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7" r:id="rId3"/>
    <p:sldId id="408" r:id="rId4"/>
    <p:sldId id="440" r:id="rId5"/>
    <p:sldId id="437" r:id="rId6"/>
    <p:sldId id="423" r:id="rId7"/>
    <p:sldId id="443" r:id="rId8"/>
    <p:sldId id="444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499519" y="1524000"/>
            <a:ext cx="13721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 “</a:t>
            </a:r>
            <a:r>
              <a:rPr lang="nl-NL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chung tay bảo vệ môi trường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hung tay Bảo vệ Môi trường - Võ Văn Lý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H="1" flipV="1">
            <a:off x="2804318" y="2514600"/>
            <a:ext cx="10058401" cy="599309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31720"/>
            <a:ext cx="13966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1693354" y="3352800"/>
            <a:ext cx="11626565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10195719" y="682143"/>
            <a:ext cx="5791200" cy="1371600"/>
          </a:xfrm>
          <a:prstGeom prst="cloudCallout">
            <a:avLst>
              <a:gd name="adj1" fmla="val -46525"/>
              <a:gd name="adj2" fmla="val 84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889919" y="12192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06235" y="1905000"/>
            <a:ext cx="14575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0319" y="2582108"/>
            <a:ext cx="1440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17525" algn="just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0319" y="3581400"/>
            <a:ext cx="14401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77850" algn="just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3353" y="6172200"/>
            <a:ext cx="144629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0320" y="6942525"/>
            <a:ext cx="144151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04119" y="183749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692400"/>
            <a:ext cx="1455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(làm việc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95"/>
          <p:cNvSpPr>
            <a:spLocks noChangeArrowheads="1"/>
          </p:cNvSpPr>
          <p:nvPr/>
        </p:nvSpPr>
        <p:spPr bwMode="auto">
          <a:xfrm>
            <a:off x="5741524" y="1249680"/>
            <a:ext cx="47589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VỀ THĂM QUÊ</a:t>
            </a:r>
          </a:p>
        </p:txBody>
      </p:sp>
      <p:pic>
        <p:nvPicPr>
          <p:cNvPr id="20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1424273" y="4137429"/>
            <a:ext cx="13683965" cy="335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48" name="Group 47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61319" y="1266918"/>
            <a:ext cx="1226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(làm việc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919" y="2467247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3618" y="4026021"/>
            <a:ext cx="111099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4401" y="6334345"/>
            <a:ext cx="10728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519" y="7553235"/>
            <a:ext cx="1485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ý b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2755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48" name="Group 47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164260" y="2304365"/>
            <a:ext cx="772665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áng,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đi vắng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mèo con ở nhà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 bên cây, sưởi nắng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cơn gió lướt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dỏng tai nghe ngóng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tiếng gì lao xao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Ngước nhìn lên cành cao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Lá, lá xòe tay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919" y="1266918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mở rộng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0730" y="2304365"/>
            <a:ext cx="39421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 mèo ta nhìn thấy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cây: hoa dập dờn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 quá, chạy đến vờn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chạy lui, chạy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9520" y="4597300"/>
            <a:ext cx="38026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kìa, hoa đứng lại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vội nhìn lên cây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ra: gió ngừng thổi</a:t>
            </a:r>
          </a:p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nắng vờ ngủ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10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48" name="Group 47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Chú Mèo Con - Nhạc Thiếu Nhi - Con Mèo Và Chuộ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1319" y="1676400"/>
            <a:ext cx="136397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461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9776</TotalTime>
  <Words>641</Words>
  <Application>Microsoft Office PowerPoint</Application>
  <PresentationFormat>Custom</PresentationFormat>
  <Paragraphs>66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1064</cp:revision>
  <dcterms:created xsi:type="dcterms:W3CDTF">2008-09-09T22:52:10Z</dcterms:created>
  <dcterms:modified xsi:type="dcterms:W3CDTF">2024-05-04T15:07:20Z</dcterms:modified>
</cp:coreProperties>
</file>