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6" r:id="rId4"/>
    <p:sldId id="444" r:id="rId5"/>
    <p:sldId id="440" r:id="rId6"/>
    <p:sldId id="437" r:id="rId7"/>
    <p:sldId id="442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00"/>
    <a:srgbClr val="FF0066"/>
    <a:srgbClr val="FF7C80"/>
    <a:srgbClr val="EDF6F7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CÂY BÚT THẦN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460849" y="1295400"/>
            <a:ext cx="6905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CHIẾC HỘP BÍ ẨN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09" y="2572321"/>
            <a:ext cx="2415368" cy="2374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45" y="2572321"/>
            <a:ext cx="2402742" cy="2362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870446" y="5821578"/>
            <a:ext cx="2325234" cy="2051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219" y="5821578"/>
            <a:ext cx="2086949" cy="20517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3119" y="2470053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“chiếc cặp” là từ chỉ sự vật hay hoạt động?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1119" y="30874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sự 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119" y="410972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“chạy” là từ chỉ hoạt động hay đặc điểm?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1119" y="47244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hoạt 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3119" y="5943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“rì rào”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1119" y="65532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âm 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3119" y="7644347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“cheo leo”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71119" y="83058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đặc điểm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06211" y="1258669"/>
            <a:ext cx="6139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32: CÂY BÚT THẦN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390754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54863"/>
              </p:ext>
            </p:extLst>
          </p:nvPr>
        </p:nvGraphicFramePr>
        <p:xfrm>
          <a:off x="1693356" y="4700468"/>
          <a:ext cx="13226763" cy="22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7445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253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06211" y="1258669"/>
            <a:ext cx="6139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32: CÂY BÚT THẦN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79899"/>
              </p:ext>
            </p:extLst>
          </p:nvPr>
        </p:nvGraphicFramePr>
        <p:xfrm>
          <a:off x="1356519" y="3942882"/>
          <a:ext cx="13226763" cy="448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895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240046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vi-VN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 tô, xe buýt, nhà cao tầng, đường nhựa, đèn đường,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nập,đông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chội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89565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đồng,xe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635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loigiaihay.com/picture/2022/0316/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366713"/>
            <a:ext cx="14792087" cy="83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4" y="3505200"/>
            <a:ext cx="1322676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pic>
        <p:nvPicPr>
          <p:cNvPr id="3074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08" y="3909267"/>
            <a:ext cx="13137511" cy="45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53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09890"/>
              </p:ext>
            </p:extLst>
          </p:nvPr>
        </p:nvGraphicFramePr>
        <p:xfrm>
          <a:off x="1239443" y="3657600"/>
          <a:ext cx="1427108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72">
                  <a:extLst>
                    <a:ext uri="{9D8B030D-6E8A-4147-A177-3AD203B41FA5}">
                      <a16:colId xmlns:a16="http://schemas.microsoft.com/office/drawing/2014/main" val="3872952267"/>
                    </a:ext>
                  </a:extLst>
                </a:gridCol>
                <a:gridCol w="3940704">
                  <a:extLst>
                    <a:ext uri="{9D8B030D-6E8A-4147-A177-3AD203B41FA5}">
                      <a16:colId xmlns:a16="http://schemas.microsoft.com/office/drawing/2014/main" val="40358433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338542676"/>
                    </a:ext>
                  </a:extLst>
                </a:gridCol>
                <a:gridCol w="4400412">
                  <a:extLst>
                    <a:ext uri="{9D8B030D-6E8A-4147-A177-3AD203B41FA5}">
                      <a16:colId xmlns:a16="http://schemas.microsoft.com/office/drawing/2014/main" val="1870497179"/>
                    </a:ext>
                  </a:extLst>
                </a:gridCol>
              </a:tblGrid>
              <a:tr h="1193338"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được so 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32173"/>
                  </a:ext>
                </a:extLst>
              </a:tr>
              <a:tr h="1321262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3600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hung, thánh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róc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rách</a:t>
                      </a:r>
                      <a:endParaRPr lang="en-US" sz="3600" b="1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sz="36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lang="en-US" sz="3600" b="1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386516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ríu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51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912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9514</TotalTime>
  <Words>520</Words>
  <Application>Microsoft Office PowerPoint</Application>
  <PresentationFormat>Custom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1048</cp:revision>
  <dcterms:created xsi:type="dcterms:W3CDTF">2008-09-09T22:52:10Z</dcterms:created>
  <dcterms:modified xsi:type="dcterms:W3CDTF">2024-05-04T14:46:47Z</dcterms:modified>
</cp:coreProperties>
</file>