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8" r:id="rId3"/>
    <p:sldId id="436" r:id="rId4"/>
    <p:sldId id="427" r:id="rId5"/>
    <p:sldId id="428" r:id="rId6"/>
    <p:sldId id="426" r:id="rId7"/>
    <p:sldId id="429" r:id="rId8"/>
    <p:sldId id="437" r:id="rId9"/>
    <p:sldId id="431" r:id="rId10"/>
    <p:sldId id="433" r:id="rId11"/>
    <p:sldId id="434" r:id="rId12"/>
    <p:sldId id="43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hyperlink" Target="Cau%20hoi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61319" y="4343401"/>
            <a:ext cx="120511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MẶT TRỜI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808948" y="1992476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7" name="Group 26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" name="Hướng dẫn viết chữ L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2064" y="2685256"/>
            <a:ext cx="7866255" cy="58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9520" y="4855695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Lam </a:t>
            </a:r>
            <a:r>
              <a:rPr lang="en-US" sz="440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Sơn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597415" y="3528076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4069" y="4690999"/>
            <a:ext cx="11915176" cy="265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η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ất là wúi Lam S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Ω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Có Ūg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ϋ </a:t>
            </a:r>
            <a:r>
              <a:rPr lang="en-US" sz="435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Lợi</a:t>
            </a:r>
            <a:r>
              <a:rPr lang="vi-VN" sz="435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ε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ặn đưŊg giặc Mi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ζ . 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                (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 dao)</a:t>
            </a:r>
            <a:endParaRPr lang="en-US" sz="435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49405" y="13935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9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6353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6264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7595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7595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7595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7314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6353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6353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Đọc: Đi tìm mặt trời trang 118, 119 Tiếng Việt lớp 3 Tập 1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r="50208"/>
          <a:stretch/>
        </p:blipFill>
        <p:spPr bwMode="auto">
          <a:xfrm>
            <a:off x="442119" y="1659287"/>
            <a:ext cx="15316200" cy="71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228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120" y="3056395"/>
            <a:ext cx="32126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85119" y="4438380"/>
            <a:ext cx="1272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hồng.</a:t>
            </a:r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75617" y="3089414"/>
            <a:ext cx="29378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1" name="Group 3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6919" y="3640019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100" y="4010365"/>
            <a:ext cx="9929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Muôn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 trong rừng lâu nay phải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 trong cảnh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tăm ẩm ướt không có ánh sáng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378126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6692746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Gõ kiến gõ cửa rất nhiều nhà như liếu điếu, chích choè và nhiều nhà khác nhưng không ai đi chỉ có gà trống sẵn sàng đi tìm mặt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9" name="Group 38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410" y="4119382"/>
            <a:ext cx="100583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ù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9135" y="7167670"/>
            <a:ext cx="84423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 gà trống nhận lời đi tìm mặt trời.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516" y="57338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445251" y="2965755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45251" y="3963184"/>
            <a:ext cx="10058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Giải thích lí do gà trống có chiếc mào đỏ trên đầu.</a:t>
            </a:r>
          </a:p>
          <a:p>
            <a:pPr indent="571500"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Mặt trời thức dậy chiếu sáng là nhờ tiếng gáy của gà trống.</a:t>
            </a:r>
          </a:p>
          <a:p>
            <a:pPr indent="571500"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Ca ngợi những việc làm cao đẹp vì cộng đồng.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037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3102114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04721" y="3962400"/>
            <a:ext cx="9525001" cy="3048001"/>
            <a:chOff x="6004721" y="4114798"/>
            <a:chExt cx="9525001" cy="3048001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21" y="876298"/>
              <a:ext cx="3048001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924961"/>
              <a:ext cx="802648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nl-NL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văn ca ngợi những việc làm cao đẹp vì </a:t>
              </a:r>
              <a:r>
                <a:rPr lang="nl-NL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 đồng của chú gà trống.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0" name="Group 39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9659</TotalTime>
  <Words>806</Words>
  <Application>Microsoft Office PowerPoint</Application>
  <PresentationFormat>Custom</PresentationFormat>
  <Paragraphs>104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1027</cp:revision>
  <dcterms:created xsi:type="dcterms:W3CDTF">2008-09-09T22:52:10Z</dcterms:created>
  <dcterms:modified xsi:type="dcterms:W3CDTF">2024-05-04T14:16:35Z</dcterms:modified>
</cp:coreProperties>
</file>