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27" r:id="rId4"/>
    <p:sldId id="440" r:id="rId5"/>
    <p:sldId id="441" r:id="rId6"/>
    <p:sldId id="447" r:id="rId7"/>
    <p:sldId id="446" r:id="rId8"/>
    <p:sldId id="449" r:id="rId9"/>
    <p:sldId id="448" r:id="rId10"/>
    <p:sldId id="444" r:id="rId11"/>
    <p:sldId id="44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QUẢNG TIÊN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 TIA NẮNG BÉ NHỎ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smtClean="0">
                <a:solidFill>
                  <a:srgbClr val="FF0000"/>
                </a:solidFill>
                <a:latin typeface="Times New Roman" pitchFamily="18" charset="0"/>
                <a:cs typeface="Times New Roman" pitchFamily="18" charset="0"/>
              </a:rPr>
              <a:t>Đặt </a:t>
            </a:r>
            <a:r>
              <a:rPr lang="vi-VN" sz="3800" b="1" dirty="0" smtClean="0">
                <a:solidFill>
                  <a:srgbClr val="FF0000"/>
                </a:solidFill>
                <a:latin typeface="Times New Roman" pitchFamily="18" charset="0"/>
                <a:cs typeface="Times New Roman" pitchFamily="18" charset="0"/>
              </a:rPr>
              <a:t>câu với 2 từ đã ghép được.</a:t>
            </a:r>
          </a:p>
          <a:p>
            <a:r>
              <a:rPr lang="vi-VN" sz="3800" b="1" dirty="0" smtClean="0">
                <a:solidFill>
                  <a:srgbClr val="0000CC"/>
                </a:solidFill>
                <a:latin typeface="Times New Roman" pitchFamily="18" charset="0"/>
                <a:cs typeface="Times New Roman" pitchFamily="18" charset="0"/>
              </a:rPr>
              <a:t>M: Sôi </a:t>
            </a:r>
            <a:r>
              <a:rPr lang="vi-VN" sz="3800" b="1" smtClean="0">
                <a:solidFill>
                  <a:srgbClr val="0000CC"/>
                </a:solidFill>
                <a:latin typeface="Times New Roman" pitchFamily="18" charset="0"/>
                <a:cs typeface="Times New Roman" pitchFamily="18" charset="0"/>
              </a:rPr>
              <a:t>nổi (Các </a:t>
            </a:r>
            <a:r>
              <a:rPr lang="vi-VN" sz="38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smtClean="0">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9" name="Rectangle 18"/>
          <p:cNvSpPr/>
          <p:nvPr/>
        </p:nvSpPr>
        <p:spPr>
          <a:xfrm>
            <a:off x="2575719" y="7848600"/>
            <a:ext cx="9064034" cy="646331"/>
          </a:xfrm>
          <a:prstGeom prst="rect">
            <a:avLst/>
          </a:prstGeom>
        </p:spPr>
        <p:txBody>
          <a:bodyPr wrap="square">
            <a:spAutoFit/>
          </a:bodyPr>
          <a:lstStyle/>
          <a:p>
            <a:pPr lvl="0"/>
            <a:r>
              <a:rPr lang="en-US" sz="3600" b="1" smtClean="0">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B. Tìm tiếng chứa </a:t>
            </a:r>
            <a:r>
              <a:rPr lang="vi-VN" sz="4000" b="1" dirty="0" smtClean="0">
                <a:solidFill>
                  <a:srgbClr val="FF0000"/>
                </a:solidFill>
                <a:latin typeface="Times New Roman" pitchFamily="18" charset="0"/>
                <a:cs typeface="Times New Roman" pitchFamily="18" charset="0"/>
              </a:rPr>
              <a:t>uôn</a:t>
            </a:r>
            <a:r>
              <a:rPr lang="vi-VN" sz="4000" b="1" dirty="0" smtClean="0">
                <a:solidFill>
                  <a:srgbClr val="0000CC"/>
                </a:solidFill>
                <a:latin typeface="Times New Roman" pitchFamily="18" charset="0"/>
                <a:cs typeface="Times New Roman" pitchFamily="18" charset="0"/>
              </a:rPr>
              <a:t> hoặc </a:t>
            </a:r>
            <a:r>
              <a:rPr lang="vi-VN" sz="4000" b="1" dirty="0" smtClean="0">
                <a:solidFill>
                  <a:srgbClr val="FF0000"/>
                </a:solidFill>
                <a:latin typeface="Times New Roman" pitchFamily="18" charset="0"/>
                <a:cs typeface="Times New Roman" pitchFamily="18" charset="0"/>
              </a:rPr>
              <a:t>uông</a:t>
            </a:r>
            <a:r>
              <a:rPr lang="vi-VN" sz="4000" b="1" dirty="0" smtClean="0">
                <a:solidFill>
                  <a:srgbClr val="0000CC"/>
                </a:solidFill>
                <a:latin typeface="Times New Roman" pitchFamily="18" charset="0"/>
                <a:cs typeface="Times New Roman" pitchFamily="18" charset="0"/>
              </a:rPr>
              <a:t> thay cho ô vuông. Viết vào vở các từ ngữ có tiếng trong đoạn văn sau.</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     Cơn dông nổi lên. Trời sập tối gió </a:t>
            </a:r>
            <a:r>
              <a:rPr lang="vi-VN" sz="4000" b="1" smtClean="0">
                <a:solidFill>
                  <a:srgbClr val="0000CC"/>
                </a:solidFill>
                <a:latin typeface="Times New Roman" pitchFamily="18" charset="0"/>
                <a:cs typeface="Times New Roman" pitchFamily="18" charset="0"/>
              </a:rPr>
              <a:t>giật mạnh, </a:t>
            </a:r>
            <a:r>
              <a:rPr lang="vi-VN" sz="4000" b="1" dirty="0" smtClean="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(Theo Bảo Châu)</a:t>
            </a:r>
            <a:endParaRPr lang="vi-VN" sz="4000" b="1" dirty="0">
              <a:solidFill>
                <a:srgbClr val="0000CC"/>
              </a:solidFill>
              <a:latin typeface="Times New Roman" pitchFamily="18" charset="0"/>
              <a:cs typeface="Times New Roman" pitchFamily="18" charset="0"/>
            </a:endParaRP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4633120" y="149573"/>
            <a:ext cx="6324600" cy="1603027"/>
            <a:chOff x="4633120" y="149573"/>
            <a:chExt cx="6324600" cy="1603027"/>
          </a:xfrm>
        </p:grpSpPr>
        <p:grpSp>
          <p:nvGrpSpPr>
            <p:cNvPr id="36" name="Group 35"/>
            <p:cNvGrpSpPr/>
            <p:nvPr/>
          </p:nvGrpSpPr>
          <p:grpSpPr>
            <a:xfrm>
              <a:off x="5160710" y="149573"/>
              <a:ext cx="5492209" cy="994235"/>
              <a:chOff x="5073631" y="210532"/>
              <a:chExt cx="5399539" cy="994235"/>
            </a:xfrm>
          </p:grpSpPr>
          <p:grpSp>
            <p:nvGrpSpPr>
              <p:cNvPr id="38" name="Group 37"/>
              <p:cNvGrpSpPr/>
              <p:nvPr/>
            </p:nvGrpSpPr>
            <p:grpSpPr>
              <a:xfrm>
                <a:off x="5073631" y="210532"/>
                <a:ext cx="5399539" cy="994235"/>
                <a:chOff x="5073631" y="210532"/>
                <a:chExt cx="5399539" cy="994235"/>
              </a:xfrm>
            </p:grpSpPr>
            <p:sp>
              <p:nvSpPr>
                <p:cNvPr id="40" name="TextBox 39"/>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1" name="TextBox 4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9" name="Straight Connector 38"/>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5731343" y="1326018"/>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FF3399"/>
                </a:solidFill>
                <a:latin typeface="Times New Roman" pitchFamily="18" charset="0"/>
                <a:cs typeface="Times New Roman" pitchFamily="18" charset="0"/>
              </a:rPr>
              <a:t>TRÒ CHƠI HÁI HOA</a:t>
            </a:r>
            <a:endParaRPr lang="en-GB" sz="3600" b="1">
              <a:solidFill>
                <a:srgbClr val="FF3399"/>
              </a:solidFill>
              <a:latin typeface="Times New Roman" pitchFamily="18" charset="0"/>
              <a:cs typeface="Times New Roman" pitchFamily="18" charset="0"/>
            </a:endParaRP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0000CC"/>
                  </a:solidFill>
                  <a:latin typeface="Times New Roman" pitchFamily="18" charset="0"/>
                  <a:cs typeface="Times New Roman" pitchFamily="18" charset="0"/>
                </a:rPr>
                <a:t>5</a:t>
              </a:r>
              <a:endParaRPr lang="en-GB" sz="3600" b="1">
                <a:solidFill>
                  <a:srgbClr val="0000CC"/>
                </a:solidFill>
                <a:latin typeface="Times New Roman" pitchFamily="18" charset="0"/>
                <a:cs typeface="Times New Roman" pitchFamily="18" charset="0"/>
              </a:endParaRP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4</a:t>
              </a:r>
              <a:endParaRPr lang="en-GB" sz="3600" b="1">
                <a:solidFill>
                  <a:schemeClr val="bg1"/>
                </a:solidFill>
                <a:latin typeface="Times New Roman" pitchFamily="18" charset="0"/>
                <a:cs typeface="Times New Roman" pitchFamily="18" charset="0"/>
              </a:endParaRP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1</a:t>
              </a:r>
              <a:endParaRPr lang="en-GB" sz="3600" b="1">
                <a:solidFill>
                  <a:srgbClr val="FF0000"/>
                </a:solidFill>
                <a:latin typeface="Times New Roman" pitchFamily="18" charset="0"/>
                <a:cs typeface="Times New Roman" pitchFamily="18" charset="0"/>
              </a:endParaRP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2</a:t>
              </a:r>
              <a:endParaRPr lang="en-GB" sz="3600" b="1">
                <a:solidFill>
                  <a:srgbClr val="FF0000"/>
                </a:solidFill>
                <a:latin typeface="Times New Roman" pitchFamily="18" charset="0"/>
                <a:cs typeface="Times New Roman" pitchFamily="18" charset="0"/>
              </a:endParaRP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3</a:t>
              </a:r>
              <a:endParaRPr lang="en-GB" sz="3600" b="1">
                <a:solidFill>
                  <a:schemeClr val="bg1"/>
                </a:solidFill>
                <a:latin typeface="Times New Roman" pitchFamily="18" charset="0"/>
                <a:cs typeface="Times New Roman" pitchFamily="18" charset="0"/>
              </a:endParaRP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6</a:t>
              </a:r>
              <a:endParaRPr lang="en-GB" sz="3600" b="1">
                <a:solidFill>
                  <a:srgbClr val="FF0000"/>
                </a:solidFill>
                <a:latin typeface="Times New Roman" pitchFamily="18" charset="0"/>
                <a:cs typeface="Times New Roman" pitchFamily="18" charset="0"/>
              </a:endParaRP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tr hay ch:</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í nhớ</a:t>
            </a:r>
            <a:endParaRPr lang="en-US" sz="4000" b="1">
              <a:solidFill>
                <a:srgbClr val="0000CC"/>
              </a:solidFill>
              <a:latin typeface="Times New Roman" pitchFamily="18" charset="0"/>
              <a:cs typeface="Times New Roman" pitchFamily="18" charset="0"/>
            </a:endParaRP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b="1" smtClean="0">
                <a:solidFill>
                  <a:srgbClr val="0000CC"/>
                </a:solidFill>
                <a:latin typeface="Times New Roman" pitchFamily="18" charset="0"/>
                <a:cs typeface="Times New Roman" pitchFamily="18" charset="0"/>
              </a:rPr>
              <a:t>quyển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ách</a:t>
            </a:r>
            <a:endParaRPr lang="en-US" sz="4000" b="1">
              <a:solidFill>
                <a:srgbClr val="0000CC"/>
              </a:solidFill>
              <a:latin typeface="Times New Roman" pitchFamily="18" charset="0"/>
              <a:cs typeface="Times New Roman" pitchFamily="18" charset="0"/>
            </a:endParaRP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iết hay iếc</a:t>
            </a:r>
          </a:p>
          <a:p>
            <a:pPr algn="ctr"/>
            <a:r>
              <a:rPr lang="en-US" sz="4000" b="1" smtClean="0">
                <a:solidFill>
                  <a:srgbClr val="0000CC"/>
                </a:solidFill>
                <a:latin typeface="Times New Roman" pitchFamily="18" charset="0"/>
                <a:cs typeface="Times New Roman" pitchFamily="18" charset="0"/>
              </a:rPr>
              <a:t>mải m</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iết</a:t>
            </a:r>
            <a:endParaRPr lang="en-US" sz="4000" b="1">
              <a:solidFill>
                <a:srgbClr val="FF0000"/>
              </a:solidFill>
              <a:latin typeface="Times New Roman" pitchFamily="18" charset="0"/>
              <a:cs typeface="Times New Roman" pitchFamily="18" charset="0"/>
            </a:endParaRP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d hay gi:</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 sách</a:t>
            </a:r>
            <a:endParaRPr lang="en-US" sz="4000" b="1">
              <a:solidFill>
                <a:srgbClr val="0000CC"/>
              </a:solidFill>
              <a:latin typeface="Times New Roman" pitchFamily="18" charset="0"/>
              <a:cs typeface="Times New Roman" pitchFamily="18" charset="0"/>
            </a:endParaRP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gi</a:t>
            </a:r>
            <a:endParaRPr lang="en-US" sz="4000" b="1">
              <a:solidFill>
                <a:srgbClr val="FF0000"/>
              </a:solidFill>
              <a:latin typeface="Times New Roman" pitchFamily="18" charset="0"/>
              <a:cs typeface="Times New Roman" pitchFamily="18" charset="0"/>
            </a:endParaRP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ăp hay ăt:</a:t>
            </a:r>
          </a:p>
          <a:p>
            <a:pPr algn="ctr"/>
            <a:r>
              <a:rPr lang="en-US" sz="4000" b="1" smtClean="0">
                <a:solidFill>
                  <a:srgbClr val="0000CC"/>
                </a:solidFill>
                <a:latin typeface="Times New Roman" pitchFamily="18" charset="0"/>
                <a:cs typeface="Times New Roman" pitchFamily="18" charset="0"/>
              </a:rPr>
              <a:t>đầy </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ắp</a:t>
            </a:r>
            <a:endParaRPr lang="en-US" sz="4000" b="1">
              <a:solidFill>
                <a:srgbClr val="FF0000"/>
              </a:solidFill>
              <a:latin typeface="Times New Roman" pitchFamily="18" charset="0"/>
              <a:cs typeface="Times New Roman" pitchFamily="18" charset="0"/>
            </a:endParaRP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y:</a:t>
            </a:r>
          </a:p>
          <a:p>
            <a:pPr algn="ctr"/>
            <a:r>
              <a:rPr lang="en-US" sz="4000" b="1" smtClean="0">
                <a:solidFill>
                  <a:srgbClr val="0000CC"/>
                </a:solidFill>
                <a:latin typeface="Times New Roman" pitchFamily="18" charset="0"/>
                <a:cs typeface="Times New Roman" pitchFamily="18" charset="0"/>
              </a:rPr>
              <a:t>k</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diệu</a:t>
            </a:r>
            <a:endParaRPr lang="en-US" sz="4000" b="1">
              <a:solidFill>
                <a:srgbClr val="0000CC"/>
              </a:solidFill>
              <a:latin typeface="Times New Roman" pitchFamily="18" charset="0"/>
              <a:cs typeface="Times New Roman" pitchFamily="18" charset="0"/>
            </a:endParaRP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28092"/>
            <a:ext cx="13716000" cy="5016758"/>
          </a:xfrm>
          <a:prstGeom prst="rect">
            <a:avLst/>
          </a:prstGeom>
        </p:spPr>
        <p:txBody>
          <a:bodyPr wrap="square">
            <a:spAutoFit/>
          </a:bodyPr>
          <a:lstStyle/>
          <a:p>
            <a:pPr algn="ctr"/>
            <a:r>
              <a:rPr lang="vi-VN" sz="4000" b="1" dirty="0" smtClean="0">
                <a:solidFill>
                  <a:srgbClr val="0000CC"/>
                </a:solidFill>
                <a:latin typeface="Times New Roman" pitchFamily="18" charset="0"/>
                <a:cs typeface="Times New Roman" pitchFamily="18" charset="0"/>
              </a:rPr>
              <a:t>Kho sách của ông bà </a:t>
            </a:r>
          </a:p>
          <a:p>
            <a:pPr algn="just"/>
            <a:r>
              <a:rPr lang="vi-VN" sz="4000" b="1" dirty="0" smtClean="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a:t>
            </a:r>
            <a:r>
              <a:rPr lang="vi-VN" sz="4000" b="1" smtClean="0">
                <a:solidFill>
                  <a:srgbClr val="0000CC"/>
                </a:solidFill>
                <a:latin typeface="Times New Roman" pitchFamily="18" charset="0"/>
                <a:cs typeface="Times New Roman" pitchFamily="18" charset="0"/>
              </a:rPr>
              <a:t>say </a:t>
            </a:r>
            <a:r>
              <a:rPr lang="en-US" sz="4000" b="1" smtClean="0">
                <a:solidFill>
                  <a:srgbClr val="0000CC"/>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 </a:t>
            </a:r>
            <a:r>
              <a:rPr lang="vi-VN" sz="4000" b="1" dirty="0" smtClean="0">
                <a:solidFill>
                  <a:srgbClr val="0000CC"/>
                </a:solidFill>
                <a:latin typeface="Times New Roman" pitchFamily="18" charset="0"/>
                <a:cs typeface="Times New Roman" pitchFamily="18" charset="0"/>
              </a:rPr>
              <a:t>nghe kho sách của bà. Kho sách nào cũng thật kì diệu. </a:t>
            </a:r>
          </a:p>
          <a:p>
            <a:pPr algn="ctr"/>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(Hoàng Hà)</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4633120" y="149573"/>
            <a:ext cx="6324600" cy="1603027"/>
            <a:chOff x="4633120" y="149573"/>
            <a:chExt cx="6324600" cy="1603027"/>
          </a:xfrm>
        </p:grpSpPr>
        <p:grpSp>
          <p:nvGrpSpPr>
            <p:cNvPr id="22" name="Group 21"/>
            <p:cNvGrpSpPr/>
            <p:nvPr/>
          </p:nvGrpSpPr>
          <p:grpSpPr>
            <a:xfrm>
              <a:off x="5160710" y="149573"/>
              <a:ext cx="5492209" cy="994235"/>
              <a:chOff x="5073631" y="210532"/>
              <a:chExt cx="5399539" cy="994235"/>
            </a:xfrm>
          </p:grpSpPr>
          <p:grpSp>
            <p:nvGrpSpPr>
              <p:cNvPr id="24" name="Group 23"/>
              <p:cNvGrpSpPr/>
              <p:nvPr/>
            </p:nvGrpSpPr>
            <p:grpSpPr>
              <a:xfrm>
                <a:off x="5073631" y="210532"/>
                <a:ext cx="5399539" cy="994235"/>
                <a:chOff x="5073631" y="210532"/>
                <a:chExt cx="5399539" cy="994235"/>
              </a:xfrm>
            </p:grpSpPr>
            <p:sp>
              <p:nvSpPr>
                <p:cNvPr id="26" name="TextBox 2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smtClean="0">
                <a:solidFill>
                  <a:srgbClr val="0000CC"/>
                </a:solidFill>
                <a:latin typeface="Times New Roman" pitchFamily="18" charset="0"/>
                <a:cs typeface="Times New Roman" pitchFamily="18" charset="0"/>
              </a:rPr>
              <a:t>Giá </a:t>
            </a:r>
            <a:r>
              <a:rPr lang="vi-VN" sz="4000" b="1" dirty="0" smtClean="0">
                <a:solidFill>
                  <a:srgbClr val="FF0000"/>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ách,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í nhớ, mải m</a:t>
            </a:r>
            <a:r>
              <a:rPr lang="vi-VN" sz="4000" b="1" dirty="0" smtClean="0">
                <a:solidFill>
                  <a:srgbClr val="FF0000"/>
                </a:solidFill>
                <a:latin typeface="Times New Roman" pitchFamily="18" charset="0"/>
                <a:cs typeface="Times New Roman" pitchFamily="18" charset="0"/>
              </a:rPr>
              <a:t>iết</a:t>
            </a:r>
            <a:r>
              <a:rPr lang="vi-VN" sz="4000" b="1" dirty="0" smtClean="0">
                <a:solidFill>
                  <a:srgbClr val="0000CC"/>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ay </a:t>
            </a:r>
            <a:r>
              <a:rPr lang="en-US"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2. Viết từ khó.</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3. </a:t>
              </a:r>
              <a:r>
                <a:rPr lang="en-US" sz="4000" b="1" dirty="0" err="1" smtClean="0">
                  <a:solidFill>
                    <a:srgbClr val="FF0066"/>
                  </a:solidFill>
                  <a:latin typeface="Times New Roman" pitchFamily="18" charset="0"/>
                  <a:cs typeface="Times New Roman" pitchFamily="18" charset="0"/>
                </a:rPr>
                <a:t>Đổi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soát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lỗi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cho</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nhau</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4633120" y="149573"/>
            <a:ext cx="6324600" cy="1603027"/>
            <a:chOff x="4633120" y="149573"/>
            <a:chExt cx="63246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41" name="Rectangle 40"/>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1756028" y="6357688"/>
            <a:ext cx="7830091" cy="707886"/>
          </a:xfrm>
          <a:prstGeom prst="rect">
            <a:avLst/>
          </a:prstGeom>
        </p:spPr>
        <p:txBody>
          <a:bodyPr wrap="square">
            <a:spAutoFit/>
          </a:bodyPr>
          <a:lstStyle/>
          <a:p>
            <a:r>
              <a:rPr lang="vi-VN" sz="4000" b="1" smtClean="0">
                <a:solidFill>
                  <a:srgbClr val="FF0066"/>
                </a:solidFill>
                <a:latin typeface="Times New Roman" pitchFamily="18" charset="0"/>
                <a:cs typeface="Times New Roman" pitchFamily="18" charset="0"/>
              </a:rPr>
              <a:t>siêu </a:t>
            </a:r>
            <a:r>
              <a:rPr lang="vi-VN" sz="4000" b="1" dirty="0" smtClean="0">
                <a:solidFill>
                  <a:srgbClr val="FF0066"/>
                </a:solidFill>
                <a:latin typeface="Times New Roman" pitchFamily="18" charset="0"/>
                <a:cs typeface="Times New Roman" pitchFamily="18" charset="0"/>
              </a:rPr>
              <a:t>phàm, </a:t>
            </a:r>
            <a:r>
              <a:rPr lang="vi-VN" sz="4000" b="1" smtClean="0">
                <a:solidFill>
                  <a:srgbClr val="FF0066"/>
                </a:solidFill>
                <a:latin typeface="Times New Roman" pitchFamily="18" charset="0"/>
                <a:cs typeface="Times New Roman" pitchFamily="18" charset="0"/>
              </a:rPr>
              <a:t>siêu thị</a:t>
            </a:r>
            <a:r>
              <a:rPr lang="en-US" sz="4000" b="1" smtClean="0">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x</a:t>
            </a:r>
            <a:r>
              <a:rPr lang="vi-VN" sz="4000" b="1" smtClean="0">
                <a:solidFill>
                  <a:srgbClr val="FF0066"/>
                </a:solidFill>
                <a:latin typeface="Times New Roman" pitchFamily="18" charset="0"/>
                <a:cs typeface="Times New Roman" pitchFamily="18" charset="0"/>
              </a:rPr>
              <a:t>iêu </a:t>
            </a:r>
            <a:r>
              <a:rPr lang="vi-VN" sz="4000" b="1" dirty="0" smtClean="0">
                <a:solidFill>
                  <a:srgbClr val="FF0066"/>
                </a:solidFill>
                <a:latin typeface="Times New Roman" pitchFamily="18" charset="0"/>
                <a:cs typeface="Times New Roman" pitchFamily="18" charset="0"/>
              </a:rPr>
              <a:t>vẹo, </a:t>
            </a:r>
            <a:r>
              <a:rPr lang="vi-VN" sz="4000" b="1" smtClean="0">
                <a:solidFill>
                  <a:srgbClr val="FF0066"/>
                </a:solidFill>
                <a:latin typeface="Times New Roman" pitchFamily="18" charset="0"/>
                <a:cs typeface="Times New Roman" pitchFamily="18" charset="0"/>
              </a:rPr>
              <a:t>liêu xiêu</a:t>
            </a:r>
            <a:r>
              <a:rPr lang="en-US" sz="4000" b="1" smtClean="0">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Sôi nổi, sôi động</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x</a:t>
            </a:r>
            <a:r>
              <a:rPr lang="vi-VN" sz="3800" b="1" smtClean="0">
                <a:solidFill>
                  <a:srgbClr val="FF0066"/>
                </a:solidFill>
                <a:latin typeface="Times New Roman" pitchFamily="18" charset="0"/>
                <a:cs typeface="Times New Roman" pitchFamily="18" charset="0"/>
              </a:rPr>
              <a:t>ôi gấc</a:t>
            </a:r>
            <a:r>
              <a:rPr lang="en-US" sz="3800" b="1" smtClean="0">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Sinh động, </a:t>
            </a:r>
            <a:r>
              <a:rPr lang="vi-VN" sz="3800" b="1" smtClean="0">
                <a:solidFill>
                  <a:srgbClr val="FF0066"/>
                </a:solidFill>
                <a:latin typeface="Times New Roman" pitchFamily="18" charset="0"/>
                <a:cs typeface="Times New Roman" pitchFamily="18" charset="0"/>
              </a:rPr>
              <a:t>sinh sôi</a:t>
            </a:r>
            <a:r>
              <a:rPr lang="en-US" sz="3800" b="1" smtClean="0">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smtClean="0">
                <a:solidFill>
                  <a:srgbClr val="FF0066"/>
                </a:solidFill>
                <a:latin typeface="Times New Roman" pitchFamily="18" charset="0"/>
                <a:cs typeface="Times New Roman" pitchFamily="18" charset="0"/>
              </a:rPr>
              <a:t>xinh </a:t>
            </a:r>
            <a:r>
              <a:rPr lang="vi-VN" sz="3800" b="1" dirty="0" smtClean="0">
                <a:solidFill>
                  <a:srgbClr val="FF0066"/>
                </a:solidFill>
                <a:latin typeface="Times New Roman" pitchFamily="18" charset="0"/>
                <a:cs typeface="Times New Roman" pitchFamily="18" charset="0"/>
              </a:rPr>
              <a:t>đẹp, </a:t>
            </a:r>
            <a:r>
              <a:rPr lang="vi-VN" sz="3800" b="1" smtClean="0">
                <a:solidFill>
                  <a:srgbClr val="FF0066"/>
                </a:solidFill>
                <a:latin typeface="Times New Roman" pitchFamily="18" charset="0"/>
                <a:cs typeface="Times New Roman" pitchFamily="18" charset="0"/>
              </a:rPr>
              <a:t>xinh xắn</a:t>
            </a:r>
            <a:r>
              <a:rPr lang="en-US" sz="3800" b="1" smtClean="0">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2817163" y="5547657"/>
            <a:ext cx="745475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l</a:t>
            </a:r>
            <a:r>
              <a:rPr lang="vi-VN" sz="3800" b="1" smtClean="0">
                <a:solidFill>
                  <a:srgbClr val="FF0066"/>
                </a:solidFill>
                <a:latin typeface="Times New Roman" pitchFamily="18" charset="0"/>
                <a:cs typeface="Times New Roman" pitchFamily="18" charset="0"/>
              </a:rPr>
              <a:t>ịch </a:t>
            </a:r>
            <a:r>
              <a:rPr lang="vi-VN" sz="3800" b="1" dirty="0" smtClean="0">
                <a:solidFill>
                  <a:srgbClr val="FF0066"/>
                </a:solidFill>
                <a:latin typeface="Times New Roman" pitchFamily="18" charset="0"/>
                <a:cs typeface="Times New Roman" pitchFamily="18" charset="0"/>
              </a:rPr>
              <a:t>sử, sử sách</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ứng xử, </a:t>
            </a:r>
            <a:r>
              <a:rPr lang="vi-VN" sz="3800" b="1" smtClean="0">
                <a:solidFill>
                  <a:srgbClr val="FF0066"/>
                </a:solidFill>
                <a:latin typeface="Times New Roman" pitchFamily="18" charset="0"/>
                <a:cs typeface="Times New Roman" pitchFamily="18" charset="0"/>
              </a:rPr>
              <a:t>xử lý</a:t>
            </a:r>
            <a:r>
              <a:rPr lang="en-US" sz="3800" b="1" smtClean="0">
                <a:solidFill>
                  <a:srgbClr val="FF0066"/>
                </a:solidFill>
                <a:latin typeface="Times New Roman" pitchFamily="18" charset="0"/>
                <a:cs typeface="Times New Roman" pitchFamily="18" charset="0"/>
              </a:rPr>
              <a:t>, cư xử,</a:t>
            </a:r>
            <a:r>
              <a:rPr lang="vi-VN" sz="3800" b="1" smtClean="0">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9633</TotalTime>
  <Words>845</Words>
  <Application>Microsoft Office PowerPoint</Application>
  <PresentationFormat>Custom</PresentationFormat>
  <Paragraphs>109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1102</cp:revision>
  <dcterms:created xsi:type="dcterms:W3CDTF">2008-09-09T22:52:10Z</dcterms:created>
  <dcterms:modified xsi:type="dcterms:W3CDTF">2024-05-04T14:12:05Z</dcterms:modified>
</cp:coreProperties>
</file>