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7" r:id="rId3"/>
    <p:sldId id="427" r:id="rId4"/>
    <p:sldId id="440" r:id="rId5"/>
    <p:sldId id="441" r:id="rId6"/>
    <p:sldId id="443" r:id="rId7"/>
    <p:sldId id="44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3197197" y="4049713"/>
            <a:ext cx="109286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endParaRPr lang="vi-V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19: KHI CẢ NHÀ BÉ TÍ (T3)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24999" y="5754087"/>
            <a:ext cx="33057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ch hay tr</a:t>
            </a:r>
          </a:p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….ăng sáng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7" t="37026" r="35556" b="28738"/>
          <a:stretch/>
        </p:blipFill>
        <p:spPr bwMode="auto">
          <a:xfrm>
            <a:off x="11417883" y="2590579"/>
            <a:ext cx="4340436" cy="425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11625268" y="4716507"/>
            <a:ext cx="3869843" cy="3519323"/>
            <a:chOff x="11024286" y="5326290"/>
            <a:chExt cx="3804547" cy="351932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7030A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7030A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11882928" y="7442667"/>
            <a:ext cx="3332835" cy="793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BẮT ĐẦU NÀO</a:t>
            </a:r>
            <a:endParaRPr lang="en-US" sz="3200" b="1"/>
          </a:p>
        </p:txBody>
      </p:sp>
      <p:sp>
        <p:nvSpPr>
          <p:cNvPr id="61" name="Rectangle 95"/>
          <p:cNvSpPr>
            <a:spLocks noChangeArrowheads="1"/>
          </p:cNvSpPr>
          <p:nvPr/>
        </p:nvSpPr>
        <p:spPr bwMode="auto">
          <a:xfrm>
            <a:off x="4395909" y="1524000"/>
            <a:ext cx="69202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FF33CC"/>
                </a:solidFill>
                <a:latin typeface="VNI-Avo" pitchFamily="2" charset="0"/>
                <a:cs typeface="Times New Roman" pitchFamily="18" charset="0"/>
              </a:rPr>
              <a:t>TROØ CHÔI: SAÉC MAØU EM YEÂU</a:t>
            </a:r>
            <a:endParaRPr lang="en-GB" sz="3600" b="1">
              <a:solidFill>
                <a:srgbClr val="FF33CC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5805" y="6324600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33781" y="5749725"/>
            <a:ext cx="2935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? hay ~</a:t>
            </a:r>
          </a:p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 đồ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5519" y="6085005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74113" y="5754087"/>
            <a:ext cx="28216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</a:t>
            </a:r>
          </a:p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…ước </a:t>
            </a:r>
            <a:r>
              <a:rPr lang="en-US" sz="4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18384" y="6365724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         n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4713" y="3128562"/>
            <a:ext cx="28793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s hay x</a:t>
            </a:r>
          </a:p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….ay mê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23877" y="3753189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23519" y="3124200"/>
            <a:ext cx="2935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? hay ~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mai ngồi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62693" y="345948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74113" y="3128562"/>
            <a:ext cx="29065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c hay k</a:t>
            </a:r>
          </a:p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 ….ờ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92827" y="3733800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57145" y="2937846"/>
            <a:ext cx="3276797" cy="1985883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998382" y="2937847"/>
            <a:ext cx="3278962" cy="1985883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7355750" y="2937848"/>
            <a:ext cx="3124200" cy="198588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540215" y="5548196"/>
            <a:ext cx="3293727" cy="1985883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74113" y="5527567"/>
            <a:ext cx="3182037" cy="198588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3926750" y="5557917"/>
            <a:ext cx="3332231" cy="198588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34" grpId="0"/>
      <p:bldP spid="36" grpId="0"/>
      <p:bldP spid="38" grpId="0"/>
      <p:bldP spid="69" grpId="0" animBg="1"/>
      <p:bldP spid="64" grpId="0" animBg="1"/>
      <p:bldP spid="67" grpId="0" animBg="1"/>
      <p:bldP spid="65" grpId="0" animBg="1"/>
      <p:bldP spid="66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919" y="2849863"/>
            <a:ext cx="55842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bố còn bé tí</a:t>
            </a:r>
          </a:p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thích lái ô tô</a:t>
            </a:r>
          </a:p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say mê sửa đồ</a:t>
            </a:r>
          </a:p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hay xem bóng đá?</a:t>
            </a:r>
          </a:p>
          <a:p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mẹ còn bé tí</a:t>
            </a:r>
          </a:p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mãi ngồi cắm hoa</a:t>
            </a:r>
          </a:p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 ra chợ gần nhà</a:t>
            </a:r>
          </a:p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Tối khuya ôm cuốn sách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Nghe – Viết.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123863" y="2849863"/>
            <a:ext cx="543188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con còn bé tí</a:t>
            </a:r>
          </a:p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đọc sách, chơi cờ</a:t>
            </a:r>
          </a:p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dọn dẹp, chữa đồ</a:t>
            </a:r>
          </a:p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 ngày con đùa nghịch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vi-VN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Huỳnh Mai Liên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345114" y="111473"/>
            <a:ext cx="7848600" cy="1630961"/>
            <a:chOff x="4345114" y="111473"/>
            <a:chExt cx="7848600" cy="1630961"/>
          </a:xfrm>
        </p:grpSpPr>
        <p:grpSp>
          <p:nvGrpSpPr>
            <p:cNvPr id="23" name="Group 22"/>
            <p:cNvGrpSpPr/>
            <p:nvPr/>
          </p:nvGrpSpPr>
          <p:grpSpPr>
            <a:xfrm>
              <a:off x="4905680" y="111473"/>
              <a:ext cx="6255239" cy="1055790"/>
              <a:chOff x="4822906" y="210532"/>
              <a:chExt cx="6149694" cy="105579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822906" y="210532"/>
                <a:ext cx="6149694" cy="1055790"/>
                <a:chOff x="4822906" y="210532"/>
                <a:chExt cx="6149694" cy="1055790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4822906" y="21053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651116" y="743102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6801300" y="1229359"/>
                <a:ext cx="194884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4345114" y="1104900"/>
              <a:ext cx="78486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19: KHI CẢ NHÀ BÉ TÍ (T3)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3628" y="2828390"/>
            <a:ext cx="11640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ọn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dẹp,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đùa nghịch, tối khuya</a:t>
            </a:r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sửa đồ,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say mê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345114" y="111473"/>
            <a:ext cx="7848600" cy="1630961"/>
            <a:chOff x="4345114" y="111473"/>
            <a:chExt cx="7848600" cy="1630961"/>
          </a:xfrm>
        </p:grpSpPr>
        <p:grpSp>
          <p:nvGrpSpPr>
            <p:cNvPr id="27" name="Group 26"/>
            <p:cNvGrpSpPr/>
            <p:nvPr/>
          </p:nvGrpSpPr>
          <p:grpSpPr>
            <a:xfrm>
              <a:off x="4905680" y="111473"/>
              <a:ext cx="6255239" cy="1055790"/>
              <a:chOff x="4822906" y="210532"/>
              <a:chExt cx="6149694" cy="105579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4822906" y="210532"/>
                <a:ext cx="6149694" cy="1055790"/>
                <a:chOff x="4822906" y="210532"/>
                <a:chExt cx="6149694" cy="1055790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4822906" y="21053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6651116" y="743102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0" name="Straight Connector 29"/>
              <p:cNvCxnSpPr/>
              <p:nvPr/>
            </p:nvCxnSpPr>
            <p:spPr>
              <a:xfrm>
                <a:off x="6801300" y="1229359"/>
                <a:ext cx="194884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4345114" y="1104900"/>
              <a:ext cx="78486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19: KHI CẢ NHÀ BÉ TÍ (T3)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7661" y="2800105"/>
            <a:ext cx="13773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1: Làm bài tập a hoặc b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1592249" y="3581400"/>
            <a:ext cx="136326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thích hợp trong ngoặc đơn thay cho ô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vuông.</a:t>
            </a:r>
          </a:p>
          <a:p>
            <a:pPr marL="571500" lvl="0" indent="-571500">
              <a:buFontTx/>
              <a:buChar char="-"/>
            </a:pP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vườn, cây lựu (liu/ lựu) sai trĩu (trĩu / trữu) quả.</a:t>
            </a:r>
          </a:p>
          <a:p>
            <a:pPr marL="571500" lvl="0" indent="-571500">
              <a:buFontTx/>
              <a:buChar char="-"/>
            </a:pP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 dịu ( địu/ đựu) bé lên nương.</a:t>
            </a:r>
          </a:p>
          <a:p>
            <a:pPr marL="571500" lvl="0" indent="-571500">
              <a:buFontTx/>
              <a:buChar char="-"/>
            </a:pP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 chim sà xuống cây bằng lăng, hót líu lo (líu lo/ lứu lo)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82555" y="5402234"/>
            <a:ext cx="1172501" cy="733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5852319" y="4184040"/>
            <a:ext cx="811142" cy="733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9586119" y="4184157"/>
            <a:ext cx="811142" cy="733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3019234" y="4917868"/>
            <a:ext cx="811142" cy="733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4345114" y="111473"/>
            <a:ext cx="7848600" cy="1630961"/>
            <a:chOff x="4345114" y="111473"/>
            <a:chExt cx="7848600" cy="1630961"/>
          </a:xfrm>
        </p:grpSpPr>
        <p:grpSp>
          <p:nvGrpSpPr>
            <p:cNvPr id="27" name="Group 26"/>
            <p:cNvGrpSpPr/>
            <p:nvPr/>
          </p:nvGrpSpPr>
          <p:grpSpPr>
            <a:xfrm>
              <a:off x="4905680" y="111473"/>
              <a:ext cx="6255239" cy="1055790"/>
              <a:chOff x="4822906" y="210532"/>
              <a:chExt cx="6149694" cy="105579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822906" y="210532"/>
                <a:ext cx="6149694" cy="1055790"/>
                <a:chOff x="4822906" y="210532"/>
                <a:chExt cx="6149694" cy="1055790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4822906" y="21053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651116" y="743102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6801300" y="1229359"/>
                <a:ext cx="194884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4345114" y="1104900"/>
              <a:ext cx="78486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19: KHI CẢ NHÀ BÉ TÍ (T3)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45114" y="111473"/>
            <a:ext cx="7848600" cy="1630961"/>
            <a:chOff x="4345114" y="111473"/>
            <a:chExt cx="7848600" cy="1630961"/>
          </a:xfrm>
        </p:grpSpPr>
        <p:grpSp>
          <p:nvGrpSpPr>
            <p:cNvPr id="14" name="Group 13"/>
            <p:cNvGrpSpPr/>
            <p:nvPr/>
          </p:nvGrpSpPr>
          <p:grpSpPr>
            <a:xfrm>
              <a:off x="4905680" y="111473"/>
              <a:ext cx="6255239" cy="1055790"/>
              <a:chOff x="4822906" y="210532"/>
              <a:chExt cx="6149694" cy="105579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822906" y="210532"/>
                <a:ext cx="6149694" cy="1055790"/>
                <a:chOff x="4822906" y="210532"/>
                <a:chExt cx="6149694" cy="1055790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822906" y="21053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801300" y="1229359"/>
                <a:ext cx="194884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45114" y="1104900"/>
              <a:ext cx="78486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19: KHI CẢ NHÀ BÉ TÍ (T3)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77661" y="2260600"/>
            <a:ext cx="13773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1: Làm bài tập a hoặc b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600200"/>
            <a:ext cx="4191000" cy="646331"/>
            <a:chOff x="1508919" y="1888664"/>
            <a:chExt cx="3733800" cy="646331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1577661" y="7791271"/>
            <a:ext cx="13139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 Dũng giả làm tiếng kêu của các con vật rất giỏi.</a:t>
            </a:r>
          </a:p>
          <a:p>
            <a:pPr marL="571500" indent="-571500">
              <a:buFontTx/>
              <a:buChar char="-"/>
            </a:pP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lớp, Mai và Hà là đôi bạn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 tiến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08919" y="4757810"/>
            <a:ext cx="1409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Bàn tay khéo léo của bố đã biến những mảnh gỗ vụn thành máy bay, ô tô, con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vịt biếng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Mẹ bảo Duy không nên lười biếng, phải chăm tập thể dục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47319" y="5404338"/>
            <a:ext cx="1172501" cy="501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28519" y="7924800"/>
            <a:ext cx="989509" cy="4920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CV</a:t>
            </a:r>
            <a:endParaRPr lang="en-US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84291" y="5944538"/>
            <a:ext cx="1221815" cy="542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50919" y="4834011"/>
            <a:ext cx="909820" cy="499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/>
          <p:nvPr/>
        </p:nvPicPr>
        <p:blipFill rotWithShape="1">
          <a:blip r:embed="rId2"/>
          <a:srcRect l="52825" t="39121" r="38694" b="55060"/>
          <a:stretch/>
        </p:blipFill>
        <p:spPr bwMode="auto">
          <a:xfrm>
            <a:off x="5554052" y="3557998"/>
            <a:ext cx="3799633" cy="1167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/>
          <p:nvPr/>
        </p:nvPicPr>
        <p:blipFill rotWithShape="1">
          <a:blip r:embed="rId2"/>
          <a:srcRect l="53000" t="55946" r="38587" b="39364"/>
          <a:stretch/>
        </p:blipFill>
        <p:spPr bwMode="auto">
          <a:xfrm>
            <a:off x="5318919" y="6654800"/>
            <a:ext cx="3911601" cy="927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549880" y="2911667"/>
            <a:ext cx="13773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Chọn tiếng trong bông hoa thay cho mỗi ô vuông</a:t>
            </a:r>
            <a:endParaRPr lang="vi-VN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35765" y="8426270"/>
            <a:ext cx="989509" cy="4920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CV</a:t>
            </a:r>
            <a:endParaRPr lang="en-US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320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7919" y="282839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Viết vào vở 1 – 2 câu đã hoàn thành ở bài tập 1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85118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1769552" y="3673104"/>
            <a:ext cx="13683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Bàn tay khéo léo của bố đã </a:t>
            </a:r>
            <a:r>
              <a:rPr lang="vi-VN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những mảnh gỗ vụn thành máy bay, ô tô, con vịt </a:t>
            </a:r>
            <a:r>
              <a:rPr lang="vi-VN" sz="40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Mẹ bảo Duy không nên lười </a:t>
            </a:r>
            <a:r>
              <a:rPr lang="vi-VN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phải chăm tập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45114" y="111473"/>
            <a:ext cx="7848600" cy="1630961"/>
            <a:chOff x="4345114" y="111473"/>
            <a:chExt cx="7848600" cy="1630961"/>
          </a:xfrm>
        </p:grpSpPr>
        <p:grpSp>
          <p:nvGrpSpPr>
            <p:cNvPr id="24" name="Group 23"/>
            <p:cNvGrpSpPr/>
            <p:nvPr/>
          </p:nvGrpSpPr>
          <p:grpSpPr>
            <a:xfrm>
              <a:off x="4905680" y="111473"/>
              <a:ext cx="6255239" cy="1055790"/>
              <a:chOff x="4822906" y="210532"/>
              <a:chExt cx="6149694" cy="105579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822906" y="210532"/>
                <a:ext cx="6149694" cy="1055790"/>
                <a:chOff x="4822906" y="210532"/>
                <a:chExt cx="6149694" cy="1055790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4822906" y="21053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651116" y="743102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6801300" y="1229359"/>
                <a:ext cx="194884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4345114" y="1104900"/>
              <a:ext cx="78486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19: KHI CẢ NHÀ BÉ TÍ (T3)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9588</TotalTime>
  <Words>569</Words>
  <Application>Microsoft Office PowerPoint</Application>
  <PresentationFormat>Custom</PresentationFormat>
  <Paragraphs>86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1094</cp:revision>
  <dcterms:created xsi:type="dcterms:W3CDTF">2008-09-09T22:52:10Z</dcterms:created>
  <dcterms:modified xsi:type="dcterms:W3CDTF">2024-04-22T15:04:12Z</dcterms:modified>
</cp:coreProperties>
</file>