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? hay dấu ~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bão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x hay s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….anh …..ao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xanh xao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ch hay tr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….ằn ….ọc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trằn trọc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l hay 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….óng ….ánh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lóng lánh</a:t>
            </a:r>
            <a:endParaRPr lang="en-US" sz="2400" b="1">
              <a:solidFill>
                <a:srgbClr val="3333FF"/>
              </a:solidFill>
            </a:endParaRP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nghe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bão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(đảm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Vụng về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vụng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</a:t>
            </a:r>
            <a:r>
              <a:rPr lang="nl-NL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hợp</a:t>
            </a:r>
            <a:endParaRPr lang="vi-VN" sz="3600" b="1" dirty="0" smtClean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23519" y="12586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chị!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</a:t>
            </a:r>
            <a:r>
              <a:rPr lang="nl-NL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khiến</a:t>
            </a:r>
            <a:r>
              <a:rPr lang="vi-VN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mông muốn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5583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</a:t>
            </a:r>
            <a:r>
              <a:rPr lang="vi-VN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9621</TotalTime>
  <Words>530</Words>
  <Application>Microsoft Office PowerPoint</Application>
  <PresentationFormat>Custom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1069</cp:revision>
  <dcterms:created xsi:type="dcterms:W3CDTF">2008-09-09T22:52:10Z</dcterms:created>
  <dcterms:modified xsi:type="dcterms:W3CDTF">2024-04-22T14:52:45Z</dcterms:modified>
</cp:coreProperties>
</file>