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27" r:id="rId2"/>
    <p:sldId id="407" r:id="rId3"/>
    <p:sldId id="427" r:id="rId4"/>
    <p:sldId id="440" r:id="rId5"/>
    <p:sldId id="441" r:id="rId6"/>
    <p:sldId id="442" r:id="rId7"/>
    <p:sldId id="340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7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70919" y="4343401"/>
            <a:ext cx="12191999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 ĐẠC TRONG NHÀ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(T3)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6096000"/>
            <a:ext cx="4334745" cy="210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BÉ YÊ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9" y="381000"/>
            <a:ext cx="15087600" cy="842557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937919" y="126691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sp>
        <p:nvSpPr>
          <p:cNvPr id="2" name="Rectangle 1"/>
          <p:cNvSpPr/>
          <p:nvPr/>
        </p:nvSpPr>
        <p:spPr>
          <a:xfrm>
            <a:off x="3490119" y="2667000"/>
            <a:ext cx="10058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 đặc trong nhà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Cùng em trò chuyện như là bạn thân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Cái bàn kể chuyện rừng xanh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Quạt nan mang đến gió lành trời xa.</a:t>
            </a:r>
            <a:endParaRPr lang="en-US" sz="4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Đồng hồ giọng nói thiết tha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Nhắc em ngày tháng thường là trôi mau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Ngọn đèn sáng giữa trời khuya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Như ngôi sao nhỏ gọi về niềm vui.</a:t>
            </a:r>
          </a:p>
          <a:p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Phan Thị Thanh Nhàn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Nghe – Viết.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482267" y="1266918"/>
            <a:ext cx="714832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3628" y="2828390"/>
            <a:ext cx="13164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trò chuyện, rừng xanh, quạt nan, thiết tha, trời khuya</a:t>
            </a:r>
            <a:r>
              <a:rPr lang="nl-NL" sz="40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/>
              <a:ea typeface="Times New Roman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Viết từ khó.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603628" y="4854714"/>
            <a:ext cx="102684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bạn trong bàn đổi vở và soát lỗi cho nhau.</a:t>
            </a:r>
            <a:endParaRPr lang="vi-VN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08919" y="4007524"/>
            <a:ext cx="7086600" cy="677108"/>
            <a:chOff x="1508919" y="1888664"/>
            <a:chExt cx="6313517" cy="677108"/>
          </a:xfrm>
        </p:grpSpPr>
        <p:sp>
          <p:nvSpPr>
            <p:cNvPr id="24" name="Rectangle 23"/>
            <p:cNvSpPr/>
            <p:nvPr/>
          </p:nvSpPr>
          <p:spPr>
            <a:xfrm>
              <a:off x="1508919" y="1888664"/>
              <a:ext cx="631351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Đổi vở, soát lỗi cho nhau.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673227" y="2519755"/>
              <a:ext cx="496934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38180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937919" y="1266918"/>
            <a:ext cx="7620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 ĐẠC  TRONG NHÀ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(T3)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1508920" y="6411371"/>
            <a:ext cx="236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40174" y="6620658"/>
            <a:ext cx="1662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hươu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252119" y="6620658"/>
            <a:ext cx="1800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khướu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674484" y="6606316"/>
            <a:ext cx="2119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 điểu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765268" y="6620658"/>
            <a:ext cx="2207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iều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45339" t="50000" r="31619" b="35904"/>
          <a:stretch/>
        </p:blipFill>
        <p:spPr bwMode="auto">
          <a:xfrm>
            <a:off x="951921" y="2971799"/>
            <a:ext cx="13274531" cy="37569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75437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471319" y="1266918"/>
            <a:ext cx="54863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NGÀY GẶP LẠI (T3)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Chọn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thay cho ô vuông.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1813719" y="3886200"/>
            <a:ext cx="1310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 loa kèn       bác thợ rèn          giấy khen       tiếng kèn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13719" y="4800600"/>
            <a:ext cx="1287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Hứa hẹn            nguyên v ẹn           dế mèn       chen chúc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01747" y="3962400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6" name="Rectangle 35"/>
          <p:cNvSpPr/>
          <p:nvPr/>
        </p:nvSpPr>
        <p:spPr>
          <a:xfrm>
            <a:off x="7327176" y="3984486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783233" y="3984486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3624719" y="3924300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288576" y="4838700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0" name="Rectangle 39"/>
          <p:cNvSpPr/>
          <p:nvPr/>
        </p:nvSpPr>
        <p:spPr>
          <a:xfrm>
            <a:off x="7327176" y="4833257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0326032" y="4877115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2273663" y="4877115"/>
            <a:ext cx="631686" cy="63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08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9581</TotalTime>
  <Words>236</Words>
  <Application>Microsoft Office PowerPoint</Application>
  <PresentationFormat>Custom</PresentationFormat>
  <Paragraphs>40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1069</cp:revision>
  <dcterms:created xsi:type="dcterms:W3CDTF">2008-09-09T22:52:10Z</dcterms:created>
  <dcterms:modified xsi:type="dcterms:W3CDTF">2024-04-22T14:52:33Z</dcterms:modified>
</cp:coreProperties>
</file>