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39" r:id="rId4"/>
    <p:sldId id="427" r:id="rId5"/>
    <p:sldId id="440" r:id="rId6"/>
    <p:sldId id="442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BÀN TAY CÔ GIÁO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95"/>
          <p:cNvSpPr>
            <a:spLocks noChangeArrowheads="1"/>
          </p:cNvSpPr>
          <p:nvPr/>
        </p:nvSpPr>
        <p:spPr bwMode="auto">
          <a:xfrm>
            <a:off x="5761664" y="1180609"/>
            <a:ext cx="4766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TRÒ CHƠI HÁI HOA</a:t>
            </a:r>
            <a:endParaRPr lang="en-GB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039824">
            <a:off x="9959509" y="2891428"/>
            <a:ext cx="1322876" cy="683832"/>
          </a:xfrm>
          <a:prstGeom prst="rect">
            <a:avLst/>
          </a:prstGeom>
        </p:spPr>
      </p:pic>
      <p:pic>
        <p:nvPicPr>
          <p:cNvPr id="30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98" y="3794127"/>
            <a:ext cx="5373874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10015518" y="3573464"/>
            <a:ext cx="1517861" cy="1349375"/>
            <a:chOff x="9156700" y="3176589"/>
            <a:chExt cx="1497064" cy="1353856"/>
          </a:xfrm>
        </p:grpSpPr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6700" y="3176589"/>
              <a:ext cx="1497064" cy="135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9426169" y="3543733"/>
              <a:ext cx="951419" cy="64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50"/>
          <p:cNvGrpSpPr>
            <a:grpSpLocks/>
          </p:cNvGrpSpPr>
          <p:nvPr/>
        </p:nvGrpSpPr>
        <p:grpSpPr bwMode="auto">
          <a:xfrm>
            <a:off x="13989273" y="3299733"/>
            <a:ext cx="1680950" cy="1511300"/>
            <a:chOff x="5353050" y="5862638"/>
            <a:chExt cx="1495861" cy="136709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3"/>
            <a:stretch>
              <a:fillRect/>
            </a:stretch>
          </p:blipFill>
          <p:spPr bwMode="auto">
            <a:xfrm>
              <a:off x="5353050" y="5862638"/>
              <a:ext cx="1495861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524621" y="6247709"/>
              <a:ext cx="1203694" cy="58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10031665" y="5783262"/>
            <a:ext cx="1714860" cy="1544638"/>
            <a:chOff x="12833350" y="5870575"/>
            <a:chExt cx="1492250" cy="1367094"/>
          </a:xfrm>
        </p:grpSpPr>
        <p:pic>
          <p:nvPicPr>
            <p:cNvPr id="38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12029792" y="4983799"/>
            <a:ext cx="1601828" cy="1470025"/>
            <a:chOff x="13402339" y="6468668"/>
            <a:chExt cx="1458515" cy="1361947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5" t="27333" r="31226" b="18134"/>
            <a:stretch>
              <a:fillRect/>
            </a:stretch>
          </p:blipFill>
          <p:spPr bwMode="auto">
            <a:xfrm>
              <a:off x="13402339" y="6468668"/>
              <a:ext cx="1458515" cy="136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3505999" y="6875318"/>
              <a:ext cx="1260348" cy="5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14225172" y="5767473"/>
            <a:ext cx="1764918" cy="1598612"/>
            <a:chOff x="11810999" y="5245160"/>
            <a:chExt cx="1246437" cy="1149230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8" t="27200" r="30956" b="18533"/>
            <a:stretch>
              <a:fillRect/>
            </a:stretch>
          </p:blipFill>
          <p:spPr bwMode="auto">
            <a:xfrm>
              <a:off x="11810999" y="5245160"/>
              <a:ext cx="1246437" cy="114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12068533" y="5609223"/>
              <a:ext cx="773950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53"/>
          <p:cNvGrpSpPr>
            <a:grpSpLocks/>
          </p:cNvGrpSpPr>
          <p:nvPr/>
        </p:nvGrpSpPr>
        <p:grpSpPr bwMode="auto">
          <a:xfrm>
            <a:off x="12077070" y="2461026"/>
            <a:ext cx="1714860" cy="1544638"/>
            <a:chOff x="12833350" y="5870575"/>
            <a:chExt cx="1492250" cy="1367094"/>
          </a:xfrm>
        </p:grpSpPr>
        <p:pic>
          <p:nvPicPr>
            <p:cNvPr id="47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02479">
            <a:off x="9901767" y="5191304"/>
            <a:ext cx="1345580" cy="6722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4225172" y="7520040"/>
            <a:ext cx="475481" cy="9158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364787">
            <a:off x="10996315" y="3507352"/>
            <a:ext cx="1322876" cy="68383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7984226">
            <a:off x="14769452" y="7059431"/>
            <a:ext cx="467458" cy="9315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4658161" y="4951706"/>
            <a:ext cx="1322876" cy="68383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2118205">
            <a:off x="12261710" y="3911530"/>
            <a:ext cx="1345580" cy="6722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0069538">
            <a:off x="13298098" y="4979038"/>
            <a:ext cx="1345580" cy="6722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252446">
            <a:off x="13057573" y="6021957"/>
            <a:ext cx="1345580" cy="6722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1519140" y="6604225"/>
            <a:ext cx="475481" cy="9158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847025">
            <a:off x="13563734" y="5593746"/>
            <a:ext cx="1322876" cy="68383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3093870" y="3631321"/>
            <a:ext cx="1322876" cy="68383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1154027">
            <a:off x="11281398" y="4525892"/>
            <a:ext cx="475481" cy="91581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442119" y="2763212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.....ì rào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846924" y="2775133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.....ào xạc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2119" y="4807550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.....ập dờn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846924" y="4819471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.....uỹ tre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42119" y="7017350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.....ập chờn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846924" y="7029271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.....ong trẻo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959439" y="3312888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73104" y="3274788"/>
            <a:ext cx="669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521619" y="7558648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275673" y="5356914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02704" y="5352458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44504" y="7543800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2F98DF-636A-BA02-E1FA-1AE918FFA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152400"/>
            <a:ext cx="150876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2461" y="1266918"/>
            <a:ext cx="701345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BÀN TAY CÔ GIÁO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719" y="2375466"/>
            <a:ext cx="13716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THẦY ĐỌC THƠ</a:t>
            </a:r>
          </a:p>
          <a:p>
            <a:pPr algn="ctr"/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thầy đọc bao ngày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thơ đỏ nắng xanh cây quanh nhà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ái chèo nghiêng mặt sông xa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Bâng khuâng nghe vọng tiếng bà năm xưa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trăng thở động tàu dừa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 rào nghe chuyển cơn mưa giữa trời…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 yêu tiếng hát nụ cười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thơ em thấy đất trời đẹp ra.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 Đăng Khoa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2719" y="1719544"/>
            <a:ext cx="4191000" cy="677108"/>
            <a:chOff x="1441032" y="1627008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441032" y="1627008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44694" y="2269664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10192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nghiêng, sông xa, bâng khuâng, chuyển...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5F3B095D-9B16-D628-763E-6AE44C4D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461" y="1266918"/>
            <a:ext cx="701345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BÀN TAY CÔ GIÁO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937919" y="1266918"/>
            <a:ext cx="6400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BÀN TAY CÔ GIÁO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707886"/>
            <a:chOff x="1508919" y="1888664"/>
            <a:chExt cx="3733800" cy="707886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811E90F-FFC0-D339-3F14-7D379B01E6D6}"/>
              </a:ext>
            </a:extLst>
          </p:cNvPr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và điền vần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phù hợp. 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EF1C5F-3702-4093-87AE-B4BB5CCCA3C6}"/>
              </a:ext>
            </a:extLst>
          </p:cNvPr>
          <p:cNvSpPr txBox="1"/>
          <p:nvPr/>
        </p:nvSpPr>
        <p:spPr>
          <a:xfrm>
            <a:off x="1204119" y="4277547"/>
            <a:ext cx="13931550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đã về khuya, cảnh vật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vẻ, yên tĩnh. Mặt </a:t>
            </a:r>
            <a:r>
              <a:rPr lang="nl-NL" sz="4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nl-NL" sz="4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 lên cao, tròn vành vạnh</a:t>
            </a:r>
            <a:r>
              <a:rPr lang="nl-NL" sz="4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vằng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vặc, chiếu xuống mặt hồ. Những gợn sóng lăn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 chiếu ánh sáng lóng lánh như ánh bạc.</a:t>
            </a:r>
            <a:endParaRPr lang="en-US" sz="4400" b="1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2069" y="4426821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04119" y="5262973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081988" y="5262973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764069" y="5250941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697269" y="6027021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0881519" y="1394751"/>
            <a:ext cx="5105400" cy="2683070"/>
          </a:xfrm>
          <a:prstGeom prst="cloudCallout">
            <a:avLst>
              <a:gd name="adj1" fmla="val -57429"/>
              <a:gd name="adj2" fmla="val 56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làm việc nhóm 4 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9648</TotalTime>
  <Words>302</Words>
  <Application>Microsoft Office PowerPoint</Application>
  <PresentationFormat>Custom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1091</cp:revision>
  <dcterms:created xsi:type="dcterms:W3CDTF">2008-09-09T22:52:10Z</dcterms:created>
  <dcterms:modified xsi:type="dcterms:W3CDTF">2024-04-22T14:43:55Z</dcterms:modified>
</cp:coreProperties>
</file>