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7" r:id="rId3"/>
    <p:sldId id="439" r:id="rId4"/>
    <p:sldId id="427" r:id="rId5"/>
    <p:sldId id="440" r:id="rId6"/>
    <p:sldId id="441" r:id="rId7"/>
    <p:sldId id="442" r:id="rId8"/>
    <p:sldId id="443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00"/>
    <a:srgbClr val="FF0066"/>
    <a:srgbClr val="FF7C8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B611D3-6A84-4CAE-A7D9-18B966B721D1}" v="339" dt="2022-07-06T10:42:45.0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>
        <p:scale>
          <a:sx n="50" d="100"/>
          <a:sy n="50" d="100"/>
        </p:scale>
        <p:origin x="-581" y="-46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C1B611D3-6A84-4CAE-A7D9-18B966B721D1}"/>
    <pc:docChg chg="undo custSel addSld modSld">
      <pc:chgData name="Trang Ha" userId="270efafb50020bd6" providerId="LiveId" clId="{C1B611D3-6A84-4CAE-A7D9-18B966B721D1}" dt="2022-07-06T10:42:45.068" v="1232"/>
      <pc:docMkLst>
        <pc:docMk/>
      </pc:docMkLst>
      <pc:sldChg chg="modSp mod">
        <pc:chgData name="Trang Ha" userId="270efafb50020bd6" providerId="LiveId" clId="{C1B611D3-6A84-4CAE-A7D9-18B966B721D1}" dt="2022-07-06T10:41:57.728" v="1204" actId="20577"/>
        <pc:sldMkLst>
          <pc:docMk/>
          <pc:sldMk cId="0" sldId="327"/>
        </pc:sldMkLst>
        <pc:spChg chg="mod">
          <ac:chgData name="Trang Ha" userId="270efafb50020bd6" providerId="LiveId" clId="{C1B611D3-6A84-4CAE-A7D9-18B966B721D1}" dt="2022-07-06T10:41:57.728" v="1204" actId="20577"/>
          <ac:spMkLst>
            <pc:docMk/>
            <pc:sldMk cId="0" sldId="327"/>
            <ac:spMk id="2057" creationId="{00000000-0000-0000-0000-000000000000}"/>
          </ac:spMkLst>
        </pc:spChg>
        <pc:picChg chg="mod">
          <ac:chgData name="Trang Ha" userId="270efafb50020bd6" providerId="LiveId" clId="{C1B611D3-6A84-4CAE-A7D9-18B966B721D1}" dt="2022-07-05T23:22:01.772" v="23" actId="14100"/>
          <ac:picMkLst>
            <pc:docMk/>
            <pc:sldMk cId="0" sldId="327"/>
            <ac:picMk id="13" creationId="{00000000-0000-0000-0000-000000000000}"/>
          </ac:picMkLst>
        </pc:picChg>
        <pc:picChg chg="mod">
          <ac:chgData name="Trang Ha" userId="270efafb50020bd6" providerId="LiveId" clId="{C1B611D3-6A84-4CAE-A7D9-18B966B721D1}" dt="2022-07-05T23:22:17.745" v="24" actId="14100"/>
          <ac:picMkLst>
            <pc:docMk/>
            <pc:sldMk cId="0" sldId="327"/>
            <ac:picMk id="2051" creationId="{00000000-0000-0000-0000-000000000000}"/>
          </ac:picMkLst>
        </pc:picChg>
      </pc:sldChg>
      <pc:sldChg chg="addSp delSp mod addAnim delAnim">
        <pc:chgData name="Trang Ha" userId="270efafb50020bd6" providerId="LiveId" clId="{C1B611D3-6A84-4CAE-A7D9-18B966B721D1}" dt="2022-07-06T05:54:59.920" v="1032" actId="478"/>
        <pc:sldMkLst>
          <pc:docMk/>
          <pc:sldMk cId="0" sldId="407"/>
        </pc:sldMkLst>
        <pc:spChg chg="add del">
          <ac:chgData name="Trang Ha" userId="270efafb50020bd6" providerId="LiveId" clId="{C1B611D3-6A84-4CAE-A7D9-18B966B721D1}" dt="2022-07-06T05:54:59.920" v="1032" actId="478"/>
          <ac:spMkLst>
            <pc:docMk/>
            <pc:sldMk cId="0" sldId="407"/>
            <ac:spMk id="69" creationId="{00000000-0000-0000-0000-000000000000}"/>
          </ac:spMkLst>
        </pc:spChg>
      </pc:sldChg>
      <pc:sldChg chg="addSp delSp modSp mod delAnim modAnim">
        <pc:chgData name="Trang Ha" userId="270efafb50020bd6" providerId="LiveId" clId="{C1B611D3-6A84-4CAE-A7D9-18B966B721D1}" dt="2022-07-06T10:42:09.856" v="1212" actId="20577"/>
        <pc:sldMkLst>
          <pc:docMk/>
          <pc:sldMk cId="4184934910" sldId="427"/>
        </pc:sldMkLst>
        <pc:spChg chg="del mod">
          <ac:chgData name="Trang Ha" userId="270efafb50020bd6" providerId="LiveId" clId="{C1B611D3-6A84-4CAE-A7D9-18B966B721D1}" dt="2022-07-06T01:54:47.210" v="60" actId="478"/>
          <ac:spMkLst>
            <pc:docMk/>
            <pc:sldMk cId="4184934910" sldId="427"/>
            <ac:spMk id="2" creationId="{00000000-0000-0000-0000-000000000000}"/>
          </ac:spMkLst>
        </pc:spChg>
        <pc:spChg chg="mod">
          <ac:chgData name="Trang Ha" userId="270efafb50020bd6" providerId="LiveId" clId="{C1B611D3-6A84-4CAE-A7D9-18B966B721D1}" dt="2022-07-06T10:42:09.856" v="1212" actId="20577"/>
          <ac:spMkLst>
            <pc:docMk/>
            <pc:sldMk cId="4184934910" sldId="427"/>
            <ac:spMk id="19" creationId="{00000000-0000-0000-0000-000000000000}"/>
          </ac:spMkLst>
        </pc:spChg>
        <pc:spChg chg="mod">
          <ac:chgData name="Trang Ha" userId="270efafb50020bd6" providerId="LiveId" clId="{C1B611D3-6A84-4CAE-A7D9-18B966B721D1}" dt="2022-07-06T01:38:58.912" v="58" actId="20577"/>
          <ac:spMkLst>
            <pc:docMk/>
            <pc:sldMk cId="4184934910" sldId="427"/>
            <ac:spMk id="20" creationId="{00000000-0000-0000-0000-000000000000}"/>
          </ac:spMkLst>
        </pc:spChg>
        <pc:spChg chg="add del mod">
          <ac:chgData name="Trang Ha" userId="270efafb50020bd6" providerId="LiveId" clId="{C1B611D3-6A84-4CAE-A7D9-18B966B721D1}" dt="2022-07-06T01:55:20.477" v="62" actId="478"/>
          <ac:spMkLst>
            <pc:docMk/>
            <pc:sldMk cId="4184934910" sldId="427"/>
            <ac:spMk id="22" creationId="{3BEDB812-CED7-5147-D400-7BADA62219D7}"/>
          </ac:spMkLst>
        </pc:spChg>
        <pc:spChg chg="add mod">
          <ac:chgData name="Trang Ha" userId="270efafb50020bd6" providerId="LiveId" clId="{C1B611D3-6A84-4CAE-A7D9-18B966B721D1}" dt="2022-07-06T01:55:24.498" v="64"/>
          <ac:spMkLst>
            <pc:docMk/>
            <pc:sldMk cId="4184934910" sldId="427"/>
            <ac:spMk id="23" creationId="{B5CF9A18-1D52-8F53-CEDF-CDA843059055}"/>
          </ac:spMkLst>
        </pc:spChg>
        <pc:spChg chg="add mod">
          <ac:chgData name="Trang Ha" userId="270efafb50020bd6" providerId="LiveId" clId="{C1B611D3-6A84-4CAE-A7D9-18B966B721D1}" dt="2022-07-06T01:55:24.498" v="64"/>
          <ac:spMkLst>
            <pc:docMk/>
            <pc:sldMk cId="4184934910" sldId="427"/>
            <ac:spMk id="24" creationId="{0A7860A0-B4A6-60DB-E462-50429684EF37}"/>
          </ac:spMkLst>
        </pc:spChg>
        <pc:spChg chg="del">
          <ac:chgData name="Trang Ha" userId="270efafb50020bd6" providerId="LiveId" clId="{C1B611D3-6A84-4CAE-A7D9-18B966B721D1}" dt="2022-07-06T01:55:22.555" v="63" actId="478"/>
          <ac:spMkLst>
            <pc:docMk/>
            <pc:sldMk cId="4184934910" sldId="427"/>
            <ac:spMk id="25" creationId="{00000000-0000-0000-0000-000000000000}"/>
          </ac:spMkLst>
        </pc:spChg>
        <pc:spChg chg="add mod">
          <ac:chgData name="Trang Ha" userId="270efafb50020bd6" providerId="LiveId" clId="{C1B611D3-6A84-4CAE-A7D9-18B966B721D1}" dt="2022-07-06T01:55:24.498" v="64"/>
          <ac:spMkLst>
            <pc:docMk/>
            <pc:sldMk cId="4184934910" sldId="427"/>
            <ac:spMk id="26" creationId="{284D44E2-B8BC-1645-BE55-C07DE24BB8AF}"/>
          </ac:spMkLst>
        </pc:spChg>
        <pc:spChg chg="add mod">
          <ac:chgData name="Trang Ha" userId="270efafb50020bd6" providerId="LiveId" clId="{C1B611D3-6A84-4CAE-A7D9-18B966B721D1}" dt="2022-07-06T01:55:24.498" v="64"/>
          <ac:spMkLst>
            <pc:docMk/>
            <pc:sldMk cId="4184934910" sldId="427"/>
            <ac:spMk id="27" creationId="{6E1E2A1C-FCBF-0324-11E8-E6C3CA6E6C4E}"/>
          </ac:spMkLst>
        </pc:spChg>
        <pc:spChg chg="add mod">
          <ac:chgData name="Trang Ha" userId="270efafb50020bd6" providerId="LiveId" clId="{C1B611D3-6A84-4CAE-A7D9-18B966B721D1}" dt="2022-07-06T01:55:24.498" v="64"/>
          <ac:spMkLst>
            <pc:docMk/>
            <pc:sldMk cId="4184934910" sldId="427"/>
            <ac:spMk id="28" creationId="{0B4330DA-99FC-0CFA-69E6-F57F6F9F90C6}"/>
          </ac:spMkLst>
        </pc:spChg>
        <pc:spChg chg="add mod">
          <ac:chgData name="Trang Ha" userId="270efafb50020bd6" providerId="LiveId" clId="{C1B611D3-6A84-4CAE-A7D9-18B966B721D1}" dt="2022-07-06T01:55:24.498" v="64"/>
          <ac:spMkLst>
            <pc:docMk/>
            <pc:sldMk cId="4184934910" sldId="427"/>
            <ac:spMk id="29" creationId="{49EE6A67-A1C2-EB16-3B8A-6419AADA1AE7}"/>
          </ac:spMkLst>
        </pc:spChg>
      </pc:sldChg>
      <pc:sldChg chg="addSp delSp modSp">
        <pc:chgData name="Trang Ha" userId="270efafb50020bd6" providerId="LiveId" clId="{C1B611D3-6A84-4CAE-A7D9-18B966B721D1}" dt="2022-07-06T05:13:30.860" v="232" actId="14100"/>
        <pc:sldMkLst>
          <pc:docMk/>
          <pc:sldMk cId="4012843973" sldId="439"/>
        </pc:sldMkLst>
        <pc:picChg chg="del mod">
          <ac:chgData name="Trang Ha" userId="270efafb50020bd6" providerId="LiveId" clId="{C1B611D3-6A84-4CAE-A7D9-18B966B721D1}" dt="2022-07-06T05:13:07.272" v="226" actId="478"/>
          <ac:picMkLst>
            <pc:docMk/>
            <pc:sldMk cId="4012843973" sldId="439"/>
            <ac:picMk id="1026" creationId="{00000000-0000-0000-0000-000000000000}"/>
          </ac:picMkLst>
        </pc:picChg>
        <pc:picChg chg="add mod">
          <ac:chgData name="Trang Ha" userId="270efafb50020bd6" providerId="LiveId" clId="{C1B611D3-6A84-4CAE-A7D9-18B966B721D1}" dt="2022-07-06T05:13:30.860" v="232" actId="14100"/>
          <ac:picMkLst>
            <pc:docMk/>
            <pc:sldMk cId="4012843973" sldId="439"/>
            <ac:picMk id="2050" creationId="{690D705F-73CF-9C9A-601E-3E7ADC0438D5}"/>
          </ac:picMkLst>
        </pc:picChg>
      </pc:sldChg>
      <pc:sldChg chg="addSp delSp modSp mod">
        <pc:chgData name="Trang Ha" userId="270efafb50020bd6" providerId="LiveId" clId="{C1B611D3-6A84-4CAE-A7D9-18B966B721D1}" dt="2022-07-06T10:42:17.262" v="1220" actId="20577"/>
        <pc:sldMkLst>
          <pc:docMk/>
          <pc:sldMk cId="1853818042" sldId="440"/>
        </pc:sldMkLst>
        <pc:spChg chg="mod">
          <ac:chgData name="Trang Ha" userId="270efafb50020bd6" providerId="LiveId" clId="{C1B611D3-6A84-4CAE-A7D9-18B966B721D1}" dt="2022-07-06T02:00:48.811" v="80" actId="1036"/>
          <ac:spMkLst>
            <pc:docMk/>
            <pc:sldMk cId="1853818042" sldId="440"/>
            <ac:spMk id="2" creationId="{00000000-0000-0000-0000-000000000000}"/>
          </ac:spMkLst>
        </pc:spChg>
        <pc:spChg chg="del">
          <ac:chgData name="Trang Ha" userId="270efafb50020bd6" providerId="LiveId" clId="{C1B611D3-6A84-4CAE-A7D9-18B966B721D1}" dt="2022-07-06T05:11:52.919" v="222" actId="478"/>
          <ac:spMkLst>
            <pc:docMk/>
            <pc:sldMk cId="1853818042" sldId="440"/>
            <ac:spMk id="19" creationId="{00000000-0000-0000-0000-000000000000}"/>
          </ac:spMkLst>
        </pc:spChg>
        <pc:spChg chg="add del mod">
          <ac:chgData name="Trang Ha" userId="270efafb50020bd6" providerId="LiveId" clId="{C1B611D3-6A84-4CAE-A7D9-18B966B721D1}" dt="2022-07-06T05:14:27.820" v="240" actId="478"/>
          <ac:spMkLst>
            <pc:docMk/>
            <pc:sldMk cId="1853818042" sldId="440"/>
            <ac:spMk id="25" creationId="{3BF251CA-1004-2B31-8FDA-109043E0A15C}"/>
          </ac:spMkLst>
        </pc:spChg>
        <pc:spChg chg="add mod">
          <ac:chgData name="Trang Ha" userId="270efafb50020bd6" providerId="LiveId" clId="{C1B611D3-6A84-4CAE-A7D9-18B966B721D1}" dt="2022-07-06T10:42:17.262" v="1220" actId="20577"/>
          <ac:spMkLst>
            <pc:docMk/>
            <pc:sldMk cId="1853818042" sldId="440"/>
            <ac:spMk id="27" creationId="{E46BEFA0-ED37-0E11-CD9B-592802F5255E}"/>
          </ac:spMkLst>
        </pc:spChg>
      </pc:sldChg>
      <pc:sldChg chg="addSp delSp modSp mod addAnim delAnim modAnim">
        <pc:chgData name="Trang Ha" userId="270efafb50020bd6" providerId="LiveId" clId="{C1B611D3-6A84-4CAE-A7D9-18B966B721D1}" dt="2022-07-06T10:42:23.099" v="1228" actId="20577"/>
        <pc:sldMkLst>
          <pc:docMk/>
          <pc:sldMk cId="2807543708" sldId="441"/>
        </pc:sldMkLst>
        <pc:spChg chg="mod">
          <ac:chgData name="Trang Ha" userId="270efafb50020bd6" providerId="LiveId" clId="{C1B611D3-6A84-4CAE-A7D9-18B966B721D1}" dt="2022-07-06T05:15:36.844" v="249" actId="20577"/>
          <ac:spMkLst>
            <pc:docMk/>
            <pc:sldMk cId="2807543708" sldId="441"/>
            <ac:spMk id="2" creationId="{00000000-0000-0000-0000-000000000000}"/>
          </ac:spMkLst>
        </pc:spChg>
        <pc:spChg chg="add">
          <ac:chgData name="Trang Ha" userId="270efafb50020bd6" providerId="LiveId" clId="{C1B611D3-6A84-4CAE-A7D9-18B966B721D1}" dt="2022-07-06T05:08:31.508" v="206"/>
          <ac:spMkLst>
            <pc:docMk/>
            <pc:sldMk cId="2807543708" sldId="441"/>
            <ac:spMk id="5" creationId="{CE84C94D-3FFD-FB2C-3387-725477014128}"/>
          </ac:spMkLst>
        </pc:spChg>
        <pc:spChg chg="del">
          <ac:chgData name="Trang Ha" userId="270efafb50020bd6" providerId="LiveId" clId="{C1B611D3-6A84-4CAE-A7D9-18B966B721D1}" dt="2022-07-06T05:13:45.430" v="233" actId="478"/>
          <ac:spMkLst>
            <pc:docMk/>
            <pc:sldMk cId="2807543708" sldId="441"/>
            <ac:spMk id="19" creationId="{00000000-0000-0000-0000-000000000000}"/>
          </ac:spMkLst>
        </pc:spChg>
        <pc:spChg chg="add mod">
          <ac:chgData name="Trang Ha" userId="270efafb50020bd6" providerId="LiveId" clId="{C1B611D3-6A84-4CAE-A7D9-18B966B721D1}" dt="2022-07-06T02:03:14.413" v="87" actId="571"/>
          <ac:spMkLst>
            <pc:docMk/>
            <pc:sldMk cId="2807543708" sldId="441"/>
            <ac:spMk id="22" creationId="{8942A082-2912-29C3-E978-7B3510B7DFC7}"/>
          </ac:spMkLst>
        </pc:spChg>
        <pc:spChg chg="add mod">
          <ac:chgData name="Trang Ha" userId="270efafb50020bd6" providerId="LiveId" clId="{C1B611D3-6A84-4CAE-A7D9-18B966B721D1}" dt="2022-07-06T02:03:14.413" v="87" actId="571"/>
          <ac:spMkLst>
            <pc:docMk/>
            <pc:sldMk cId="2807543708" sldId="441"/>
            <ac:spMk id="23" creationId="{A4F74334-3BD1-C97E-A5D1-1C846FB5B746}"/>
          </ac:spMkLst>
        </pc:spChg>
        <pc:spChg chg="add mod">
          <ac:chgData name="Trang Ha" userId="270efafb50020bd6" providerId="LiveId" clId="{C1B611D3-6A84-4CAE-A7D9-18B966B721D1}" dt="2022-07-06T02:03:14.413" v="87" actId="571"/>
          <ac:spMkLst>
            <pc:docMk/>
            <pc:sldMk cId="2807543708" sldId="441"/>
            <ac:spMk id="24" creationId="{1F6C09D6-9C8A-F861-3A29-17846FDC9694}"/>
          </ac:spMkLst>
        </pc:spChg>
        <pc:spChg chg="add del mod">
          <ac:chgData name="Trang Ha" userId="270efafb50020bd6" providerId="LiveId" clId="{C1B611D3-6A84-4CAE-A7D9-18B966B721D1}" dt="2022-07-06T02:03:13.359" v="86" actId="571"/>
          <ac:spMkLst>
            <pc:docMk/>
            <pc:sldMk cId="2807543708" sldId="441"/>
            <ac:spMk id="25" creationId="{A58A7ED9-17C6-331E-BCDA-3437AE146421}"/>
          </ac:spMkLst>
        </pc:spChg>
        <pc:spChg chg="add del mod">
          <ac:chgData name="Trang Ha" userId="270efafb50020bd6" providerId="LiveId" clId="{C1B611D3-6A84-4CAE-A7D9-18B966B721D1}" dt="2022-07-06T02:03:13.359" v="86" actId="571"/>
          <ac:spMkLst>
            <pc:docMk/>
            <pc:sldMk cId="2807543708" sldId="441"/>
            <ac:spMk id="26" creationId="{CE812AA1-6899-B79B-D963-ED3E2A48E436}"/>
          </ac:spMkLst>
        </pc:spChg>
        <pc:spChg chg="add del mod">
          <ac:chgData name="Trang Ha" userId="270efafb50020bd6" providerId="LiveId" clId="{C1B611D3-6A84-4CAE-A7D9-18B966B721D1}" dt="2022-07-06T02:03:13.359" v="86" actId="571"/>
          <ac:spMkLst>
            <pc:docMk/>
            <pc:sldMk cId="2807543708" sldId="441"/>
            <ac:spMk id="27" creationId="{6E0357BF-4B64-8A11-771D-93EBD9521D72}"/>
          </ac:spMkLst>
        </pc:spChg>
        <pc:spChg chg="del">
          <ac:chgData name="Trang Ha" userId="270efafb50020bd6" providerId="LiveId" clId="{C1B611D3-6A84-4CAE-A7D9-18B966B721D1}" dt="2022-07-06T02:03:15.909" v="88" actId="478"/>
          <ac:spMkLst>
            <pc:docMk/>
            <pc:sldMk cId="2807543708" sldId="441"/>
            <ac:spMk id="29" creationId="{00000000-0000-0000-0000-000000000000}"/>
          </ac:spMkLst>
        </pc:spChg>
        <pc:spChg chg="del">
          <ac:chgData name="Trang Ha" userId="270efafb50020bd6" providerId="LiveId" clId="{C1B611D3-6A84-4CAE-A7D9-18B966B721D1}" dt="2022-07-06T02:03:15.909" v="88" actId="478"/>
          <ac:spMkLst>
            <pc:docMk/>
            <pc:sldMk cId="2807543708" sldId="441"/>
            <ac:spMk id="30" creationId="{00000000-0000-0000-0000-000000000000}"/>
          </ac:spMkLst>
        </pc:spChg>
        <pc:spChg chg="del">
          <ac:chgData name="Trang Ha" userId="270efafb50020bd6" providerId="LiveId" clId="{C1B611D3-6A84-4CAE-A7D9-18B966B721D1}" dt="2022-07-06T02:03:15.909" v="88" actId="478"/>
          <ac:spMkLst>
            <pc:docMk/>
            <pc:sldMk cId="2807543708" sldId="441"/>
            <ac:spMk id="31" creationId="{00000000-0000-0000-0000-000000000000}"/>
          </ac:spMkLst>
        </pc:spChg>
        <pc:spChg chg="del">
          <ac:chgData name="Trang Ha" userId="270efafb50020bd6" providerId="LiveId" clId="{C1B611D3-6A84-4CAE-A7D9-18B966B721D1}" dt="2022-07-06T02:03:31.398" v="91" actId="478"/>
          <ac:spMkLst>
            <pc:docMk/>
            <pc:sldMk cId="2807543708" sldId="441"/>
            <ac:spMk id="32" creationId="{00000000-0000-0000-0000-000000000000}"/>
          </ac:spMkLst>
        </pc:spChg>
        <pc:spChg chg="add del">
          <ac:chgData name="Trang Ha" userId="270efafb50020bd6" providerId="LiveId" clId="{C1B611D3-6A84-4CAE-A7D9-18B966B721D1}" dt="2022-07-06T02:03:25.837" v="90" actId="478"/>
          <ac:spMkLst>
            <pc:docMk/>
            <pc:sldMk cId="2807543708" sldId="441"/>
            <ac:spMk id="33" creationId="{00000000-0000-0000-0000-000000000000}"/>
          </ac:spMkLst>
        </pc:spChg>
        <pc:spChg chg="del">
          <ac:chgData name="Trang Ha" userId="270efafb50020bd6" providerId="LiveId" clId="{C1B611D3-6A84-4CAE-A7D9-18B966B721D1}" dt="2022-07-06T02:03:25.837" v="90" actId="478"/>
          <ac:spMkLst>
            <pc:docMk/>
            <pc:sldMk cId="2807543708" sldId="441"/>
            <ac:spMk id="34" creationId="{00000000-0000-0000-0000-000000000000}"/>
          </ac:spMkLst>
        </pc:spChg>
        <pc:spChg chg="del">
          <ac:chgData name="Trang Ha" userId="270efafb50020bd6" providerId="LiveId" clId="{C1B611D3-6A84-4CAE-A7D9-18B966B721D1}" dt="2022-07-06T02:03:35.112" v="93" actId="478"/>
          <ac:spMkLst>
            <pc:docMk/>
            <pc:sldMk cId="2807543708" sldId="441"/>
            <ac:spMk id="35" creationId="{00000000-0000-0000-0000-000000000000}"/>
          </ac:spMkLst>
        </pc:spChg>
        <pc:spChg chg="add del">
          <ac:chgData name="Trang Ha" userId="270efafb50020bd6" providerId="LiveId" clId="{C1B611D3-6A84-4CAE-A7D9-18B966B721D1}" dt="2022-07-06T02:03:33.108" v="92" actId="478"/>
          <ac:spMkLst>
            <pc:docMk/>
            <pc:sldMk cId="2807543708" sldId="441"/>
            <ac:spMk id="36" creationId="{00000000-0000-0000-0000-000000000000}"/>
          </ac:spMkLst>
        </pc:spChg>
        <pc:spChg chg="add del mod">
          <ac:chgData name="Trang Ha" userId="270efafb50020bd6" providerId="LiveId" clId="{C1B611D3-6A84-4CAE-A7D9-18B966B721D1}" dt="2022-07-06T02:03:13.359" v="86" actId="571"/>
          <ac:spMkLst>
            <pc:docMk/>
            <pc:sldMk cId="2807543708" sldId="441"/>
            <ac:spMk id="37" creationId="{01BBD969-7AA7-F3AF-0C49-2EBC5F565194}"/>
          </ac:spMkLst>
        </pc:spChg>
        <pc:spChg chg="add del mod">
          <ac:chgData name="Trang Ha" userId="270efafb50020bd6" providerId="LiveId" clId="{C1B611D3-6A84-4CAE-A7D9-18B966B721D1}" dt="2022-07-06T02:03:13.359" v="86" actId="571"/>
          <ac:spMkLst>
            <pc:docMk/>
            <pc:sldMk cId="2807543708" sldId="441"/>
            <ac:spMk id="38" creationId="{7BACCDFF-4A5E-4425-4B36-A18AB38ECB68}"/>
          </ac:spMkLst>
        </pc:spChg>
        <pc:spChg chg="add del mod">
          <ac:chgData name="Trang Ha" userId="270efafb50020bd6" providerId="LiveId" clId="{C1B611D3-6A84-4CAE-A7D9-18B966B721D1}" dt="2022-07-06T02:03:13.359" v="86" actId="571"/>
          <ac:spMkLst>
            <pc:docMk/>
            <pc:sldMk cId="2807543708" sldId="441"/>
            <ac:spMk id="39" creationId="{51AA7CCD-AD5E-8359-A9BF-3D3466EE7D8B}"/>
          </ac:spMkLst>
        </pc:spChg>
        <pc:spChg chg="add del mod">
          <ac:chgData name="Trang Ha" userId="270efafb50020bd6" providerId="LiveId" clId="{C1B611D3-6A84-4CAE-A7D9-18B966B721D1}" dt="2022-07-06T02:03:25.837" v="90" actId="478"/>
          <ac:spMkLst>
            <pc:docMk/>
            <pc:sldMk cId="2807543708" sldId="441"/>
            <ac:spMk id="40" creationId="{CD136BD3-BA6E-3A47-E9EB-3421EDAAA1A3}"/>
          </ac:spMkLst>
        </pc:spChg>
        <pc:spChg chg="add del mod">
          <ac:chgData name="Trang Ha" userId="270efafb50020bd6" providerId="LiveId" clId="{C1B611D3-6A84-4CAE-A7D9-18B966B721D1}" dt="2022-07-06T02:03:25.837" v="90" actId="478"/>
          <ac:spMkLst>
            <pc:docMk/>
            <pc:sldMk cId="2807543708" sldId="441"/>
            <ac:spMk id="41" creationId="{2B193A9B-1047-D140-DAE2-B524D55E382E}"/>
          </ac:spMkLst>
        </pc:spChg>
        <pc:spChg chg="add del mod">
          <ac:chgData name="Trang Ha" userId="270efafb50020bd6" providerId="LiveId" clId="{C1B611D3-6A84-4CAE-A7D9-18B966B721D1}" dt="2022-07-06T02:03:25.837" v="90" actId="478"/>
          <ac:spMkLst>
            <pc:docMk/>
            <pc:sldMk cId="2807543708" sldId="441"/>
            <ac:spMk id="42" creationId="{3FC17F8E-A8B0-CFB2-A5D9-20E17DFD24B8}"/>
          </ac:spMkLst>
        </pc:spChg>
        <pc:spChg chg="add mod">
          <ac:chgData name="Trang Ha" userId="270efafb50020bd6" providerId="LiveId" clId="{C1B611D3-6A84-4CAE-A7D9-18B966B721D1}" dt="2022-07-06T10:42:23.099" v="1228" actId="20577"/>
          <ac:spMkLst>
            <pc:docMk/>
            <pc:sldMk cId="2807543708" sldId="441"/>
            <ac:spMk id="43" creationId="{04CDC7CB-7E89-6F75-1862-8B089DC380E1}"/>
          </ac:spMkLst>
        </pc:spChg>
        <pc:graphicFrameChg chg="add del mod">
          <ac:chgData name="Trang Ha" userId="270efafb50020bd6" providerId="LiveId" clId="{C1B611D3-6A84-4CAE-A7D9-18B966B721D1}" dt="2022-07-06T05:10:04.810" v="212" actId="478"/>
          <ac:graphicFrameMkLst>
            <pc:docMk/>
            <pc:sldMk cId="2807543708" sldId="441"/>
            <ac:graphicFrameMk id="6" creationId="{D8CDEC65-B181-1AAE-4E32-2934E0DBAFEC}"/>
          </ac:graphicFrameMkLst>
        </pc:graphicFrameChg>
        <pc:picChg chg="add del mod">
          <ac:chgData name="Trang Ha" userId="270efafb50020bd6" providerId="LiveId" clId="{C1B611D3-6A84-4CAE-A7D9-18B966B721D1}" dt="2022-07-06T05:14:42.552" v="244" actId="21"/>
          <ac:picMkLst>
            <pc:docMk/>
            <pc:sldMk cId="2807543708" sldId="441"/>
            <ac:picMk id="4" creationId="{A4B1020F-9770-D685-403D-D6D29DE534A2}"/>
          </ac:picMkLst>
        </pc:picChg>
        <pc:picChg chg="add mod modCrop">
          <ac:chgData name="Trang Ha" userId="270efafb50020bd6" providerId="LiveId" clId="{C1B611D3-6A84-4CAE-A7D9-18B966B721D1}" dt="2022-07-06T05:10:41.954" v="221" actId="1036"/>
          <ac:picMkLst>
            <pc:docMk/>
            <pc:sldMk cId="2807543708" sldId="441"/>
            <ac:picMk id="8" creationId="{C542292A-6CE2-A2BB-2AAE-0CB0EE0ED865}"/>
          </ac:picMkLst>
        </pc:picChg>
        <pc:picChg chg="del">
          <ac:chgData name="Trang Ha" userId="270efafb50020bd6" providerId="LiveId" clId="{C1B611D3-6A84-4CAE-A7D9-18B966B721D1}" dt="2022-07-06T02:02:50.398" v="81" actId="478"/>
          <ac:picMkLst>
            <pc:docMk/>
            <pc:sldMk cId="2807543708" sldId="441"/>
            <ac:picMk id="28" creationId="{00000000-0000-0000-0000-000000000000}"/>
          </ac:picMkLst>
        </pc:picChg>
      </pc:sldChg>
      <pc:sldChg chg="addSp delSp modSp mod delAnim modAnim">
        <pc:chgData name="Trang Ha" userId="270efafb50020bd6" providerId="LiveId" clId="{C1B611D3-6A84-4CAE-A7D9-18B966B721D1}" dt="2022-07-06T10:42:45.068" v="1232"/>
        <pc:sldMkLst>
          <pc:docMk/>
          <pc:sldMk cId="235930862" sldId="442"/>
        </pc:sldMkLst>
        <pc:spChg chg="mod">
          <ac:chgData name="Trang Ha" userId="270efafb50020bd6" providerId="LiveId" clId="{C1B611D3-6A84-4CAE-A7D9-18B966B721D1}" dt="2022-07-06T05:37:30.459" v="860" actId="1076"/>
          <ac:spMkLst>
            <pc:docMk/>
            <pc:sldMk cId="235930862" sldId="442"/>
            <ac:spMk id="2" creationId="{00000000-0000-0000-0000-000000000000}"/>
          </ac:spMkLst>
        </pc:spChg>
        <pc:spChg chg="add del mod">
          <ac:chgData name="Trang Ha" userId="270efafb50020bd6" providerId="LiveId" clId="{C1B611D3-6A84-4CAE-A7D9-18B966B721D1}" dt="2022-07-06T05:37:31.576" v="861" actId="47"/>
          <ac:spMkLst>
            <pc:docMk/>
            <pc:sldMk cId="235930862" sldId="442"/>
            <ac:spMk id="5" creationId="{38F773E7-8E32-1BA6-7B28-9C536D0E3031}"/>
          </ac:spMkLst>
        </pc:spChg>
        <pc:spChg chg="add del mod">
          <ac:chgData name="Trang Ha" userId="270efafb50020bd6" providerId="LiveId" clId="{C1B611D3-6A84-4CAE-A7D9-18B966B721D1}" dt="2022-07-06T05:46:33.556" v="974" actId="478"/>
          <ac:spMkLst>
            <pc:docMk/>
            <pc:sldMk cId="235930862" sldId="442"/>
            <ac:spMk id="6" creationId="{F4660F50-5229-93F7-36F4-CB06E5BB474B}"/>
          </ac:spMkLst>
        </pc:spChg>
        <pc:spChg chg="del mod">
          <ac:chgData name="Trang Ha" userId="270efafb50020bd6" providerId="LiveId" clId="{C1B611D3-6A84-4CAE-A7D9-18B966B721D1}" dt="2022-07-06T10:42:44.586" v="1231" actId="478"/>
          <ac:spMkLst>
            <pc:docMk/>
            <pc:sldMk cId="235930862" sldId="442"/>
            <ac:spMk id="19" creationId="{00000000-0000-0000-0000-000000000000}"/>
          </ac:spMkLst>
        </pc:spChg>
        <pc:spChg chg="mod">
          <ac:chgData name="Trang Ha" userId="270efafb50020bd6" providerId="LiveId" clId="{C1B611D3-6A84-4CAE-A7D9-18B966B721D1}" dt="2022-07-06T05:33:37.883" v="642" actId="1076"/>
          <ac:spMkLst>
            <pc:docMk/>
            <pc:sldMk cId="235930862" sldId="442"/>
            <ac:spMk id="23" creationId="{00000000-0000-0000-0000-000000000000}"/>
          </ac:spMkLst>
        </pc:spChg>
        <pc:spChg chg="mod">
          <ac:chgData name="Trang Ha" userId="270efafb50020bd6" providerId="LiveId" clId="{C1B611D3-6A84-4CAE-A7D9-18B966B721D1}" dt="2022-07-06T05:33:41.978" v="644" actId="1076"/>
          <ac:spMkLst>
            <pc:docMk/>
            <pc:sldMk cId="235930862" sldId="442"/>
            <ac:spMk id="24" creationId="{00000000-0000-0000-0000-000000000000}"/>
          </ac:spMkLst>
        </pc:spChg>
        <pc:spChg chg="mod">
          <ac:chgData name="Trang Ha" userId="270efafb50020bd6" providerId="LiveId" clId="{C1B611D3-6A84-4CAE-A7D9-18B966B721D1}" dt="2022-07-06T05:33:47.225" v="645" actId="1076"/>
          <ac:spMkLst>
            <pc:docMk/>
            <pc:sldMk cId="235930862" sldId="442"/>
            <ac:spMk id="25" creationId="{00000000-0000-0000-0000-000000000000}"/>
          </ac:spMkLst>
        </pc:spChg>
        <pc:spChg chg="mod">
          <ac:chgData name="Trang Ha" userId="270efafb50020bd6" providerId="LiveId" clId="{C1B611D3-6A84-4CAE-A7D9-18B966B721D1}" dt="2022-07-06T05:33:51.110" v="646" actId="1076"/>
          <ac:spMkLst>
            <pc:docMk/>
            <pc:sldMk cId="235930862" sldId="442"/>
            <ac:spMk id="26" creationId="{00000000-0000-0000-0000-000000000000}"/>
          </ac:spMkLst>
        </pc:spChg>
        <pc:spChg chg="add del mod">
          <ac:chgData name="Trang Ha" userId="270efafb50020bd6" providerId="LiveId" clId="{C1B611D3-6A84-4CAE-A7D9-18B966B721D1}" dt="2022-07-06T05:21:27.568" v="257" actId="478"/>
          <ac:spMkLst>
            <pc:docMk/>
            <pc:sldMk cId="235930862" sldId="442"/>
            <ac:spMk id="27" creationId="{51211862-392F-739C-DA68-BC8CF0B43A1E}"/>
          </ac:spMkLst>
        </pc:spChg>
        <pc:spChg chg="add mod">
          <ac:chgData name="Trang Ha" userId="270efafb50020bd6" providerId="LiveId" clId="{C1B611D3-6A84-4CAE-A7D9-18B966B721D1}" dt="2022-07-06T10:42:45.068" v="1232"/>
          <ac:spMkLst>
            <pc:docMk/>
            <pc:sldMk cId="235930862" sldId="442"/>
            <ac:spMk id="27" creationId="{55ED2621-4E0B-324C-1DCC-0DEE3190EB8C}"/>
          </ac:spMkLst>
        </pc:spChg>
        <pc:spChg chg="add mod">
          <ac:chgData name="Trang Ha" userId="270efafb50020bd6" providerId="LiveId" clId="{C1B611D3-6A84-4CAE-A7D9-18B966B721D1}" dt="2022-07-06T05:37:39.221" v="862" actId="255"/>
          <ac:spMkLst>
            <pc:docMk/>
            <pc:sldMk cId="235930862" sldId="442"/>
            <ac:spMk id="28" creationId="{5F3B9F5E-5F95-CF14-F433-191C809234B7}"/>
          </ac:spMkLst>
        </pc:spChg>
        <pc:spChg chg="add mod">
          <ac:chgData name="Trang Ha" userId="270efafb50020bd6" providerId="LiveId" clId="{C1B611D3-6A84-4CAE-A7D9-18B966B721D1}" dt="2022-07-06T05:51:56.536" v="1023" actId="20577"/>
          <ac:spMkLst>
            <pc:docMk/>
            <pc:sldMk cId="235930862" sldId="442"/>
            <ac:spMk id="29" creationId="{4D3B0E82-10E4-17E6-2021-95920FCF30AB}"/>
          </ac:spMkLst>
        </pc:spChg>
        <pc:spChg chg="add del mod">
          <ac:chgData name="Trang Ha" userId="270efafb50020bd6" providerId="LiveId" clId="{C1B611D3-6A84-4CAE-A7D9-18B966B721D1}" dt="2022-07-06T05:47:07.735" v="979" actId="478"/>
          <ac:spMkLst>
            <pc:docMk/>
            <pc:sldMk cId="235930862" sldId="442"/>
            <ac:spMk id="30" creationId="{B4A80066-552F-EA41-9C10-164536A4BE3A}"/>
          </ac:spMkLst>
        </pc:spChg>
        <pc:spChg chg="add del mod">
          <ac:chgData name="Trang Ha" userId="270efafb50020bd6" providerId="LiveId" clId="{C1B611D3-6A84-4CAE-A7D9-18B966B721D1}" dt="2022-07-06T05:51:21.233" v="1008" actId="478"/>
          <ac:spMkLst>
            <pc:docMk/>
            <pc:sldMk cId="235930862" sldId="442"/>
            <ac:spMk id="31" creationId="{036E4B1F-7F74-2B9F-4628-95901394ED0D}"/>
          </ac:spMkLst>
        </pc:spChg>
        <pc:spChg chg="add mod">
          <ac:chgData name="Trang Ha" userId="270efafb50020bd6" providerId="LiveId" clId="{C1B611D3-6A84-4CAE-A7D9-18B966B721D1}" dt="2022-07-06T05:53:09.368" v="1025" actId="1076"/>
          <ac:spMkLst>
            <pc:docMk/>
            <pc:sldMk cId="235930862" sldId="442"/>
            <ac:spMk id="32" creationId="{1A832F71-AE1F-18AD-A802-7DE47AF8BCB4}"/>
          </ac:spMkLst>
        </pc:spChg>
        <pc:spChg chg="add mod">
          <ac:chgData name="Trang Ha" userId="270efafb50020bd6" providerId="LiveId" clId="{C1B611D3-6A84-4CAE-A7D9-18B966B721D1}" dt="2022-07-06T05:47:13.131" v="980" actId="1076"/>
          <ac:spMkLst>
            <pc:docMk/>
            <pc:sldMk cId="235930862" sldId="442"/>
            <ac:spMk id="33" creationId="{5E1BB7AC-9395-871A-3F16-5A632E5C54ED}"/>
          </ac:spMkLst>
        </pc:spChg>
        <pc:spChg chg="add mod">
          <ac:chgData name="Trang Ha" userId="270efafb50020bd6" providerId="LiveId" clId="{C1B611D3-6A84-4CAE-A7D9-18B966B721D1}" dt="2022-07-06T05:51:53.296" v="1021" actId="1076"/>
          <ac:spMkLst>
            <pc:docMk/>
            <pc:sldMk cId="235930862" sldId="442"/>
            <ac:spMk id="34" creationId="{9600FD53-4782-7013-684A-DCE70B374FA0}"/>
          </ac:spMkLst>
        </pc:spChg>
        <pc:grpChg chg="mod">
          <ac:chgData name="Trang Ha" userId="270efafb50020bd6" providerId="LiveId" clId="{C1B611D3-6A84-4CAE-A7D9-18B966B721D1}" dt="2022-07-06T05:33:27.874" v="639" actId="1076"/>
          <ac:grpSpMkLst>
            <pc:docMk/>
            <pc:sldMk cId="235930862" sldId="442"/>
            <ac:grpSpMk id="13" creationId="{00000000-0000-0000-0000-000000000000}"/>
          </ac:grpSpMkLst>
        </pc:grpChg>
        <pc:graphicFrameChg chg="mod modGraphic">
          <ac:chgData name="Trang Ha" userId="270efafb50020bd6" providerId="LiveId" clId="{C1B611D3-6A84-4CAE-A7D9-18B966B721D1}" dt="2022-07-06T05:33:53.688" v="647" actId="14734"/>
          <ac:graphicFrameMkLst>
            <pc:docMk/>
            <pc:sldMk cId="235930862" sldId="442"/>
            <ac:graphicFrameMk id="3" creationId="{00000000-0000-0000-0000-000000000000}"/>
          </ac:graphicFrameMkLst>
        </pc:graphicFrameChg>
        <pc:picChg chg="add del">
          <ac:chgData name="Trang Ha" userId="270efafb50020bd6" providerId="LiveId" clId="{C1B611D3-6A84-4CAE-A7D9-18B966B721D1}" dt="2022-07-06T06:48:58.168" v="1034" actId="22"/>
          <ac:picMkLst>
            <pc:docMk/>
            <pc:sldMk cId="235930862" sldId="442"/>
            <ac:picMk id="6" creationId="{5125612A-9F71-F99B-60FB-B02DF30918D7}"/>
          </ac:picMkLst>
        </pc:picChg>
        <pc:picChg chg="add del mod">
          <ac:chgData name="Trang Ha" userId="270efafb50020bd6" providerId="LiveId" clId="{C1B611D3-6A84-4CAE-A7D9-18B966B721D1}" dt="2022-07-06T05:32:20.891" v="625" actId="478"/>
          <ac:picMkLst>
            <pc:docMk/>
            <pc:sldMk cId="235930862" sldId="442"/>
            <ac:picMk id="22" creationId="{AEC661EB-38F5-E326-4BC0-C41C8A782261}"/>
          </ac:picMkLst>
        </pc:picChg>
      </pc:sldChg>
      <pc:sldChg chg="addSp delSp modSp add mod delAnim modAnim">
        <pc:chgData name="Trang Ha" userId="270efafb50020bd6" providerId="LiveId" clId="{C1B611D3-6A84-4CAE-A7D9-18B966B721D1}" dt="2022-07-06T10:42:39.859" v="1230"/>
        <pc:sldMkLst>
          <pc:docMk/>
          <pc:sldMk cId="4004236631" sldId="443"/>
        </pc:sldMkLst>
        <pc:spChg chg="add mod">
          <ac:chgData name="Trang Ha" userId="270efafb50020bd6" providerId="LiveId" clId="{C1B611D3-6A84-4CAE-A7D9-18B966B721D1}" dt="2022-07-06T07:22:04.333" v="1190" actId="20577"/>
          <ac:spMkLst>
            <pc:docMk/>
            <pc:sldMk cId="4004236631" sldId="443"/>
            <ac:spMk id="4" creationId="{7A7F227E-8A70-A141-D22A-AE4AF3C42D49}"/>
          </ac:spMkLst>
        </pc:spChg>
        <pc:spChg chg="del">
          <ac:chgData name="Trang Ha" userId="270efafb50020bd6" providerId="LiveId" clId="{C1B611D3-6A84-4CAE-A7D9-18B966B721D1}" dt="2022-07-06T06:53:22.200" v="1107" actId="478"/>
          <ac:spMkLst>
            <pc:docMk/>
            <pc:sldMk cId="4004236631" sldId="443"/>
            <ac:spMk id="5" creationId="{38F773E7-8E32-1BA6-7B28-9C536D0E3031}"/>
          </ac:spMkLst>
        </pc:spChg>
        <pc:spChg chg="add mod">
          <ac:chgData name="Trang Ha" userId="270efafb50020bd6" providerId="LiveId" clId="{C1B611D3-6A84-4CAE-A7D9-18B966B721D1}" dt="2022-07-06T07:20:58.833" v="1171" actId="207"/>
          <ac:spMkLst>
            <pc:docMk/>
            <pc:sldMk cId="4004236631" sldId="443"/>
            <ac:spMk id="6" creationId="{0CB03AA6-977A-1DCB-DF8A-420AB5607270}"/>
          </ac:spMkLst>
        </pc:spChg>
        <pc:spChg chg="add mod">
          <ac:chgData name="Trang Ha" userId="270efafb50020bd6" providerId="LiveId" clId="{C1B611D3-6A84-4CAE-A7D9-18B966B721D1}" dt="2022-07-06T07:21:22.230" v="1176" actId="1076"/>
          <ac:spMkLst>
            <pc:docMk/>
            <pc:sldMk cId="4004236631" sldId="443"/>
            <ac:spMk id="7" creationId="{7E1DD05B-8DEA-52D1-3C45-E308CC164E2D}"/>
          </ac:spMkLst>
        </pc:spChg>
        <pc:spChg chg="add mod">
          <ac:chgData name="Trang Ha" userId="270efafb50020bd6" providerId="LiveId" clId="{C1B611D3-6A84-4CAE-A7D9-18B966B721D1}" dt="2022-07-06T07:21:47.794" v="1185" actId="14100"/>
          <ac:spMkLst>
            <pc:docMk/>
            <pc:sldMk cId="4004236631" sldId="443"/>
            <ac:spMk id="8" creationId="{8FE7181B-323C-CA46-28FC-C3F3CBEB601C}"/>
          </ac:spMkLst>
        </pc:spChg>
        <pc:spChg chg="del mod">
          <ac:chgData name="Trang Ha" userId="270efafb50020bd6" providerId="LiveId" clId="{C1B611D3-6A84-4CAE-A7D9-18B966B721D1}" dt="2022-07-06T10:42:39.437" v="1229" actId="478"/>
          <ac:spMkLst>
            <pc:docMk/>
            <pc:sldMk cId="4004236631" sldId="443"/>
            <ac:spMk id="19" creationId="{00000000-0000-0000-0000-000000000000}"/>
          </ac:spMkLst>
        </pc:spChg>
        <pc:spChg chg="add mod">
          <ac:chgData name="Trang Ha" userId="270efafb50020bd6" providerId="LiveId" clId="{C1B611D3-6A84-4CAE-A7D9-18B966B721D1}" dt="2022-07-06T10:42:39.859" v="1230"/>
          <ac:spMkLst>
            <pc:docMk/>
            <pc:sldMk cId="4004236631" sldId="443"/>
            <ac:spMk id="22" creationId="{B984D6EC-4758-F0DD-238E-0B0439AACA66}"/>
          </ac:spMkLst>
        </pc:spChg>
        <pc:spChg chg="del">
          <ac:chgData name="Trang Ha" userId="270efafb50020bd6" providerId="LiveId" clId="{C1B611D3-6A84-4CAE-A7D9-18B966B721D1}" dt="2022-07-06T06:50:04.540" v="1043" actId="478"/>
          <ac:spMkLst>
            <pc:docMk/>
            <pc:sldMk cId="4004236631" sldId="443"/>
            <ac:spMk id="23" creationId="{00000000-0000-0000-0000-000000000000}"/>
          </ac:spMkLst>
        </pc:spChg>
        <pc:spChg chg="del mod">
          <ac:chgData name="Trang Ha" userId="270efafb50020bd6" providerId="LiveId" clId="{C1B611D3-6A84-4CAE-A7D9-18B966B721D1}" dt="2022-07-06T07:16:18.922" v="1145"/>
          <ac:spMkLst>
            <pc:docMk/>
            <pc:sldMk cId="4004236631" sldId="443"/>
            <ac:spMk id="24" creationId="{00000000-0000-0000-0000-000000000000}"/>
          </ac:spMkLst>
        </pc:spChg>
        <pc:spChg chg="del">
          <ac:chgData name="Trang Ha" userId="270efafb50020bd6" providerId="LiveId" clId="{C1B611D3-6A84-4CAE-A7D9-18B966B721D1}" dt="2022-07-06T06:50:06.896" v="1044" actId="478"/>
          <ac:spMkLst>
            <pc:docMk/>
            <pc:sldMk cId="4004236631" sldId="443"/>
            <ac:spMk id="25" creationId="{00000000-0000-0000-0000-000000000000}"/>
          </ac:spMkLst>
        </pc:spChg>
        <pc:spChg chg="del mod">
          <ac:chgData name="Trang Ha" userId="270efafb50020bd6" providerId="LiveId" clId="{C1B611D3-6A84-4CAE-A7D9-18B966B721D1}" dt="2022-07-06T07:16:18.918" v="1143" actId="478"/>
          <ac:spMkLst>
            <pc:docMk/>
            <pc:sldMk cId="4004236631" sldId="443"/>
            <ac:spMk id="26" creationId="{00000000-0000-0000-0000-000000000000}"/>
          </ac:spMkLst>
        </pc:spChg>
        <pc:spChg chg="del">
          <ac:chgData name="Trang Ha" userId="270efafb50020bd6" providerId="LiveId" clId="{C1B611D3-6A84-4CAE-A7D9-18B966B721D1}" dt="2022-07-06T06:49:12.429" v="1036" actId="478"/>
          <ac:spMkLst>
            <pc:docMk/>
            <pc:sldMk cId="4004236631" sldId="443"/>
            <ac:spMk id="28" creationId="{5F3B9F5E-5F95-CF14-F433-191C809234B7}"/>
          </ac:spMkLst>
        </pc:spChg>
        <pc:spChg chg="mod">
          <ac:chgData name="Trang Ha" userId="270efafb50020bd6" providerId="LiveId" clId="{C1B611D3-6A84-4CAE-A7D9-18B966B721D1}" dt="2022-07-06T06:49:18.122" v="1037" actId="1076"/>
          <ac:spMkLst>
            <pc:docMk/>
            <pc:sldMk cId="4004236631" sldId="443"/>
            <ac:spMk id="29" creationId="{4D3B0E82-10E4-17E6-2021-95920FCF30AB}"/>
          </ac:spMkLst>
        </pc:spChg>
        <pc:spChg chg="mod">
          <ac:chgData name="Trang Ha" userId="270efafb50020bd6" providerId="LiveId" clId="{C1B611D3-6A84-4CAE-A7D9-18B966B721D1}" dt="2022-07-06T06:49:31.033" v="1039" actId="1076"/>
          <ac:spMkLst>
            <pc:docMk/>
            <pc:sldMk cId="4004236631" sldId="443"/>
            <ac:spMk id="32" creationId="{1A832F71-AE1F-18AD-A802-7DE47AF8BCB4}"/>
          </ac:spMkLst>
        </pc:spChg>
        <pc:spChg chg="mod">
          <ac:chgData name="Trang Ha" userId="270efafb50020bd6" providerId="LiveId" clId="{C1B611D3-6A84-4CAE-A7D9-18B966B721D1}" dt="2022-07-06T06:49:42.698" v="1041" actId="1076"/>
          <ac:spMkLst>
            <pc:docMk/>
            <pc:sldMk cId="4004236631" sldId="443"/>
            <ac:spMk id="33" creationId="{5E1BB7AC-9395-871A-3F16-5A632E5C54ED}"/>
          </ac:spMkLst>
        </pc:spChg>
        <pc:spChg chg="mod">
          <ac:chgData name="Trang Ha" userId="270efafb50020bd6" providerId="LiveId" clId="{C1B611D3-6A84-4CAE-A7D9-18B966B721D1}" dt="2022-07-06T06:49:23.520" v="1038" actId="1076"/>
          <ac:spMkLst>
            <pc:docMk/>
            <pc:sldMk cId="4004236631" sldId="443"/>
            <ac:spMk id="34" creationId="{9600FD53-4782-7013-684A-DCE70B374FA0}"/>
          </ac:spMkLst>
        </pc:spChg>
        <pc:graphicFrameChg chg="mod modGraphic">
          <ac:chgData name="Trang Ha" userId="270efafb50020bd6" providerId="LiveId" clId="{C1B611D3-6A84-4CAE-A7D9-18B966B721D1}" dt="2022-07-06T07:21:52.837" v="1186" actId="14734"/>
          <ac:graphicFrameMkLst>
            <pc:docMk/>
            <pc:sldMk cId="4004236631" sldId="443"/>
            <ac:graphicFrameMk id="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533688"/>
            <a:ext cx="1965145" cy="255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VUI SAO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442" y="5562601"/>
            <a:ext cx="370293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505753" y="3354020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s hay x:</a:t>
            </a:r>
          </a:p>
          <a:p>
            <a:pPr algn="ctr"/>
            <a:r>
              <a:rPr lang="en-US" sz="4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sz="4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68204" y="3957415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       x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4107913" y="123698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VIỆT NAM THÂN YÊU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1" r="1650"/>
          <a:stretch/>
        </p:blipFill>
        <p:spPr>
          <a:xfrm>
            <a:off x="9998507" y="1743396"/>
            <a:ext cx="5576774" cy="7095805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975519" y="3230880"/>
            <a:ext cx="3853851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41. Gia Lai</a:t>
            </a:r>
            <a:endParaRPr lang="en-US" sz="3600" b="1"/>
          </a:p>
        </p:txBody>
      </p:sp>
      <p:sp>
        <p:nvSpPr>
          <p:cNvPr id="40" name="TextBox 39"/>
          <p:cNvSpPr txBox="1"/>
          <p:nvPr/>
        </p:nvSpPr>
        <p:spPr>
          <a:xfrm>
            <a:off x="5343574" y="3341862"/>
            <a:ext cx="3905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ôn hay ông:</a:t>
            </a:r>
          </a:p>
          <a:p>
            <a:pPr algn="ctr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xang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45560" y="3975737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351268" y="3200400"/>
            <a:ext cx="3897542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42. Kon Tum</a:t>
            </a:r>
            <a:endParaRPr lang="en-US" sz="3600" b="1"/>
          </a:p>
        </p:txBody>
      </p:sp>
      <p:sp>
        <p:nvSpPr>
          <p:cNvPr id="42" name="TextBox 41"/>
          <p:cNvSpPr txBox="1"/>
          <p:nvPr/>
        </p:nvSpPr>
        <p:spPr>
          <a:xfrm>
            <a:off x="1531186" y="5990540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n: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89852" y="6609175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04119" y="5836920"/>
            <a:ext cx="3625251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43. Đăk Lăk</a:t>
            </a:r>
            <a:endParaRPr lang="en-US" sz="3600" b="1"/>
          </a:p>
        </p:txBody>
      </p:sp>
      <p:sp>
        <p:nvSpPr>
          <p:cNvPr id="44" name="TextBox 43"/>
          <p:cNvSpPr txBox="1"/>
          <p:nvPr/>
        </p:nvSpPr>
        <p:spPr>
          <a:xfrm>
            <a:off x="5351268" y="5980220"/>
            <a:ext cx="3959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ơn hay ơng: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dập</a:t>
            </a:r>
            <a:r>
              <a:rPr lang="en-US" sz="4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07365" y="6561071"/>
            <a:ext cx="753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ờn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351268" y="5806440"/>
            <a:ext cx="3897542" cy="163068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44. Lâm Đồng</a:t>
            </a:r>
            <a:endParaRPr lang="en-US" sz="3600" b="1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0" grpId="0"/>
      <p:bldP spid="38" grpId="0" animBg="1"/>
      <p:bldP spid="41" grpId="0"/>
      <p:bldP spid="39" grpId="0" animBg="1"/>
      <p:bldP spid="43" grpId="0"/>
      <p:bldP spid="36" grpId="0" animBg="1"/>
      <p:bldP spid="45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ời bài hát Vui đến trường, múa, MP3, nhạc Beat">
            <a:extLst>
              <a:ext uri="{FF2B5EF4-FFF2-40B4-BE49-F238E27FC236}">
                <a16:creationId xmlns="" xmlns:a16="http://schemas.microsoft.com/office/drawing/2014/main" id="{690D705F-73CF-9C9A-601E-3E7ADC043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304800"/>
            <a:ext cx="15468600" cy="85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85519" y="1348853"/>
            <a:ext cx="6553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9: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VUI SAO 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Nhớ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5CF9A18-1D52-8F53-CEDF-CDA843059055}"/>
              </a:ext>
            </a:extLst>
          </p:cNvPr>
          <p:cNvSpPr/>
          <p:nvPr/>
        </p:nvSpPr>
        <p:spPr>
          <a:xfrm>
            <a:off x="8519319" y="2895600"/>
            <a:ext cx="5638800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có trang sách hay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dạy múa, dạy hát</a:t>
            </a:r>
          </a:p>
          <a:p>
            <a:pPr fontAlgn="t">
              <a:lnSpc>
                <a:spcPct val="120000"/>
              </a:lnSpc>
            </a:pP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A7860A0-B4A6-60DB-E462-50429684EF37}"/>
              </a:ext>
            </a:extLst>
          </p:cNvPr>
          <p:cNvSpPr/>
          <p:nvPr/>
        </p:nvSpPr>
        <p:spPr>
          <a:xfrm>
            <a:off x="1517140" y="5943600"/>
            <a:ext cx="5478179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Chao ôi là thơm tho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 đây là hương lúa</a:t>
            </a:r>
          </a:p>
          <a:p>
            <a:pPr fontAlgn="t">
              <a:lnSpc>
                <a:spcPct val="120000"/>
              </a:lnSpc>
            </a:pP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Dập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dờn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84D44E2-B8BC-1645-BE55-C07DE24BB8AF}"/>
              </a:ext>
            </a:extLst>
          </p:cNvPr>
          <p:cNvSpPr/>
          <p:nvPr/>
        </p:nvSpPr>
        <p:spPr>
          <a:xfrm>
            <a:off x="1557621" y="2895600"/>
            <a:ext cx="5385772" cy="266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ct val="120000"/>
              </a:lnSpc>
            </a:pP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minh nắng xôn xao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lành làn gió mát</a:t>
            </a:r>
          </a:p>
          <a:p>
            <a:pPr fontAlgn="t">
              <a:lnSpc>
                <a:spcPct val="120000"/>
              </a:lnSpc>
            </a:pP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Mơn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man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03628" y="2949714"/>
            <a:ext cx="12097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sưa, xôn xao, xốn xang</a:t>
            </a:r>
            <a:r>
              <a:rPr lang="nl-NL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nl-NL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lúa, dập dờn.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>
            <a:extLst>
              <a:ext uri="{FF2B5EF4-FFF2-40B4-BE49-F238E27FC236}">
                <a16:creationId xmlns="" xmlns:a16="http://schemas.microsoft.com/office/drawing/2014/main" id="{E46BEFA0-ED37-0E11-CD9B-592802F52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348853"/>
            <a:ext cx="6553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9: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VUI SAO 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03628" y="2828390"/>
            <a:ext cx="137736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Quan sát tranh, tìm và viết từ ngữ theo yêu cầu a hoặc b: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CE84C94D-3FFD-FB2C-3387-725477014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62766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542292A-6CE2-A2BB-2AAE-0CB0EE0ED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6"/>
          <a:stretch/>
        </p:blipFill>
        <p:spPr>
          <a:xfrm>
            <a:off x="975519" y="3533775"/>
            <a:ext cx="14782800" cy="5381625"/>
          </a:xfrm>
          <a:prstGeom prst="rect">
            <a:avLst/>
          </a:prstGeom>
        </p:spPr>
      </p:pic>
      <p:sp>
        <p:nvSpPr>
          <p:cNvPr id="43" name="Text Box 14">
            <a:extLst>
              <a:ext uri="{FF2B5EF4-FFF2-40B4-BE49-F238E27FC236}">
                <a16:creationId xmlns="" xmlns:a16="http://schemas.microsoft.com/office/drawing/2014/main" id="{04CDC7CB-7E89-6F75-1862-8B089DC3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348853"/>
            <a:ext cx="6553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9: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VUI SAO 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051719" y="289560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802164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992244"/>
              </p:ext>
            </p:extLst>
          </p:nvPr>
        </p:nvGraphicFramePr>
        <p:xfrm>
          <a:off x="708818" y="3446860"/>
          <a:ext cx="15011401" cy="356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39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22657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endParaRPr lang="en-US" sz="3800" baseline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i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i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3800" i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i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3800" i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i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lang="en-US" sz="3800" i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hoặc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i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3800" i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i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ngã</a:t>
                      </a:r>
                      <a:endParaRPr lang="en-US" sz="3800" i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13860">
                <a:tc>
                  <a:txBody>
                    <a:bodyPr/>
                    <a:lstStyle/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944438" y="4766379"/>
            <a:ext cx="5700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4438" y="5664885"/>
            <a:ext cx="7426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suối, hoa sim, bờ suối, nhà sàn, con sóc, xe máy, xẻng, sỏi đá, sân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565830" y="4766379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 giã gạo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606778" y="5655360"/>
            <a:ext cx="662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Mũ, cầu thang gỗ, thuổng, xẻng, tảng đá, sỏi đá,...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5F3B9F5E-5F95-CF14-F433-191C809234B7}"/>
              </a:ext>
            </a:extLst>
          </p:cNvPr>
          <p:cNvSpPr/>
          <p:nvPr/>
        </p:nvSpPr>
        <p:spPr>
          <a:xfrm>
            <a:off x="1508919" y="2548354"/>
            <a:ext cx="137736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Quan sát tranh, tìm và viết từ ngữ theo yêu cầu a hoặc b: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4D3B0E82-10E4-17E6-2021-95920FCF30AB}"/>
              </a:ext>
            </a:extLst>
          </p:cNvPr>
          <p:cNvSpPr/>
          <p:nvPr/>
        </p:nvSpPr>
        <p:spPr>
          <a:xfrm>
            <a:off x="1204119" y="7233921"/>
            <a:ext cx="1460071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Tìm thêm tiếng có bắt đầu bằng        ( hoặc chứa tiếng có                            </a:t>
            </a:r>
          </a:p>
          <a:p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8F773E7-8E32-1BA6-7B28-9C536D0E3031}"/>
              </a:ext>
            </a:extLst>
          </p:cNvPr>
          <p:cNvSpPr txBox="1"/>
          <p:nvPr/>
        </p:nvSpPr>
        <p:spPr>
          <a:xfrm>
            <a:off x="13167519" y="5120322"/>
            <a:ext cx="2115091" cy="53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A832F71-AE1F-18AD-A802-7DE47AF8BCB4}"/>
              </a:ext>
            </a:extLst>
          </p:cNvPr>
          <p:cNvSpPr txBox="1"/>
          <p:nvPr/>
        </p:nvSpPr>
        <p:spPr>
          <a:xfrm>
            <a:off x="13391105" y="7226719"/>
            <a:ext cx="19049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 hỏi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E1BB7AC-9395-871A-3F16-5A632E5C54ED}"/>
              </a:ext>
            </a:extLst>
          </p:cNvPr>
          <p:cNvSpPr txBox="1"/>
          <p:nvPr/>
        </p:nvSpPr>
        <p:spPr>
          <a:xfrm>
            <a:off x="1716373" y="7911029"/>
            <a:ext cx="21549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 ngã)</a:t>
            </a:r>
            <a:endParaRPr lang="en-US" sz="3800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600FD53-4782-7013-684A-DCE70B374FA0}"/>
              </a:ext>
            </a:extLst>
          </p:cNvPr>
          <p:cNvSpPr txBox="1"/>
          <p:nvPr/>
        </p:nvSpPr>
        <p:spPr>
          <a:xfrm>
            <a:off x="8383652" y="7206884"/>
            <a:ext cx="99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s, x</a:t>
            </a:r>
            <a:endParaRPr lang="en-US" sz="3800" i="1" dirty="0"/>
          </a:p>
        </p:txBody>
      </p:sp>
      <p:sp>
        <p:nvSpPr>
          <p:cNvPr id="27" name="Text Box 14">
            <a:extLst>
              <a:ext uri="{FF2B5EF4-FFF2-40B4-BE49-F238E27FC236}">
                <a16:creationId xmlns="" xmlns:a16="http://schemas.microsoft.com/office/drawing/2014/main" id="{55ED2621-4E0B-324C-1DCC-0DEE3190E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348853"/>
            <a:ext cx="6553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9: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VUI SAO 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9" grpId="0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051719" y="2895600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802164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997791"/>
              </p:ext>
            </p:extLst>
          </p:nvPr>
        </p:nvGraphicFramePr>
        <p:xfrm>
          <a:off x="564059" y="3902158"/>
          <a:ext cx="15011402" cy="4556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86201">
                  <a:extLst>
                    <a:ext uri="{9D8B030D-6E8A-4147-A177-3AD203B41FA5}">
                      <a16:colId xmlns="" xmlns:a16="http://schemas.microsoft.com/office/drawing/2014/main" val="1705077299"/>
                    </a:ext>
                  </a:extLst>
                </a:gridCol>
                <a:gridCol w="3619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19500">
                  <a:extLst>
                    <a:ext uri="{9D8B030D-6E8A-4147-A177-3AD203B41FA5}">
                      <a16:colId xmlns="" xmlns:a16="http://schemas.microsoft.com/office/drawing/2014/main" val="2953715690"/>
                    </a:ext>
                  </a:extLst>
                </a:gridCol>
              </a:tblGrid>
              <a:tr h="330738">
                <a:tc gridSpan="2"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8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endParaRPr lang="en-US" sz="3800" baseline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chứa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lang="en-US" sz="3800" i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0990"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3600" b="1" i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3600" b="1" i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i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3600" b="1" i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i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ngã</a:t>
                      </a:r>
                      <a:endParaRPr lang="en-US" sz="3600" b="1" i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5402">
                <a:tc>
                  <a:txBody>
                    <a:bodyPr/>
                    <a:lstStyle/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22247891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4D3B0E82-10E4-17E6-2021-95920FCF30AB}"/>
              </a:ext>
            </a:extLst>
          </p:cNvPr>
          <p:cNvSpPr/>
          <p:nvPr/>
        </p:nvSpPr>
        <p:spPr>
          <a:xfrm>
            <a:off x="1157067" y="2576276"/>
            <a:ext cx="1460071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Tìm thêm tiếng có bắt đầu bằng        ( hoặc chứa tiếng có                            </a:t>
            </a:r>
          </a:p>
          <a:p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vi-VN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A832F71-AE1F-18AD-A802-7DE47AF8BCB4}"/>
              </a:ext>
            </a:extLst>
          </p:cNvPr>
          <p:cNvSpPr txBox="1"/>
          <p:nvPr/>
        </p:nvSpPr>
        <p:spPr>
          <a:xfrm>
            <a:off x="13377611" y="2588657"/>
            <a:ext cx="19049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 hỏi</a:t>
            </a:r>
            <a:r>
              <a:rPr lang="nl-NL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3800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E1BB7AC-9395-871A-3F16-5A632E5C54ED}"/>
              </a:ext>
            </a:extLst>
          </p:cNvPr>
          <p:cNvSpPr txBox="1"/>
          <p:nvPr/>
        </p:nvSpPr>
        <p:spPr>
          <a:xfrm>
            <a:off x="1693354" y="3157357"/>
            <a:ext cx="21549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 ngã)</a:t>
            </a:r>
            <a:endParaRPr lang="en-US" sz="3800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600FD53-4782-7013-684A-DCE70B374FA0}"/>
              </a:ext>
            </a:extLst>
          </p:cNvPr>
          <p:cNvSpPr txBox="1"/>
          <p:nvPr/>
        </p:nvSpPr>
        <p:spPr>
          <a:xfrm>
            <a:off x="8355050" y="2570913"/>
            <a:ext cx="99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s, x</a:t>
            </a:r>
            <a:endParaRPr lang="en-US" sz="3800" i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A7F227E-8A70-A141-D22A-AE4AF3C42D49}"/>
              </a:ext>
            </a:extLst>
          </p:cNvPr>
          <p:cNvSpPr txBox="1"/>
          <p:nvPr/>
        </p:nvSpPr>
        <p:spPr>
          <a:xfrm>
            <a:off x="723662" y="5181600"/>
            <a:ext cx="37810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Sân trường, sa mạc, chim sẻ, sông, suối, sầu riêng, sung túc, sung sướng,...</a:t>
            </a:r>
            <a:endParaRPr lang="en-US" sz="3600" b="1" i="1" dirty="0">
              <a:solidFill>
                <a:srgbClr val="0000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B03AA6-977A-1DCB-DF8A-420AB5607270}"/>
              </a:ext>
            </a:extLst>
          </p:cNvPr>
          <p:cNvSpPr txBox="1"/>
          <p:nvPr/>
        </p:nvSpPr>
        <p:spPr>
          <a:xfrm>
            <a:off x="4617134" y="5334000"/>
            <a:ext cx="35669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Xẻ gỗ, hoa xoan, xóm làng, xanh xao, xinh đẹp, xấu xí, xúc phạm,...</a:t>
            </a:r>
            <a:endParaRPr lang="en-US" sz="3600" b="1" i="1" dirty="0">
              <a:solidFill>
                <a:srgbClr val="0000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E1DD05B-8DEA-52D1-3C45-E308CC164E2D}"/>
              </a:ext>
            </a:extLst>
          </p:cNvPr>
          <p:cNvSpPr txBox="1"/>
          <p:nvPr/>
        </p:nvSpPr>
        <p:spPr>
          <a:xfrm>
            <a:off x="8405019" y="5435769"/>
            <a:ext cx="3474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 sắn, quả sấu, song cửa, cửa xổ, xổ số, xẻ thịt,...</a:t>
            </a:r>
            <a:endParaRPr lang="en-US" sz="3600" b="1" i="1" dirty="0">
              <a:solidFill>
                <a:srgbClr val="0000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FE7181B-323C-CA46-28FC-C3F3CBEB601C}"/>
              </a:ext>
            </a:extLst>
          </p:cNvPr>
          <p:cNvSpPr txBox="1"/>
          <p:nvPr/>
        </p:nvSpPr>
        <p:spPr>
          <a:xfrm>
            <a:off x="12203609" y="5363361"/>
            <a:ext cx="3173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Diễu hành, bồi dưỡng, liều lĩnh, nghĩ ngợi, yên tĩnh,...</a:t>
            </a:r>
            <a:endParaRPr lang="en-US" sz="3600" b="1" i="1" dirty="0">
              <a:solidFill>
                <a:srgbClr val="0000CC"/>
              </a:solidFill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="" xmlns:a16="http://schemas.microsoft.com/office/drawing/2014/main" id="{B984D6EC-4758-F0DD-238E-0B0439AAC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348853"/>
            <a:ext cx="65532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9: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VUI SAO (</a:t>
            </a: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42366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  <p:bldP spid="33" grpId="0"/>
      <p:bldP spid="34" grpId="0"/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10010</TotalTime>
  <Words>598</Words>
  <Application>Microsoft Office PowerPoint</Application>
  <PresentationFormat>Custom</PresentationFormat>
  <Paragraphs>95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1068</cp:revision>
  <dcterms:created xsi:type="dcterms:W3CDTF">2008-09-09T22:52:10Z</dcterms:created>
  <dcterms:modified xsi:type="dcterms:W3CDTF">2022-08-09T23:36:38Z</dcterms:modified>
</cp:coreProperties>
</file>