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327" r:id="rId2"/>
    <p:sldId id="407" r:id="rId3"/>
    <p:sldId id="408" r:id="rId4"/>
    <p:sldId id="437" r:id="rId5"/>
    <p:sldId id="438" r:id="rId6"/>
    <p:sldId id="439" r:id="rId7"/>
    <p:sldId id="340" r:id="rId8"/>
  </p:sldIdLst>
  <p:sldSz cx="16276638" cy="9144000"/>
  <p:notesSz cx="6858000" cy="9144000"/>
  <p:custDataLst>
    <p:tags r:id="rId10"/>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3399"/>
    <a:srgbClr val="FF0066"/>
    <a:srgbClr val="FF7C80"/>
    <a:srgbClr val="EDF6F7"/>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1776FF-66C6-4F79-9C51-A33A9AE7CD87}" v="318" dt="2022-07-05T01:23:51.5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0" d="100"/>
          <a:sy n="60" d="100"/>
        </p:scale>
        <p:origin x="-67" y="-1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5" Type="http://schemas.microsoft.com/office/2016/11/relationships/changesInfo" Target="changesInfos/changesInfo1.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ng Ha" userId="270efafb50020bd6" providerId="LiveId" clId="{B71776FF-66C6-4F79-9C51-A33A9AE7CD87}"/>
    <pc:docChg chg="undo custSel addSld delSld modSld">
      <pc:chgData name="Trang Ha" userId="270efafb50020bd6" providerId="LiveId" clId="{B71776FF-66C6-4F79-9C51-A33A9AE7CD87}" dt="2022-07-05T01:23:51.526" v="2458" actId="14100"/>
      <pc:docMkLst>
        <pc:docMk/>
      </pc:docMkLst>
      <pc:sldChg chg="modSp mod">
        <pc:chgData name="Trang Ha" userId="270efafb50020bd6" providerId="LiveId" clId="{B71776FF-66C6-4F79-9C51-A33A9AE7CD87}" dt="2022-07-05T01:23:51.526" v="2458" actId="14100"/>
        <pc:sldMkLst>
          <pc:docMk/>
          <pc:sldMk cId="0" sldId="327"/>
        </pc:sldMkLst>
        <pc:spChg chg="mod">
          <ac:chgData name="Trang Ha" userId="270efafb50020bd6" providerId="LiveId" clId="{B71776FF-66C6-4F79-9C51-A33A9AE7CD87}" dt="2022-07-05T01:23:41.996" v="2456" actId="20577"/>
          <ac:spMkLst>
            <pc:docMk/>
            <pc:sldMk cId="0" sldId="327"/>
            <ac:spMk id="2057" creationId="{00000000-0000-0000-0000-000000000000}"/>
          </ac:spMkLst>
        </pc:spChg>
        <pc:picChg chg="mod">
          <ac:chgData name="Trang Ha" userId="270efafb50020bd6" providerId="LiveId" clId="{B71776FF-66C6-4F79-9C51-A33A9AE7CD87}" dt="2022-07-05T01:23:46.689" v="2457" actId="14100"/>
          <ac:picMkLst>
            <pc:docMk/>
            <pc:sldMk cId="0" sldId="327"/>
            <ac:picMk id="13" creationId="{00000000-0000-0000-0000-000000000000}"/>
          </ac:picMkLst>
        </pc:picChg>
        <pc:picChg chg="mod">
          <ac:chgData name="Trang Ha" userId="270efafb50020bd6" providerId="LiveId" clId="{B71776FF-66C6-4F79-9C51-A33A9AE7CD87}" dt="2022-07-05T01:23:51.526" v="2458" actId="14100"/>
          <ac:picMkLst>
            <pc:docMk/>
            <pc:sldMk cId="0" sldId="327"/>
            <ac:picMk id="2051" creationId="{00000000-0000-0000-0000-000000000000}"/>
          </ac:picMkLst>
        </pc:picChg>
      </pc:sldChg>
      <pc:sldChg chg="delSp modSp mod delAnim">
        <pc:chgData name="Trang Ha" userId="270efafb50020bd6" providerId="LiveId" clId="{B71776FF-66C6-4F79-9C51-A33A9AE7CD87}" dt="2022-07-05T01:22:43.907" v="2416" actId="20577"/>
        <pc:sldMkLst>
          <pc:docMk/>
          <pc:sldMk cId="0" sldId="407"/>
        </pc:sldMkLst>
        <pc:spChg chg="mod">
          <ac:chgData name="Trang Ha" userId="270efafb50020bd6" providerId="LiveId" clId="{B71776FF-66C6-4F79-9C51-A33A9AE7CD87}" dt="2022-07-05T01:22:43.907" v="2416" actId="20577"/>
          <ac:spMkLst>
            <pc:docMk/>
            <pc:sldMk cId="0" sldId="407"/>
            <ac:spMk id="13" creationId="{00000000-0000-0000-0000-000000000000}"/>
          </ac:spMkLst>
        </pc:spChg>
        <pc:spChg chg="del">
          <ac:chgData name="Trang Ha" userId="270efafb50020bd6" providerId="LiveId" clId="{B71776FF-66C6-4F79-9C51-A33A9AE7CD87}" dt="2022-07-05T01:22:36.567" v="2413" actId="478"/>
          <ac:spMkLst>
            <pc:docMk/>
            <pc:sldMk cId="0" sldId="407"/>
            <ac:spMk id="31" creationId="{00000000-0000-0000-0000-000000000000}"/>
          </ac:spMkLst>
        </pc:spChg>
        <pc:spChg chg="del mod">
          <ac:chgData name="Trang Ha" userId="270efafb50020bd6" providerId="LiveId" clId="{B71776FF-66C6-4F79-9C51-A33A9AE7CD87}" dt="2022-07-05T01:22:20.412" v="2409" actId="478"/>
          <ac:spMkLst>
            <pc:docMk/>
            <pc:sldMk cId="0" sldId="407"/>
            <ac:spMk id="35" creationId="{00000000-0000-0000-0000-000000000000}"/>
          </ac:spMkLst>
        </pc:spChg>
        <pc:spChg chg="del">
          <ac:chgData name="Trang Ha" userId="270efafb50020bd6" providerId="LiveId" clId="{B71776FF-66C6-4F79-9C51-A33A9AE7CD87}" dt="2022-07-05T01:22:38.228" v="2414" actId="478"/>
          <ac:spMkLst>
            <pc:docMk/>
            <pc:sldMk cId="0" sldId="407"/>
            <ac:spMk id="38" creationId="{00000000-0000-0000-0000-000000000000}"/>
          </ac:spMkLst>
        </pc:spChg>
        <pc:spChg chg="del">
          <ac:chgData name="Trang Ha" userId="270efafb50020bd6" providerId="LiveId" clId="{B71776FF-66C6-4F79-9C51-A33A9AE7CD87}" dt="2022-07-05T01:22:32.109" v="2410" actId="478"/>
          <ac:spMkLst>
            <pc:docMk/>
            <pc:sldMk cId="0" sldId="407"/>
            <ac:spMk id="39" creationId="{00000000-0000-0000-0000-000000000000}"/>
          </ac:spMkLst>
        </pc:spChg>
        <pc:grpChg chg="del">
          <ac:chgData name="Trang Ha" userId="270efafb50020bd6" providerId="LiveId" clId="{B71776FF-66C6-4F79-9C51-A33A9AE7CD87}" dt="2022-07-05T01:22:14.814" v="2406" actId="478"/>
          <ac:grpSpMkLst>
            <pc:docMk/>
            <pc:sldMk cId="0" sldId="407"/>
            <ac:grpSpMk id="14" creationId="{00000000-0000-0000-0000-000000000000}"/>
          </ac:grpSpMkLst>
        </pc:grpChg>
        <pc:grpChg chg="del">
          <ac:chgData name="Trang Ha" userId="270efafb50020bd6" providerId="LiveId" clId="{B71776FF-66C6-4F79-9C51-A33A9AE7CD87}" dt="2022-07-05T01:22:15.670" v="2407" actId="478"/>
          <ac:grpSpMkLst>
            <pc:docMk/>
            <pc:sldMk cId="0" sldId="407"/>
            <ac:grpSpMk id="17" creationId="{00000000-0000-0000-0000-000000000000}"/>
          </ac:grpSpMkLst>
        </pc:grpChg>
        <pc:grpChg chg="del">
          <ac:chgData name="Trang Ha" userId="270efafb50020bd6" providerId="LiveId" clId="{B71776FF-66C6-4F79-9C51-A33A9AE7CD87}" dt="2022-07-05T01:22:33.392" v="2411" actId="478"/>
          <ac:grpSpMkLst>
            <pc:docMk/>
            <pc:sldMk cId="0" sldId="407"/>
            <ac:grpSpMk id="20" creationId="{00000000-0000-0000-0000-000000000000}"/>
          </ac:grpSpMkLst>
        </pc:grpChg>
        <pc:grpChg chg="del">
          <ac:chgData name="Trang Ha" userId="270efafb50020bd6" providerId="LiveId" clId="{B71776FF-66C6-4F79-9C51-A33A9AE7CD87}" dt="2022-07-05T01:22:34.516" v="2412" actId="478"/>
          <ac:grpSpMkLst>
            <pc:docMk/>
            <pc:sldMk cId="0" sldId="407"/>
            <ac:grpSpMk id="28" creationId="{00000000-0000-0000-0000-000000000000}"/>
          </ac:grpSpMkLst>
        </pc:grpChg>
      </pc:sldChg>
      <pc:sldChg chg="addSp delSp modSp add del mod delAnim modAnim">
        <pc:chgData name="Trang Ha" userId="270efafb50020bd6" providerId="LiveId" clId="{B71776FF-66C6-4F79-9C51-A33A9AE7CD87}" dt="2022-07-05T01:23:20.910" v="2418" actId="1076"/>
        <pc:sldMkLst>
          <pc:docMk/>
          <pc:sldMk cId="0" sldId="408"/>
        </pc:sldMkLst>
        <pc:spChg chg="mod">
          <ac:chgData name="Trang Ha" userId="270efafb50020bd6" providerId="LiveId" clId="{B71776FF-66C6-4F79-9C51-A33A9AE7CD87}" dt="2022-07-04T22:31:53.471" v="301" actId="114"/>
          <ac:spMkLst>
            <pc:docMk/>
            <pc:sldMk cId="0" sldId="408"/>
            <ac:spMk id="12" creationId="{00000000-0000-0000-0000-000000000000}"/>
          </ac:spMkLst>
        </pc:spChg>
        <pc:spChg chg="del mod">
          <ac:chgData name="Trang Ha" userId="270efafb50020bd6" providerId="LiveId" clId="{B71776FF-66C6-4F79-9C51-A33A9AE7CD87}" dt="2022-07-04T22:31:37.974" v="298" actId="478"/>
          <ac:spMkLst>
            <pc:docMk/>
            <pc:sldMk cId="0" sldId="408"/>
            <ac:spMk id="19" creationId="{00000000-0000-0000-0000-000000000000}"/>
          </ac:spMkLst>
        </pc:spChg>
        <pc:spChg chg="del">
          <ac:chgData name="Trang Ha" userId="270efafb50020bd6" providerId="LiveId" clId="{B71776FF-66C6-4F79-9C51-A33A9AE7CD87}" dt="2022-07-04T22:29:24.933" v="59" actId="478"/>
          <ac:spMkLst>
            <pc:docMk/>
            <pc:sldMk cId="0" sldId="408"/>
            <ac:spMk id="21" creationId="{00000000-0000-0000-0000-000000000000}"/>
          </ac:spMkLst>
        </pc:spChg>
        <pc:spChg chg="add mod">
          <ac:chgData name="Trang Ha" userId="270efafb50020bd6" providerId="LiveId" clId="{B71776FF-66C6-4F79-9C51-A33A9AE7CD87}" dt="2022-07-04T22:29:25.800" v="60"/>
          <ac:spMkLst>
            <pc:docMk/>
            <pc:sldMk cId="0" sldId="408"/>
            <ac:spMk id="22" creationId="{9D76DDBE-0420-3932-B459-DDFF8F1CD340}"/>
          </ac:spMkLst>
        </pc:spChg>
        <pc:spChg chg="add mod">
          <ac:chgData name="Trang Ha" userId="270efafb50020bd6" providerId="LiveId" clId="{B71776FF-66C6-4F79-9C51-A33A9AE7CD87}" dt="2022-07-04T23:08:37.370" v="1780" actId="20577"/>
          <ac:spMkLst>
            <pc:docMk/>
            <pc:sldMk cId="0" sldId="408"/>
            <ac:spMk id="28" creationId="{F57D8484-2CF3-FA77-8227-58AFA2BD90BE}"/>
          </ac:spMkLst>
        </pc:spChg>
        <pc:spChg chg="add del mod">
          <ac:chgData name="Trang Ha" userId="270efafb50020bd6" providerId="LiveId" clId="{B71776FF-66C6-4F79-9C51-A33A9AE7CD87}" dt="2022-07-04T22:55:43.969" v="1427"/>
          <ac:spMkLst>
            <pc:docMk/>
            <pc:sldMk cId="0" sldId="408"/>
            <ac:spMk id="29" creationId="{75B352C1-5160-59DF-F524-CE5171D9A821}"/>
          </ac:spMkLst>
        </pc:spChg>
        <pc:spChg chg="add mod">
          <ac:chgData name="Trang Ha" userId="270efafb50020bd6" providerId="LiveId" clId="{B71776FF-66C6-4F79-9C51-A33A9AE7CD87}" dt="2022-07-04T23:09:19.583" v="1784" actId="20577"/>
          <ac:spMkLst>
            <pc:docMk/>
            <pc:sldMk cId="0" sldId="408"/>
            <ac:spMk id="32" creationId="{7E58429E-6B8E-4BC8-D1FF-0A6773104491}"/>
          </ac:spMkLst>
        </pc:spChg>
        <pc:spChg chg="add mod">
          <ac:chgData name="Trang Ha" userId="270efafb50020bd6" providerId="LiveId" clId="{B71776FF-66C6-4F79-9C51-A33A9AE7CD87}" dt="2022-07-04T23:08:26.994" v="1775" actId="1076"/>
          <ac:spMkLst>
            <pc:docMk/>
            <pc:sldMk cId="0" sldId="408"/>
            <ac:spMk id="33" creationId="{7388D40A-16F3-2A1F-58E0-F2D29B19DB28}"/>
          </ac:spMkLst>
        </pc:spChg>
        <pc:spChg chg="add mod">
          <ac:chgData name="Trang Ha" userId="270efafb50020bd6" providerId="LiveId" clId="{B71776FF-66C6-4F79-9C51-A33A9AE7CD87}" dt="2022-07-05T01:23:20.910" v="2418" actId="1076"/>
          <ac:spMkLst>
            <pc:docMk/>
            <pc:sldMk cId="0" sldId="408"/>
            <ac:spMk id="34" creationId="{17FBE120-07E0-B566-6B9A-BC4CE18A48EA}"/>
          </ac:spMkLst>
        </pc:spChg>
        <pc:graphicFrameChg chg="add mod modGraphic">
          <ac:chgData name="Trang Ha" userId="270efafb50020bd6" providerId="LiveId" clId="{B71776FF-66C6-4F79-9C51-A33A9AE7CD87}" dt="2022-07-04T23:10:23.619" v="1847" actId="255"/>
          <ac:graphicFrameMkLst>
            <pc:docMk/>
            <pc:sldMk cId="0" sldId="408"/>
            <ac:graphicFrameMk id="4" creationId="{8005610F-A287-AD19-4519-9261ADE7F4BE}"/>
          </ac:graphicFrameMkLst>
        </pc:graphicFrameChg>
        <pc:graphicFrameChg chg="add del mod">
          <ac:chgData name="Trang Ha" userId="270efafb50020bd6" providerId="LiveId" clId="{B71776FF-66C6-4F79-9C51-A33A9AE7CD87}" dt="2022-07-04T22:36:10.364" v="324"/>
          <ac:graphicFrameMkLst>
            <pc:docMk/>
            <pc:sldMk cId="0" sldId="408"/>
            <ac:graphicFrameMk id="5" creationId="{2D903F71-CB63-1049-EE38-A6FBED2CADEC}"/>
          </ac:graphicFrameMkLst>
        </pc:graphicFrameChg>
        <pc:picChg chg="add del mod">
          <ac:chgData name="Trang Ha" userId="270efafb50020bd6" providerId="LiveId" clId="{B71776FF-66C6-4F79-9C51-A33A9AE7CD87}" dt="2022-07-04T22:52:02.951" v="1131" actId="478"/>
          <ac:picMkLst>
            <pc:docMk/>
            <pc:sldMk cId="0" sldId="408"/>
            <ac:picMk id="3" creationId="{26EB947D-759D-DF32-A039-341A2D0535F6}"/>
          </ac:picMkLst>
        </pc:picChg>
        <pc:picChg chg="add mod ord">
          <ac:chgData name="Trang Ha" userId="270efafb50020bd6" providerId="LiveId" clId="{B71776FF-66C6-4F79-9C51-A33A9AE7CD87}" dt="2022-07-04T22:52:39.783" v="1196" actId="167"/>
          <ac:picMkLst>
            <pc:docMk/>
            <pc:sldMk cId="0" sldId="408"/>
            <ac:picMk id="7" creationId="{8C46E1B1-1C18-0C9D-8D25-FB934EEAB394}"/>
          </ac:picMkLst>
        </pc:picChg>
        <pc:picChg chg="add del mod ord">
          <ac:chgData name="Trang Ha" userId="270efafb50020bd6" providerId="LiveId" clId="{B71776FF-66C6-4F79-9C51-A33A9AE7CD87}" dt="2022-07-04T22:50:46.475" v="1127" actId="478"/>
          <ac:picMkLst>
            <pc:docMk/>
            <pc:sldMk cId="0" sldId="408"/>
            <ac:picMk id="13" creationId="{ACD15879-BB07-CB3F-3B2F-BDA3336B7577}"/>
          </ac:picMkLst>
        </pc:picChg>
        <pc:picChg chg="del">
          <ac:chgData name="Trang Ha" userId="270efafb50020bd6" providerId="LiveId" clId="{B71776FF-66C6-4F79-9C51-A33A9AE7CD87}" dt="2022-07-04T22:28:41.713" v="0" actId="478"/>
          <ac:picMkLst>
            <pc:docMk/>
            <pc:sldMk cId="0" sldId="408"/>
            <ac:picMk id="20" creationId="{00000000-0000-0000-0000-000000000000}"/>
          </ac:picMkLst>
        </pc:picChg>
        <pc:picChg chg="add mod">
          <ac:chgData name="Trang Ha" userId="270efafb50020bd6" providerId="LiveId" clId="{B71776FF-66C6-4F79-9C51-A33A9AE7CD87}" dt="2022-07-04T23:08:21.705" v="1774" actId="1076"/>
          <ac:picMkLst>
            <pc:docMk/>
            <pc:sldMk cId="0" sldId="408"/>
            <ac:picMk id="24" creationId="{F4443187-97D8-C0BE-ABB5-262D3C40557C}"/>
          </ac:picMkLst>
        </pc:picChg>
        <pc:picChg chg="add mod ord">
          <ac:chgData name="Trang Ha" userId="270efafb50020bd6" providerId="LiveId" clId="{B71776FF-66C6-4F79-9C51-A33A9AE7CD87}" dt="2022-07-04T22:59:05.014" v="1711" actId="1076"/>
          <ac:picMkLst>
            <pc:docMk/>
            <pc:sldMk cId="0" sldId="408"/>
            <ac:picMk id="25" creationId="{79FA494F-4417-6838-E843-DA1FCB20DD42}"/>
          </ac:picMkLst>
        </pc:picChg>
        <pc:picChg chg="add mod">
          <ac:chgData name="Trang Ha" userId="270efafb50020bd6" providerId="LiveId" clId="{B71776FF-66C6-4F79-9C51-A33A9AE7CD87}" dt="2022-07-04T22:50:48.742" v="1128" actId="1076"/>
          <ac:picMkLst>
            <pc:docMk/>
            <pc:sldMk cId="0" sldId="408"/>
            <ac:picMk id="26" creationId="{3DED3ADC-36BA-8E2C-833E-5BCB358563D4}"/>
          </ac:picMkLst>
        </pc:picChg>
        <pc:picChg chg="add del mod">
          <ac:chgData name="Trang Ha" userId="270efafb50020bd6" providerId="LiveId" clId="{B71776FF-66C6-4F79-9C51-A33A9AE7CD87}" dt="2022-07-04T22:58:55.215" v="1710" actId="478"/>
          <ac:picMkLst>
            <pc:docMk/>
            <pc:sldMk cId="0" sldId="408"/>
            <ac:picMk id="27" creationId="{3428A7CD-5A43-7CAA-F30A-0FB87A305DAC}"/>
          </ac:picMkLst>
        </pc:picChg>
        <pc:picChg chg="del">
          <ac:chgData name="Trang Ha" userId="270efafb50020bd6" providerId="LiveId" clId="{B71776FF-66C6-4F79-9C51-A33A9AE7CD87}" dt="2022-07-04T22:28:43.352" v="1" actId="478"/>
          <ac:picMkLst>
            <pc:docMk/>
            <pc:sldMk cId="0" sldId="408"/>
            <ac:picMk id="1026" creationId="{00000000-0000-0000-0000-000000000000}"/>
          </ac:picMkLst>
        </pc:picChg>
      </pc:sldChg>
      <pc:sldChg chg="delSp mod delAnim">
        <pc:chgData name="Trang Ha" userId="270efafb50020bd6" providerId="LiveId" clId="{B71776FF-66C6-4F79-9C51-A33A9AE7CD87}" dt="2022-07-05T01:21:24.166" v="2405" actId="478"/>
        <pc:sldMkLst>
          <pc:docMk/>
          <pc:sldMk cId="94275523" sldId="423"/>
        </pc:sldMkLst>
        <pc:picChg chg="del">
          <ac:chgData name="Trang Ha" userId="270efafb50020bd6" providerId="LiveId" clId="{B71776FF-66C6-4F79-9C51-A33A9AE7CD87}" dt="2022-07-05T01:21:24.166" v="2405" actId="478"/>
          <ac:picMkLst>
            <pc:docMk/>
            <pc:sldMk cId="94275523" sldId="423"/>
            <ac:picMk id="2" creationId="{00000000-0000-0000-0000-000000000000}"/>
          </ac:picMkLst>
        </pc:picChg>
      </pc:sldChg>
      <pc:sldChg chg="addSp delSp modSp mod delAnim modAnim">
        <pc:chgData name="Trang Ha" userId="270efafb50020bd6" providerId="LiveId" clId="{B71776FF-66C6-4F79-9C51-A33A9AE7CD87}" dt="2022-07-05T00:59:57.039" v="2183" actId="20577"/>
        <pc:sldMkLst>
          <pc:docMk/>
          <pc:sldMk cId="426134198" sldId="437"/>
        </pc:sldMkLst>
        <pc:spChg chg="mod">
          <ac:chgData name="Trang Ha" userId="270efafb50020bd6" providerId="LiveId" clId="{B71776FF-66C6-4F79-9C51-A33A9AE7CD87}" dt="2022-07-04T23:15:13.739" v="2016" actId="20577"/>
          <ac:spMkLst>
            <pc:docMk/>
            <pc:sldMk cId="426134198" sldId="437"/>
            <ac:spMk id="12" creationId="{00000000-0000-0000-0000-000000000000}"/>
          </ac:spMkLst>
        </pc:spChg>
        <pc:spChg chg="add mod">
          <ac:chgData name="Trang Ha" userId="270efafb50020bd6" providerId="LiveId" clId="{B71776FF-66C6-4F79-9C51-A33A9AE7CD87}" dt="2022-07-04T22:29:35.541" v="62"/>
          <ac:spMkLst>
            <pc:docMk/>
            <pc:sldMk cId="426134198" sldId="437"/>
            <ac:spMk id="19" creationId="{724FD448-E670-C2AD-038A-9846D7BB56D7}"/>
          </ac:spMkLst>
        </pc:spChg>
        <pc:spChg chg="add mod">
          <ac:chgData name="Trang Ha" userId="270efafb50020bd6" providerId="LiveId" clId="{B71776FF-66C6-4F79-9C51-A33A9AE7CD87}" dt="2022-07-05T00:57:30.670" v="2162" actId="20577"/>
          <ac:spMkLst>
            <pc:docMk/>
            <pc:sldMk cId="426134198" sldId="437"/>
            <ac:spMk id="20" creationId="{40930EF1-7686-7A76-2FF1-60608CB0017E}"/>
          </ac:spMkLst>
        </pc:spChg>
        <pc:spChg chg="add mod">
          <ac:chgData name="Trang Ha" userId="270efafb50020bd6" providerId="LiveId" clId="{B71776FF-66C6-4F79-9C51-A33A9AE7CD87}" dt="2022-07-05T00:53:35.484" v="2124" actId="1076"/>
          <ac:spMkLst>
            <pc:docMk/>
            <pc:sldMk cId="426134198" sldId="437"/>
            <ac:spMk id="21" creationId="{EA6EB115-7300-099A-AFFC-C95FD1BE7F3F}"/>
          </ac:spMkLst>
        </pc:spChg>
        <pc:spChg chg="add mod">
          <ac:chgData name="Trang Ha" userId="270efafb50020bd6" providerId="LiveId" clId="{B71776FF-66C6-4F79-9C51-A33A9AE7CD87}" dt="2022-07-05T00:57:38.745" v="2164" actId="20577"/>
          <ac:spMkLst>
            <pc:docMk/>
            <pc:sldMk cId="426134198" sldId="437"/>
            <ac:spMk id="22" creationId="{F8CDBFF8-AB61-B8EB-5761-06627E38C2A4}"/>
          </ac:spMkLst>
        </pc:spChg>
        <pc:spChg chg="add del mod">
          <ac:chgData name="Trang Ha" userId="270efafb50020bd6" providerId="LiveId" clId="{B71776FF-66C6-4F79-9C51-A33A9AE7CD87}" dt="2022-07-05T00:52:13.774" v="2104" actId="478"/>
          <ac:spMkLst>
            <pc:docMk/>
            <pc:sldMk cId="426134198" sldId="437"/>
            <ac:spMk id="23" creationId="{8AB8924F-F638-7390-D6D0-44D77ABAEEB2}"/>
          </ac:spMkLst>
        </pc:spChg>
        <pc:spChg chg="add mod">
          <ac:chgData name="Trang Ha" userId="270efafb50020bd6" providerId="LiveId" clId="{B71776FF-66C6-4F79-9C51-A33A9AE7CD87}" dt="2022-07-05T00:59:57.039" v="2183" actId="20577"/>
          <ac:spMkLst>
            <pc:docMk/>
            <pc:sldMk cId="426134198" sldId="437"/>
            <ac:spMk id="24" creationId="{A6EBA4B5-43E8-0857-7C81-CDF43F05A776}"/>
          </ac:spMkLst>
        </pc:spChg>
        <pc:spChg chg="del">
          <ac:chgData name="Trang Ha" userId="270efafb50020bd6" providerId="LiveId" clId="{B71776FF-66C6-4F79-9C51-A33A9AE7CD87}" dt="2022-07-04T22:29:34.822" v="61" actId="478"/>
          <ac:spMkLst>
            <pc:docMk/>
            <pc:sldMk cId="426134198" sldId="437"/>
            <ac:spMk id="34" creationId="{00000000-0000-0000-0000-000000000000}"/>
          </ac:spMkLst>
        </pc:spChg>
        <pc:spChg chg="del">
          <ac:chgData name="Trang Ha" userId="270efafb50020bd6" providerId="LiveId" clId="{B71776FF-66C6-4F79-9C51-A33A9AE7CD87}" dt="2022-07-04T23:15:10.906" v="2015" actId="478"/>
          <ac:spMkLst>
            <pc:docMk/>
            <pc:sldMk cId="426134198" sldId="437"/>
            <ac:spMk id="35" creationId="{00000000-0000-0000-0000-000000000000}"/>
          </ac:spMkLst>
        </pc:spChg>
        <pc:spChg chg="del mod">
          <ac:chgData name="Trang Ha" userId="270efafb50020bd6" providerId="LiveId" clId="{B71776FF-66C6-4F79-9C51-A33A9AE7CD87}" dt="2022-07-04T23:15:04.820" v="2013" actId="478"/>
          <ac:spMkLst>
            <pc:docMk/>
            <pc:sldMk cId="426134198" sldId="437"/>
            <ac:spMk id="37" creationId="{00000000-0000-0000-0000-000000000000}"/>
          </ac:spMkLst>
        </pc:spChg>
        <pc:spChg chg="del">
          <ac:chgData name="Trang Ha" userId="270efafb50020bd6" providerId="LiveId" clId="{B71776FF-66C6-4F79-9C51-A33A9AE7CD87}" dt="2022-07-04T23:14:58.206" v="2011" actId="478"/>
          <ac:spMkLst>
            <pc:docMk/>
            <pc:sldMk cId="426134198" sldId="437"/>
            <ac:spMk id="38" creationId="{00000000-0000-0000-0000-000000000000}"/>
          </ac:spMkLst>
        </pc:spChg>
        <pc:picChg chg="add del mod">
          <ac:chgData name="Trang Ha" userId="270efafb50020bd6" providerId="LiveId" clId="{B71776FF-66C6-4F79-9C51-A33A9AE7CD87}" dt="2022-07-04T23:18:47.300" v="2031" actId="478"/>
          <ac:picMkLst>
            <pc:docMk/>
            <pc:sldMk cId="426134198" sldId="437"/>
            <ac:picMk id="3" creationId="{ABD1720B-1264-18F4-4C91-D04A0B7A4B2B}"/>
          </ac:picMkLst>
        </pc:picChg>
        <pc:picChg chg="add del">
          <ac:chgData name="Trang Ha" userId="270efafb50020bd6" providerId="LiveId" clId="{B71776FF-66C6-4F79-9C51-A33A9AE7CD87}" dt="2022-07-04T23:16:54.244" v="2022" actId="478"/>
          <ac:picMkLst>
            <pc:docMk/>
            <pc:sldMk cId="426134198" sldId="437"/>
            <ac:picMk id="5" creationId="{68F8B65E-1DA9-EAFC-6B2C-55A97BFD7598}"/>
          </ac:picMkLst>
        </pc:picChg>
        <pc:cxnChg chg="add del mod">
          <ac:chgData name="Trang Ha" userId="270efafb50020bd6" providerId="LiveId" clId="{B71776FF-66C6-4F79-9C51-A33A9AE7CD87}" dt="2022-07-05T00:56:00.741" v="2149" actId="478"/>
          <ac:cxnSpMkLst>
            <pc:docMk/>
            <pc:sldMk cId="426134198" sldId="437"/>
            <ac:cxnSpMk id="7" creationId="{9B15CDBA-D62A-749A-0E4C-347BA748747F}"/>
          </ac:cxnSpMkLst>
        </pc:cxnChg>
        <pc:cxnChg chg="add mod">
          <ac:chgData name="Trang Ha" userId="270efafb50020bd6" providerId="LiveId" clId="{B71776FF-66C6-4F79-9C51-A33A9AE7CD87}" dt="2022-07-05T00:58:28.257" v="2168" actId="14100"/>
          <ac:cxnSpMkLst>
            <pc:docMk/>
            <pc:sldMk cId="426134198" sldId="437"/>
            <ac:cxnSpMk id="25" creationId="{F2D33D3C-3B5F-67C3-BD67-A793CF767464}"/>
          </ac:cxnSpMkLst>
        </pc:cxnChg>
        <pc:cxnChg chg="add mod">
          <ac:chgData name="Trang Ha" userId="270efafb50020bd6" providerId="LiveId" clId="{B71776FF-66C6-4F79-9C51-A33A9AE7CD87}" dt="2022-07-05T00:58:38.317" v="2169" actId="14100"/>
          <ac:cxnSpMkLst>
            <pc:docMk/>
            <pc:sldMk cId="426134198" sldId="437"/>
            <ac:cxnSpMk id="31" creationId="{B687C86F-2266-53F9-DD3B-A02DADD95938}"/>
          </ac:cxnSpMkLst>
        </pc:cxnChg>
        <pc:cxnChg chg="add mod">
          <ac:chgData name="Trang Ha" userId="270efafb50020bd6" providerId="LiveId" clId="{B71776FF-66C6-4F79-9C51-A33A9AE7CD87}" dt="2022-07-05T00:57:14.447" v="2161" actId="1076"/>
          <ac:cxnSpMkLst>
            <pc:docMk/>
            <pc:sldMk cId="426134198" sldId="437"/>
            <ac:cxnSpMk id="33" creationId="{785B394B-399F-0C20-25F8-9F569FDC8748}"/>
          </ac:cxnSpMkLst>
        </pc:cxnChg>
      </pc:sldChg>
      <pc:sldChg chg="addSp delSp modSp add mod delAnim modAnim">
        <pc:chgData name="Trang Ha" userId="270efafb50020bd6" providerId="LiveId" clId="{B71776FF-66C6-4F79-9C51-A33A9AE7CD87}" dt="2022-07-05T01:21:04.272" v="2404"/>
        <pc:sldMkLst>
          <pc:docMk/>
          <pc:sldMk cId="206988765" sldId="438"/>
        </pc:sldMkLst>
        <pc:spChg chg="mod">
          <ac:chgData name="Trang Ha" userId="270efafb50020bd6" providerId="LiveId" clId="{B71776FF-66C6-4F79-9C51-A33A9AE7CD87}" dt="2022-07-05T01:17:38.970" v="2369" actId="20577"/>
          <ac:spMkLst>
            <pc:docMk/>
            <pc:sldMk cId="206988765" sldId="438"/>
            <ac:spMk id="12" creationId="{00000000-0000-0000-0000-000000000000}"/>
          </ac:spMkLst>
        </pc:spChg>
        <pc:spChg chg="del">
          <ac:chgData name="Trang Ha" userId="270efafb50020bd6" providerId="LiveId" clId="{B71776FF-66C6-4F79-9C51-A33A9AE7CD87}" dt="2022-07-05T01:17:42.262" v="2370" actId="478"/>
          <ac:spMkLst>
            <pc:docMk/>
            <pc:sldMk cId="206988765" sldId="438"/>
            <ac:spMk id="20" creationId="{40930EF1-7686-7A76-2FF1-60608CB0017E}"/>
          </ac:spMkLst>
        </pc:spChg>
        <pc:spChg chg="mod">
          <ac:chgData name="Trang Ha" userId="270efafb50020bd6" providerId="LiveId" clId="{B71776FF-66C6-4F79-9C51-A33A9AE7CD87}" dt="2022-07-05T01:19:00.040" v="2387" actId="2085"/>
          <ac:spMkLst>
            <pc:docMk/>
            <pc:sldMk cId="206988765" sldId="438"/>
            <ac:spMk id="21" creationId="{EA6EB115-7300-099A-AFFC-C95FD1BE7F3F}"/>
          </ac:spMkLst>
        </pc:spChg>
        <pc:spChg chg="mod">
          <ac:chgData name="Trang Ha" userId="270efafb50020bd6" providerId="LiveId" clId="{B71776FF-66C6-4F79-9C51-A33A9AE7CD87}" dt="2022-07-05T01:20:11.112" v="2398" actId="1076"/>
          <ac:spMkLst>
            <pc:docMk/>
            <pc:sldMk cId="206988765" sldId="438"/>
            <ac:spMk id="22" creationId="{F8CDBFF8-AB61-B8EB-5761-06627E38C2A4}"/>
          </ac:spMkLst>
        </pc:spChg>
        <pc:spChg chg="mod">
          <ac:chgData name="Trang Ha" userId="270efafb50020bd6" providerId="LiveId" clId="{B71776FF-66C6-4F79-9C51-A33A9AE7CD87}" dt="2022-07-05T01:20:15.053" v="2399" actId="1076"/>
          <ac:spMkLst>
            <pc:docMk/>
            <pc:sldMk cId="206988765" sldId="438"/>
            <ac:spMk id="24" creationId="{A6EBA4B5-43E8-0857-7C81-CDF43F05A776}"/>
          </ac:spMkLst>
        </pc:spChg>
        <pc:picChg chg="add del mod">
          <ac:chgData name="Trang Ha" userId="270efafb50020bd6" providerId="LiveId" clId="{B71776FF-66C6-4F79-9C51-A33A9AE7CD87}" dt="2022-07-05T01:20:43.437" v="2400" actId="478"/>
          <ac:picMkLst>
            <pc:docMk/>
            <pc:sldMk cId="206988765" sldId="438"/>
            <ac:picMk id="3" creationId="{BC65FAB0-CE11-A8F4-C747-3F8EEC37DC2D}"/>
          </ac:picMkLst>
        </pc:picChg>
        <pc:cxnChg chg="del mod">
          <ac:chgData name="Trang Ha" userId="270efafb50020bd6" providerId="LiveId" clId="{B71776FF-66C6-4F79-9C51-A33A9AE7CD87}" dt="2022-07-05T01:17:46.539" v="2371" actId="478"/>
          <ac:cxnSpMkLst>
            <pc:docMk/>
            <pc:sldMk cId="206988765" sldId="438"/>
            <ac:cxnSpMk id="25" creationId="{F2D33D3C-3B5F-67C3-BD67-A793CF767464}"/>
          </ac:cxnSpMkLst>
        </pc:cxnChg>
        <pc:cxnChg chg="del mod">
          <ac:chgData name="Trang Ha" userId="270efafb50020bd6" providerId="LiveId" clId="{B71776FF-66C6-4F79-9C51-A33A9AE7CD87}" dt="2022-07-05T01:17:48.575" v="2373" actId="478"/>
          <ac:cxnSpMkLst>
            <pc:docMk/>
            <pc:sldMk cId="206988765" sldId="438"/>
            <ac:cxnSpMk id="31" creationId="{B687C86F-2266-53F9-DD3B-A02DADD95938}"/>
          </ac:cxnSpMkLst>
        </pc:cxnChg>
        <pc:cxnChg chg="del">
          <ac:chgData name="Trang Ha" userId="270efafb50020bd6" providerId="LiveId" clId="{B71776FF-66C6-4F79-9C51-A33A9AE7CD87}" dt="2022-07-05T01:17:47.545" v="2372" actId="478"/>
          <ac:cxnSpMkLst>
            <pc:docMk/>
            <pc:sldMk cId="206988765" sldId="438"/>
            <ac:cxnSpMk id="33" creationId="{785B394B-399F-0C20-25F8-9F569FDC8748}"/>
          </ac:cxnSpMkLst>
        </pc:cxnChg>
      </pc:sldChg>
      <pc:sldChg chg="modSp del mod">
        <pc:chgData name="Trang Ha" userId="270efafb50020bd6" providerId="LiveId" clId="{B71776FF-66C6-4F79-9C51-A33A9AE7CD87}" dt="2022-07-04T23:13:12.513" v="1853" actId="2696"/>
        <pc:sldMkLst>
          <pc:docMk/>
          <pc:sldMk cId="2252523067" sldId="440"/>
        </pc:sldMkLst>
        <pc:spChg chg="mod">
          <ac:chgData name="Trang Ha" userId="270efafb50020bd6" providerId="LiveId" clId="{B71776FF-66C6-4F79-9C51-A33A9AE7CD87}" dt="2022-07-04T22:29:13.119" v="58" actId="20577"/>
          <ac:spMkLst>
            <pc:docMk/>
            <pc:sldMk cId="2252523067" sldId="440"/>
            <ac:spMk id="2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7</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791200"/>
            <a:ext cx="1766808" cy="2293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8: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TẠM</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BIỆT</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MÙA</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HÈ</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54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T4</a:t>
            </a:r>
            <a:r>
              <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795919" y="5509437"/>
            <a:ext cx="3777458" cy="269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ùa Hè Đến - Nhạc Thiếu Nhi Vui Nhộn Hay Nhất - Múa Hát Trẻ Em Sôi Độ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18319" y="381000"/>
            <a:ext cx="15163800" cy="8521316"/>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79FA494F-4417-6838-E843-DA1FCB20DD42}"/>
              </a:ext>
            </a:extLst>
          </p:cNvPr>
          <p:cNvPicPr>
            <a:picLocks noChangeAspect="1"/>
          </p:cNvPicPr>
          <p:nvPr/>
        </p:nvPicPr>
        <p:blipFill>
          <a:blip r:embed="rId2">
            <a:clrChange>
              <a:clrFrom>
                <a:srgbClr val="FAFAFA"/>
              </a:clrFrom>
              <a:clrTo>
                <a:srgbClr val="FAFAFA">
                  <a:alpha val="0"/>
                </a:srgbClr>
              </a:clrTo>
            </a:clrChange>
          </a:blip>
          <a:stretch>
            <a:fillRect/>
          </a:stretch>
        </p:blipFill>
        <p:spPr>
          <a:xfrm>
            <a:off x="7376319" y="7070543"/>
            <a:ext cx="924219" cy="822780"/>
          </a:xfrm>
          <a:prstGeom prst="rect">
            <a:avLst/>
          </a:prstGeom>
        </p:spPr>
      </p:pic>
      <p:pic>
        <p:nvPicPr>
          <p:cNvPr id="7" name="Picture 6">
            <a:extLst>
              <a:ext uri="{FF2B5EF4-FFF2-40B4-BE49-F238E27FC236}">
                <a16:creationId xmlns:a16="http://schemas.microsoft.com/office/drawing/2014/main" xmlns="" id="{8C46E1B1-1C18-0C9D-8D25-FB934EEAB394}"/>
              </a:ext>
            </a:extLst>
          </p:cNvPr>
          <p:cNvPicPr>
            <a:picLocks noChangeAspect="1"/>
          </p:cNvPicPr>
          <p:nvPr/>
        </p:nvPicPr>
        <p:blipFill>
          <a:blip r:embed="rId2">
            <a:clrChange>
              <a:clrFrom>
                <a:srgbClr val="FAFAFA"/>
              </a:clrFrom>
              <a:clrTo>
                <a:srgbClr val="FAFAFA">
                  <a:alpha val="0"/>
                </a:srgbClr>
              </a:clrTo>
            </a:clrChange>
          </a:blip>
          <a:stretch>
            <a:fillRect/>
          </a:stretch>
        </p:blipFill>
        <p:spPr>
          <a:xfrm>
            <a:off x="7737681" y="5896928"/>
            <a:ext cx="924219" cy="822780"/>
          </a:xfrm>
          <a:prstGeom prst="rect">
            <a:avLst/>
          </a:prstGeom>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dirty="0" err="1">
                    <a:solidFill>
                      <a:srgbClr val="0000CC"/>
                    </a:solidFill>
                    <a:latin typeface="Times New Roman" pitchFamily="18" charset="0"/>
                    <a:cs typeface="Times New Roman" pitchFamily="18" charset="0"/>
                  </a:rPr>
                  <a:t>Thứ</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ngày</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tháng</a:t>
                </a:r>
                <a:r>
                  <a:rPr lang="en-US" sz="3600" dirty="0">
                    <a:solidFill>
                      <a:srgbClr val="0000CC"/>
                    </a:solidFill>
                    <a:latin typeface="Times New Roman" pitchFamily="18" charset="0"/>
                    <a:cs typeface="Times New Roman" pitchFamily="18" charset="0"/>
                  </a:rPr>
                  <a:t>…..</a:t>
                </a:r>
                <a:r>
                  <a:rPr lang="en-US" sz="3600" dirty="0" err="1">
                    <a:solidFill>
                      <a:srgbClr val="0000CC"/>
                    </a:solidFill>
                    <a:latin typeface="Times New Roman" pitchFamily="18" charset="0"/>
                    <a:cs typeface="Times New Roman" pitchFamily="18" charset="0"/>
                  </a:rPr>
                  <a:t>năm</a:t>
                </a:r>
                <a:r>
                  <a:rPr lang="en-US" sz="3600" dirty="0">
                    <a:solidFill>
                      <a:srgbClr val="0000CC"/>
                    </a:solidFill>
                    <a:latin typeface="Times New Roman" pitchFamily="18" charset="0"/>
                    <a:cs typeface="Times New Roman" pitchFamily="18" charset="0"/>
                  </a:rPr>
                  <a:t>…….</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645920"/>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746919" y="2331720"/>
            <a:ext cx="15011400" cy="1077218"/>
          </a:xfrm>
          <a:prstGeom prst="rect">
            <a:avLst/>
          </a:prstGeom>
        </p:spPr>
        <p:txBody>
          <a:bodyPr wrap="square">
            <a:spAutoFit/>
          </a:bodyPr>
          <a:lstStyle/>
          <a:p>
            <a:pPr algn="just"/>
            <a:r>
              <a:rPr lang="en-US" sz="3200" b="1" smtClean="0">
                <a:solidFill>
                  <a:srgbClr val="0000CC"/>
                </a:solidFill>
                <a:latin typeface="Times New Roman" pitchFamily="18" charset="0"/>
                <a:cs typeface="Times New Roman" pitchFamily="18" charset="0"/>
              </a:rPr>
              <a:t>    Bài </a:t>
            </a:r>
            <a:r>
              <a:rPr lang="en-US" sz="3200" b="1" dirty="0">
                <a:solidFill>
                  <a:srgbClr val="0000CC"/>
                </a:solidFill>
                <a:latin typeface="Times New Roman" pitchFamily="18" charset="0"/>
                <a:cs typeface="Times New Roman" pitchFamily="18" charset="0"/>
              </a:rPr>
              <a:t>1. Đọc </a:t>
            </a:r>
            <a:r>
              <a:rPr lang="en-US" sz="3200" b="1" dirty="0" err="1">
                <a:solidFill>
                  <a:srgbClr val="0000CC"/>
                </a:solidFill>
                <a:latin typeface="Times New Roman" pitchFamily="18" charset="0"/>
                <a:cs typeface="Times New Roman" pitchFamily="18" charset="0"/>
              </a:rPr>
              <a:t>lại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câu</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chuyện</a:t>
            </a:r>
            <a:r>
              <a:rPr lang="en-US" sz="3200" b="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Tạm</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biệt</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mùa</a:t>
            </a:r>
            <a:r>
              <a:rPr lang="en-US" sz="3200" b="1" i="1" dirty="0">
                <a:solidFill>
                  <a:srgbClr val="0000CC"/>
                </a:solidFill>
                <a:latin typeface="Times New Roman" pitchFamily="18" charset="0"/>
                <a:cs typeface="Times New Roman" pitchFamily="18" charset="0"/>
              </a:rPr>
              <a:t> </a:t>
            </a:r>
            <a:r>
              <a:rPr lang="en-US" sz="3200" b="1" i="1" dirty="0" err="1">
                <a:solidFill>
                  <a:srgbClr val="0000CC"/>
                </a:solidFill>
                <a:latin typeface="Times New Roman" pitchFamily="18" charset="0"/>
                <a:cs typeface="Times New Roman" pitchFamily="18" charset="0"/>
              </a:rPr>
              <a:t>hè</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Trao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đổi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bạn</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về</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những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nội</a:t>
            </a:r>
            <a:r>
              <a:rPr lang="en-US" sz="3200" b="1" dirty="0">
                <a:solidFill>
                  <a:srgbClr val="0000CC"/>
                </a:solidFill>
                <a:latin typeface="Times New Roman" pitchFamily="18" charset="0"/>
                <a:cs typeface="Times New Roman" pitchFamily="18" charset="0"/>
              </a:rPr>
              <a:t> dung </a:t>
            </a:r>
            <a:r>
              <a:rPr lang="en-US" sz="3200" b="1" dirty="0" err="1">
                <a:solidFill>
                  <a:srgbClr val="0000CC"/>
                </a:solidFill>
                <a:latin typeface="Times New Roman" pitchFamily="18" charset="0"/>
                <a:cs typeface="Times New Roman" pitchFamily="18" charset="0"/>
              </a:rPr>
              <a:t>theo</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gợi</a:t>
            </a:r>
            <a:r>
              <a:rPr lang="en-US" sz="3200" b="1" dirty="0">
                <a:solidFill>
                  <a:srgbClr val="0000CC"/>
                </a:solidFill>
                <a:latin typeface="Times New Roman" pitchFamily="18" charset="0"/>
                <a:cs typeface="Times New Roman" pitchFamily="18" charset="0"/>
              </a:rPr>
              <a:t> ý </a:t>
            </a:r>
            <a:r>
              <a:rPr lang="en-US" sz="3200" b="1" dirty="0" err="1">
                <a:solidFill>
                  <a:srgbClr val="0000CC"/>
                </a:solidFill>
                <a:latin typeface="Times New Roman" pitchFamily="18" charset="0"/>
                <a:cs typeface="Times New Roman" pitchFamily="18" charset="0"/>
              </a:rPr>
              <a:t>trong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bảng</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dưới</a:t>
            </a:r>
            <a:r>
              <a:rPr lang="en-US" sz="3200" b="1" dirty="0">
                <a:solidFill>
                  <a:srgbClr val="0000CC"/>
                </a:solidFill>
                <a:latin typeface="Times New Roman" pitchFamily="18" charset="0"/>
                <a:cs typeface="Times New Roman" pitchFamily="18" charset="0"/>
              </a:rPr>
              <a:t> </a:t>
            </a:r>
            <a:r>
              <a:rPr lang="en-US" sz="3200" b="1" dirty="0" err="1">
                <a:solidFill>
                  <a:srgbClr val="0000CC"/>
                </a:solidFill>
                <a:latin typeface="Times New Roman" pitchFamily="18" charset="0"/>
                <a:cs typeface="Times New Roman" pitchFamily="18" charset="0"/>
              </a:rPr>
              <a:t>đây</a:t>
            </a:r>
            <a:r>
              <a:rPr lang="en-US" sz="3200" b="1" dirty="0">
                <a:solidFill>
                  <a:srgbClr val="0000CC"/>
                </a:solidFill>
                <a:latin typeface="Times New Roman" pitchFamily="18" charset="0"/>
                <a:cs typeface="Times New Roman" pitchFamily="18" charset="0"/>
              </a:rPr>
              <a:t>:</a:t>
            </a:r>
          </a:p>
        </p:txBody>
      </p:sp>
      <p:sp>
        <p:nvSpPr>
          <p:cNvPr id="22" name="Rectangle 95">
            <a:extLst>
              <a:ext uri="{FF2B5EF4-FFF2-40B4-BE49-F238E27FC236}">
                <a16:creationId xmlns:a16="http://schemas.microsoft.com/office/drawing/2014/main" xmlns="" id="{9D76DDBE-0420-3932-B459-DDFF8F1CD340}"/>
              </a:ext>
            </a:extLst>
          </p:cNvPr>
          <p:cNvSpPr>
            <a:spLocks noChangeArrowheads="1"/>
          </p:cNvSpPr>
          <p:nvPr/>
        </p:nvSpPr>
        <p:spPr bwMode="auto">
          <a:xfrm>
            <a:off x="4652980" y="1249680"/>
            <a:ext cx="66827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8: </a:t>
            </a:r>
            <a:r>
              <a:rPr lang="en-GB" sz="3600" b="1" err="1">
                <a:solidFill>
                  <a:srgbClr val="0000CC"/>
                </a:solidFill>
                <a:latin typeface="Times New Roman" pitchFamily="18" charset="0"/>
                <a:cs typeface="Times New Roman" pitchFamily="18" charset="0"/>
              </a:rPr>
              <a:t>TẠM</a:t>
            </a:r>
            <a:r>
              <a:rPr lang="en-GB" sz="3600" b="1">
                <a:solidFill>
                  <a:srgbClr val="0000CC"/>
                </a:solidFill>
                <a:latin typeface="Times New Roman" pitchFamily="18" charset="0"/>
                <a:cs typeface="Times New Roman" pitchFamily="18" charset="0"/>
              </a:rPr>
              <a:t> </a:t>
            </a:r>
            <a:r>
              <a:rPr lang="en-GB" sz="3600" b="1" smtClean="0">
                <a:solidFill>
                  <a:srgbClr val="0000CC"/>
                </a:solidFill>
                <a:latin typeface="Times New Roman" pitchFamily="18" charset="0"/>
                <a:cs typeface="Times New Roman" pitchFamily="18" charset="0"/>
              </a:rPr>
              <a:t>BIỆT </a:t>
            </a:r>
            <a:r>
              <a:rPr lang="en-GB" sz="3600" b="1" dirty="0" err="1">
                <a:solidFill>
                  <a:srgbClr val="0000CC"/>
                </a:solidFill>
                <a:latin typeface="Times New Roman" pitchFamily="18" charset="0"/>
                <a:cs typeface="Times New Roman" pitchFamily="18" charset="0"/>
              </a:rPr>
              <a:t>MÙA</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HÈ</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T4</a:t>
            </a:r>
            <a:r>
              <a:rPr lang="en-GB" sz="3600" b="1" dirty="0">
                <a:solidFill>
                  <a:srgbClr val="0000CC"/>
                </a:solidFill>
                <a:latin typeface="Times New Roman" pitchFamily="18" charset="0"/>
                <a:cs typeface="Times New Roman" pitchFamily="18" charset="0"/>
              </a:rPr>
              <a:t>)</a:t>
            </a:r>
          </a:p>
        </p:txBody>
      </p:sp>
      <p:graphicFrame>
        <p:nvGraphicFramePr>
          <p:cNvPr id="4" name="Table 4">
            <a:extLst>
              <a:ext uri="{FF2B5EF4-FFF2-40B4-BE49-F238E27FC236}">
                <a16:creationId xmlns:a16="http://schemas.microsoft.com/office/drawing/2014/main" xmlns="" id="{8005610F-A287-AD19-4519-9261ADE7F4BE}"/>
              </a:ext>
            </a:extLst>
          </p:cNvPr>
          <p:cNvGraphicFramePr>
            <a:graphicFrameLocks noGrp="1"/>
          </p:cNvGraphicFramePr>
          <p:nvPr>
            <p:extLst>
              <p:ext uri="{D42A27DB-BD31-4B8C-83A1-F6EECF244321}">
                <p14:modId xmlns:p14="http://schemas.microsoft.com/office/powerpoint/2010/main" val="3642751593"/>
              </p:ext>
            </p:extLst>
          </p:nvPr>
        </p:nvGraphicFramePr>
        <p:xfrm>
          <a:off x="298541" y="3623752"/>
          <a:ext cx="15650644" cy="5215448"/>
        </p:xfrm>
        <a:graphic>
          <a:graphicData uri="http://schemas.openxmlformats.org/drawingml/2006/table">
            <a:tbl>
              <a:tblPr firstRow="1" bandRow="1">
                <a:tableStyleId>{5C22544A-7EE6-4342-B048-85BDC9FD1C3A}</a:tableStyleId>
              </a:tblPr>
              <a:tblGrid>
                <a:gridCol w="4777322">
                  <a:extLst>
                    <a:ext uri="{9D8B030D-6E8A-4147-A177-3AD203B41FA5}">
                      <a16:colId xmlns:a16="http://schemas.microsoft.com/office/drawing/2014/main" xmlns="" val="171364744"/>
                    </a:ext>
                  </a:extLst>
                </a:gridCol>
                <a:gridCol w="4815056">
                  <a:extLst>
                    <a:ext uri="{9D8B030D-6E8A-4147-A177-3AD203B41FA5}">
                      <a16:colId xmlns:a16="http://schemas.microsoft.com/office/drawing/2014/main" xmlns="" val="2527364465"/>
                    </a:ext>
                  </a:extLst>
                </a:gridCol>
                <a:gridCol w="6058266">
                  <a:extLst>
                    <a:ext uri="{9D8B030D-6E8A-4147-A177-3AD203B41FA5}">
                      <a16:colId xmlns:a16="http://schemas.microsoft.com/office/drawing/2014/main" xmlns="" val="100419499"/>
                    </a:ext>
                  </a:extLst>
                </a:gridCol>
              </a:tblGrid>
              <a:tr h="1149945">
                <a:tc>
                  <a:txBody>
                    <a:bodyPr/>
                    <a:lstStyle/>
                    <a:p>
                      <a:pPr algn="ctr"/>
                      <a:r>
                        <a:rPr lang="en-US" sz="3000" dirty="0" err="1">
                          <a:solidFill>
                            <a:srgbClr val="0000CC"/>
                          </a:solidFill>
                          <a:latin typeface="Times New Roman" panose="02020603050405020304" pitchFamily="18" charset="0"/>
                          <a:cs typeface="Times New Roman" panose="02020603050405020304" pitchFamily="18" charset="0"/>
                        </a:rPr>
                        <a:t>Những</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việc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làm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của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Diệu</a:t>
                      </a:r>
                      <a:endParaRPr lang="en-US" sz="3000"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accent5"/>
                    </a:solidFill>
                  </a:tcPr>
                </a:tc>
                <a:tc>
                  <a:txBody>
                    <a:bodyPr/>
                    <a:lstStyle/>
                    <a:p>
                      <a:pPr algn="ctr"/>
                      <a:r>
                        <a:rPr lang="en-US" sz="3000" dirty="0" err="1">
                          <a:solidFill>
                            <a:srgbClr val="0000CC"/>
                          </a:solidFill>
                          <a:latin typeface="Times New Roman" panose="02020603050405020304" pitchFamily="18" charset="0"/>
                          <a:cs typeface="Times New Roman" panose="02020603050405020304" pitchFamily="18" charset="0"/>
                        </a:rPr>
                        <a:t>Suy</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nghĩ</a:t>
                      </a:r>
                      <a:r>
                        <a:rPr lang="en-US" sz="3000" dirty="0">
                          <a:solidFill>
                            <a:srgbClr val="0000CC"/>
                          </a:solidFill>
                          <a:latin typeface="Times New Roman" panose="02020603050405020304" pitchFamily="18" charset="0"/>
                          <a:cs typeface="Times New Roman" panose="02020603050405020304" pitchFamily="18" charset="0"/>
                        </a:rPr>
                        <a:t> , </a:t>
                      </a:r>
                      <a:r>
                        <a:rPr lang="en-US" sz="3000" dirty="0" err="1">
                          <a:solidFill>
                            <a:srgbClr val="0000CC"/>
                          </a:solidFill>
                          <a:latin typeface="Times New Roman" panose="02020603050405020304" pitchFamily="18" charset="0"/>
                          <a:cs typeface="Times New Roman" panose="02020603050405020304" pitchFamily="18" charset="0"/>
                        </a:rPr>
                        <a:t>cảm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xúc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của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Diệu</a:t>
                      </a:r>
                      <a:endParaRPr lang="en-US" sz="3000"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accent5"/>
                    </a:solidFill>
                  </a:tcPr>
                </a:tc>
                <a:tc>
                  <a:txBody>
                    <a:bodyPr/>
                    <a:lstStyle/>
                    <a:p>
                      <a:pPr algn="ctr"/>
                      <a:r>
                        <a:rPr lang="en-US" sz="3000" dirty="0" err="1">
                          <a:solidFill>
                            <a:srgbClr val="0000CC"/>
                          </a:solidFill>
                          <a:latin typeface="Times New Roman" panose="02020603050405020304" pitchFamily="18" charset="0"/>
                          <a:cs typeface="Times New Roman" panose="02020603050405020304" pitchFamily="18" charset="0"/>
                        </a:rPr>
                        <a:t>Suy</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nghĩ</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cảm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xúc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của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em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về</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việc</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làm</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của</a:t>
                      </a:r>
                      <a:r>
                        <a:rPr lang="en-US" sz="3000" dirty="0">
                          <a:solidFill>
                            <a:srgbClr val="0000CC"/>
                          </a:solidFill>
                          <a:latin typeface="Times New Roman" panose="02020603050405020304" pitchFamily="18" charset="0"/>
                          <a:cs typeface="Times New Roman" panose="02020603050405020304" pitchFamily="18" charset="0"/>
                        </a:rPr>
                        <a:t> </a:t>
                      </a:r>
                      <a:r>
                        <a:rPr lang="en-US" sz="3000" dirty="0" err="1">
                          <a:solidFill>
                            <a:srgbClr val="0000CC"/>
                          </a:solidFill>
                          <a:latin typeface="Times New Roman" panose="02020603050405020304" pitchFamily="18" charset="0"/>
                          <a:cs typeface="Times New Roman" panose="02020603050405020304" pitchFamily="18" charset="0"/>
                        </a:rPr>
                        <a:t>Diệu</a:t>
                      </a:r>
                      <a:endParaRPr lang="en-US" sz="3000"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solidFill>
                      <a:schemeClr val="accent5"/>
                    </a:solidFill>
                  </a:tcPr>
                </a:tc>
                <a:extLst>
                  <a:ext uri="{0D108BD9-81ED-4DB2-BD59-A6C34878D82A}">
                    <a16:rowId xmlns:a16="http://schemas.microsoft.com/office/drawing/2014/main" xmlns="" val="799831"/>
                  </a:ext>
                </a:extLst>
              </a:tr>
              <a:tr h="1149945">
                <a:tc>
                  <a:txBody>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vào</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vườn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hái</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quả</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cùng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mẹ</a:t>
                      </a:r>
                      <a:endParaRPr lang="en-US" sz="3000" b="1"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r>
                        <a:rPr lang="en-US" sz="3000" b="1" dirty="0" err="1">
                          <a:solidFill>
                            <a:srgbClr val="0000CC"/>
                          </a:solidFill>
                          <a:latin typeface="Times New Roman" panose="02020603050405020304" pitchFamily="18" charset="0"/>
                          <a:cs typeface="Times New Roman" panose="02020603050405020304" pitchFamily="18" charset="0"/>
                        </a:rPr>
                        <a:t>Thích</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thú</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và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hào</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hứng</a:t>
                      </a:r>
                      <a:endParaRPr lang="en-US" sz="3000" b="1"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pPr marL="0" indent="0">
                        <a:buFontTx/>
                        <a:buNone/>
                      </a:pP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cô</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bé</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chăm</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làm</a:t>
                      </a:r>
                      <a:r>
                        <a:rPr lang="en-US" sz="3000" b="1" dirty="0">
                          <a:solidFill>
                            <a:srgbClr val="0000CC"/>
                          </a:solidFill>
                          <a:latin typeface="Times New Roman" panose="02020603050405020304" pitchFamily="18" charset="0"/>
                          <a:cs typeface="Times New Roman" panose="02020603050405020304" pitchFamily="18" charset="0"/>
                        </a:rPr>
                        <a:t>…</a:t>
                      </a:r>
                    </a:p>
                    <a:p>
                      <a:pPr marL="0" marR="0" lvl="0" indent="0" algn="l" defTabSz="1436888" rtl="0" eaLnBrk="1" fontAlgn="auto" latinLnBrk="0" hangingPunct="1">
                        <a:lnSpc>
                          <a:spcPct val="100000"/>
                        </a:lnSpc>
                        <a:spcBef>
                          <a:spcPts val="0"/>
                        </a:spcBef>
                        <a:spcAft>
                          <a:spcPts val="0"/>
                        </a:spcAft>
                        <a:buClrTx/>
                        <a:buSzTx/>
                        <a:buFontTx/>
                        <a:buNone/>
                        <a:tabLst/>
                        <a:defRPr/>
                      </a:pP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biết</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quan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tâm</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giúp</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đỡ</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mẹ</a:t>
                      </a:r>
                      <a:r>
                        <a:rPr lang="en-US" sz="3000" b="1" dirty="0">
                          <a:solidFill>
                            <a:srgbClr val="0000CC"/>
                          </a:solidFill>
                          <a:latin typeface="Times New Roman" panose="02020603050405020304" pitchFamily="18" charset="0"/>
                          <a:cs typeface="Times New Roman" panose="02020603050405020304" pitchFamily="18" charset="0"/>
                        </a:rPr>
                        <a:t>…</a:t>
                      </a: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1831816506"/>
                  </a:ext>
                </a:extLst>
              </a:tr>
              <a:tr h="1391558">
                <a:tc>
                  <a:txBody>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đến </a:t>
                      </a:r>
                      <a:r>
                        <a:rPr lang="en-US" sz="3000" b="1" dirty="0" err="1">
                          <a:solidFill>
                            <a:srgbClr val="0000CC"/>
                          </a:solidFill>
                          <a:latin typeface="Times New Roman" panose="02020603050405020304" pitchFamily="18" charset="0"/>
                          <a:cs typeface="Times New Roman" panose="02020603050405020304" pitchFamily="18" charset="0"/>
                        </a:rPr>
                        <a:t>thăm</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cụ</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Khởi</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và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trò</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chuyện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err="1">
                          <a:solidFill>
                            <a:srgbClr val="0000CC"/>
                          </a:solidFill>
                          <a:latin typeface="Times New Roman" panose="02020603050405020304" pitchFamily="18" charset="0"/>
                          <a:cs typeface="Times New Roman" panose="02020603050405020304" pitchFamily="18" charset="0"/>
                        </a:rPr>
                        <a:t>với</a:t>
                      </a:r>
                      <a:r>
                        <a:rPr lang="en-US" sz="3000" b="1">
                          <a:solidFill>
                            <a:srgbClr val="0000CC"/>
                          </a:solidFill>
                          <a:latin typeface="Times New Roman" panose="02020603050405020304" pitchFamily="18" charset="0"/>
                          <a:cs typeface="Times New Roman" panose="02020603050405020304" pitchFamily="18" charset="0"/>
                        </a:rPr>
                        <a:t> </a:t>
                      </a:r>
                      <a:r>
                        <a:rPr lang="en-US" sz="3000" b="1" smtClean="0">
                          <a:solidFill>
                            <a:srgbClr val="0000CC"/>
                          </a:solidFill>
                          <a:latin typeface="Times New Roman" panose="02020603050405020304" pitchFamily="18" charset="0"/>
                          <a:cs typeface="Times New Roman" panose="02020603050405020304" pitchFamily="18" charset="0"/>
                        </a:rPr>
                        <a:t>bà</a:t>
                      </a:r>
                      <a:endParaRPr lang="en-US" sz="3000" b="1"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endParaRPr lang="en-US" sz="3000" b="1" dirty="0">
                        <a:solidFill>
                          <a:srgbClr val="0000CC"/>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r>
                        <a:rPr lang="en-US" sz="3000" b="1" dirty="0">
                          <a:solidFill>
                            <a:srgbClr val="0000CC"/>
                          </a:solidFill>
                        </a:rPr>
                        <a:t> </a:t>
                      </a: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122773326"/>
                  </a:ext>
                </a:extLst>
              </a:tr>
              <a:tr h="1524000">
                <a:tc>
                  <a:txBody>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ra</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chợ</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cùng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mẹ</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và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được</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gặp</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err="1">
                          <a:solidFill>
                            <a:srgbClr val="0000CC"/>
                          </a:solidFill>
                          <a:latin typeface="Times New Roman" panose="02020603050405020304" pitchFamily="18" charset="0"/>
                          <a:cs typeface="Times New Roman" panose="02020603050405020304" pitchFamily="18" charset="0"/>
                        </a:rPr>
                        <a:t>nhiều</a:t>
                      </a:r>
                      <a:r>
                        <a:rPr lang="en-US" sz="3000" b="1">
                          <a:solidFill>
                            <a:srgbClr val="0000CC"/>
                          </a:solidFill>
                          <a:latin typeface="Times New Roman" panose="02020603050405020304" pitchFamily="18" charset="0"/>
                          <a:cs typeface="Times New Roman" panose="02020603050405020304" pitchFamily="18" charset="0"/>
                        </a:rPr>
                        <a:t> </a:t>
                      </a:r>
                      <a:r>
                        <a:rPr lang="en-US" sz="3000" b="1" smtClean="0">
                          <a:solidFill>
                            <a:srgbClr val="0000CC"/>
                          </a:solidFill>
                          <a:latin typeface="Times New Roman" panose="02020603050405020304" pitchFamily="18" charset="0"/>
                          <a:cs typeface="Times New Roman" panose="02020603050405020304" pitchFamily="18" charset="0"/>
                        </a:rPr>
                        <a:t>người</a:t>
                      </a:r>
                      <a:endParaRPr lang="en-US" sz="3000" b="1" dirty="0">
                        <a:solidFill>
                          <a:srgbClr val="0000CC"/>
                        </a:solidFill>
                        <a:latin typeface="Times New Roman" panose="02020603050405020304" pitchFamily="18" charset="0"/>
                        <a:cs typeface="Times New Roman" panose="02020603050405020304" pitchFamily="18" charset="0"/>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endParaRPr lang="en-US" sz="3000" b="1" dirty="0">
                        <a:solidFill>
                          <a:srgbClr val="0000CC"/>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tc>
                  <a:txBody>
                    <a:bodyPr/>
                    <a:lstStyle/>
                    <a:p>
                      <a:endParaRPr lang="en-US" sz="3000" b="1" dirty="0">
                        <a:solidFill>
                          <a:srgbClr val="0000CC"/>
                        </a:solidFill>
                      </a:endParaRPr>
                    </a:p>
                  </a:txBody>
                  <a:tcPr>
                    <a:lnL w="19050" cap="flat" cmpd="sng" algn="ctr">
                      <a:solidFill>
                        <a:srgbClr val="00B0F0"/>
                      </a:solidFill>
                      <a:prstDash val="solid"/>
                      <a:round/>
                      <a:headEnd type="none" w="med" len="med"/>
                      <a:tailEnd type="none" w="med" len="med"/>
                    </a:lnL>
                    <a:lnR w="19050" cap="flat" cmpd="sng" algn="ctr">
                      <a:solidFill>
                        <a:srgbClr val="00B0F0"/>
                      </a:solidFill>
                      <a:prstDash val="solid"/>
                      <a:round/>
                      <a:headEnd type="none" w="med" len="med"/>
                      <a:tailEnd type="none" w="med" len="med"/>
                    </a:lnR>
                    <a:lnT w="19050" cap="flat" cmpd="sng" algn="ctr">
                      <a:solidFill>
                        <a:srgbClr val="00B0F0"/>
                      </a:solidFill>
                      <a:prstDash val="solid"/>
                      <a:round/>
                      <a:headEnd type="none" w="med" len="med"/>
                      <a:tailEnd type="none" w="med" len="med"/>
                    </a:lnT>
                    <a:lnB w="19050" cap="flat" cmpd="sng" algn="ctr">
                      <a:solidFill>
                        <a:srgbClr val="00B0F0"/>
                      </a:solidFill>
                      <a:prstDash val="solid"/>
                      <a:round/>
                      <a:headEnd type="none" w="med" len="med"/>
                      <a:tailEnd type="none" w="med" len="med"/>
                    </a:lnB>
                    <a:noFill/>
                  </a:tcPr>
                </a:tc>
                <a:extLst>
                  <a:ext uri="{0D108BD9-81ED-4DB2-BD59-A6C34878D82A}">
                    <a16:rowId xmlns:a16="http://schemas.microsoft.com/office/drawing/2014/main" xmlns="" val="1491913538"/>
                  </a:ext>
                </a:extLst>
              </a:tr>
            </a:tbl>
          </a:graphicData>
        </a:graphic>
      </p:graphicFrame>
      <p:pic>
        <p:nvPicPr>
          <p:cNvPr id="24" name="Picture 23">
            <a:extLst>
              <a:ext uri="{FF2B5EF4-FFF2-40B4-BE49-F238E27FC236}">
                <a16:creationId xmlns:a16="http://schemas.microsoft.com/office/drawing/2014/main" xmlns="" id="{F4443187-97D8-C0BE-ABB5-262D3C40557C}"/>
              </a:ext>
            </a:extLst>
          </p:cNvPr>
          <p:cNvPicPr>
            <a:picLocks noChangeAspect="1"/>
          </p:cNvPicPr>
          <p:nvPr/>
        </p:nvPicPr>
        <p:blipFill>
          <a:blip r:embed="rId2">
            <a:clrChange>
              <a:clrFrom>
                <a:srgbClr val="FAFAFA"/>
              </a:clrFrom>
              <a:clrTo>
                <a:srgbClr val="FAFAFA">
                  <a:alpha val="0"/>
                </a:srgbClr>
              </a:clrTo>
            </a:clrChange>
          </a:blip>
          <a:stretch>
            <a:fillRect/>
          </a:stretch>
        </p:blipFill>
        <p:spPr>
          <a:xfrm>
            <a:off x="12284567" y="7754547"/>
            <a:ext cx="924219" cy="822780"/>
          </a:xfrm>
          <a:prstGeom prst="rect">
            <a:avLst/>
          </a:prstGeom>
        </p:spPr>
      </p:pic>
      <p:pic>
        <p:nvPicPr>
          <p:cNvPr id="26" name="Picture 25">
            <a:extLst>
              <a:ext uri="{FF2B5EF4-FFF2-40B4-BE49-F238E27FC236}">
                <a16:creationId xmlns:a16="http://schemas.microsoft.com/office/drawing/2014/main" xmlns="" id="{3DED3ADC-36BA-8E2C-833E-5BCB358563D4}"/>
              </a:ext>
            </a:extLst>
          </p:cNvPr>
          <p:cNvPicPr>
            <a:picLocks noChangeAspect="1"/>
          </p:cNvPicPr>
          <p:nvPr/>
        </p:nvPicPr>
        <p:blipFill>
          <a:blip r:embed="rId2">
            <a:clrChange>
              <a:clrFrom>
                <a:srgbClr val="FAFAFA"/>
              </a:clrFrom>
              <a:clrTo>
                <a:srgbClr val="FAFAFA">
                  <a:alpha val="0"/>
                </a:srgbClr>
              </a:clrTo>
            </a:clrChange>
          </a:blip>
          <a:stretch>
            <a:fillRect/>
          </a:stretch>
        </p:blipFill>
        <p:spPr>
          <a:xfrm>
            <a:off x="12253119" y="5896928"/>
            <a:ext cx="924219" cy="822780"/>
          </a:xfrm>
          <a:prstGeom prst="rect">
            <a:avLst/>
          </a:prstGeom>
        </p:spPr>
      </p:pic>
      <p:sp>
        <p:nvSpPr>
          <p:cNvPr id="28" name="TextBox 27">
            <a:extLst>
              <a:ext uri="{FF2B5EF4-FFF2-40B4-BE49-F238E27FC236}">
                <a16:creationId xmlns:a16="http://schemas.microsoft.com/office/drawing/2014/main" xmlns="" id="{F57D8484-2CF3-FA77-8227-58AFA2BD90BE}"/>
              </a:ext>
            </a:extLst>
          </p:cNvPr>
          <p:cNvSpPr txBox="1"/>
          <p:nvPr/>
        </p:nvSpPr>
        <p:spPr>
          <a:xfrm>
            <a:off x="10033291" y="6096000"/>
            <a:ext cx="5905500" cy="1015663"/>
          </a:xfrm>
          <a:prstGeom prst="rect">
            <a:avLst/>
          </a:prstGeom>
          <a:noFill/>
        </p:spPr>
        <p:txBody>
          <a:bodyPr wrap="square" rtlCol="0">
            <a:spAutoFit/>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là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cô</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bé</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thân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thiện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dễ</a:t>
            </a:r>
            <a:r>
              <a:rPr lang="en-US" sz="3000" b="1" dirty="0">
                <a:solidFill>
                  <a:srgbClr val="0000CC"/>
                </a:solidFill>
                <a:latin typeface="Times New Roman" panose="02020603050405020304" pitchFamily="18" charset="0"/>
                <a:cs typeface="Times New Roman" panose="02020603050405020304" pitchFamily="18" charset="0"/>
              </a:rPr>
              <a:t> rung </a:t>
            </a:r>
            <a:r>
              <a:rPr lang="en-US" sz="3000" b="1" dirty="0" err="1">
                <a:solidFill>
                  <a:srgbClr val="0000CC"/>
                </a:solidFill>
                <a:latin typeface="Times New Roman" panose="02020603050405020304" pitchFamily="18" charset="0"/>
                <a:cs typeface="Times New Roman" panose="02020603050405020304" pitchFamily="18" charset="0"/>
              </a:rPr>
              <a:t>động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yêu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quý</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hàng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xóm</a:t>
            </a:r>
            <a:r>
              <a:rPr lang="en-US" sz="3000" b="1" dirty="0">
                <a:solidFill>
                  <a:srgbClr val="0000CC"/>
                </a:solidFill>
                <a:latin typeface="Times New Roman" panose="02020603050405020304" pitchFamily="18" charset="0"/>
                <a:cs typeface="Times New Roman" panose="02020603050405020304" pitchFamily="18" charset="0"/>
              </a:rPr>
              <a:t>,…</a:t>
            </a:r>
          </a:p>
        </p:txBody>
      </p:sp>
      <p:sp>
        <p:nvSpPr>
          <p:cNvPr id="32" name="TextBox 31">
            <a:extLst>
              <a:ext uri="{FF2B5EF4-FFF2-40B4-BE49-F238E27FC236}">
                <a16:creationId xmlns:a16="http://schemas.microsoft.com/office/drawing/2014/main" xmlns="" id="{7E58429E-6B8E-4BC8-D1FF-0A6773104491}"/>
              </a:ext>
            </a:extLst>
          </p:cNvPr>
          <p:cNvSpPr txBox="1"/>
          <p:nvPr/>
        </p:nvSpPr>
        <p:spPr>
          <a:xfrm>
            <a:off x="5128421" y="5914072"/>
            <a:ext cx="4338396" cy="1477328"/>
          </a:xfrm>
          <a:prstGeom prst="rect">
            <a:avLst/>
          </a:prstGeom>
          <a:noFill/>
        </p:spPr>
        <p:txBody>
          <a:bodyPr wrap="square">
            <a:spAutoFit/>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thấy</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kể</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chuyện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rất</a:t>
            </a:r>
            <a:r>
              <a:rPr lang="en-US" sz="3000" b="1" dirty="0">
                <a:solidFill>
                  <a:srgbClr val="0000CC"/>
                </a:solidFill>
                <a:latin typeface="Times New Roman" panose="02020603050405020304" pitchFamily="18" charset="0"/>
                <a:cs typeface="Times New Roman" panose="02020603050405020304" pitchFamily="18" charset="0"/>
              </a:rPr>
              <a:t> hay, </a:t>
            </a:r>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thích</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nghe</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kể</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chuyện</a:t>
            </a:r>
            <a:r>
              <a:rPr lang="en-US" sz="3000" b="1" dirty="0">
                <a:solidFill>
                  <a:srgbClr val="0000CC"/>
                </a:solidFill>
                <a:latin typeface="Times New Roman" panose="02020603050405020304" pitchFamily="18" charset="0"/>
                <a:cs typeface="Times New Roman" panose="02020603050405020304" pitchFamily="18" charset="0"/>
              </a:rPr>
              <a:t>.</a:t>
            </a:r>
          </a:p>
        </p:txBody>
      </p:sp>
      <p:sp>
        <p:nvSpPr>
          <p:cNvPr id="34" name="TextBox 33">
            <a:extLst>
              <a:ext uri="{FF2B5EF4-FFF2-40B4-BE49-F238E27FC236}">
                <a16:creationId xmlns:a16="http://schemas.microsoft.com/office/drawing/2014/main" xmlns="" id="{17FBE120-07E0-B566-6B9A-BC4CE18A48EA}"/>
              </a:ext>
            </a:extLst>
          </p:cNvPr>
          <p:cNvSpPr txBox="1"/>
          <p:nvPr/>
        </p:nvSpPr>
        <p:spPr>
          <a:xfrm>
            <a:off x="5242719" y="7751802"/>
            <a:ext cx="4182336" cy="553998"/>
          </a:xfrm>
          <a:prstGeom prst="rect">
            <a:avLst/>
          </a:prstGeom>
          <a:noFill/>
        </p:spPr>
        <p:txBody>
          <a:bodyPr wrap="square">
            <a:spAutoFit/>
          </a:bodyPr>
          <a:lstStyle/>
          <a:p>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yêu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mọi</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người</a:t>
            </a:r>
            <a:r>
              <a:rPr lang="en-US" sz="3000" b="1" dirty="0">
                <a:solidFill>
                  <a:srgbClr val="0000CC"/>
                </a:solidFill>
                <a:latin typeface="Times New Roman" panose="02020603050405020304" pitchFamily="18" charset="0"/>
                <a:cs typeface="Times New Roman" panose="02020603050405020304" pitchFamily="18" charset="0"/>
              </a:rPr>
              <a:t>.</a:t>
            </a:r>
          </a:p>
        </p:txBody>
      </p:sp>
      <p:sp>
        <p:nvSpPr>
          <p:cNvPr id="33" name="TextBox 32">
            <a:extLst>
              <a:ext uri="{FF2B5EF4-FFF2-40B4-BE49-F238E27FC236}">
                <a16:creationId xmlns:a16="http://schemas.microsoft.com/office/drawing/2014/main" xmlns="" id="{7388D40A-16F3-2A1F-58E0-F2D29B19DB28}"/>
              </a:ext>
            </a:extLst>
          </p:cNvPr>
          <p:cNvSpPr txBox="1"/>
          <p:nvPr/>
        </p:nvSpPr>
        <p:spPr>
          <a:xfrm>
            <a:off x="10033291" y="7315491"/>
            <a:ext cx="5872342" cy="1477328"/>
          </a:xfrm>
          <a:prstGeom prst="rect">
            <a:avLst/>
          </a:prstGeom>
          <a:noFill/>
        </p:spPr>
        <p:txBody>
          <a:bodyPr wrap="square" rtlCol="0">
            <a:spAutoFit/>
          </a:bodyPr>
          <a:lstStyle/>
          <a:p>
            <a:pPr algn="just"/>
            <a:r>
              <a:rPr lang="en-US" sz="3000" b="1" dirty="0" err="1">
                <a:solidFill>
                  <a:srgbClr val="0000CC"/>
                </a:solidFill>
                <a:latin typeface="Times New Roman" panose="02020603050405020304" pitchFamily="18" charset="0"/>
                <a:cs typeface="Times New Roman" panose="02020603050405020304" pitchFamily="18" charset="0"/>
              </a:rPr>
              <a:t>Diệu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rất</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chịu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khó</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quan</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sát</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cuộc</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sống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xung</a:t>
            </a:r>
            <a:r>
              <a:rPr lang="en-US" sz="3000" b="1" dirty="0">
                <a:solidFill>
                  <a:srgbClr val="0000CC"/>
                </a:solidFill>
                <a:latin typeface="Times New Roman" panose="02020603050405020304" pitchFamily="18" charset="0"/>
                <a:cs typeface="Times New Roman" panose="02020603050405020304" pitchFamily="18" charset="0"/>
              </a:rPr>
              <a:t> quanh, </a:t>
            </a:r>
            <a:r>
              <a:rPr lang="en-US" sz="3000" b="1" dirty="0" err="1">
                <a:solidFill>
                  <a:srgbClr val="0000CC"/>
                </a:solidFill>
                <a:latin typeface="Times New Roman" panose="02020603050405020304" pitchFamily="18" charset="0"/>
                <a:cs typeface="Times New Roman" panose="02020603050405020304" pitchFamily="18" charset="0"/>
              </a:rPr>
              <a:t>là</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cô</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bé</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biết</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yêu</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thương</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mọi</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người</a:t>
            </a:r>
            <a:r>
              <a:rPr lang="en-US" sz="3000" b="1" dirty="0">
                <a:solidFill>
                  <a:srgbClr val="0000CC"/>
                </a:solidFill>
                <a:latin typeface="Times New Roman" panose="02020603050405020304" pitchFamily="18" charset="0"/>
                <a:cs typeface="Times New Roman" panose="02020603050405020304" pitchFamily="18" charset="0"/>
              </a:rPr>
              <a:t> </a:t>
            </a:r>
            <a:r>
              <a:rPr lang="en-US" sz="3000" b="1" dirty="0" err="1">
                <a:solidFill>
                  <a:srgbClr val="0000CC"/>
                </a:solidFill>
                <a:latin typeface="Times New Roman" panose="02020603050405020304" pitchFamily="18" charset="0"/>
                <a:cs typeface="Times New Roman" panose="02020603050405020304" pitchFamily="18" charset="0"/>
              </a:rPr>
              <a:t>xung</a:t>
            </a:r>
            <a:r>
              <a:rPr lang="en-US" sz="3000" b="1" dirty="0">
                <a:solidFill>
                  <a:srgbClr val="0000CC"/>
                </a:solidFill>
                <a:latin typeface="Times New Roman" panose="02020603050405020304" pitchFamily="18" charset="0"/>
                <a:cs typeface="Times New Roman" panose="02020603050405020304" pitchFamily="18" charset="0"/>
              </a:rPr>
              <a:t> quanh .</a:t>
            </a: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barn(inVertical)">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arn(inVertic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barn(inVertical)">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barn(inVertical)">
                                      <p:cBhvr>
                                        <p:cTn id="3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8" grpId="0"/>
      <p:bldP spid="32" grpId="0"/>
      <p:bldP spid="34" grpId="0"/>
      <p:bldP spid="3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Nói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về</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tình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xúc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em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đối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một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người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bạn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mà</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em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yêu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quý</a:t>
            </a:r>
            <a:r>
              <a:rPr lang="en-US" sz="3800" b="1" dirty="0">
                <a:solidFill>
                  <a:srgbClr val="0000CC"/>
                </a:solidFill>
                <a:latin typeface="Times New Roman" pitchFamily="18" charset="0"/>
                <a:cs typeface="Times New Roman" pitchFamily="18" charset="0"/>
              </a:rPr>
              <a:t>.</a:t>
            </a:r>
          </a:p>
        </p:txBody>
      </p:sp>
      <p:sp>
        <p:nvSpPr>
          <p:cNvPr id="19" name="Rectangle 95">
            <a:extLst>
              <a:ext uri="{FF2B5EF4-FFF2-40B4-BE49-F238E27FC236}">
                <a16:creationId xmlns:a16="http://schemas.microsoft.com/office/drawing/2014/main" xmlns="" id="{724FD448-E670-C2AD-038A-9846D7BB56D7}"/>
              </a:ext>
            </a:extLst>
          </p:cNvPr>
          <p:cNvSpPr>
            <a:spLocks noChangeArrowheads="1"/>
          </p:cNvSpPr>
          <p:nvPr/>
        </p:nvSpPr>
        <p:spPr bwMode="auto">
          <a:xfrm>
            <a:off x="4652980" y="1249680"/>
            <a:ext cx="66827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8: </a:t>
            </a:r>
            <a:r>
              <a:rPr lang="en-GB" sz="3600" b="1" dirty="0" err="1">
                <a:solidFill>
                  <a:srgbClr val="0000CC"/>
                </a:solidFill>
                <a:latin typeface="Times New Roman" pitchFamily="18" charset="0"/>
                <a:cs typeface="Times New Roman" pitchFamily="18" charset="0"/>
              </a:rPr>
              <a:t>TẠM</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BIÊT</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MÙA</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HÈ</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T4</a:t>
            </a:r>
            <a:r>
              <a:rPr lang="en-GB" sz="3600" b="1" dirty="0">
                <a:solidFill>
                  <a:srgbClr val="0000CC"/>
                </a:solidFill>
                <a:latin typeface="Times New Roman" pitchFamily="18" charset="0"/>
                <a:cs typeface="Times New Roman" pitchFamily="18" charset="0"/>
              </a:rPr>
              <a:t>)</a:t>
            </a:r>
          </a:p>
        </p:txBody>
      </p:sp>
      <p:sp>
        <p:nvSpPr>
          <p:cNvPr id="20" name="Oval 19">
            <a:extLst>
              <a:ext uri="{FF2B5EF4-FFF2-40B4-BE49-F238E27FC236}">
                <a16:creationId xmlns:a16="http://schemas.microsoft.com/office/drawing/2014/main" xmlns="" id="{40930EF1-7686-7A76-2FF1-60608CB0017E}"/>
              </a:ext>
            </a:extLst>
          </p:cNvPr>
          <p:cNvSpPr/>
          <p:nvPr/>
        </p:nvSpPr>
        <p:spPr>
          <a:xfrm>
            <a:off x="1585119" y="3954284"/>
            <a:ext cx="5775325" cy="3758151"/>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vi-VN" sz="3600" b="1" dirty="0">
                <a:solidFill>
                  <a:srgbClr val="0000CC"/>
                </a:solidFill>
                <a:effectLst/>
                <a:latin typeface="Times New Roman" panose="02020603050405020304" pitchFamily="18" charset="0"/>
                <a:ea typeface="Times New Roman" panose="02020603050405020304" pitchFamily="18" charset="0"/>
              </a:rPr>
              <a:t>Tình cảm,</a:t>
            </a:r>
            <a:r>
              <a:rPr lang="en-US" sz="3600" b="1" dirty="0">
                <a:solidFill>
                  <a:srgbClr val="0000CC"/>
                </a:solidFill>
                <a:effectLst/>
                <a:latin typeface="Times New Roman" panose="02020603050405020304" pitchFamily="18" charset="0"/>
                <a:ea typeface="Times New Roman" panose="02020603050405020304" pitchFamily="18" charset="0"/>
              </a:rPr>
              <a:t> </a:t>
            </a:r>
            <a:r>
              <a:rPr lang="vi-VN" sz="3600" b="1" dirty="0">
                <a:solidFill>
                  <a:srgbClr val="0000CC"/>
                </a:solidFill>
                <a:effectLst/>
                <a:latin typeface="Times New Roman" panose="02020603050405020304" pitchFamily="18" charset="0"/>
                <a:ea typeface="Times New Roman" panose="02020603050405020304" pitchFamily="18" charset="0"/>
              </a:rPr>
              <a:t>cảm xúc của em đối với một người bạn</a:t>
            </a:r>
            <a:r>
              <a:rPr lang="en-US" sz="3600" b="1" dirty="0">
                <a:solidFill>
                  <a:srgbClr val="0000CC"/>
                </a:solidFill>
                <a:effectLst/>
                <a:latin typeface="Times New Roman" panose="02020603050405020304" pitchFamily="18" charset="0"/>
                <a:ea typeface="Times New Roman" panose="02020603050405020304" pitchFamily="18" charset="0"/>
              </a:rPr>
              <a:t>.</a:t>
            </a:r>
          </a:p>
        </p:txBody>
      </p:sp>
      <p:sp>
        <p:nvSpPr>
          <p:cNvPr id="21" name="Rounded Rectangle 21">
            <a:extLst>
              <a:ext uri="{FF2B5EF4-FFF2-40B4-BE49-F238E27FC236}">
                <a16:creationId xmlns:a16="http://schemas.microsoft.com/office/drawing/2014/main" xmlns="" id="{EA6EB115-7300-099A-AFFC-C95FD1BE7F3F}"/>
              </a:ext>
            </a:extLst>
          </p:cNvPr>
          <p:cNvSpPr/>
          <p:nvPr/>
        </p:nvSpPr>
        <p:spPr>
          <a:xfrm>
            <a:off x="8539166" y="3588234"/>
            <a:ext cx="7299324" cy="1417844"/>
          </a:xfrm>
          <a:prstGeom prst="roundRect">
            <a:avLst>
              <a:gd name="adj" fmla="val 1862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r>
              <a:rPr lang="en-US" sz="3600" b="1" dirty="0">
                <a:solidFill>
                  <a:srgbClr val="0000CC"/>
                </a:solidFill>
                <a:effectLst/>
                <a:latin typeface="Times New Roman" panose="02020603050405020304" pitchFamily="18" charset="0"/>
                <a:ea typeface="Times New Roman" panose="02020603050405020304" pitchFamily="18" charset="0"/>
              </a:rPr>
              <a:t>a. </a:t>
            </a:r>
            <a:r>
              <a:rPr lang="vi-VN" sz="3600" b="1" dirty="0">
                <a:solidFill>
                  <a:srgbClr val="0000CC"/>
                </a:solidFill>
                <a:effectLst/>
                <a:latin typeface="Times New Roman" panose="02020603050405020304" pitchFamily="18" charset="0"/>
                <a:ea typeface="Times New Roman" panose="02020603050405020304" pitchFamily="18" charset="0"/>
              </a:rPr>
              <a:t>Em muốn nói về tình cảm cảm xúc của em đối với bạn nào? </a:t>
            </a:r>
            <a:endParaRPr lang="en-US" sz="3600" b="1" dirty="0">
              <a:solidFill>
                <a:srgbClr val="0000CC"/>
              </a:solidFill>
              <a:effectLst/>
              <a:latin typeface="Times New Roman" panose="02020603050405020304" pitchFamily="18" charset="0"/>
              <a:ea typeface="Times New Roman" panose="02020603050405020304" pitchFamily="18" charset="0"/>
            </a:endParaRPr>
          </a:p>
        </p:txBody>
      </p:sp>
      <p:sp>
        <p:nvSpPr>
          <p:cNvPr id="22" name="Rounded Rectangle 22">
            <a:extLst>
              <a:ext uri="{FF2B5EF4-FFF2-40B4-BE49-F238E27FC236}">
                <a16:creationId xmlns:a16="http://schemas.microsoft.com/office/drawing/2014/main" xmlns="" id="{F8CDBFF8-AB61-B8EB-5761-06627E38C2A4}"/>
              </a:ext>
            </a:extLst>
          </p:cNvPr>
          <p:cNvSpPr/>
          <p:nvPr/>
        </p:nvSpPr>
        <p:spPr>
          <a:xfrm>
            <a:off x="8510591" y="5508853"/>
            <a:ext cx="7407275" cy="1417844"/>
          </a:xfrm>
          <a:prstGeom prst="roundRect">
            <a:avLst>
              <a:gd name="adj" fmla="val 22918"/>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3600" b="1" dirty="0">
                <a:solidFill>
                  <a:srgbClr val="0000CC"/>
                </a:solidFill>
                <a:effectLst/>
                <a:latin typeface="Times New Roman" panose="02020603050405020304" pitchFamily="18" charset="0"/>
                <a:ea typeface="Times New Roman" panose="02020603050405020304" pitchFamily="18" charset="0"/>
              </a:rPr>
              <a:t>b. </a:t>
            </a:r>
            <a:r>
              <a:rPr lang="vi-VN" sz="3600" b="1" dirty="0">
                <a:solidFill>
                  <a:srgbClr val="0000CC"/>
                </a:solidFill>
                <a:effectLst/>
                <a:latin typeface="Times New Roman" panose="02020603050405020304" pitchFamily="18" charset="0"/>
                <a:ea typeface="Times New Roman" panose="02020603050405020304" pitchFamily="18" charset="0"/>
              </a:rPr>
              <a:t>Bạn đó có điểm gì khiến em yêu</a:t>
            </a:r>
            <a:r>
              <a:rPr lang="en-US" sz="3600" b="1" dirty="0">
                <a:solidFill>
                  <a:srgbClr val="0000CC"/>
                </a:solidFill>
                <a:effectLst/>
                <a:latin typeface="Times New Roman" panose="02020603050405020304" pitchFamily="18" charset="0"/>
                <a:ea typeface="Times New Roman" panose="02020603050405020304" pitchFamily="18" charset="0"/>
              </a:rPr>
              <a:t> </a:t>
            </a:r>
            <a:r>
              <a:rPr lang="vi-VN" sz="3600" b="1" dirty="0">
                <a:solidFill>
                  <a:srgbClr val="0000CC"/>
                </a:solidFill>
                <a:effectLst/>
                <a:latin typeface="Times New Roman" panose="02020603050405020304" pitchFamily="18" charset="0"/>
                <a:ea typeface="Times New Roman" panose="02020603050405020304" pitchFamily="18" charset="0"/>
              </a:rPr>
              <a:t>qu</a:t>
            </a:r>
            <a:r>
              <a:rPr lang="en-US" sz="3600" b="1" dirty="0">
                <a:solidFill>
                  <a:srgbClr val="0000CC"/>
                </a:solidFill>
                <a:latin typeface="Times New Roman" panose="02020603050405020304" pitchFamily="18" charset="0"/>
                <a:ea typeface="Times New Roman" panose="02020603050405020304" pitchFamily="18" charset="0"/>
              </a:rPr>
              <a:t>ý?</a:t>
            </a:r>
            <a:endParaRPr lang="en-US" sz="1200" b="1" dirty="0">
              <a:solidFill>
                <a:srgbClr val="0000CC"/>
              </a:solidFill>
              <a:effectLst/>
              <a:latin typeface="Times New Roman" panose="02020603050405020304" pitchFamily="18" charset="0"/>
              <a:ea typeface="Times New Roman" panose="02020603050405020304" pitchFamily="18" charset="0"/>
            </a:endParaRPr>
          </a:p>
          <a:p>
            <a:pPr algn="ctr"/>
            <a:r>
              <a:rPr lang="vi-VN" sz="12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sp>
        <p:nvSpPr>
          <p:cNvPr id="24" name="Rounded Rectangle 22">
            <a:extLst>
              <a:ext uri="{FF2B5EF4-FFF2-40B4-BE49-F238E27FC236}">
                <a16:creationId xmlns:a16="http://schemas.microsoft.com/office/drawing/2014/main" xmlns="" id="{A6EBA4B5-43E8-0857-7C81-CDF43F05A776}"/>
              </a:ext>
            </a:extLst>
          </p:cNvPr>
          <p:cNvSpPr/>
          <p:nvPr/>
        </p:nvSpPr>
        <p:spPr>
          <a:xfrm>
            <a:off x="8543135" y="7315200"/>
            <a:ext cx="7299324" cy="1524000"/>
          </a:xfrm>
          <a:prstGeom prst="roundRect">
            <a:avLst>
              <a:gd name="adj" fmla="val 28542"/>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600" b="1" dirty="0">
                <a:solidFill>
                  <a:srgbClr val="0000CC"/>
                </a:solidFill>
                <a:latin typeface="Times New Roman" panose="02020603050405020304" pitchFamily="18" charset="0"/>
                <a:cs typeface="Times New Roman" panose="02020603050405020304" pitchFamily="18" charset="0"/>
              </a:rPr>
              <a:t>c</a:t>
            </a:r>
            <a:r>
              <a:rPr lang="vi-VN" sz="3600" b="1" dirty="0">
                <a:solidFill>
                  <a:srgbClr val="0000CC"/>
                </a:solidFill>
                <a:latin typeface="Times New Roman" panose="02020603050405020304" pitchFamily="18" charset="0"/>
                <a:cs typeface="Times New Roman" panose="02020603050405020304" pitchFamily="18" charset="0"/>
              </a:rPr>
              <a:t>.</a:t>
            </a:r>
            <a:r>
              <a:rPr lang="en-US" sz="3600" b="1" dirty="0">
                <a:solidFill>
                  <a:srgbClr val="0000CC"/>
                </a:solidFill>
                <a:latin typeface="Times New Roman" panose="02020603050405020304" pitchFamily="18" charset="0"/>
                <a:cs typeface="Times New Roman" panose="02020603050405020304" pitchFamily="18" charset="0"/>
              </a:rPr>
              <a:t> </a:t>
            </a:r>
            <a:r>
              <a:rPr lang="vi-VN" sz="3600" b="1" dirty="0">
                <a:solidFill>
                  <a:srgbClr val="0000CC"/>
                </a:solidFill>
                <a:latin typeface="Times New Roman" panose="02020603050405020304" pitchFamily="18" charset="0"/>
                <a:cs typeface="Times New Roman" panose="02020603050405020304" pitchFamily="18" charset="0"/>
              </a:rPr>
              <a:t>Em có tình cảm, cảm xúc như thế nào đối với bạn đó</a:t>
            </a:r>
            <a:r>
              <a:rPr lang="en-US" sz="3600" b="1" dirty="0">
                <a:solidFill>
                  <a:srgbClr val="0000CC"/>
                </a:solidFill>
                <a:latin typeface="Times New Roman" panose="02020603050405020304" pitchFamily="18" charset="0"/>
                <a:cs typeface="Times New Roman" panose="02020603050405020304" pitchFamily="18" charset="0"/>
              </a:rPr>
              <a:t>? </a:t>
            </a:r>
          </a:p>
          <a:p>
            <a:pPr algn="ctr"/>
            <a:r>
              <a:rPr lang="vi-VN" sz="1200"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xmlns="" id="{F2D33D3C-3B5F-67C3-BD67-A793CF767464}"/>
              </a:ext>
            </a:extLst>
          </p:cNvPr>
          <p:cNvCxnSpPr>
            <a:cxnSpLocks/>
            <a:endCxn id="21" idx="1"/>
          </p:cNvCxnSpPr>
          <p:nvPr/>
        </p:nvCxnSpPr>
        <p:spPr>
          <a:xfrm flipV="1">
            <a:off x="7360444" y="4297156"/>
            <a:ext cx="1178722" cy="1722644"/>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xmlns="" id="{B687C86F-2266-53F9-DD3B-A02DADD95938}"/>
              </a:ext>
            </a:extLst>
          </p:cNvPr>
          <p:cNvCxnSpPr>
            <a:cxnSpLocks/>
            <a:endCxn id="24" idx="1"/>
          </p:cNvCxnSpPr>
          <p:nvPr/>
        </p:nvCxnSpPr>
        <p:spPr>
          <a:xfrm>
            <a:off x="7360444" y="6019800"/>
            <a:ext cx="1182691" cy="205740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xmlns="" id="{785B394B-399F-0C20-25F8-9F569FDC8748}"/>
              </a:ext>
            </a:extLst>
          </p:cNvPr>
          <p:cNvCxnSpPr>
            <a:cxnSpLocks/>
          </p:cNvCxnSpPr>
          <p:nvPr/>
        </p:nvCxnSpPr>
        <p:spPr>
          <a:xfrm>
            <a:off x="7360444" y="6019800"/>
            <a:ext cx="1150147" cy="0"/>
          </a:xfrm>
          <a:prstGeom prst="straightConnector1">
            <a:avLst/>
          </a:prstGeom>
          <a:ln w="38100">
            <a:solidFill>
              <a:srgbClr val="00B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down)">
                                      <p:cBhvr>
                                        <p:cTn id="15" dur="500"/>
                                        <p:tgtEl>
                                          <p:spTgt spid="3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down)">
                                      <p:cBhvr>
                                        <p:cTn id="23" dur="500"/>
                                        <p:tgtEl>
                                          <p:spTgt spid="31"/>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04119" y="2692400"/>
            <a:ext cx="14554200" cy="1261884"/>
          </a:xfrm>
          <a:prstGeom prst="rect">
            <a:avLst/>
          </a:prstGeom>
        </p:spPr>
        <p:txBody>
          <a:bodyPr wrap="square">
            <a:spAutoFit/>
          </a:bodyPr>
          <a:lstStyle/>
          <a:p>
            <a:pPr algn="just">
              <a:spcBef>
                <a:spcPts val="600"/>
              </a:spcBef>
            </a:pP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3. </a:t>
            </a:r>
            <a:r>
              <a:rPr lang="en-US" sz="3800" b="1" dirty="0" err="1">
                <a:solidFill>
                  <a:srgbClr val="0000CC"/>
                </a:solidFill>
                <a:latin typeface="Times New Roman" pitchFamily="18" charset="0"/>
                <a:cs typeface="Times New Roman" pitchFamily="18" charset="0"/>
              </a:rPr>
              <a:t>Viết</a:t>
            </a:r>
            <a:r>
              <a:rPr lang="en-US" sz="3800" b="1" dirty="0">
                <a:solidFill>
                  <a:srgbClr val="0000CC"/>
                </a:solidFill>
                <a:latin typeface="Times New Roman" pitchFamily="18" charset="0"/>
                <a:cs typeface="Times New Roman" pitchFamily="18" charset="0"/>
              </a:rPr>
              <a:t> 2 – 3 </a:t>
            </a:r>
            <a:r>
              <a:rPr lang="en-US" sz="3800" b="1" dirty="0" err="1">
                <a:solidFill>
                  <a:srgbClr val="0000CC"/>
                </a:solidFill>
                <a:latin typeface="Times New Roman" pitchFamily="18" charset="0"/>
                <a:cs typeface="Times New Roman" pitchFamily="18" charset="0"/>
              </a:rPr>
              <a:t>câu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thể</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hiện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tình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xúc</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của</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em</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đối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với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bạn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gợi</a:t>
            </a:r>
            <a:r>
              <a:rPr lang="en-US" sz="3800" b="1" dirty="0">
                <a:solidFill>
                  <a:srgbClr val="0000CC"/>
                </a:solidFill>
                <a:latin typeface="Times New Roman" pitchFamily="18" charset="0"/>
                <a:cs typeface="Times New Roman" pitchFamily="18" charset="0"/>
              </a:rPr>
              <a:t> ý ở </a:t>
            </a:r>
            <a:r>
              <a:rPr lang="en-US" sz="3800" b="1" dirty="0" err="1">
                <a:solidFill>
                  <a:srgbClr val="0000CC"/>
                </a:solidFill>
                <a:latin typeface="Times New Roman" pitchFamily="18" charset="0"/>
                <a:cs typeface="Times New Roman" pitchFamily="18" charset="0"/>
              </a:rPr>
              <a:t>bài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tập</a:t>
            </a:r>
            <a:r>
              <a:rPr lang="en-US" sz="3800" b="1" dirty="0">
                <a:solidFill>
                  <a:srgbClr val="0000CC"/>
                </a:solidFill>
                <a:latin typeface="Times New Roman" pitchFamily="18" charset="0"/>
                <a:cs typeface="Times New Roman" pitchFamily="18" charset="0"/>
              </a:rPr>
              <a:t> 2.</a:t>
            </a:r>
          </a:p>
        </p:txBody>
      </p:sp>
      <p:sp>
        <p:nvSpPr>
          <p:cNvPr id="19" name="Rectangle 95">
            <a:extLst>
              <a:ext uri="{FF2B5EF4-FFF2-40B4-BE49-F238E27FC236}">
                <a16:creationId xmlns:a16="http://schemas.microsoft.com/office/drawing/2014/main" xmlns="" id="{724FD448-E670-C2AD-038A-9846D7BB56D7}"/>
              </a:ext>
            </a:extLst>
          </p:cNvPr>
          <p:cNvSpPr>
            <a:spLocks noChangeArrowheads="1"/>
          </p:cNvSpPr>
          <p:nvPr/>
        </p:nvSpPr>
        <p:spPr bwMode="auto">
          <a:xfrm>
            <a:off x="4652980" y="1249680"/>
            <a:ext cx="66827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8: </a:t>
            </a:r>
            <a:r>
              <a:rPr lang="en-GB" sz="3600" b="1" dirty="0" err="1">
                <a:solidFill>
                  <a:srgbClr val="0000CC"/>
                </a:solidFill>
                <a:latin typeface="Times New Roman" pitchFamily="18" charset="0"/>
                <a:cs typeface="Times New Roman" pitchFamily="18" charset="0"/>
              </a:rPr>
              <a:t>TẠM</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BIÊT</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MÙA</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HÈ</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T4</a:t>
            </a:r>
            <a:r>
              <a:rPr lang="en-GB" sz="3600" b="1" dirty="0">
                <a:solidFill>
                  <a:srgbClr val="0000CC"/>
                </a:solidFill>
                <a:latin typeface="Times New Roman" pitchFamily="18" charset="0"/>
                <a:cs typeface="Times New Roman" pitchFamily="18" charset="0"/>
              </a:rPr>
              <a:t>)</a:t>
            </a:r>
          </a:p>
        </p:txBody>
      </p:sp>
      <p:sp>
        <p:nvSpPr>
          <p:cNvPr id="21" name="Rounded Rectangle 21">
            <a:extLst>
              <a:ext uri="{FF2B5EF4-FFF2-40B4-BE49-F238E27FC236}">
                <a16:creationId xmlns:a16="http://schemas.microsoft.com/office/drawing/2014/main" xmlns="" id="{EA6EB115-7300-099A-AFFC-C95FD1BE7F3F}"/>
              </a:ext>
            </a:extLst>
          </p:cNvPr>
          <p:cNvSpPr/>
          <p:nvPr/>
        </p:nvSpPr>
        <p:spPr>
          <a:xfrm>
            <a:off x="1684338" y="4156820"/>
            <a:ext cx="13769181" cy="961416"/>
          </a:xfrm>
          <a:prstGeom prst="roundRect">
            <a:avLst>
              <a:gd name="adj" fmla="val 1862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lvl="0"/>
            <a:r>
              <a:rPr lang="en-US" sz="3800" b="1" dirty="0">
                <a:solidFill>
                  <a:srgbClr val="0000CC"/>
                </a:solidFill>
                <a:effectLst/>
                <a:latin typeface="Times New Roman" panose="02020603050405020304" pitchFamily="18" charset="0"/>
                <a:ea typeface="Times New Roman" panose="02020603050405020304" pitchFamily="18" charset="0"/>
              </a:rPr>
              <a:t>a. </a:t>
            </a:r>
            <a:r>
              <a:rPr lang="vi-VN" sz="3800" b="1" dirty="0">
                <a:solidFill>
                  <a:srgbClr val="0000CC"/>
                </a:solidFill>
                <a:effectLst/>
                <a:latin typeface="Times New Roman" panose="02020603050405020304" pitchFamily="18" charset="0"/>
                <a:ea typeface="Times New Roman" panose="02020603050405020304" pitchFamily="18" charset="0"/>
              </a:rPr>
              <a:t>Em muốn nói về tình cảm cảm xúc của em đối với bạn nào? </a:t>
            </a:r>
            <a:endParaRPr lang="en-US" sz="3800" b="1" dirty="0">
              <a:solidFill>
                <a:srgbClr val="0000CC"/>
              </a:solidFill>
              <a:effectLst/>
              <a:latin typeface="Times New Roman" panose="02020603050405020304" pitchFamily="18" charset="0"/>
              <a:ea typeface="Times New Roman" panose="02020603050405020304" pitchFamily="18" charset="0"/>
            </a:endParaRPr>
          </a:p>
        </p:txBody>
      </p:sp>
      <p:sp>
        <p:nvSpPr>
          <p:cNvPr id="22" name="Rounded Rectangle 22">
            <a:extLst>
              <a:ext uri="{FF2B5EF4-FFF2-40B4-BE49-F238E27FC236}">
                <a16:creationId xmlns:a16="http://schemas.microsoft.com/office/drawing/2014/main" xmlns="" id="{F8CDBFF8-AB61-B8EB-5761-06627E38C2A4}"/>
              </a:ext>
            </a:extLst>
          </p:cNvPr>
          <p:cNvSpPr/>
          <p:nvPr/>
        </p:nvSpPr>
        <p:spPr>
          <a:xfrm>
            <a:off x="1661319" y="5342117"/>
            <a:ext cx="12268200" cy="830083"/>
          </a:xfrm>
          <a:prstGeom prst="roundRect">
            <a:avLst>
              <a:gd name="adj" fmla="val 22918"/>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800" b="1" dirty="0">
                <a:solidFill>
                  <a:srgbClr val="0000CC"/>
                </a:solidFill>
                <a:effectLst/>
                <a:latin typeface="Times New Roman" panose="02020603050405020304" pitchFamily="18" charset="0"/>
                <a:ea typeface="Times New Roman" panose="02020603050405020304" pitchFamily="18" charset="0"/>
              </a:rPr>
              <a:t>b. </a:t>
            </a:r>
            <a:r>
              <a:rPr lang="vi-VN" sz="3800" b="1" dirty="0">
                <a:solidFill>
                  <a:srgbClr val="0000CC"/>
                </a:solidFill>
                <a:effectLst/>
                <a:latin typeface="Times New Roman" panose="02020603050405020304" pitchFamily="18" charset="0"/>
                <a:ea typeface="Times New Roman" panose="02020603050405020304" pitchFamily="18" charset="0"/>
              </a:rPr>
              <a:t>Bạn đó có điểm gì khiến em yêu</a:t>
            </a:r>
            <a:r>
              <a:rPr lang="en-US" sz="3800" b="1" dirty="0">
                <a:solidFill>
                  <a:srgbClr val="0000CC"/>
                </a:solidFill>
                <a:effectLst/>
                <a:latin typeface="Times New Roman" panose="02020603050405020304" pitchFamily="18" charset="0"/>
                <a:ea typeface="Times New Roman" panose="02020603050405020304" pitchFamily="18" charset="0"/>
              </a:rPr>
              <a:t> </a:t>
            </a:r>
            <a:r>
              <a:rPr lang="vi-VN" sz="3800" b="1" dirty="0">
                <a:solidFill>
                  <a:srgbClr val="0000CC"/>
                </a:solidFill>
                <a:effectLst/>
                <a:latin typeface="Times New Roman" panose="02020603050405020304" pitchFamily="18" charset="0"/>
                <a:ea typeface="Times New Roman" panose="02020603050405020304" pitchFamily="18" charset="0"/>
              </a:rPr>
              <a:t>qu</a:t>
            </a:r>
            <a:r>
              <a:rPr lang="en-US" sz="3800" b="1">
                <a:solidFill>
                  <a:srgbClr val="0000CC"/>
                </a:solidFill>
                <a:latin typeface="Times New Roman" panose="02020603050405020304" pitchFamily="18" charset="0"/>
                <a:ea typeface="Times New Roman" panose="02020603050405020304" pitchFamily="18" charset="0"/>
              </a:rPr>
              <a:t>ý</a:t>
            </a:r>
            <a:r>
              <a:rPr lang="en-US" sz="3800" b="1" smtClean="0">
                <a:solidFill>
                  <a:srgbClr val="0000CC"/>
                </a:solidFill>
                <a:latin typeface="Times New Roman" panose="02020603050405020304" pitchFamily="18" charset="0"/>
                <a:ea typeface="Times New Roman" panose="02020603050405020304" pitchFamily="18" charset="0"/>
              </a:rPr>
              <a:t>?</a:t>
            </a:r>
            <a:r>
              <a:rPr lang="vi-VN" sz="3800" dirty="0">
                <a:effectLst/>
                <a:latin typeface="Times New Roman" panose="02020603050405020304" pitchFamily="18"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p:txBody>
      </p:sp>
      <p:sp>
        <p:nvSpPr>
          <p:cNvPr id="24" name="Rounded Rectangle 22">
            <a:extLst>
              <a:ext uri="{FF2B5EF4-FFF2-40B4-BE49-F238E27FC236}">
                <a16:creationId xmlns:a16="http://schemas.microsoft.com/office/drawing/2014/main" xmlns="" id="{A6EBA4B5-43E8-0857-7C81-CDF43F05A776}"/>
              </a:ext>
            </a:extLst>
          </p:cNvPr>
          <p:cNvSpPr/>
          <p:nvPr/>
        </p:nvSpPr>
        <p:spPr>
          <a:xfrm>
            <a:off x="1585119" y="6324600"/>
            <a:ext cx="13701145" cy="1143000"/>
          </a:xfrm>
          <a:prstGeom prst="roundRect">
            <a:avLst>
              <a:gd name="adj" fmla="val 2854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3800" b="1" dirty="0">
                <a:solidFill>
                  <a:srgbClr val="0000CC"/>
                </a:solidFill>
                <a:latin typeface="Times New Roman" panose="02020603050405020304" pitchFamily="18" charset="0"/>
                <a:cs typeface="Times New Roman" panose="02020603050405020304" pitchFamily="18" charset="0"/>
              </a:rPr>
              <a:t>c</a:t>
            </a:r>
            <a:r>
              <a:rPr lang="vi-VN" sz="3800" b="1" dirty="0">
                <a:solidFill>
                  <a:srgbClr val="0000CC"/>
                </a:solidFill>
                <a:latin typeface="Times New Roman" panose="02020603050405020304" pitchFamily="18" charset="0"/>
                <a:cs typeface="Times New Roman" panose="02020603050405020304" pitchFamily="18" charset="0"/>
              </a:rPr>
              <a:t>.</a:t>
            </a:r>
            <a:r>
              <a:rPr lang="en-US" sz="3800" b="1" dirty="0">
                <a:solidFill>
                  <a:srgbClr val="0000CC"/>
                </a:solidFill>
                <a:latin typeface="Times New Roman" panose="02020603050405020304" pitchFamily="18" charset="0"/>
                <a:cs typeface="Times New Roman" panose="02020603050405020304" pitchFamily="18" charset="0"/>
              </a:rPr>
              <a:t> </a:t>
            </a:r>
            <a:r>
              <a:rPr lang="vi-VN" sz="3800" b="1" dirty="0">
                <a:solidFill>
                  <a:srgbClr val="0000CC"/>
                </a:solidFill>
                <a:latin typeface="Times New Roman" panose="02020603050405020304" pitchFamily="18" charset="0"/>
                <a:cs typeface="Times New Roman" panose="02020603050405020304" pitchFamily="18" charset="0"/>
              </a:rPr>
              <a:t>Em có tình cảm, cảm xúc như thế nào đối với bạn đó</a:t>
            </a:r>
            <a:r>
              <a:rPr lang="en-US" sz="3800" b="1">
                <a:solidFill>
                  <a:srgbClr val="0000CC"/>
                </a:solidFill>
                <a:latin typeface="Times New Roman" panose="02020603050405020304" pitchFamily="18" charset="0"/>
                <a:cs typeface="Times New Roman" panose="02020603050405020304" pitchFamily="18" charset="0"/>
              </a:rPr>
              <a:t>? </a:t>
            </a:r>
            <a:r>
              <a:rPr lang="vi-VN" sz="3800" dirty="0">
                <a:effectLst/>
                <a:latin typeface="Times New Roman" panose="02020603050405020304" pitchFamily="18" charset="0"/>
                <a:ea typeface="Times New Roman" panose="02020603050405020304" pitchFamily="18" charset="0"/>
              </a:rPr>
              <a:t> </a:t>
            </a:r>
            <a:endParaRPr lang="en-US" sz="38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69887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a:solidFill>
                      <a:srgbClr val="0000CC"/>
                    </a:solidFill>
                    <a:latin typeface="Times New Roman" pitchFamily="18" charset="0"/>
                    <a:cs typeface="Times New Roman" pitchFamily="18" charset="0"/>
                  </a:rPr>
                  <a:t>Thứ……ngày…..tháng…..năm…….</a:t>
                </a: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a:solidFill>
                      <a:srgbClr val="FF0066"/>
                    </a:solidFill>
                    <a:latin typeface="Times New Roman" pitchFamily="18" charset="0"/>
                    <a:cs typeface="Times New Roman" pitchFamily="18" charset="0"/>
                  </a:rPr>
                  <a:t>TIẾNG VIỆT</a:t>
                </a: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9" name="Group 8"/>
          <p:cNvGrpSpPr/>
          <p:nvPr/>
        </p:nvGrpSpPr>
        <p:grpSpPr>
          <a:xfrm>
            <a:off x="1204119" y="1837492"/>
            <a:ext cx="4191000" cy="677108"/>
            <a:chOff x="1508919" y="1888664"/>
            <a:chExt cx="3733800" cy="677108"/>
          </a:xfrm>
        </p:grpSpPr>
        <p:sp>
          <p:nvSpPr>
            <p:cNvPr id="10" name="Rectangle 9"/>
            <p:cNvSpPr/>
            <p:nvPr/>
          </p:nvSpPr>
          <p:spPr>
            <a:xfrm>
              <a:off x="1508919" y="1888664"/>
              <a:ext cx="3733800" cy="677108"/>
            </a:xfrm>
            <a:prstGeom prst="rect">
              <a:avLst/>
            </a:prstGeom>
          </p:spPr>
          <p:txBody>
            <a:bodyPr wrap="square">
              <a:spAutoFit/>
            </a:bodyPr>
            <a:lstStyle/>
            <a:p>
              <a:r>
                <a:rPr lang="en-US" sz="3800" b="1">
                  <a:solidFill>
                    <a:srgbClr val="FF0066"/>
                  </a:solidFill>
                  <a:latin typeface="Times New Roman" pitchFamily="18" charset="0"/>
                  <a:cs typeface="Times New Roman" pitchFamily="18" charset="0"/>
                </a:rPr>
                <a:t>1. Luyện tập.</a:t>
              </a:r>
            </a:p>
          </p:txBody>
        </p:sp>
        <p:cxnSp>
          <p:nvCxnSpPr>
            <p:cNvPr id="11" name="Straight Connector 10"/>
            <p:cNvCxnSpPr/>
            <p:nvPr/>
          </p:nvCxnSpPr>
          <p:spPr>
            <a:xfrm>
              <a:off x="1673234"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
        <p:nvSpPr>
          <p:cNvPr id="12" name="Rectangle 11"/>
          <p:cNvSpPr/>
          <p:nvPr/>
        </p:nvSpPr>
        <p:spPr>
          <a:xfrm>
            <a:off x="1214438" y="2895600"/>
            <a:ext cx="14554200" cy="2508379"/>
          </a:xfrm>
          <a:prstGeom prst="rect">
            <a:avLst/>
          </a:prstGeom>
        </p:spPr>
        <p:txBody>
          <a:bodyPr wrap="square">
            <a:spAutoFit/>
          </a:bodyPr>
          <a:lstStyle/>
          <a:p>
            <a:pPr indent="457200" algn="just">
              <a:spcBef>
                <a:spcPts val="600"/>
              </a:spcBef>
            </a:pPr>
            <a:r>
              <a:rPr lang="en-US" sz="3800" b="1" smtClean="0">
                <a:solidFill>
                  <a:srgbClr val="0000CC"/>
                </a:solidFill>
                <a:latin typeface="Times New Roman" pitchFamily="18" charset="0"/>
                <a:cs typeface="Times New Roman" pitchFamily="18" charset="0"/>
              </a:rPr>
              <a:t>Gợi ý:</a:t>
            </a:r>
          </a:p>
          <a:p>
            <a:pPr indent="457200" algn="just">
              <a:spcBef>
                <a:spcPts val="600"/>
              </a:spcBef>
            </a:pPr>
            <a:r>
              <a:rPr lang="en-US" sz="3800" b="1" smtClean="0">
                <a:solidFill>
                  <a:srgbClr val="0000CC"/>
                </a:solidFill>
                <a:latin typeface="Times New Roman" pitchFamily="18" charset="0"/>
                <a:cs typeface="Times New Roman" pitchFamily="18" charset="0"/>
              </a:rPr>
              <a:t>Bạn Nam là người bạn thân nhất của em. Nam không những học giỏi mà còn rất nhiệt tình với bạn bè trong lớp. Mỗi khi gặp bài toán khó em nhờ bạn giúp là Nam luôn sẵn sàng. Em rất mến bạn ấy.</a:t>
            </a:r>
            <a:endParaRPr lang="en-US" sz="3800" b="1" dirty="0">
              <a:solidFill>
                <a:srgbClr val="0000CC"/>
              </a:solidFill>
              <a:latin typeface="Times New Roman" pitchFamily="18" charset="0"/>
              <a:cs typeface="Times New Roman" pitchFamily="18" charset="0"/>
            </a:endParaRPr>
          </a:p>
        </p:txBody>
      </p:sp>
      <p:sp>
        <p:nvSpPr>
          <p:cNvPr id="19" name="Rectangle 95">
            <a:extLst>
              <a:ext uri="{FF2B5EF4-FFF2-40B4-BE49-F238E27FC236}">
                <a16:creationId xmlns:a16="http://schemas.microsoft.com/office/drawing/2014/main" xmlns="" id="{724FD448-E670-C2AD-038A-9846D7BB56D7}"/>
              </a:ext>
            </a:extLst>
          </p:cNvPr>
          <p:cNvSpPr>
            <a:spLocks noChangeArrowheads="1"/>
          </p:cNvSpPr>
          <p:nvPr/>
        </p:nvSpPr>
        <p:spPr bwMode="auto">
          <a:xfrm>
            <a:off x="4652980" y="1249680"/>
            <a:ext cx="668279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en-GB" sz="3600" b="1" dirty="0" err="1">
                <a:solidFill>
                  <a:srgbClr val="0000CC"/>
                </a:solidFill>
                <a:latin typeface="Times New Roman" pitchFamily="18" charset="0"/>
                <a:cs typeface="Times New Roman" pitchFamily="18" charset="0"/>
              </a:rPr>
              <a:t>Bài</a:t>
            </a:r>
            <a:r>
              <a:rPr lang="en-GB" sz="3600" b="1" dirty="0">
                <a:solidFill>
                  <a:srgbClr val="0000CC"/>
                </a:solidFill>
                <a:latin typeface="Times New Roman" pitchFamily="18" charset="0"/>
                <a:cs typeface="Times New Roman" pitchFamily="18" charset="0"/>
              </a:rPr>
              <a:t> 8: </a:t>
            </a:r>
            <a:r>
              <a:rPr lang="en-GB" sz="3600" b="1" err="1">
                <a:solidFill>
                  <a:srgbClr val="0000CC"/>
                </a:solidFill>
                <a:latin typeface="Times New Roman" pitchFamily="18" charset="0"/>
                <a:cs typeface="Times New Roman" pitchFamily="18" charset="0"/>
              </a:rPr>
              <a:t>TẠM</a:t>
            </a:r>
            <a:r>
              <a:rPr lang="en-GB" sz="3600" b="1">
                <a:solidFill>
                  <a:srgbClr val="0000CC"/>
                </a:solidFill>
                <a:latin typeface="Times New Roman" pitchFamily="18" charset="0"/>
                <a:cs typeface="Times New Roman" pitchFamily="18" charset="0"/>
              </a:rPr>
              <a:t> </a:t>
            </a:r>
            <a:r>
              <a:rPr lang="en-GB" sz="3600" b="1" smtClean="0">
                <a:solidFill>
                  <a:srgbClr val="0000CC"/>
                </a:solidFill>
                <a:latin typeface="Times New Roman" pitchFamily="18" charset="0"/>
                <a:cs typeface="Times New Roman" pitchFamily="18" charset="0"/>
              </a:rPr>
              <a:t>BIỆT </a:t>
            </a:r>
            <a:r>
              <a:rPr lang="en-GB" sz="3600" b="1" dirty="0" err="1">
                <a:solidFill>
                  <a:srgbClr val="0000CC"/>
                </a:solidFill>
                <a:latin typeface="Times New Roman" pitchFamily="18" charset="0"/>
                <a:cs typeface="Times New Roman" pitchFamily="18" charset="0"/>
              </a:rPr>
              <a:t>MÙA</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HÈ</a:t>
            </a:r>
            <a:r>
              <a:rPr lang="en-GB" sz="3600" b="1" dirty="0">
                <a:solidFill>
                  <a:srgbClr val="0000CC"/>
                </a:solidFill>
                <a:latin typeface="Times New Roman" pitchFamily="18" charset="0"/>
                <a:cs typeface="Times New Roman" pitchFamily="18" charset="0"/>
              </a:rPr>
              <a:t> (</a:t>
            </a:r>
            <a:r>
              <a:rPr lang="en-GB" sz="3600" b="1" dirty="0" err="1">
                <a:solidFill>
                  <a:srgbClr val="0000CC"/>
                </a:solidFill>
                <a:latin typeface="Times New Roman" pitchFamily="18" charset="0"/>
                <a:cs typeface="Times New Roman" pitchFamily="18" charset="0"/>
              </a:rPr>
              <a:t>T4</a:t>
            </a:r>
            <a:r>
              <a:rPr lang="en-GB" sz="36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3993960788"/>
      </p:ext>
    </p:extLst>
  </p:cSld>
  <p:clrMapOvr>
    <a:masterClrMapping/>
  </p:clrMapOvr>
  <p:transition spd="slow">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9991</TotalTime>
  <Words>519</Words>
  <Application>Microsoft Office PowerPoint</Application>
  <PresentationFormat>Custom</PresentationFormat>
  <Paragraphs>54</Paragraphs>
  <Slides>7</Slides>
  <Notes>1</Notes>
  <HiddenSlides>0</HiddenSlides>
  <MMClips>1</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1069</cp:revision>
  <dcterms:created xsi:type="dcterms:W3CDTF">2008-09-09T22:52:10Z</dcterms:created>
  <dcterms:modified xsi:type="dcterms:W3CDTF">2022-07-08T09:54:28Z</dcterms:modified>
</cp:coreProperties>
</file>