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40" r:id="rId4"/>
    <p:sldId id="408" r:id="rId5"/>
    <p:sldId id="443"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881BA-A03E-49BF-9B34-3F6DE3FB61AE}" v="544" dt="2022-06-30T22:46:19.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1B881BA-A03E-49BF-9B34-3F6DE3FB61AE}"/>
    <pc:docChg chg="undo custSel addSld delSld modSld sldOrd">
      <pc:chgData name="Trang Ha" userId="270efafb50020bd6" providerId="LiveId" clId="{D1B881BA-A03E-49BF-9B34-3F6DE3FB61AE}" dt="2022-06-30T22:47:24.173" v="1776" actId="478"/>
      <pc:docMkLst>
        <pc:docMk/>
      </pc:docMkLst>
      <pc:sldChg chg="modSp mod">
        <pc:chgData name="Trang Ha" userId="270efafb50020bd6" providerId="LiveId" clId="{D1B881BA-A03E-49BF-9B34-3F6DE3FB61AE}" dt="2022-06-30T15:16:26.341" v="43" actId="14100"/>
        <pc:sldMkLst>
          <pc:docMk/>
          <pc:sldMk cId="0" sldId="327"/>
        </pc:sldMkLst>
        <pc:spChg chg="mod">
          <ac:chgData name="Trang Ha" userId="270efafb50020bd6" providerId="LiveId" clId="{D1B881BA-A03E-49BF-9B34-3F6DE3FB61AE}" dt="2022-06-30T15:16:21.437" v="42" actId="14100"/>
          <ac:spMkLst>
            <pc:docMk/>
            <pc:sldMk cId="0" sldId="327"/>
            <ac:spMk id="2057" creationId="{00000000-0000-0000-0000-000000000000}"/>
          </ac:spMkLst>
        </pc:spChg>
        <pc:picChg chg="mod">
          <ac:chgData name="Trang Ha" userId="270efafb50020bd6" providerId="LiveId" clId="{D1B881BA-A03E-49BF-9B34-3F6DE3FB61AE}" dt="2022-06-30T15:16:26.341" v="43" actId="14100"/>
          <ac:picMkLst>
            <pc:docMk/>
            <pc:sldMk cId="0" sldId="327"/>
            <ac:picMk id="13" creationId="{00000000-0000-0000-0000-000000000000}"/>
          </ac:picMkLst>
        </pc:picChg>
      </pc:sldChg>
      <pc:sldChg chg="delSp modSp mod delAnim">
        <pc:chgData name="Trang Ha" userId="270efafb50020bd6" providerId="LiveId" clId="{D1B881BA-A03E-49BF-9B34-3F6DE3FB61AE}" dt="2022-06-30T15:17:31.219" v="55" actId="20577"/>
        <pc:sldMkLst>
          <pc:docMk/>
          <pc:sldMk cId="0" sldId="407"/>
        </pc:sldMkLst>
        <pc:spChg chg="mod">
          <ac:chgData name="Trang Ha" userId="270efafb50020bd6" providerId="LiveId" clId="{D1B881BA-A03E-49BF-9B34-3F6DE3FB61AE}" dt="2022-06-30T15:17:31.219" v="55" actId="20577"/>
          <ac:spMkLst>
            <pc:docMk/>
            <pc:sldMk cId="0" sldId="407"/>
            <ac:spMk id="13" creationId="{00000000-0000-0000-0000-000000000000}"/>
          </ac:spMkLst>
        </pc:spChg>
        <pc:spChg chg="del">
          <ac:chgData name="Trang Ha" userId="270efafb50020bd6" providerId="LiveId" clId="{D1B881BA-A03E-49BF-9B34-3F6DE3FB61AE}" dt="2022-06-30T15:17:17.570" v="51" actId="478"/>
          <ac:spMkLst>
            <pc:docMk/>
            <pc:sldMk cId="0" sldId="407"/>
            <ac:spMk id="31" creationId="{00000000-0000-0000-0000-000000000000}"/>
          </ac:spMkLst>
        </pc:spChg>
        <pc:spChg chg="del mod">
          <ac:chgData name="Trang Ha" userId="270efafb50020bd6" providerId="LiveId" clId="{D1B881BA-A03E-49BF-9B34-3F6DE3FB61AE}" dt="2022-06-30T15:17:15.808" v="50" actId="478"/>
          <ac:spMkLst>
            <pc:docMk/>
            <pc:sldMk cId="0" sldId="407"/>
            <ac:spMk id="35" creationId="{00000000-0000-0000-0000-000000000000}"/>
          </ac:spMkLst>
        </pc:spChg>
        <pc:spChg chg="del">
          <ac:chgData name="Trang Ha" userId="270efafb50020bd6" providerId="LiveId" clId="{D1B881BA-A03E-49BF-9B34-3F6DE3FB61AE}" dt="2022-06-30T15:17:20.019" v="52" actId="478"/>
          <ac:spMkLst>
            <pc:docMk/>
            <pc:sldMk cId="0" sldId="407"/>
            <ac:spMk id="38" creationId="{00000000-0000-0000-0000-000000000000}"/>
          </ac:spMkLst>
        </pc:spChg>
        <pc:spChg chg="del">
          <ac:chgData name="Trang Ha" userId="270efafb50020bd6" providerId="LiveId" clId="{D1B881BA-A03E-49BF-9B34-3F6DE3FB61AE}" dt="2022-06-30T15:17:22.830" v="53" actId="478"/>
          <ac:spMkLst>
            <pc:docMk/>
            <pc:sldMk cId="0" sldId="407"/>
            <ac:spMk id="39" creationId="{00000000-0000-0000-0000-000000000000}"/>
          </ac:spMkLst>
        </pc:spChg>
        <pc:grpChg chg="del">
          <ac:chgData name="Trang Ha" userId="270efafb50020bd6" providerId="LiveId" clId="{D1B881BA-A03E-49BF-9B34-3F6DE3FB61AE}" dt="2022-06-30T15:17:01.701" v="44" actId="478"/>
          <ac:grpSpMkLst>
            <pc:docMk/>
            <pc:sldMk cId="0" sldId="407"/>
            <ac:grpSpMk id="14" creationId="{00000000-0000-0000-0000-000000000000}"/>
          </ac:grpSpMkLst>
        </pc:grpChg>
        <pc:grpChg chg="del mod">
          <ac:chgData name="Trang Ha" userId="270efafb50020bd6" providerId="LiveId" clId="{D1B881BA-A03E-49BF-9B34-3F6DE3FB61AE}" dt="2022-06-30T15:17:04.117" v="46" actId="478"/>
          <ac:grpSpMkLst>
            <pc:docMk/>
            <pc:sldMk cId="0" sldId="407"/>
            <ac:grpSpMk id="17" creationId="{00000000-0000-0000-0000-000000000000}"/>
          </ac:grpSpMkLst>
        </pc:grpChg>
        <pc:grpChg chg="del">
          <ac:chgData name="Trang Ha" userId="270efafb50020bd6" providerId="LiveId" clId="{D1B881BA-A03E-49BF-9B34-3F6DE3FB61AE}" dt="2022-06-30T15:17:10.858" v="47" actId="478"/>
          <ac:grpSpMkLst>
            <pc:docMk/>
            <pc:sldMk cId="0" sldId="407"/>
            <ac:grpSpMk id="20" creationId="{00000000-0000-0000-0000-000000000000}"/>
          </ac:grpSpMkLst>
        </pc:grpChg>
        <pc:grpChg chg="del">
          <ac:chgData name="Trang Ha" userId="270efafb50020bd6" providerId="LiveId" clId="{D1B881BA-A03E-49BF-9B34-3F6DE3FB61AE}" dt="2022-06-30T15:17:12.543" v="48" actId="478"/>
          <ac:grpSpMkLst>
            <pc:docMk/>
            <pc:sldMk cId="0" sldId="407"/>
            <ac:grpSpMk id="28" creationId="{00000000-0000-0000-0000-000000000000}"/>
          </ac:grpSpMkLst>
        </pc:grpChg>
      </pc:sldChg>
      <pc:sldChg chg="addSp delSp modSp mod ord delAnim modAnim">
        <pc:chgData name="Trang Ha" userId="270efafb50020bd6" providerId="LiveId" clId="{D1B881BA-A03E-49BF-9B34-3F6DE3FB61AE}" dt="2022-06-30T22:38:43.298" v="1549" actId="20577"/>
        <pc:sldMkLst>
          <pc:docMk/>
          <pc:sldMk cId="0" sldId="408"/>
        </pc:sldMkLst>
        <pc:spChg chg="add mod">
          <ac:chgData name="Trang Ha" userId="270efafb50020bd6" providerId="LiveId" clId="{D1B881BA-A03E-49BF-9B34-3F6DE3FB61AE}" dt="2022-06-30T22:32:25.101" v="1359" actId="14100"/>
          <ac:spMkLst>
            <pc:docMk/>
            <pc:sldMk cId="0" sldId="408"/>
            <ac:spMk id="6" creationId="{43A878C6-EC54-B897-E029-94BB3821031F}"/>
          </ac:spMkLst>
        </pc:spChg>
        <pc:spChg chg="add mod">
          <ac:chgData name="Trang Ha" userId="270efafb50020bd6" providerId="LiveId" clId="{D1B881BA-A03E-49BF-9B34-3F6DE3FB61AE}" dt="2022-06-30T22:28:54.487" v="1231" actId="1035"/>
          <ac:spMkLst>
            <pc:docMk/>
            <pc:sldMk cId="0" sldId="408"/>
            <ac:spMk id="7" creationId="{D77B42C9-0011-B14D-A9A4-38663D70C505}"/>
          </ac:spMkLst>
        </pc:spChg>
        <pc:spChg chg="mod">
          <ac:chgData name="Trang Ha" userId="270efafb50020bd6" providerId="LiveId" clId="{D1B881BA-A03E-49BF-9B34-3F6DE3FB61AE}" dt="2022-06-30T16:20:18.462" v="710" actId="20577"/>
          <ac:spMkLst>
            <pc:docMk/>
            <pc:sldMk cId="0" sldId="408"/>
            <ac:spMk id="12" creationId="{00000000-0000-0000-0000-000000000000}"/>
          </ac:spMkLst>
        </pc:spChg>
        <pc:spChg chg="del mod">
          <ac:chgData name="Trang Ha" userId="270efafb50020bd6" providerId="LiveId" clId="{D1B881BA-A03E-49BF-9B34-3F6DE3FB61AE}" dt="2022-06-30T15:48:54.136" v="70" actId="478"/>
          <ac:spMkLst>
            <pc:docMk/>
            <pc:sldMk cId="0" sldId="408"/>
            <ac:spMk id="19" creationId="{00000000-0000-0000-0000-000000000000}"/>
          </ac:spMkLst>
        </pc:spChg>
        <pc:spChg chg="mod">
          <ac:chgData name="Trang Ha" userId="270efafb50020bd6" providerId="LiveId" clId="{D1B881BA-A03E-49BF-9B34-3F6DE3FB61AE}" dt="2022-06-30T22:38:43.298" v="1549" actId="20577"/>
          <ac:spMkLst>
            <pc:docMk/>
            <pc:sldMk cId="0" sldId="408"/>
            <ac:spMk id="21" creationId="{00000000-0000-0000-0000-000000000000}"/>
          </ac:spMkLst>
        </pc:spChg>
        <pc:spChg chg="add mod">
          <ac:chgData name="Trang Ha" userId="270efafb50020bd6" providerId="LiveId" clId="{D1B881BA-A03E-49BF-9B34-3F6DE3FB61AE}" dt="2022-06-30T22:29:33.774" v="1238" actId="1035"/>
          <ac:spMkLst>
            <pc:docMk/>
            <pc:sldMk cId="0" sldId="408"/>
            <ac:spMk id="44" creationId="{BAFB4AB9-4814-C491-9DBE-BB3CFA4D3DC6}"/>
          </ac:spMkLst>
        </pc:spChg>
        <pc:spChg chg="add mod">
          <ac:chgData name="Trang Ha" userId="270efafb50020bd6" providerId="LiveId" clId="{D1B881BA-A03E-49BF-9B34-3F6DE3FB61AE}" dt="2022-06-30T22:29:33.774" v="1238" actId="1035"/>
          <ac:spMkLst>
            <pc:docMk/>
            <pc:sldMk cId="0" sldId="408"/>
            <ac:spMk id="45" creationId="{AAF5DFA2-4785-0346-FA2A-736313F8E139}"/>
          </ac:spMkLst>
        </pc:spChg>
        <pc:spChg chg="add mod">
          <ac:chgData name="Trang Ha" userId="270efafb50020bd6" providerId="LiveId" clId="{D1B881BA-A03E-49BF-9B34-3F6DE3FB61AE}" dt="2022-06-30T22:29:49.451" v="1240" actId="1035"/>
          <ac:spMkLst>
            <pc:docMk/>
            <pc:sldMk cId="0" sldId="408"/>
            <ac:spMk id="47" creationId="{5B1B2DD5-C6AF-CA41-2D40-7D352BE94C96}"/>
          </ac:spMkLst>
        </pc:spChg>
        <pc:spChg chg="add mod">
          <ac:chgData name="Trang Ha" userId="270efafb50020bd6" providerId="LiveId" clId="{D1B881BA-A03E-49BF-9B34-3F6DE3FB61AE}" dt="2022-06-30T22:29:49.451" v="1240" actId="1035"/>
          <ac:spMkLst>
            <pc:docMk/>
            <pc:sldMk cId="0" sldId="408"/>
            <ac:spMk id="48" creationId="{25A44D67-849D-A09B-5CD0-EEE6B42B5E54}"/>
          </ac:spMkLst>
        </pc:spChg>
        <pc:spChg chg="add mod">
          <ac:chgData name="Trang Ha" userId="270efafb50020bd6" providerId="LiveId" clId="{D1B881BA-A03E-49BF-9B34-3F6DE3FB61AE}" dt="2022-06-30T22:29:44.289" v="1239" actId="1035"/>
          <ac:spMkLst>
            <pc:docMk/>
            <pc:sldMk cId="0" sldId="408"/>
            <ac:spMk id="49" creationId="{BAE97201-6D94-BA76-462E-68940C4CC604}"/>
          </ac:spMkLst>
        </pc:spChg>
        <pc:spChg chg="add mod">
          <ac:chgData name="Trang Ha" userId="270efafb50020bd6" providerId="LiveId" clId="{D1B881BA-A03E-49BF-9B34-3F6DE3FB61AE}" dt="2022-06-30T22:29:44.289" v="1239" actId="1035"/>
          <ac:spMkLst>
            <pc:docMk/>
            <pc:sldMk cId="0" sldId="408"/>
            <ac:spMk id="50" creationId="{3A20A1FB-C969-38BF-30CA-1DE14DEA5BD9}"/>
          </ac:spMkLst>
        </pc:spChg>
        <pc:picChg chg="add del mod">
          <ac:chgData name="Trang Ha" userId="270efafb50020bd6" providerId="LiveId" clId="{D1B881BA-A03E-49BF-9B34-3F6DE3FB61AE}" dt="2022-06-30T16:25:33.100" v="723" actId="478"/>
          <ac:picMkLst>
            <pc:docMk/>
            <pc:sldMk cId="0" sldId="408"/>
            <ac:picMk id="3" creationId="{57DE7CF8-C8C4-4891-3F2A-F551EADDB61C}"/>
          </ac:picMkLst>
        </pc:picChg>
        <pc:picChg chg="add del mod">
          <ac:chgData name="Trang Ha" userId="270efafb50020bd6" providerId="LiveId" clId="{D1B881BA-A03E-49BF-9B34-3F6DE3FB61AE}" dt="2022-06-30T22:22:25.437" v="1093" actId="478"/>
          <ac:picMkLst>
            <pc:docMk/>
            <pc:sldMk cId="0" sldId="408"/>
            <ac:picMk id="5" creationId="{CCF65A87-5784-2DD4-D2B6-87849EDBE3BE}"/>
          </ac:picMkLst>
        </pc:picChg>
        <pc:picChg chg="del">
          <ac:chgData name="Trang Ha" userId="270efafb50020bd6" providerId="LiveId" clId="{D1B881BA-A03E-49BF-9B34-3F6DE3FB61AE}" dt="2022-06-30T16:19:06.014" v="552" actId="478"/>
          <ac:picMkLst>
            <pc:docMk/>
            <pc:sldMk cId="0" sldId="408"/>
            <ac:picMk id="20" creationId="{00000000-0000-0000-0000-000000000000}"/>
          </ac:picMkLst>
        </pc:picChg>
        <pc:picChg chg="add mod modCrop">
          <ac:chgData name="Trang Ha" userId="270efafb50020bd6" providerId="LiveId" clId="{D1B881BA-A03E-49BF-9B34-3F6DE3FB61AE}" dt="2022-06-30T22:31:41.656" v="1358" actId="1035"/>
          <ac:picMkLst>
            <pc:docMk/>
            <pc:sldMk cId="0" sldId="408"/>
            <ac:picMk id="43" creationId="{21F66ADB-C09A-3CE5-897C-EEAFE68BFD68}"/>
          </ac:picMkLst>
        </pc:picChg>
        <pc:picChg chg="add mod">
          <ac:chgData name="Trang Ha" userId="270efafb50020bd6" providerId="LiveId" clId="{D1B881BA-A03E-49BF-9B34-3F6DE3FB61AE}" dt="2022-06-30T22:30:45.050" v="1257" actId="1035"/>
          <ac:picMkLst>
            <pc:docMk/>
            <pc:sldMk cId="0" sldId="408"/>
            <ac:picMk id="56" creationId="{307F587D-1057-09EC-4F45-06ACE9710183}"/>
          </ac:picMkLst>
        </pc:picChg>
        <pc:picChg chg="add mod">
          <ac:chgData name="Trang Ha" userId="270efafb50020bd6" providerId="LiveId" clId="{D1B881BA-A03E-49BF-9B34-3F6DE3FB61AE}" dt="2022-06-30T22:30:34.990" v="1255" actId="1076"/>
          <ac:picMkLst>
            <pc:docMk/>
            <pc:sldMk cId="0" sldId="408"/>
            <ac:picMk id="58" creationId="{EAD3C908-2E95-4E39-4AA3-1CCD587F0CFC}"/>
          </ac:picMkLst>
        </pc:picChg>
        <pc:picChg chg="add mod">
          <ac:chgData name="Trang Ha" userId="270efafb50020bd6" providerId="LiveId" clId="{D1B881BA-A03E-49BF-9B34-3F6DE3FB61AE}" dt="2022-06-30T22:34:48.342" v="1372" actId="1036"/>
          <ac:picMkLst>
            <pc:docMk/>
            <pc:sldMk cId="0" sldId="408"/>
            <ac:picMk id="60" creationId="{83FE5202-6D1C-88A0-8BAC-88A38A659A76}"/>
          </ac:picMkLst>
        </pc:picChg>
        <pc:picChg chg="del">
          <ac:chgData name="Trang Ha" userId="270efafb50020bd6" providerId="LiveId" clId="{D1B881BA-A03E-49BF-9B34-3F6DE3FB61AE}" dt="2022-06-30T16:19:06.725" v="553" actId="478"/>
          <ac:picMkLst>
            <pc:docMk/>
            <pc:sldMk cId="0" sldId="408"/>
            <ac:picMk id="1026" creationId="{00000000-0000-0000-0000-000000000000}"/>
          </ac:picMkLst>
        </pc:picChg>
        <pc:cxnChg chg="add del mod">
          <ac:chgData name="Trang Ha" userId="270efafb50020bd6" providerId="LiveId" clId="{D1B881BA-A03E-49BF-9B34-3F6DE3FB61AE}" dt="2022-06-30T21:30:28.963" v="906" actId="478"/>
          <ac:cxnSpMkLst>
            <pc:docMk/>
            <pc:sldMk cId="0" sldId="408"/>
            <ac:cxnSpMk id="13" creationId="{7855D659-B517-628B-909A-1B7EC262D3F1}"/>
          </ac:cxnSpMkLst>
        </pc:cxnChg>
        <pc:cxnChg chg="add del mod">
          <ac:chgData name="Trang Ha" userId="270efafb50020bd6" providerId="LiveId" clId="{D1B881BA-A03E-49BF-9B34-3F6DE3FB61AE}" dt="2022-06-30T21:31:07.451" v="910" actId="11529"/>
          <ac:cxnSpMkLst>
            <pc:docMk/>
            <pc:sldMk cId="0" sldId="408"/>
            <ac:cxnSpMk id="40" creationId="{78716BF5-1063-F7FD-E520-3A402F657C69}"/>
          </ac:cxnSpMkLst>
        </pc:cxnChg>
        <pc:cxnChg chg="add mod">
          <ac:chgData name="Trang Ha" userId="270efafb50020bd6" providerId="LiveId" clId="{D1B881BA-A03E-49BF-9B34-3F6DE3FB61AE}" dt="2022-06-30T22:29:33.774" v="1238" actId="1035"/>
          <ac:cxnSpMkLst>
            <pc:docMk/>
            <pc:sldMk cId="0" sldId="408"/>
            <ac:cxnSpMk id="51" creationId="{310084A1-F3CD-698B-2CC1-BFFF3DF48310}"/>
          </ac:cxnSpMkLst>
        </pc:cxnChg>
        <pc:cxnChg chg="add mod">
          <ac:chgData name="Trang Ha" userId="270efafb50020bd6" providerId="LiveId" clId="{D1B881BA-A03E-49BF-9B34-3F6DE3FB61AE}" dt="2022-06-30T22:29:33.774" v="1238" actId="1035"/>
          <ac:cxnSpMkLst>
            <pc:docMk/>
            <pc:sldMk cId="0" sldId="408"/>
            <ac:cxnSpMk id="54" creationId="{42FDB60C-E16D-771D-17C2-7DA8048A4480}"/>
          </ac:cxnSpMkLst>
        </pc:cxnChg>
        <pc:cxnChg chg="add mod">
          <ac:chgData name="Trang Ha" userId="270efafb50020bd6" providerId="LiveId" clId="{D1B881BA-A03E-49BF-9B34-3F6DE3FB61AE}" dt="2022-06-30T22:34:32.675" v="1368" actId="1035"/>
          <ac:cxnSpMkLst>
            <pc:docMk/>
            <pc:sldMk cId="0" sldId="408"/>
            <ac:cxnSpMk id="55" creationId="{2E0CF716-648C-E4B4-B001-609F00E4C24A}"/>
          </ac:cxnSpMkLst>
        </pc:cxnChg>
      </pc:sldChg>
      <pc:sldChg chg="delSp mod delAnim">
        <pc:chgData name="Trang Ha" userId="270efafb50020bd6" providerId="LiveId" clId="{D1B881BA-A03E-49BF-9B34-3F6DE3FB61AE}" dt="2022-06-30T22:47:24.173" v="1776" actId="478"/>
        <pc:sldMkLst>
          <pc:docMk/>
          <pc:sldMk cId="94275523" sldId="423"/>
        </pc:sldMkLst>
        <pc:picChg chg="del">
          <ac:chgData name="Trang Ha" userId="270efafb50020bd6" providerId="LiveId" clId="{D1B881BA-A03E-49BF-9B34-3F6DE3FB61AE}" dt="2022-06-30T22:47:24.173" v="1776" actId="478"/>
          <ac:picMkLst>
            <pc:docMk/>
            <pc:sldMk cId="94275523" sldId="423"/>
            <ac:picMk id="2" creationId="{00000000-0000-0000-0000-000000000000}"/>
          </ac:picMkLst>
        </pc:picChg>
      </pc:sldChg>
      <pc:sldChg chg="delSp modSp del mod delAnim modAnim">
        <pc:chgData name="Trang Ha" userId="270efafb50020bd6" providerId="LiveId" clId="{D1B881BA-A03E-49BF-9B34-3F6DE3FB61AE}" dt="2022-06-30T22:44:34.726" v="1758" actId="2696"/>
        <pc:sldMkLst>
          <pc:docMk/>
          <pc:sldMk cId="426134198" sldId="437"/>
        </pc:sldMkLst>
        <pc:spChg chg="mod">
          <ac:chgData name="Trang Ha" userId="270efafb50020bd6" providerId="LiveId" clId="{D1B881BA-A03E-49BF-9B34-3F6DE3FB61AE}" dt="2022-06-30T22:39:35.978" v="1551" actId="20577"/>
          <ac:spMkLst>
            <pc:docMk/>
            <pc:sldMk cId="426134198" sldId="437"/>
            <ac:spMk id="12" creationId="{00000000-0000-0000-0000-000000000000}"/>
          </ac:spMkLst>
        </pc:spChg>
        <pc:spChg chg="mod">
          <ac:chgData name="Trang Ha" userId="270efafb50020bd6" providerId="LiveId" clId="{D1B881BA-A03E-49BF-9B34-3F6DE3FB61AE}" dt="2022-06-30T22:38:08.161" v="1455" actId="20577"/>
          <ac:spMkLst>
            <pc:docMk/>
            <pc:sldMk cId="426134198" sldId="437"/>
            <ac:spMk id="34" creationId="{00000000-0000-0000-0000-000000000000}"/>
          </ac:spMkLst>
        </pc:spChg>
        <pc:spChg chg="del">
          <ac:chgData name="Trang Ha" userId="270efafb50020bd6" providerId="LiveId" clId="{D1B881BA-A03E-49BF-9B34-3F6DE3FB61AE}" dt="2022-06-30T22:39:47.680" v="1557" actId="478"/>
          <ac:spMkLst>
            <pc:docMk/>
            <pc:sldMk cId="426134198" sldId="437"/>
            <ac:spMk id="35" creationId="{00000000-0000-0000-0000-000000000000}"/>
          </ac:spMkLst>
        </pc:spChg>
        <pc:spChg chg="del mod">
          <ac:chgData name="Trang Ha" userId="270efafb50020bd6" providerId="LiveId" clId="{D1B881BA-A03E-49BF-9B34-3F6DE3FB61AE}" dt="2022-06-30T22:39:44.849" v="1554" actId="478"/>
          <ac:spMkLst>
            <pc:docMk/>
            <pc:sldMk cId="426134198" sldId="437"/>
            <ac:spMk id="37" creationId="{00000000-0000-0000-0000-000000000000}"/>
          </ac:spMkLst>
        </pc:spChg>
        <pc:spChg chg="del mod">
          <ac:chgData name="Trang Ha" userId="270efafb50020bd6" providerId="LiveId" clId="{D1B881BA-A03E-49BF-9B34-3F6DE3FB61AE}" dt="2022-06-30T22:39:44.850" v="1556"/>
          <ac:spMkLst>
            <pc:docMk/>
            <pc:sldMk cId="426134198" sldId="437"/>
            <ac:spMk id="38" creationId="{00000000-0000-0000-0000-000000000000}"/>
          </ac:spMkLst>
        </pc:spChg>
      </pc:sldChg>
      <pc:sldChg chg="addSp delSp modSp mod delAnim modAnim">
        <pc:chgData name="Trang Ha" userId="270efafb50020bd6" providerId="LiveId" clId="{D1B881BA-A03E-49BF-9B34-3F6DE3FB61AE}" dt="2022-06-30T22:38:26.375" v="1501" actId="20577"/>
        <pc:sldMkLst>
          <pc:docMk/>
          <pc:sldMk cId="2252523067" sldId="440"/>
        </pc:sldMkLst>
        <pc:spChg chg="mod">
          <ac:chgData name="Trang Ha" userId="270efafb50020bd6" providerId="LiveId" clId="{D1B881BA-A03E-49BF-9B34-3F6DE3FB61AE}" dt="2022-06-30T15:50:01.642" v="204" actId="20577"/>
          <ac:spMkLst>
            <pc:docMk/>
            <pc:sldMk cId="2252523067" sldId="440"/>
            <ac:spMk id="12" creationId="{00000000-0000-0000-0000-000000000000}"/>
          </ac:spMkLst>
        </pc:spChg>
        <pc:spChg chg="del">
          <ac:chgData name="Trang Ha" userId="270efafb50020bd6" providerId="LiveId" clId="{D1B881BA-A03E-49BF-9B34-3F6DE3FB61AE}" dt="2022-06-30T15:23:10.203" v="57" actId="478"/>
          <ac:spMkLst>
            <pc:docMk/>
            <pc:sldMk cId="2252523067" sldId="440"/>
            <ac:spMk id="23" creationId="{00000000-0000-0000-0000-000000000000}"/>
          </ac:spMkLst>
        </pc:spChg>
        <pc:spChg chg="del">
          <ac:chgData name="Trang Ha" userId="270efafb50020bd6" providerId="LiveId" clId="{D1B881BA-A03E-49BF-9B34-3F6DE3FB61AE}" dt="2022-06-30T15:23:13.838" v="60" actId="478"/>
          <ac:spMkLst>
            <pc:docMk/>
            <pc:sldMk cId="2252523067" sldId="440"/>
            <ac:spMk id="24" creationId="{00000000-0000-0000-0000-000000000000}"/>
          </ac:spMkLst>
        </pc:spChg>
        <pc:spChg chg="del mod">
          <ac:chgData name="Trang Ha" userId="270efafb50020bd6" providerId="LiveId" clId="{D1B881BA-A03E-49BF-9B34-3F6DE3FB61AE}" dt="2022-06-30T15:23:12.282" v="59" actId="478"/>
          <ac:spMkLst>
            <pc:docMk/>
            <pc:sldMk cId="2252523067" sldId="440"/>
            <ac:spMk id="25" creationId="{00000000-0000-0000-0000-000000000000}"/>
          </ac:spMkLst>
        </pc:spChg>
        <pc:spChg chg="del">
          <ac:chgData name="Trang Ha" userId="270efafb50020bd6" providerId="LiveId" clId="{D1B881BA-A03E-49BF-9B34-3F6DE3FB61AE}" dt="2022-06-30T15:23:15.425" v="61" actId="478"/>
          <ac:spMkLst>
            <pc:docMk/>
            <pc:sldMk cId="2252523067" sldId="440"/>
            <ac:spMk id="26" creationId="{00000000-0000-0000-0000-000000000000}"/>
          </ac:spMkLst>
        </pc:spChg>
        <pc:spChg chg="del">
          <ac:chgData name="Trang Ha" userId="270efafb50020bd6" providerId="LiveId" clId="{D1B881BA-A03E-49BF-9B34-3F6DE3FB61AE}" dt="2022-06-30T15:23:19.599" v="63" actId="478"/>
          <ac:spMkLst>
            <pc:docMk/>
            <pc:sldMk cId="2252523067" sldId="440"/>
            <ac:spMk id="27" creationId="{00000000-0000-0000-0000-000000000000}"/>
          </ac:spMkLst>
        </pc:spChg>
        <pc:spChg chg="del">
          <ac:chgData name="Trang Ha" userId="270efafb50020bd6" providerId="LiveId" clId="{D1B881BA-A03E-49BF-9B34-3F6DE3FB61AE}" dt="2022-06-30T15:23:17.945" v="62" actId="478"/>
          <ac:spMkLst>
            <pc:docMk/>
            <pc:sldMk cId="2252523067" sldId="440"/>
            <ac:spMk id="28" creationId="{00000000-0000-0000-0000-000000000000}"/>
          </ac:spMkLst>
        </pc:spChg>
        <pc:spChg chg="mod">
          <ac:chgData name="Trang Ha" userId="270efafb50020bd6" providerId="LiveId" clId="{D1B881BA-A03E-49BF-9B34-3F6DE3FB61AE}" dt="2022-06-30T22:38:26.375" v="1501" actId="20577"/>
          <ac:spMkLst>
            <pc:docMk/>
            <pc:sldMk cId="2252523067" sldId="440"/>
            <ac:spMk id="29" creationId="{00000000-0000-0000-0000-000000000000}"/>
          </ac:spMkLst>
        </pc:spChg>
        <pc:spChg chg="add mod">
          <ac:chgData name="Trang Ha" userId="270efafb50020bd6" providerId="LiveId" clId="{D1B881BA-A03E-49BF-9B34-3F6DE3FB61AE}" dt="2022-06-30T16:14:17.431" v="385" actId="113"/>
          <ac:spMkLst>
            <pc:docMk/>
            <pc:sldMk cId="2252523067" sldId="440"/>
            <ac:spMk id="32" creationId="{E88FD5F8-1C33-E439-12DC-0DEEE47567DB}"/>
          </ac:spMkLst>
        </pc:spChg>
        <pc:spChg chg="add mod">
          <ac:chgData name="Trang Ha" userId="270efafb50020bd6" providerId="LiveId" clId="{D1B881BA-A03E-49BF-9B34-3F6DE3FB61AE}" dt="2022-06-30T16:16:11.663" v="439" actId="1076"/>
          <ac:spMkLst>
            <pc:docMk/>
            <pc:sldMk cId="2252523067" sldId="440"/>
            <ac:spMk id="33" creationId="{A2F695FC-F0DC-9706-BC5C-0E90679C5E55}"/>
          </ac:spMkLst>
        </pc:spChg>
        <pc:spChg chg="add mod">
          <ac:chgData name="Trang Ha" userId="270efafb50020bd6" providerId="LiveId" clId="{D1B881BA-A03E-49BF-9B34-3F6DE3FB61AE}" dt="2022-06-30T16:16:34.608" v="472" actId="20577"/>
          <ac:spMkLst>
            <pc:docMk/>
            <pc:sldMk cId="2252523067" sldId="440"/>
            <ac:spMk id="35" creationId="{3A617967-79C1-32DC-8E20-0D1B2E19FDBE}"/>
          </ac:spMkLst>
        </pc:spChg>
        <pc:spChg chg="add mod">
          <ac:chgData name="Trang Ha" userId="270efafb50020bd6" providerId="LiveId" clId="{D1B881BA-A03E-49BF-9B34-3F6DE3FB61AE}" dt="2022-06-30T16:17:57.620" v="546" actId="20577"/>
          <ac:spMkLst>
            <pc:docMk/>
            <pc:sldMk cId="2252523067" sldId="440"/>
            <ac:spMk id="36" creationId="{3E24BE8F-B021-35FF-621D-C8141F387A88}"/>
          </ac:spMkLst>
        </pc:spChg>
        <pc:graphicFrameChg chg="del">
          <ac:chgData name="Trang Ha" userId="270efafb50020bd6" providerId="LiveId" clId="{D1B881BA-A03E-49BF-9B34-3F6DE3FB61AE}" dt="2022-06-30T15:23:06.661" v="56" actId="478"/>
          <ac:graphicFrameMkLst>
            <pc:docMk/>
            <pc:sldMk cId="2252523067" sldId="440"/>
            <ac:graphicFrameMk id="22" creationId="{00000000-0000-0000-0000-000000000000}"/>
          </ac:graphicFrameMkLst>
        </pc:graphicFrameChg>
        <pc:picChg chg="add del mod modCrop">
          <ac:chgData name="Trang Ha" userId="270efafb50020bd6" providerId="LiveId" clId="{D1B881BA-A03E-49BF-9B34-3F6DE3FB61AE}" dt="2022-06-30T16:07:21.088" v="235" actId="478"/>
          <ac:picMkLst>
            <pc:docMk/>
            <pc:sldMk cId="2252523067" sldId="440"/>
            <ac:picMk id="3" creationId="{1BAA9566-1CBC-6474-9F06-E473214A123F}"/>
          </ac:picMkLst>
        </pc:picChg>
        <pc:picChg chg="add del mod">
          <ac:chgData name="Trang Ha" userId="270efafb50020bd6" providerId="LiveId" clId="{D1B881BA-A03E-49BF-9B34-3F6DE3FB61AE}" dt="2022-06-30T15:52:05.786" v="207" actId="478"/>
          <ac:picMkLst>
            <pc:docMk/>
            <pc:sldMk cId="2252523067" sldId="440"/>
            <ac:picMk id="5" creationId="{E6DBFD5D-EDC5-14F2-F879-AD0DBCC7971B}"/>
          </ac:picMkLst>
        </pc:picChg>
        <pc:picChg chg="add mod modCrop">
          <ac:chgData name="Trang Ha" userId="270efafb50020bd6" providerId="LiveId" clId="{D1B881BA-A03E-49BF-9B34-3F6DE3FB61AE}" dt="2022-06-30T16:13:43.248" v="378" actId="1076"/>
          <ac:picMkLst>
            <pc:docMk/>
            <pc:sldMk cId="2252523067" sldId="440"/>
            <ac:picMk id="7" creationId="{E18955A9-0670-0825-EBFC-8781D7CB202D}"/>
          </ac:picMkLst>
        </pc:picChg>
        <pc:picChg chg="add mod modCrop">
          <ac:chgData name="Trang Ha" userId="270efafb50020bd6" providerId="LiveId" clId="{D1B881BA-A03E-49BF-9B34-3F6DE3FB61AE}" dt="2022-06-30T16:16:01.393" v="437" actId="1076"/>
          <ac:picMkLst>
            <pc:docMk/>
            <pc:sldMk cId="2252523067" sldId="440"/>
            <ac:picMk id="13" creationId="{86148764-EA9B-123B-DF61-092897AC81EE}"/>
          </ac:picMkLst>
        </pc:picChg>
        <pc:picChg chg="del">
          <ac:chgData name="Trang Ha" userId="270efafb50020bd6" providerId="LiveId" clId="{D1B881BA-A03E-49BF-9B34-3F6DE3FB61AE}" dt="2022-06-30T15:23:22.041" v="65" actId="478"/>
          <ac:picMkLst>
            <pc:docMk/>
            <pc:sldMk cId="2252523067" sldId="440"/>
            <ac:picMk id="20" creationId="{00000000-0000-0000-0000-000000000000}"/>
          </ac:picMkLst>
        </pc:picChg>
        <pc:picChg chg="add mod">
          <ac:chgData name="Trang Ha" userId="270efafb50020bd6" providerId="LiveId" clId="{D1B881BA-A03E-49BF-9B34-3F6DE3FB61AE}" dt="2022-06-30T16:14:04.369" v="382" actId="14100"/>
          <ac:picMkLst>
            <pc:docMk/>
            <pc:sldMk cId="2252523067" sldId="440"/>
            <ac:picMk id="21" creationId="{F765C09A-4243-7DBA-5BBB-7DED0B0C4A5C}"/>
          </ac:picMkLst>
        </pc:picChg>
        <pc:picChg chg="add mod">
          <ac:chgData name="Trang Ha" userId="270efafb50020bd6" providerId="LiveId" clId="{D1B881BA-A03E-49BF-9B34-3F6DE3FB61AE}" dt="2022-06-30T16:17:43.179" v="542" actId="1076"/>
          <ac:picMkLst>
            <pc:docMk/>
            <pc:sldMk cId="2252523067" sldId="440"/>
            <ac:picMk id="31" creationId="{FB21EDE2-09B5-8736-567F-8B9CB9FB9494}"/>
          </ac:picMkLst>
        </pc:picChg>
        <pc:picChg chg="del">
          <ac:chgData name="Trang Ha" userId="270efafb50020bd6" providerId="LiveId" clId="{D1B881BA-A03E-49BF-9B34-3F6DE3FB61AE}" dt="2022-06-30T15:23:21.091" v="64" actId="478"/>
          <ac:picMkLst>
            <pc:docMk/>
            <pc:sldMk cId="2252523067" sldId="440"/>
            <ac:picMk id="1026" creationId="{00000000-0000-0000-0000-000000000000}"/>
          </ac:picMkLst>
        </pc:picChg>
      </pc:sldChg>
      <pc:sldChg chg="modSp add modAnim">
        <pc:chgData name="Trang Ha" userId="270efafb50020bd6" providerId="LiveId" clId="{D1B881BA-A03E-49BF-9B34-3F6DE3FB61AE}" dt="2022-06-30T22:46:19.483" v="1775"/>
        <pc:sldMkLst>
          <pc:docMk/>
          <pc:sldMk cId="2480382374" sldId="441"/>
        </pc:sldMkLst>
        <pc:spChg chg="mod">
          <ac:chgData name="Trang Ha" userId="270efafb50020bd6" providerId="LiveId" clId="{D1B881BA-A03E-49BF-9B34-3F6DE3FB61AE}" dt="2022-06-30T22:44:11.306" v="1752" actId="20577"/>
          <ac:spMkLst>
            <pc:docMk/>
            <pc:sldMk cId="2480382374" sldId="441"/>
            <ac:spMk id="7" creationId="{D77B42C9-0011-B14D-A9A4-38663D70C505}"/>
          </ac:spMkLst>
        </pc:spChg>
        <pc:spChg chg="mod">
          <ac:chgData name="Trang Ha" userId="270efafb50020bd6" providerId="LiveId" clId="{D1B881BA-A03E-49BF-9B34-3F6DE3FB61AE}" dt="2022-06-30T22:44:21.160" v="1757" actId="20577"/>
          <ac:spMkLst>
            <pc:docMk/>
            <pc:sldMk cId="2480382374" sldId="441"/>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7646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LẦN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ĐẦU</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RA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BIỂN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67319" y="5346359"/>
            <a:ext cx="4006058" cy="285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Rectangle 7"/>
          <p:cNvSpPr/>
          <p:nvPr/>
        </p:nvSpPr>
        <p:spPr>
          <a:xfrm>
            <a:off x="353703" y="2483186"/>
            <a:ext cx="4191000" cy="615553"/>
          </a:xfrm>
          <a:prstGeom prst="rect">
            <a:avLst/>
          </a:prstGeom>
        </p:spPr>
        <p:txBody>
          <a:bodyPr wrap="square">
            <a:spAutoFit/>
          </a:bodyPr>
          <a:lstStyle/>
          <a:p>
            <a:pPr algn="just"/>
            <a:r>
              <a:rPr lang="en-US" sz="3400" b="1" smtClean="0">
                <a:solidFill>
                  <a:srgbClr val="0000CC"/>
                </a:solidFill>
                <a:latin typeface="Times New Roman" pitchFamily="18" charset="0"/>
                <a:cs typeface="Times New Roman" pitchFamily="18" charset="0"/>
              </a:rPr>
              <a:t>Từ nào chỉ màu sắc: </a:t>
            </a:r>
            <a:endParaRPr lang="en-US" sz="3400" b="1" dirty="0">
              <a:solidFill>
                <a:srgbClr val="0000CC"/>
              </a:solidFill>
              <a:latin typeface="Times New Roman" pitchFamily="18" charset="0"/>
              <a:cs typeface="Times New Roman" pitchFamily="18" charset="0"/>
            </a:endParaRPr>
          </a:p>
        </p:txBody>
      </p:sp>
      <p:sp>
        <p:nvSpPr>
          <p:cNvPr id="9" name="Rectangle 8"/>
          <p:cNvSpPr/>
          <p:nvPr/>
        </p:nvSpPr>
        <p:spPr>
          <a:xfrm>
            <a:off x="1319158" y="3098739"/>
            <a:ext cx="875561"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dài,</a:t>
            </a:r>
            <a:endParaRPr lang="en-US" sz="3400" b="1" dirty="0">
              <a:solidFill>
                <a:srgbClr val="FF0000"/>
              </a:solidFill>
              <a:latin typeface="Times New Roman" pitchFamily="18" charset="0"/>
              <a:cs typeface="Times New Roman" pitchFamily="18" charset="0"/>
            </a:endParaRPr>
          </a:p>
        </p:txBody>
      </p:sp>
      <p:sp>
        <p:nvSpPr>
          <p:cNvPr id="10" name="Rectangle 9"/>
          <p:cNvSpPr/>
          <p:nvPr/>
        </p:nvSpPr>
        <p:spPr>
          <a:xfrm>
            <a:off x="2194719" y="3098739"/>
            <a:ext cx="886781"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nâu</a:t>
            </a:r>
            <a:endParaRPr lang="en-US" sz="3400" b="1" dirty="0">
              <a:solidFill>
                <a:srgbClr val="FF0000"/>
              </a:solidFill>
              <a:latin typeface="Times New Roman" pitchFamily="18" charset="0"/>
              <a:cs typeface="Times New Roman" pitchFamily="18" charset="0"/>
            </a:endParaRPr>
          </a:p>
        </p:txBody>
      </p:sp>
      <p:sp>
        <p:nvSpPr>
          <p:cNvPr id="11" name="Rectangle 10"/>
          <p:cNvSpPr/>
          <p:nvPr/>
        </p:nvSpPr>
        <p:spPr>
          <a:xfrm>
            <a:off x="5068117" y="2483186"/>
            <a:ext cx="4336215" cy="615553"/>
          </a:xfrm>
          <a:prstGeom prst="rect">
            <a:avLst/>
          </a:prstGeom>
        </p:spPr>
        <p:txBody>
          <a:bodyPr wrap="square">
            <a:spAutoFit/>
          </a:bodyPr>
          <a:lstStyle/>
          <a:p>
            <a:pPr algn="just"/>
            <a:r>
              <a:rPr lang="en-US" sz="3400" b="1" smtClean="0">
                <a:solidFill>
                  <a:srgbClr val="0000CC"/>
                </a:solidFill>
                <a:latin typeface="Times New Roman" pitchFamily="18" charset="0"/>
                <a:cs typeface="Times New Roman" pitchFamily="18" charset="0"/>
              </a:rPr>
              <a:t>Từ nào chỉ âm thanh: </a:t>
            </a:r>
            <a:endParaRPr lang="en-US" sz="3400" b="1" dirty="0">
              <a:solidFill>
                <a:srgbClr val="0000CC"/>
              </a:solidFill>
              <a:latin typeface="Times New Roman" pitchFamily="18" charset="0"/>
              <a:cs typeface="Times New Roman" pitchFamily="18" charset="0"/>
            </a:endParaRPr>
          </a:p>
        </p:txBody>
      </p:sp>
      <p:sp>
        <p:nvSpPr>
          <p:cNvPr id="12" name="Rectangle 11"/>
          <p:cNvSpPr/>
          <p:nvPr/>
        </p:nvSpPr>
        <p:spPr>
          <a:xfrm>
            <a:off x="5525045" y="3098739"/>
            <a:ext cx="1470274"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tí tách,</a:t>
            </a:r>
            <a:endParaRPr lang="en-US" sz="3400" b="1" dirty="0">
              <a:solidFill>
                <a:srgbClr val="FF0000"/>
              </a:solidFill>
              <a:latin typeface="Times New Roman" pitchFamily="18" charset="0"/>
              <a:cs typeface="Times New Roman" pitchFamily="18" charset="0"/>
            </a:endParaRPr>
          </a:p>
        </p:txBody>
      </p:sp>
      <p:sp>
        <p:nvSpPr>
          <p:cNvPr id="14" name="Rectangle 13"/>
          <p:cNvSpPr/>
          <p:nvPr/>
        </p:nvSpPr>
        <p:spPr>
          <a:xfrm>
            <a:off x="6995319" y="3098739"/>
            <a:ext cx="1553630"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cao cao</a:t>
            </a:r>
            <a:endParaRPr lang="en-US" sz="3400" b="1" dirty="0">
              <a:solidFill>
                <a:srgbClr val="FF0000"/>
              </a:solidFill>
              <a:latin typeface="Times New Roman" pitchFamily="18" charset="0"/>
              <a:cs typeface="Times New Roman" pitchFamily="18" charset="0"/>
            </a:endParaRPr>
          </a:p>
        </p:txBody>
      </p:sp>
      <p:sp>
        <p:nvSpPr>
          <p:cNvPr id="15" name="Rectangle 14"/>
          <p:cNvSpPr/>
          <p:nvPr/>
        </p:nvSpPr>
        <p:spPr>
          <a:xfrm>
            <a:off x="2440322" y="4800600"/>
            <a:ext cx="4707397" cy="615553"/>
          </a:xfrm>
          <a:prstGeom prst="rect">
            <a:avLst/>
          </a:prstGeom>
        </p:spPr>
        <p:txBody>
          <a:bodyPr wrap="square">
            <a:spAutoFit/>
          </a:bodyPr>
          <a:lstStyle/>
          <a:p>
            <a:pPr algn="just"/>
            <a:r>
              <a:rPr lang="en-US" sz="3400" b="1" smtClean="0">
                <a:solidFill>
                  <a:srgbClr val="0000CC"/>
                </a:solidFill>
                <a:latin typeface="Times New Roman" pitchFamily="18" charset="0"/>
                <a:cs typeface="Times New Roman" pitchFamily="18" charset="0"/>
              </a:rPr>
              <a:t>Từ nào chỉ hình dáng: </a:t>
            </a:r>
            <a:endParaRPr lang="en-US" sz="3400" b="1" dirty="0">
              <a:solidFill>
                <a:srgbClr val="0000CC"/>
              </a:solidFill>
              <a:latin typeface="Times New Roman" pitchFamily="18" charset="0"/>
              <a:cs typeface="Times New Roman" pitchFamily="18" charset="0"/>
            </a:endParaRPr>
          </a:p>
        </p:txBody>
      </p:sp>
      <p:sp>
        <p:nvSpPr>
          <p:cNvPr id="16" name="Rectangle 15"/>
          <p:cNvSpPr/>
          <p:nvPr/>
        </p:nvSpPr>
        <p:spPr>
          <a:xfrm>
            <a:off x="2575719" y="5357398"/>
            <a:ext cx="1784463"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chót vót,</a:t>
            </a:r>
            <a:endParaRPr lang="en-US" sz="3400" b="1" dirty="0">
              <a:solidFill>
                <a:srgbClr val="FF0000"/>
              </a:solidFill>
              <a:latin typeface="Times New Roman" pitchFamily="18" charset="0"/>
              <a:cs typeface="Times New Roman" pitchFamily="18" charset="0"/>
            </a:endParaRPr>
          </a:p>
        </p:txBody>
      </p:sp>
      <p:sp>
        <p:nvSpPr>
          <p:cNvPr id="17" name="Rectangle 16"/>
          <p:cNvSpPr/>
          <p:nvPr/>
        </p:nvSpPr>
        <p:spPr>
          <a:xfrm>
            <a:off x="4252119" y="5357398"/>
            <a:ext cx="2130711"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thơm lừng</a:t>
            </a:r>
            <a:endParaRPr lang="en-US" sz="3400" b="1" dirty="0">
              <a:solidFill>
                <a:srgbClr val="FF0000"/>
              </a:solidFill>
              <a:latin typeface="Times New Roman" pitchFamily="18" charset="0"/>
              <a:cs typeface="Times New Roman" pitchFamily="18" charset="0"/>
            </a:endParaRPr>
          </a:p>
        </p:txBody>
      </p:sp>
      <p:sp>
        <p:nvSpPr>
          <p:cNvPr id="18" name="Rectangle 17"/>
          <p:cNvSpPr/>
          <p:nvPr/>
        </p:nvSpPr>
        <p:spPr>
          <a:xfrm>
            <a:off x="423753" y="7322472"/>
            <a:ext cx="4191000" cy="615553"/>
          </a:xfrm>
          <a:prstGeom prst="rect">
            <a:avLst/>
          </a:prstGeom>
        </p:spPr>
        <p:txBody>
          <a:bodyPr wrap="square">
            <a:spAutoFit/>
          </a:bodyPr>
          <a:lstStyle/>
          <a:p>
            <a:pPr algn="just"/>
            <a:r>
              <a:rPr lang="en-US" sz="3400" b="1" smtClean="0">
                <a:solidFill>
                  <a:srgbClr val="0000CC"/>
                </a:solidFill>
                <a:latin typeface="Times New Roman" pitchFamily="18" charset="0"/>
                <a:cs typeface="Times New Roman" pitchFamily="18" charset="0"/>
              </a:rPr>
              <a:t>Từ nào chỉ hương vị: </a:t>
            </a:r>
            <a:endParaRPr lang="en-US" sz="3400" b="1" dirty="0">
              <a:solidFill>
                <a:srgbClr val="0000CC"/>
              </a:solidFill>
              <a:latin typeface="Times New Roman" pitchFamily="18" charset="0"/>
              <a:cs typeface="Times New Roman" pitchFamily="18" charset="0"/>
            </a:endParaRPr>
          </a:p>
        </p:txBody>
      </p:sp>
      <p:sp>
        <p:nvSpPr>
          <p:cNvPr id="19" name="Rectangle 18"/>
          <p:cNvSpPr/>
          <p:nvPr/>
        </p:nvSpPr>
        <p:spPr>
          <a:xfrm>
            <a:off x="488386" y="7852692"/>
            <a:ext cx="1906291"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ngọt lịm,</a:t>
            </a:r>
            <a:endParaRPr lang="en-US" sz="3400" b="1" dirty="0">
              <a:solidFill>
                <a:srgbClr val="FF0000"/>
              </a:solidFill>
              <a:latin typeface="Times New Roman" pitchFamily="18" charset="0"/>
              <a:cs typeface="Times New Roman" pitchFamily="18" charset="0"/>
            </a:endParaRPr>
          </a:p>
        </p:txBody>
      </p:sp>
      <p:sp>
        <p:nvSpPr>
          <p:cNvPr id="20" name="Rectangle 19"/>
          <p:cNvSpPr/>
          <p:nvPr/>
        </p:nvSpPr>
        <p:spPr>
          <a:xfrm>
            <a:off x="2194719" y="7852692"/>
            <a:ext cx="1960793"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vàng tươi</a:t>
            </a:r>
            <a:endParaRPr lang="en-US" sz="3400" b="1" dirty="0">
              <a:solidFill>
                <a:srgbClr val="FF0000"/>
              </a:solidFill>
              <a:latin typeface="Times New Roman" pitchFamily="18" charset="0"/>
              <a:cs typeface="Times New Roman" pitchFamily="18" charset="0"/>
            </a:endParaRPr>
          </a:p>
        </p:txBody>
      </p:sp>
      <p:sp>
        <p:nvSpPr>
          <p:cNvPr id="21" name="Rectangle 20"/>
          <p:cNvSpPr/>
          <p:nvPr/>
        </p:nvSpPr>
        <p:spPr>
          <a:xfrm>
            <a:off x="5014119" y="7345217"/>
            <a:ext cx="4595587" cy="615553"/>
          </a:xfrm>
          <a:prstGeom prst="rect">
            <a:avLst/>
          </a:prstGeom>
        </p:spPr>
        <p:txBody>
          <a:bodyPr wrap="square">
            <a:spAutoFit/>
          </a:bodyPr>
          <a:lstStyle/>
          <a:p>
            <a:pPr algn="just"/>
            <a:r>
              <a:rPr lang="en-US" sz="3400" b="1" smtClean="0">
                <a:solidFill>
                  <a:srgbClr val="0000CC"/>
                </a:solidFill>
                <a:latin typeface="Times New Roman" pitchFamily="18" charset="0"/>
                <a:cs typeface="Times New Roman" pitchFamily="18" charset="0"/>
              </a:rPr>
              <a:t>Từ nào chỉ hoạt động: </a:t>
            </a:r>
            <a:endParaRPr lang="en-US" sz="3400" b="1" dirty="0">
              <a:solidFill>
                <a:srgbClr val="0000CC"/>
              </a:solidFill>
              <a:latin typeface="Times New Roman" pitchFamily="18" charset="0"/>
              <a:cs typeface="Times New Roman" pitchFamily="18" charset="0"/>
            </a:endParaRPr>
          </a:p>
        </p:txBody>
      </p:sp>
      <p:sp>
        <p:nvSpPr>
          <p:cNvPr id="22" name="Rectangle 21"/>
          <p:cNvSpPr/>
          <p:nvPr/>
        </p:nvSpPr>
        <p:spPr>
          <a:xfrm>
            <a:off x="5198748" y="7875437"/>
            <a:ext cx="1923925"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sải bước,</a:t>
            </a:r>
            <a:endParaRPr lang="en-US" sz="3400" b="1" dirty="0">
              <a:solidFill>
                <a:srgbClr val="FF0000"/>
              </a:solidFill>
              <a:latin typeface="Times New Roman" pitchFamily="18" charset="0"/>
              <a:cs typeface="Times New Roman" pitchFamily="18" charset="0"/>
            </a:endParaRPr>
          </a:p>
        </p:txBody>
      </p:sp>
      <p:sp>
        <p:nvSpPr>
          <p:cNvPr id="23" name="Rectangle 22"/>
          <p:cNvSpPr/>
          <p:nvPr/>
        </p:nvSpPr>
        <p:spPr>
          <a:xfrm>
            <a:off x="6922664" y="7875437"/>
            <a:ext cx="2233304" cy="615553"/>
          </a:xfrm>
          <a:prstGeom prst="rect">
            <a:avLst/>
          </a:prstGeom>
        </p:spPr>
        <p:txBody>
          <a:bodyPr wrap="none">
            <a:spAutoFit/>
          </a:bodyPr>
          <a:lstStyle/>
          <a:p>
            <a:pPr lvl="0" algn="just"/>
            <a:r>
              <a:rPr lang="en-US" sz="3400" b="1" smtClean="0">
                <a:solidFill>
                  <a:srgbClr val="FF0000"/>
                </a:solidFill>
                <a:latin typeface="Times New Roman" pitchFamily="18" charset="0"/>
                <a:cs typeface="Times New Roman" pitchFamily="18" charset="0"/>
              </a:rPr>
              <a:t>thăm thẳm</a:t>
            </a:r>
            <a:endParaRPr lang="en-US" sz="3400" b="1" dirty="0">
              <a:solidFill>
                <a:srgbClr val="FF0000"/>
              </a:solidFill>
              <a:latin typeface="Times New Roman" pitchFamily="18" charset="0"/>
              <a:cs typeface="Times New Roman" pitchFamily="18" charset="0"/>
            </a:endParaRPr>
          </a:p>
        </p:txBody>
      </p:sp>
      <p:sp>
        <p:nvSpPr>
          <p:cNvPr id="24" name="Rectangle 95"/>
          <p:cNvSpPr>
            <a:spLocks noChangeArrowheads="1"/>
          </p:cNvSpPr>
          <p:nvPr/>
        </p:nvSpPr>
        <p:spPr bwMode="auto">
          <a:xfrm>
            <a:off x="4257685" y="1249680"/>
            <a:ext cx="7473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NĂM CÁCH HOA VUI</a:t>
            </a:r>
            <a:endParaRPr lang="en-GB" sz="3600" b="1" dirty="0">
              <a:solidFill>
                <a:srgbClr val="0000CC"/>
              </a:solidFill>
              <a:latin typeface="Times New Roman" pitchFamily="18" charset="0"/>
              <a:cs typeface="Times New Roman" pitchFamily="18" charset="0"/>
            </a:endParaRPr>
          </a:p>
        </p:txBody>
      </p:sp>
      <p:pic>
        <p:nvPicPr>
          <p:cNvPr id="25" name="Picture 1"/>
          <p:cNvPicPr>
            <a:picLocks noChangeAspect="1"/>
          </p:cNvPicPr>
          <p:nvPr/>
        </p:nvPicPr>
        <p:blipFill>
          <a:blip r:embed="rId2">
            <a:extLst>
              <a:ext uri="{28A0092B-C50C-407E-A947-70E740481C1C}">
                <a14:useLocalDpi xmlns:a14="http://schemas.microsoft.com/office/drawing/2010/main" val="0"/>
              </a:ext>
            </a:extLst>
          </a:blip>
          <a:srcRect l="12724" t="44247" r="3551" b="30215"/>
          <a:stretch>
            <a:fillRect/>
          </a:stretch>
        </p:blipFill>
        <p:spPr bwMode="auto">
          <a:xfrm>
            <a:off x="11873446" y="6681790"/>
            <a:ext cx="3466859"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p:cNvSpPr/>
          <p:nvPr/>
        </p:nvSpPr>
        <p:spPr bwMode="auto">
          <a:xfrm rot="18434799">
            <a:off x="11479143" y="2346637"/>
            <a:ext cx="1846262" cy="2032964"/>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bwMode="auto">
          <a:xfrm rot="2288708">
            <a:off x="13275045" y="2376488"/>
            <a:ext cx="1876334" cy="1998662"/>
          </a:xfrm>
          <a:prstGeom prst="ellipse">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bwMode="auto">
          <a:xfrm rot="6931476">
            <a:off x="13877027" y="3880150"/>
            <a:ext cx="1844675" cy="2034580"/>
          </a:xfrm>
          <a:prstGeom prst="ellipse">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bwMode="auto">
          <a:xfrm rot="10602285">
            <a:off x="12380475" y="4935538"/>
            <a:ext cx="1877949" cy="1998662"/>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bwMode="auto">
          <a:xfrm rot="15159014">
            <a:off x="10924479" y="3923806"/>
            <a:ext cx="1846262" cy="2034580"/>
          </a:xfrm>
          <a:prstGeom prst="ellipse">
            <a:avLst/>
          </a:prstGeom>
          <a:solidFill>
            <a:srgbClr val="66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bwMode="auto">
          <a:xfrm>
            <a:off x="12493509" y="3876675"/>
            <a:ext cx="1650270" cy="1619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rot="2140650">
            <a:off x="13563120" y="2821412"/>
            <a:ext cx="1426413" cy="86177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a:ln w="11430"/>
                <a:solidFill>
                  <a:schemeClr val="bg1"/>
                </a:solidFill>
                <a:effectLst>
                  <a:outerShdw blurRad="50800" dist="39000" dir="5460000" algn="tl">
                    <a:srgbClr val="000000">
                      <a:alpha val="38000"/>
                    </a:srgbClr>
                  </a:outerShdw>
                </a:effectLst>
              </a:rPr>
              <a:t>1</a:t>
            </a:r>
          </a:p>
        </p:txBody>
      </p:sp>
      <p:sp>
        <p:nvSpPr>
          <p:cNvPr id="38" name="Rectangle 37"/>
          <p:cNvSpPr/>
          <p:nvPr/>
        </p:nvSpPr>
        <p:spPr>
          <a:xfrm rot="7124483">
            <a:off x="14211650" y="4612424"/>
            <a:ext cx="1478120" cy="8765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a:ln w="11430"/>
                <a:solidFill>
                  <a:schemeClr val="bg1"/>
                </a:solidFill>
                <a:effectLst>
                  <a:outerShdw blurRad="50800" dist="39000" dir="5460000" algn="tl">
                    <a:srgbClr val="000000">
                      <a:alpha val="38000"/>
                    </a:srgbClr>
                  </a:outerShdw>
                </a:effectLst>
              </a:rPr>
              <a:t>2</a:t>
            </a:r>
          </a:p>
        </p:txBody>
      </p:sp>
      <p:sp>
        <p:nvSpPr>
          <p:cNvPr id="39" name="Rectangle 38"/>
          <p:cNvSpPr/>
          <p:nvPr/>
        </p:nvSpPr>
        <p:spPr>
          <a:xfrm rot="10800000">
            <a:off x="12666285" y="5706666"/>
            <a:ext cx="1477492" cy="86177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a:ln w="11430"/>
                <a:solidFill>
                  <a:schemeClr val="bg1"/>
                </a:solidFill>
                <a:effectLst>
                  <a:outerShdw blurRad="50800" dist="39000" dir="5460000" algn="tl">
                    <a:srgbClr val="000000">
                      <a:alpha val="38000"/>
                    </a:srgbClr>
                  </a:outerShdw>
                </a:effectLst>
              </a:rPr>
              <a:t>3</a:t>
            </a:r>
          </a:p>
        </p:txBody>
      </p:sp>
      <p:sp>
        <p:nvSpPr>
          <p:cNvPr id="40" name="Rectangle 39"/>
          <p:cNvSpPr/>
          <p:nvPr/>
        </p:nvSpPr>
        <p:spPr>
          <a:xfrm rot="15198060">
            <a:off x="10956292" y="4582188"/>
            <a:ext cx="1429009" cy="8765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a:ln w="11430"/>
                <a:solidFill>
                  <a:schemeClr val="bg1"/>
                </a:solidFill>
                <a:effectLst>
                  <a:outerShdw blurRad="50800" dist="39000" dir="5460000" algn="tl">
                    <a:srgbClr val="000000">
                      <a:alpha val="38000"/>
                    </a:srgbClr>
                  </a:outerShdw>
                </a:effectLst>
              </a:rPr>
              <a:t>4</a:t>
            </a:r>
          </a:p>
        </p:txBody>
      </p:sp>
      <p:sp>
        <p:nvSpPr>
          <p:cNvPr id="41" name="Rectangle 40"/>
          <p:cNvSpPr/>
          <p:nvPr/>
        </p:nvSpPr>
        <p:spPr>
          <a:xfrm rot="19257912">
            <a:off x="11565509" y="2821718"/>
            <a:ext cx="1323453" cy="86177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a:ln w="11430"/>
                <a:solidFill>
                  <a:schemeClr val="bg1"/>
                </a:solidFill>
                <a:effectLst>
                  <a:outerShdw blurRad="50800" dist="39000" dir="5460000" algn="tl">
                    <a:srgbClr val="000000">
                      <a:alpha val="38000"/>
                    </a:srgbClr>
                  </a:outerShdw>
                </a:effectLst>
              </a:rPr>
              <a:t>5</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xit" presetSubtype="0" fill="hold" grpId="0" nodeType="after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8" restart="whenNotActive" fill="hold" evtFilter="cancelBubble" nodeType="interactiveSeq">
                <p:stCondLst>
                  <p:cond evt="onClick" delay="0">
                    <p:tgtEl>
                      <p:spTgt spid="38"/>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10" presetClass="exit" presetSubtype="0" fill="hold" grpId="0" nodeType="after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39"/>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500"/>
                            </p:stCondLst>
                            <p:childTnLst>
                              <p:par>
                                <p:cTn id="47" presetID="10" presetClass="exit" presetSubtype="0" fill="hold" grpId="0" nodeType="after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00"/>
                            </p:stCondLst>
                            <p:childTnLst>
                              <p:par>
                                <p:cTn id="63" presetID="10" presetClass="exit" presetSubtype="0" fill="hold" grpId="0" nodeType="after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6" restart="whenNotActive" fill="hold" evtFilter="cancelBubble" nodeType="interactiveSeq">
                <p:stCondLst>
                  <p:cond evt="onClick" delay="0">
                    <p:tgtEl>
                      <p:spTgt spid="4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500"/>
                            </p:stCondLst>
                            <p:childTnLst>
                              <p:par>
                                <p:cTn id="79" presetID="10" presetClass="exit" presetSubtype="0" fill="hold" grpId="0" nodeType="afterEffect">
                                  <p:stCondLst>
                                    <p:cond delay="0"/>
                                  </p:stCondLst>
                                  <p:childTnLst>
                                    <p:animEffect transition="out" filter="fade">
                                      <p:cBhvr>
                                        <p:cTn id="80" dur="500"/>
                                        <p:tgtEl>
                                          <p:spTgt spid="41"/>
                                        </p:tgtEl>
                                      </p:cBhvr>
                                    </p:animEffect>
                                    <p:set>
                                      <p:cBhvr>
                                        <p:cTn id="8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4" restart="whenNotActive" fill="hold" evtFilter="cancelBubble" nodeType="interactiveSeq">
                <p:stCondLst>
                  <p:cond evt="onClick" delay="0">
                    <p:tgtEl>
                      <p:spTgt spid="15"/>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18"/>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21"/>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8" grpId="0"/>
      <p:bldP spid="9" grpId="0"/>
      <p:bldP spid="9" grpId="1"/>
      <p:bldP spid="10" grpId="0"/>
      <p:bldP spid="11" grpId="0"/>
      <p:bldP spid="12" grpId="0"/>
      <p:bldP spid="14" grpId="0"/>
      <p:bldP spid="14" grpId="1"/>
      <p:bldP spid="15" grpId="0"/>
      <p:bldP spid="16" grpId="0"/>
      <p:bldP spid="17" grpId="0"/>
      <p:bldP spid="17" grpId="1"/>
      <p:bldP spid="18" grpId="0"/>
      <p:bldP spid="19" grpId="0"/>
      <p:bldP spid="20" grpId="0"/>
      <p:bldP spid="20" grpId="1"/>
      <p:bldP spid="21" grpId="0"/>
      <p:bldP spid="22" grpId="0"/>
      <p:bldP spid="23" grpId="0"/>
      <p:bldP spid="23" grpId="1"/>
      <p:bldP spid="35"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7526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3296570" y="1774091"/>
            <a:ext cx="12766549"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1. Quan </a:t>
            </a:r>
            <a:r>
              <a:rPr lang="en-US" sz="3600" b="1" dirty="0" err="1">
                <a:solidFill>
                  <a:srgbClr val="0000CC"/>
                </a:solidFill>
                <a:latin typeface="Times New Roman" pitchFamily="18" charset="0"/>
                <a:cs typeface="Times New Roman" pitchFamily="18" charset="0"/>
              </a:rPr>
              <a:t>sát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tranh</a:t>
            </a:r>
            <a:r>
              <a:rPr lang="en-US" sz="3600" b="1" dirty="0">
                <a:solidFill>
                  <a:srgbClr val="0000CC"/>
                </a:solidFill>
                <a:latin typeface="Times New Roman" pitchFamily="18" charset="0"/>
                <a:cs typeface="Times New Roman" pitchFamily="18" charset="0"/>
              </a:rPr>
              <a:t>.</a:t>
            </a:r>
          </a:p>
        </p:txBody>
      </p:sp>
      <p:sp>
        <p:nvSpPr>
          <p:cNvPr id="29" name="Rectangle 95"/>
          <p:cNvSpPr>
            <a:spLocks noChangeArrowheads="1"/>
          </p:cNvSpPr>
          <p:nvPr/>
        </p:nvSpPr>
        <p:spPr bwMode="auto">
          <a:xfrm>
            <a:off x="5138369" y="1249680"/>
            <a:ext cx="5712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4: </a:t>
            </a:r>
            <a:r>
              <a:rPr lang="en-GB" sz="3600" b="1" dirty="0" err="1">
                <a:solidFill>
                  <a:srgbClr val="0000CC"/>
                </a:solidFill>
                <a:latin typeface="Times New Roman" pitchFamily="18" charset="0"/>
                <a:cs typeface="Times New Roman" pitchFamily="18" charset="0"/>
              </a:rPr>
              <a:t>LẦN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ĐẦU</a:t>
            </a:r>
            <a:r>
              <a:rPr lang="en-GB" sz="3600" b="1" dirty="0">
                <a:solidFill>
                  <a:srgbClr val="0000CC"/>
                </a:solidFill>
                <a:latin typeface="Times New Roman" pitchFamily="18" charset="0"/>
                <a:cs typeface="Times New Roman" pitchFamily="18" charset="0"/>
              </a:rPr>
              <a:t> RA </a:t>
            </a:r>
            <a:r>
              <a:rPr lang="en-GB" sz="3600" b="1" dirty="0" err="1">
                <a:solidFill>
                  <a:srgbClr val="0000CC"/>
                </a:solidFill>
                <a:latin typeface="Times New Roman" pitchFamily="18" charset="0"/>
                <a:cs typeface="Times New Roman" pitchFamily="18" charset="0"/>
              </a:rPr>
              <a:t>BIỂN</a:t>
            </a:r>
            <a:endParaRPr lang="en-GB" sz="3600" b="1" dirty="0">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E18955A9-0670-0825-EBFC-8781D7CB202D}"/>
              </a:ext>
            </a:extLst>
          </p:cNvPr>
          <p:cNvPicPr>
            <a:picLocks noChangeAspect="1"/>
          </p:cNvPicPr>
          <p:nvPr/>
        </p:nvPicPr>
        <p:blipFill rotWithShape="1">
          <a:blip r:embed="rId2"/>
          <a:srcRect l="6259" r="2381"/>
          <a:stretch/>
        </p:blipFill>
        <p:spPr>
          <a:xfrm>
            <a:off x="1581302" y="2623190"/>
            <a:ext cx="6019801" cy="2751892"/>
          </a:xfrm>
          <a:prstGeom prst="rect">
            <a:avLst/>
          </a:prstGeom>
        </p:spPr>
      </p:pic>
      <p:pic>
        <p:nvPicPr>
          <p:cNvPr id="13" name="Picture 12">
            <a:extLst>
              <a:ext uri="{FF2B5EF4-FFF2-40B4-BE49-F238E27FC236}">
                <a16:creationId xmlns="" xmlns:a16="http://schemas.microsoft.com/office/drawing/2014/main" id="{86148764-EA9B-123B-DF61-092897AC81EE}"/>
              </a:ext>
            </a:extLst>
          </p:cNvPr>
          <p:cNvPicPr>
            <a:picLocks noChangeAspect="1"/>
          </p:cNvPicPr>
          <p:nvPr/>
        </p:nvPicPr>
        <p:blipFill rotWithShape="1">
          <a:blip r:embed="rId3"/>
          <a:srcRect r="4838"/>
          <a:stretch/>
        </p:blipFill>
        <p:spPr>
          <a:xfrm>
            <a:off x="8069760" y="2499413"/>
            <a:ext cx="6096000" cy="2999445"/>
          </a:xfrm>
          <a:prstGeom prst="rect">
            <a:avLst/>
          </a:prstGeom>
        </p:spPr>
      </p:pic>
      <p:pic>
        <p:nvPicPr>
          <p:cNvPr id="21" name="Picture 20">
            <a:extLst>
              <a:ext uri="{FF2B5EF4-FFF2-40B4-BE49-F238E27FC236}">
                <a16:creationId xmlns="" xmlns:a16="http://schemas.microsoft.com/office/drawing/2014/main" id="{F765C09A-4243-7DBA-5BBB-7DED0B0C4A5C}"/>
              </a:ext>
            </a:extLst>
          </p:cNvPr>
          <p:cNvPicPr>
            <a:picLocks noChangeAspect="1"/>
          </p:cNvPicPr>
          <p:nvPr/>
        </p:nvPicPr>
        <p:blipFill>
          <a:blip r:embed="rId4"/>
          <a:stretch>
            <a:fillRect/>
          </a:stretch>
        </p:blipFill>
        <p:spPr>
          <a:xfrm>
            <a:off x="1585119" y="5710535"/>
            <a:ext cx="6172200" cy="2895600"/>
          </a:xfrm>
          <a:prstGeom prst="rect">
            <a:avLst/>
          </a:prstGeom>
        </p:spPr>
      </p:pic>
      <p:pic>
        <p:nvPicPr>
          <p:cNvPr id="31" name="Picture 30">
            <a:extLst>
              <a:ext uri="{FF2B5EF4-FFF2-40B4-BE49-F238E27FC236}">
                <a16:creationId xmlns="" xmlns:a16="http://schemas.microsoft.com/office/drawing/2014/main" id="{FB21EDE2-09B5-8736-567F-8B9CB9FB9494}"/>
              </a:ext>
            </a:extLst>
          </p:cNvPr>
          <p:cNvPicPr>
            <a:picLocks noChangeAspect="1"/>
          </p:cNvPicPr>
          <p:nvPr/>
        </p:nvPicPr>
        <p:blipFill>
          <a:blip r:embed="rId5"/>
          <a:stretch>
            <a:fillRect/>
          </a:stretch>
        </p:blipFill>
        <p:spPr>
          <a:xfrm>
            <a:off x="8123863" y="5769259"/>
            <a:ext cx="6041897" cy="2895600"/>
          </a:xfrm>
          <a:prstGeom prst="rect">
            <a:avLst/>
          </a:prstGeom>
        </p:spPr>
      </p:pic>
      <p:sp>
        <p:nvSpPr>
          <p:cNvPr id="32" name="TextBox 31">
            <a:extLst>
              <a:ext uri="{FF2B5EF4-FFF2-40B4-BE49-F238E27FC236}">
                <a16:creationId xmlns="" xmlns:a16="http://schemas.microsoft.com/office/drawing/2014/main" id="{E88FD5F8-1C33-E439-12DC-0DEEE47567DB}"/>
              </a:ext>
            </a:extLst>
          </p:cNvPr>
          <p:cNvSpPr txBox="1"/>
          <p:nvPr/>
        </p:nvSpPr>
        <p:spPr>
          <a:xfrm>
            <a:off x="1432719" y="5282226"/>
            <a:ext cx="6477001" cy="584775"/>
          </a:xfrm>
          <a:prstGeom prst="rect">
            <a:avLst/>
          </a:prstGeom>
          <a:no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Cả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tàu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bắt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đầu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chuyến</a:t>
            </a:r>
            <a:r>
              <a:rPr lang="en-US" sz="3200" dirty="0">
                <a:solidFill>
                  <a:srgbClr val="0000CC"/>
                </a:solidFill>
                <a:latin typeface="Times New Roman" panose="02020603050405020304" pitchFamily="18" charset="0"/>
                <a:cs typeface="Times New Roman" panose="02020603050405020304" pitchFamily="18" charset="0"/>
              </a:rPr>
              <a:t> du </a:t>
            </a:r>
            <a:r>
              <a:rPr lang="en-US" sz="3200" dirty="0" err="1">
                <a:solidFill>
                  <a:srgbClr val="0000CC"/>
                </a:solidFill>
                <a:latin typeface="Times New Roman" panose="02020603050405020304" pitchFamily="18" charset="0"/>
                <a:cs typeface="Times New Roman" panose="02020603050405020304" pitchFamily="18" charset="0"/>
              </a:rPr>
              <a:t>lịch</a:t>
            </a:r>
            <a:r>
              <a:rPr lang="en-US" dirty="0"/>
              <a:t>.</a:t>
            </a:r>
          </a:p>
        </p:txBody>
      </p:sp>
      <p:sp>
        <p:nvSpPr>
          <p:cNvPr id="33" name="TextBox 32">
            <a:extLst>
              <a:ext uri="{FF2B5EF4-FFF2-40B4-BE49-F238E27FC236}">
                <a16:creationId xmlns="" xmlns:a16="http://schemas.microsoft.com/office/drawing/2014/main" id="{A2F695FC-F0DC-9706-BC5C-0E90679C5E55}"/>
              </a:ext>
            </a:extLst>
          </p:cNvPr>
          <p:cNvSpPr txBox="1"/>
          <p:nvPr/>
        </p:nvSpPr>
        <p:spPr>
          <a:xfrm>
            <a:off x="9353870" y="5282225"/>
            <a:ext cx="3936048" cy="584775"/>
          </a:xfrm>
          <a:prstGeom prst="rect">
            <a:avLst/>
          </a:prstGeom>
          <a:no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Vui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chơi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biển</a:t>
            </a:r>
            <a:r>
              <a:rPr lang="en-US" sz="3200" dirty="0">
                <a:solidFill>
                  <a:srgbClr val="0000CC"/>
                </a:solidFill>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 xmlns:a16="http://schemas.microsoft.com/office/drawing/2014/main" id="{3A617967-79C1-32DC-8E20-0D1B2E19FDBE}"/>
              </a:ext>
            </a:extLst>
          </p:cNvPr>
          <p:cNvSpPr txBox="1"/>
          <p:nvPr/>
        </p:nvSpPr>
        <p:spPr>
          <a:xfrm>
            <a:off x="2297271" y="8526037"/>
            <a:ext cx="3936048" cy="584775"/>
          </a:xfrm>
          <a:prstGeom prst="rect">
            <a:avLst/>
          </a:prstGeom>
          <a:noFill/>
        </p:spPr>
        <p:txBody>
          <a:bodyPr wrap="square" rtlCol="0">
            <a:spAutoFit/>
          </a:bodyPr>
          <a:lstStyle/>
          <a:p>
            <a:pPr algn="ctr"/>
            <a:r>
              <a:rPr lang="en-US" sz="3200" dirty="0" err="1">
                <a:solidFill>
                  <a:srgbClr val="0000CC"/>
                </a:solidFill>
                <a:latin typeface="Times New Roman" panose="02020603050405020304" pitchFamily="18" charset="0"/>
                <a:cs typeface="Times New Roman" panose="02020603050405020304" pitchFamily="18" charset="0"/>
              </a:rPr>
              <a:t>Cả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tắm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biển</a:t>
            </a:r>
            <a:r>
              <a:rPr lang="en-US" sz="3200" dirty="0">
                <a:solidFill>
                  <a:srgbClr val="0000CC"/>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 xmlns:a16="http://schemas.microsoft.com/office/drawing/2014/main" id="{3E24BE8F-B021-35FF-621D-C8141F387A88}"/>
              </a:ext>
            </a:extLst>
          </p:cNvPr>
          <p:cNvSpPr txBox="1"/>
          <p:nvPr/>
        </p:nvSpPr>
        <p:spPr>
          <a:xfrm>
            <a:off x="8138319" y="8567117"/>
            <a:ext cx="7467599" cy="584775"/>
          </a:xfrm>
          <a:prstGeom prst="rect">
            <a:avLst/>
          </a:prstGeom>
          <a:noFill/>
        </p:spPr>
        <p:txBody>
          <a:bodyPr wrap="square" rtlCol="0">
            <a:spAutoFit/>
          </a:bodyPr>
          <a:lstStyle/>
          <a:p>
            <a:r>
              <a:rPr lang="en-US" sz="3200" dirty="0" err="1">
                <a:solidFill>
                  <a:srgbClr val="0000CC"/>
                </a:solidFill>
                <a:latin typeface="Times New Roman" panose="02020603050405020304" pitchFamily="18" charset="0"/>
                <a:cs typeface="Times New Roman" panose="02020603050405020304" pitchFamily="18" charset="0"/>
              </a:rPr>
              <a:t>Cả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dạo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chơi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bờ</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biển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đêm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trăng</a:t>
            </a:r>
            <a:r>
              <a:rPr lang="en-US" sz="32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33"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975519" y="2331720"/>
            <a:ext cx="14499684" cy="646331"/>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2: </a:t>
            </a:r>
            <a:r>
              <a:rPr lang="en-US" sz="3600" b="1" dirty="0" err="1">
                <a:solidFill>
                  <a:srgbClr val="0000CC"/>
                </a:solidFill>
                <a:latin typeface="Times New Roman" pitchFamily="18" charset="0"/>
                <a:cs typeface="Times New Roman" pitchFamily="18" charset="0"/>
              </a:rPr>
              <a:t>Kể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đình</a:t>
            </a:r>
            <a:r>
              <a:rPr lang="en-US" sz="3600" b="1" dirty="0">
                <a:solidFill>
                  <a:srgbClr val="0000CC"/>
                </a:solidFill>
                <a:latin typeface="Times New Roman" pitchFamily="18" charset="0"/>
                <a:cs typeface="Times New Roman" pitchFamily="18" charset="0"/>
              </a:rPr>
              <a:t>.</a:t>
            </a:r>
          </a:p>
        </p:txBody>
      </p:sp>
      <p:sp>
        <p:nvSpPr>
          <p:cNvPr id="21" name="Rectangle 95"/>
          <p:cNvSpPr>
            <a:spLocks noChangeArrowheads="1"/>
          </p:cNvSpPr>
          <p:nvPr/>
        </p:nvSpPr>
        <p:spPr bwMode="auto">
          <a:xfrm>
            <a:off x="5138369" y="1249680"/>
            <a:ext cx="5712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4: </a:t>
            </a:r>
            <a:r>
              <a:rPr lang="en-GB" sz="3600" b="1" dirty="0" err="1">
                <a:solidFill>
                  <a:srgbClr val="0000CC"/>
                </a:solidFill>
                <a:latin typeface="Times New Roman" pitchFamily="18" charset="0"/>
                <a:cs typeface="Times New Roman" pitchFamily="18" charset="0"/>
              </a:rPr>
              <a:t>LẦN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ĐẦU</a:t>
            </a:r>
            <a:r>
              <a:rPr lang="en-GB" sz="3600" b="1" dirty="0">
                <a:solidFill>
                  <a:srgbClr val="0000CC"/>
                </a:solidFill>
                <a:latin typeface="Times New Roman" pitchFamily="18" charset="0"/>
                <a:cs typeface="Times New Roman" pitchFamily="18" charset="0"/>
              </a:rPr>
              <a:t> RA </a:t>
            </a:r>
            <a:r>
              <a:rPr lang="en-GB" sz="3600" b="1" dirty="0" err="1">
                <a:solidFill>
                  <a:srgbClr val="0000CC"/>
                </a:solidFill>
                <a:latin typeface="Times New Roman" pitchFamily="18" charset="0"/>
                <a:cs typeface="Times New Roman" pitchFamily="18" charset="0"/>
              </a:rPr>
              <a:t>BIỂN</a:t>
            </a:r>
            <a:endParaRPr lang="en-GB" sz="3600" b="1" dirty="0">
              <a:solidFill>
                <a:srgbClr val="0000CC"/>
              </a:solidFill>
              <a:latin typeface="Times New Roman" pitchFamily="18" charset="0"/>
              <a:cs typeface="Times New Roman" pitchFamily="18" charset="0"/>
            </a:endParaRPr>
          </a:p>
        </p:txBody>
      </p:sp>
      <p:sp>
        <p:nvSpPr>
          <p:cNvPr id="6" name="Oval 5">
            <a:extLst>
              <a:ext uri="{FF2B5EF4-FFF2-40B4-BE49-F238E27FC236}">
                <a16:creationId xmlns="" xmlns:a16="http://schemas.microsoft.com/office/drawing/2014/main" id="{43A878C6-EC54-B897-E029-94BB3821031F}"/>
              </a:ext>
            </a:extLst>
          </p:cNvPr>
          <p:cNvSpPr/>
          <p:nvPr/>
        </p:nvSpPr>
        <p:spPr>
          <a:xfrm>
            <a:off x="7517689" y="2993110"/>
            <a:ext cx="2894150" cy="1261885"/>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77B42C9-0011-B14D-A9A4-38663D70C505}"/>
              </a:ext>
            </a:extLst>
          </p:cNvPr>
          <p:cNvSpPr txBox="1"/>
          <p:nvPr/>
        </p:nvSpPr>
        <p:spPr>
          <a:xfrm>
            <a:off x="7658248" y="2935615"/>
            <a:ext cx="289414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Kể</a:t>
            </a:r>
            <a:r>
              <a:rPr lang="en-US" sz="3200" dirty="0">
                <a:solidFill>
                  <a:schemeClr val="bg1">
                    <a:lumMod val="95000"/>
                  </a:schemeClr>
                </a:solidFill>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lại</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a:p>
            <a:r>
              <a:rPr lang="en-US" sz="3200" dirty="0" err="1">
                <a:solidFill>
                  <a:schemeClr val="bg1">
                    <a:lumMod val="95000"/>
                  </a:schemeClr>
                </a:solidFill>
                <a:latin typeface="Times New Roman" panose="02020603050405020304" pitchFamily="18" charset="0"/>
                <a:cs typeface="Times New Roman" panose="02020603050405020304" pitchFamily="18" charset="0"/>
              </a:rPr>
              <a:t>một</a:t>
            </a:r>
            <a:r>
              <a:rPr lang="en-US" sz="3200" dirty="0">
                <a:solidFill>
                  <a:schemeClr val="bg1">
                    <a:lumMod val="95000"/>
                  </a:schemeClr>
                </a:solidFill>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hoạt</a:t>
            </a:r>
            <a:r>
              <a:rPr lang="en-US" sz="3200" dirty="0">
                <a:solidFill>
                  <a:schemeClr val="bg1">
                    <a:lumMod val="95000"/>
                  </a:schemeClr>
                </a:solidFill>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động</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 xmlns:a16="http://schemas.microsoft.com/office/drawing/2014/main" id="{21F66ADB-C09A-3CE5-897C-EEAFE68BFD68}"/>
              </a:ext>
            </a:extLst>
          </p:cNvPr>
          <p:cNvPicPr>
            <a:picLocks noChangeAspect="1"/>
          </p:cNvPicPr>
          <p:nvPr/>
        </p:nvPicPr>
        <p:blipFill rotWithShape="1">
          <a:blip r:embed="rId2"/>
          <a:srcRect t="2801"/>
          <a:stretch/>
        </p:blipFill>
        <p:spPr>
          <a:xfrm>
            <a:off x="5471319" y="4267200"/>
            <a:ext cx="7089353" cy="774216"/>
          </a:xfrm>
          <a:prstGeom prst="rect">
            <a:avLst/>
          </a:prstGeom>
        </p:spPr>
      </p:pic>
      <p:sp>
        <p:nvSpPr>
          <p:cNvPr id="44" name="Oval 43">
            <a:extLst>
              <a:ext uri="{FF2B5EF4-FFF2-40B4-BE49-F238E27FC236}">
                <a16:creationId xmlns=""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 xmlns:a16="http://schemas.microsoft.com/office/drawing/2014/main" id="{AAF5DFA2-4785-0346-FA2A-736313F8E139}"/>
              </a:ext>
            </a:extLst>
          </p:cNvPr>
          <p:cNvSpPr txBox="1"/>
          <p:nvPr/>
        </p:nvSpPr>
        <p:spPr>
          <a:xfrm>
            <a:off x="4601732" y="5129877"/>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endParaRPr lang="en-US" sz="3000" b="1"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25A44D67-849D-A09B-5CD0-EEE6B42B5E54}"/>
              </a:ext>
            </a:extLst>
          </p:cNvPr>
          <p:cNvSpPr txBox="1"/>
          <p:nvPr/>
        </p:nvSpPr>
        <p:spPr>
          <a:xfrm>
            <a:off x="7943536" y="51610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 xmlns:a16="http://schemas.microsoft.com/office/drawing/2014/main" id="{3A20A1FB-C969-38BF-30CA-1DE14DEA5BD9}"/>
              </a:ext>
            </a:extLst>
          </p:cNvPr>
          <p:cNvSpPr txBox="1"/>
          <p:nvPr/>
        </p:nvSpPr>
        <p:spPr>
          <a:xfrm>
            <a:off x="11268290" y="52372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 </a:t>
            </a:r>
            <a:r>
              <a:rPr lang="en-US" sz="3000" b="1" dirty="0" err="1">
                <a:latin typeface="Times New Roman" panose="02020603050405020304" pitchFamily="18" charset="0"/>
                <a:cs typeface="Times New Roman" panose="02020603050405020304" pitchFamily="18" charset="0"/>
              </a:rPr>
              <a:t>Cảm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nghĩ</a:t>
            </a:r>
            <a:endParaRPr lang="en-US" sz="3000" b="1" dirty="0">
              <a:latin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 xmlns:a16="http://schemas.microsoft.com/office/drawing/2014/main" id="{310084A1-F3CD-698B-2CC1-BFFF3DF48310}"/>
              </a:ext>
            </a:extLst>
          </p:cNvPr>
          <p:cNvCxnSpPr>
            <a:cxnSpLocks/>
            <a:stCxn id="44" idx="4"/>
          </p:cNvCxnSpPr>
          <p:nvPr/>
        </p:nvCxnSpPr>
        <p:spPr>
          <a:xfrm>
            <a:off x="5713942" y="5845650"/>
            <a:ext cx="0" cy="68442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4" name="Straight Arrow Connector 53">
            <a:extLst>
              <a:ext uri="{FF2B5EF4-FFF2-40B4-BE49-F238E27FC236}">
                <a16:creationId xmlns="" xmlns:a16="http://schemas.microsoft.com/office/drawing/2014/main" id="{42FDB60C-E16D-771D-17C2-7DA8048A4480}"/>
              </a:ext>
            </a:extLst>
          </p:cNvPr>
          <p:cNvCxnSpPr>
            <a:cxnSpLocks/>
          </p:cNvCxnSpPr>
          <p:nvPr/>
        </p:nvCxnSpPr>
        <p:spPr>
          <a:xfrm>
            <a:off x="9010336" y="5891877"/>
            <a:ext cx="0" cy="6366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5" name="Straight Arrow Connector 54">
            <a:extLst>
              <a:ext uri="{FF2B5EF4-FFF2-40B4-BE49-F238E27FC236}">
                <a16:creationId xmlns="" xmlns:a16="http://schemas.microsoft.com/office/drawing/2014/main" id="{2E0CF716-648C-E4B4-B001-609F00E4C24A}"/>
              </a:ext>
            </a:extLst>
          </p:cNvPr>
          <p:cNvCxnSpPr>
            <a:cxnSpLocks/>
          </p:cNvCxnSpPr>
          <p:nvPr/>
        </p:nvCxnSpPr>
        <p:spPr>
          <a:xfrm>
            <a:off x="12363136" y="6019800"/>
            <a:ext cx="0" cy="6366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56" name="Picture 55">
            <a:extLst>
              <a:ext uri="{FF2B5EF4-FFF2-40B4-BE49-F238E27FC236}">
                <a16:creationId xmlns="" xmlns:a16="http://schemas.microsoft.com/office/drawing/2014/main" id="{307F587D-1057-09EC-4F45-06ACE9710183}"/>
              </a:ext>
            </a:extLst>
          </p:cNvPr>
          <p:cNvPicPr>
            <a:picLocks noChangeAspect="1"/>
          </p:cNvPicPr>
          <p:nvPr/>
        </p:nvPicPr>
        <p:blipFill>
          <a:blip r:embed="rId3"/>
          <a:stretch>
            <a:fillRect/>
          </a:stretch>
        </p:blipFill>
        <p:spPr>
          <a:xfrm>
            <a:off x="4463355" y="6553200"/>
            <a:ext cx="2590800" cy="2305050"/>
          </a:xfrm>
          <a:prstGeom prst="rect">
            <a:avLst/>
          </a:prstGeom>
        </p:spPr>
      </p:pic>
      <p:pic>
        <p:nvPicPr>
          <p:cNvPr id="58" name="Picture 57">
            <a:extLst>
              <a:ext uri="{FF2B5EF4-FFF2-40B4-BE49-F238E27FC236}">
                <a16:creationId xmlns="" xmlns:a16="http://schemas.microsoft.com/office/drawing/2014/main" id="{EAD3C908-2E95-4E39-4AA3-1CCD587F0CFC}"/>
              </a:ext>
            </a:extLst>
          </p:cNvPr>
          <p:cNvPicPr>
            <a:picLocks noChangeAspect="1"/>
          </p:cNvPicPr>
          <p:nvPr/>
        </p:nvPicPr>
        <p:blipFill>
          <a:blip r:embed="rId4"/>
          <a:stretch>
            <a:fillRect/>
          </a:stretch>
        </p:blipFill>
        <p:spPr>
          <a:xfrm>
            <a:off x="7729223" y="6528499"/>
            <a:ext cx="2562225" cy="2352675"/>
          </a:xfrm>
          <a:prstGeom prst="rect">
            <a:avLst/>
          </a:prstGeom>
        </p:spPr>
      </p:pic>
      <p:pic>
        <p:nvPicPr>
          <p:cNvPr id="60" name="Picture 59">
            <a:extLst>
              <a:ext uri="{FF2B5EF4-FFF2-40B4-BE49-F238E27FC236}">
                <a16:creationId xmlns="" xmlns:a16="http://schemas.microsoft.com/office/drawing/2014/main" id="{83FE5202-6D1C-88A0-8BAC-88A38A659A76}"/>
              </a:ext>
            </a:extLst>
          </p:cNvPr>
          <p:cNvPicPr>
            <a:picLocks noChangeAspect="1"/>
          </p:cNvPicPr>
          <p:nvPr/>
        </p:nvPicPr>
        <p:blipFill>
          <a:blip r:embed="rId5"/>
          <a:stretch>
            <a:fillRect/>
          </a:stretch>
        </p:blipFill>
        <p:spPr>
          <a:xfrm>
            <a:off x="11076303" y="6623969"/>
            <a:ext cx="2548416" cy="22152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500"/>
                                        <p:tgtEl>
                                          <p:spTgt spid="5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inVertical)">
                                      <p:cBhvr>
                                        <p:cTn id="64" dur="500"/>
                                        <p:tgtEl>
                                          <p:spTgt spid="54"/>
                                        </p:tgtEl>
                                      </p:cBhvr>
                                    </p:animEffect>
                                  </p:childTnLst>
                                </p:cTn>
                              </p:par>
                              <p:par>
                                <p:cTn id="65" presetID="16" presetClass="entr" presetSubtype="21"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barn(inVertical)">
                                      <p:cBhvr>
                                        <p:cTn id="72" dur="500"/>
                                        <p:tgtEl>
                                          <p:spTgt spid="60"/>
                                        </p:tgtEl>
                                      </p:cBhvr>
                                    </p:animEffect>
                                  </p:childTnLst>
                                </p:cTn>
                              </p:par>
                              <p:par>
                                <p:cTn id="73" presetID="16" presetClass="entr" presetSubtype="21"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barn(inVertical)">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p:bldP spid="44" grpId="0" animBg="1"/>
      <p:bldP spid="45" grpId="0"/>
      <p:bldP spid="47" grpId="0" animBg="1"/>
      <p:bldP spid="48" grpId="0"/>
      <p:bldP spid="49" grpId="0" animBg="1"/>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975519" y="2331720"/>
            <a:ext cx="14499684" cy="646331"/>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2: </a:t>
            </a:r>
            <a:r>
              <a:rPr lang="en-US" sz="3600" b="1" dirty="0" err="1">
                <a:solidFill>
                  <a:srgbClr val="0000CC"/>
                </a:solidFill>
                <a:latin typeface="Times New Roman" pitchFamily="18" charset="0"/>
                <a:cs typeface="Times New Roman" pitchFamily="18" charset="0"/>
              </a:rPr>
              <a:t>Kể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đình</a:t>
            </a:r>
            <a:r>
              <a:rPr lang="en-US" sz="3600" b="1" dirty="0">
                <a:solidFill>
                  <a:srgbClr val="0000CC"/>
                </a:solidFill>
                <a:latin typeface="Times New Roman" pitchFamily="18" charset="0"/>
                <a:cs typeface="Times New Roman" pitchFamily="18" charset="0"/>
              </a:rPr>
              <a:t>.</a:t>
            </a:r>
          </a:p>
        </p:txBody>
      </p:sp>
      <p:sp>
        <p:nvSpPr>
          <p:cNvPr id="21" name="Rectangle 95"/>
          <p:cNvSpPr>
            <a:spLocks noChangeArrowheads="1"/>
          </p:cNvSpPr>
          <p:nvPr/>
        </p:nvSpPr>
        <p:spPr bwMode="auto">
          <a:xfrm>
            <a:off x="5138369" y="1249680"/>
            <a:ext cx="5712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4: </a:t>
            </a:r>
            <a:r>
              <a:rPr lang="en-GB" sz="3600" b="1" dirty="0" err="1">
                <a:solidFill>
                  <a:srgbClr val="0000CC"/>
                </a:solidFill>
                <a:latin typeface="Times New Roman" pitchFamily="18" charset="0"/>
                <a:cs typeface="Times New Roman" pitchFamily="18" charset="0"/>
              </a:rPr>
              <a:t>LẦN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ĐẦU</a:t>
            </a:r>
            <a:r>
              <a:rPr lang="en-GB" sz="3600" b="1" dirty="0">
                <a:solidFill>
                  <a:srgbClr val="0000CC"/>
                </a:solidFill>
                <a:latin typeface="Times New Roman" pitchFamily="18" charset="0"/>
                <a:cs typeface="Times New Roman" pitchFamily="18" charset="0"/>
              </a:rPr>
              <a:t> RA </a:t>
            </a:r>
            <a:r>
              <a:rPr lang="en-GB" sz="3600" b="1" dirty="0" err="1">
                <a:solidFill>
                  <a:srgbClr val="0000CC"/>
                </a:solidFill>
                <a:latin typeface="Times New Roman" pitchFamily="18" charset="0"/>
                <a:cs typeface="Times New Roman" pitchFamily="18" charset="0"/>
              </a:rPr>
              <a:t>BIỂN</a:t>
            </a:r>
            <a:endParaRPr lang="en-GB" sz="3600" b="1" dirty="0">
              <a:solidFill>
                <a:srgbClr val="0000CC"/>
              </a:solidFill>
              <a:latin typeface="Times New Roman" pitchFamily="18" charset="0"/>
              <a:cs typeface="Times New Roman" pitchFamily="18" charset="0"/>
            </a:endParaRPr>
          </a:p>
        </p:txBody>
      </p:sp>
      <p:grpSp>
        <p:nvGrpSpPr>
          <p:cNvPr id="2" name="Group 1"/>
          <p:cNvGrpSpPr/>
          <p:nvPr/>
        </p:nvGrpSpPr>
        <p:grpSpPr>
          <a:xfrm>
            <a:off x="1209527" y="3925740"/>
            <a:ext cx="2358859" cy="816450"/>
            <a:chOff x="4556919" y="5029200"/>
            <a:chExt cx="2358859" cy="816450"/>
          </a:xfrm>
        </p:grpSpPr>
        <p:sp>
          <p:nvSpPr>
            <p:cNvPr id="44" name="Oval 43">
              <a:extLst>
                <a:ext uri="{FF2B5EF4-FFF2-40B4-BE49-F238E27FC236}">
                  <a16:creationId xmlns=""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 xmlns:a16="http://schemas.microsoft.com/office/drawing/2014/main" id="{AAF5DFA2-4785-0346-FA2A-736313F8E139}"/>
                </a:ext>
              </a:extLst>
            </p:cNvPr>
            <p:cNvSpPr txBox="1"/>
            <p:nvPr/>
          </p:nvSpPr>
          <p:spPr>
            <a:xfrm>
              <a:off x="4601732" y="5129877"/>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endParaRPr lang="en-US" sz="3000" b="1" dirty="0">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226294" y="5783083"/>
            <a:ext cx="2418292" cy="816450"/>
            <a:chOff x="7839290" y="5029200"/>
            <a:chExt cx="2418292" cy="816450"/>
          </a:xfrm>
        </p:grpSpPr>
        <p:sp>
          <p:nvSpPr>
            <p:cNvPr id="47" name="Oval 46">
              <a:extLst>
                <a:ext uri="{FF2B5EF4-FFF2-40B4-BE49-F238E27FC236}">
                  <a16:creationId xmlns=""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25A44D67-849D-A09B-5CD0-EEE6B42B5E54}"/>
                </a:ext>
              </a:extLst>
            </p:cNvPr>
            <p:cNvSpPr txBox="1"/>
            <p:nvPr/>
          </p:nvSpPr>
          <p:spPr>
            <a:xfrm>
              <a:off x="7943536" y="51610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1254340" y="7620000"/>
            <a:ext cx="2390246" cy="957042"/>
            <a:chOff x="11192090" y="5029200"/>
            <a:chExt cx="2390246" cy="957042"/>
          </a:xfrm>
        </p:grpSpPr>
        <p:sp>
          <p:nvSpPr>
            <p:cNvPr id="49" name="Oval 48">
              <a:extLst>
                <a:ext uri="{FF2B5EF4-FFF2-40B4-BE49-F238E27FC236}">
                  <a16:creationId xmlns=""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 xmlns:a16="http://schemas.microsoft.com/office/drawing/2014/main" id="{3A20A1FB-C969-38BF-30CA-1DE14DEA5BD9}"/>
                </a:ext>
              </a:extLst>
            </p:cNvPr>
            <p:cNvSpPr txBox="1"/>
            <p:nvPr/>
          </p:nvSpPr>
          <p:spPr>
            <a:xfrm>
              <a:off x="11268290" y="52372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 </a:t>
              </a:r>
              <a:r>
                <a:rPr lang="en-US" sz="3000" b="1" dirty="0" err="1">
                  <a:latin typeface="Times New Roman" panose="02020603050405020304" pitchFamily="18" charset="0"/>
                  <a:cs typeface="Times New Roman" panose="02020603050405020304" pitchFamily="18" charset="0"/>
                </a:rPr>
                <a:t>Cảm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nghĩ</a:t>
              </a:r>
              <a:endParaRPr lang="en-US" sz="3000" b="1"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7376319" y="3048000"/>
            <a:ext cx="2872729"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BÀI GỢI Ý</a:t>
            </a:r>
            <a:endParaRPr lang="en-US" sz="3600" b="1" dirty="0">
              <a:solidFill>
                <a:srgbClr val="FF0000"/>
              </a:solidFill>
              <a:latin typeface="Times New Roman" pitchFamily="18" charset="0"/>
              <a:cs typeface="Times New Roman" pitchFamily="18" charset="0"/>
            </a:endParaRPr>
          </a:p>
        </p:txBody>
      </p:sp>
      <p:sp>
        <p:nvSpPr>
          <p:cNvPr id="32" name="Rectangle 31"/>
          <p:cNvSpPr/>
          <p:nvPr/>
        </p:nvSpPr>
        <p:spPr>
          <a:xfrm>
            <a:off x="3871120" y="3733800"/>
            <a:ext cx="1173480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Cuối tuần vừa qua, cả nhà em đi tắm biển ở Nha Trang, một bãi biển tuyệt đẹp.</a:t>
            </a:r>
          </a:p>
        </p:txBody>
      </p:sp>
      <p:sp>
        <p:nvSpPr>
          <p:cNvPr id="33" name="Rectangle 32"/>
          <p:cNvSpPr/>
          <p:nvPr/>
        </p:nvSpPr>
        <p:spPr>
          <a:xfrm>
            <a:off x="3856039" y="5183494"/>
            <a:ext cx="11734800" cy="1754326"/>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Đến nơi, cả nhà em cùng nhau ra biển tắm và vui đùa. Phong cảnh nơi đây rất đông đúc và nhộn nhịp. Khi tắm xong, chúng em còn chơi trò chơi trên cát ở bãi biển.</a:t>
            </a:r>
          </a:p>
        </p:txBody>
      </p:sp>
      <p:sp>
        <p:nvSpPr>
          <p:cNvPr id="34" name="Rectangle 33"/>
          <p:cNvSpPr/>
          <p:nvPr/>
        </p:nvSpPr>
        <p:spPr>
          <a:xfrm>
            <a:off x="3856039" y="7227838"/>
            <a:ext cx="11734800" cy="1754326"/>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Em rất thích nơi này, bởi biển mang lại cho em nhiều điều thú vị. Mong sao sang năm tới em tiếp tục được bố mẹ co đi tiếp.</a:t>
            </a:r>
          </a:p>
        </p:txBody>
      </p:sp>
    </p:spTree>
    <p:extLst>
      <p:ext uri="{BB962C8B-B14F-4D97-AF65-F5344CB8AC3E}">
        <p14:creationId xmlns:p14="http://schemas.microsoft.com/office/powerpoint/2010/main" val="172625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33172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3 – 4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điều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a:t>
            </a:r>
          </a:p>
        </p:txBody>
      </p:sp>
      <p:sp>
        <p:nvSpPr>
          <p:cNvPr id="21" name="Rectangle 95"/>
          <p:cNvSpPr>
            <a:spLocks noChangeArrowheads="1"/>
          </p:cNvSpPr>
          <p:nvPr/>
        </p:nvSpPr>
        <p:spPr bwMode="auto">
          <a:xfrm>
            <a:off x="5138369" y="1249680"/>
            <a:ext cx="5712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4: </a:t>
            </a:r>
            <a:r>
              <a:rPr lang="en-GB" sz="3600" b="1" dirty="0" err="1">
                <a:solidFill>
                  <a:srgbClr val="0000CC"/>
                </a:solidFill>
                <a:latin typeface="Times New Roman" pitchFamily="18" charset="0"/>
                <a:cs typeface="Times New Roman" pitchFamily="18" charset="0"/>
              </a:rPr>
              <a:t>LẦN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ĐẦU</a:t>
            </a:r>
            <a:r>
              <a:rPr lang="en-GB" sz="3600" b="1" dirty="0">
                <a:solidFill>
                  <a:srgbClr val="0000CC"/>
                </a:solidFill>
                <a:latin typeface="Times New Roman" pitchFamily="18" charset="0"/>
                <a:cs typeface="Times New Roman" pitchFamily="18" charset="0"/>
              </a:rPr>
              <a:t> RA </a:t>
            </a:r>
            <a:r>
              <a:rPr lang="en-GB" sz="3600" b="1" dirty="0" err="1">
                <a:solidFill>
                  <a:srgbClr val="0000CC"/>
                </a:solidFill>
                <a:latin typeface="Times New Roman" pitchFamily="18" charset="0"/>
                <a:cs typeface="Times New Roman" pitchFamily="18" charset="0"/>
              </a:rPr>
              <a:t>BIỂN</a:t>
            </a:r>
            <a:endParaRPr lang="en-GB" sz="3600" b="1" dirty="0">
              <a:solidFill>
                <a:srgbClr val="0000CC"/>
              </a:solidFill>
              <a:latin typeface="Times New Roman" pitchFamily="18" charset="0"/>
              <a:cs typeface="Times New Roman" pitchFamily="18" charset="0"/>
            </a:endParaRPr>
          </a:p>
        </p:txBody>
      </p:sp>
      <p:sp>
        <p:nvSpPr>
          <p:cNvPr id="6" name="Oval 5">
            <a:extLst>
              <a:ext uri="{FF2B5EF4-FFF2-40B4-BE49-F238E27FC236}">
                <a16:creationId xmlns="" xmlns:a16="http://schemas.microsoft.com/office/drawing/2014/main" id="{43A878C6-EC54-B897-E029-94BB3821031F}"/>
              </a:ext>
            </a:extLst>
          </p:cNvPr>
          <p:cNvSpPr/>
          <p:nvPr/>
        </p:nvSpPr>
        <p:spPr>
          <a:xfrm>
            <a:off x="7517689" y="2993110"/>
            <a:ext cx="2894150" cy="1261885"/>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77B42C9-0011-B14D-A9A4-38663D70C505}"/>
              </a:ext>
            </a:extLst>
          </p:cNvPr>
          <p:cNvSpPr txBox="1"/>
          <p:nvPr/>
        </p:nvSpPr>
        <p:spPr>
          <a:xfrm>
            <a:off x="7658248" y="2935615"/>
            <a:ext cx="289414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Gợi</a:t>
            </a:r>
            <a:r>
              <a:rPr lang="en-US" sz="3200" dirty="0">
                <a:solidFill>
                  <a:schemeClr val="bg1">
                    <a:lumMod val="95000"/>
                  </a:schemeClr>
                </a:solidFill>
                <a:latin typeface="Times New Roman" panose="02020603050405020304" pitchFamily="18" charset="0"/>
                <a:cs typeface="Times New Roman" panose="02020603050405020304" pitchFamily="18" charset="0"/>
              </a:rPr>
              <a:t> ý</a:t>
            </a:r>
          </a:p>
          <a:p>
            <a:r>
              <a:rPr lang="en-US" sz="3200" dirty="0" err="1">
                <a:solidFill>
                  <a:schemeClr val="bg1">
                    <a:lumMod val="95000"/>
                  </a:schemeClr>
                </a:solidFill>
                <a:latin typeface="Times New Roman" panose="02020603050405020304" pitchFamily="18" charset="0"/>
                <a:cs typeface="Times New Roman" panose="02020603050405020304" pitchFamily="18" charset="0"/>
              </a:rPr>
              <a:t>một</a:t>
            </a:r>
            <a:r>
              <a:rPr lang="en-US" sz="3200" dirty="0">
                <a:solidFill>
                  <a:schemeClr val="bg1">
                    <a:lumMod val="95000"/>
                  </a:schemeClr>
                </a:solidFill>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hoạt</a:t>
            </a:r>
            <a:r>
              <a:rPr lang="en-US" sz="3200" dirty="0">
                <a:solidFill>
                  <a:schemeClr val="bg1">
                    <a:lumMod val="95000"/>
                  </a:schemeClr>
                </a:solidFill>
                <a:latin typeface="Times New Roman" panose="02020603050405020304" pitchFamily="18" charset="0"/>
                <a:cs typeface="Times New Roman" panose="02020603050405020304" pitchFamily="18" charset="0"/>
              </a:rPr>
              <a:t> </a:t>
            </a:r>
            <a:r>
              <a:rPr lang="en-US" sz="3200" dirty="0" err="1">
                <a:solidFill>
                  <a:schemeClr val="bg1">
                    <a:lumMod val="95000"/>
                  </a:schemeClr>
                </a:solidFill>
                <a:latin typeface="Times New Roman" panose="02020603050405020304" pitchFamily="18" charset="0"/>
                <a:cs typeface="Times New Roman" panose="02020603050405020304" pitchFamily="18" charset="0"/>
              </a:rPr>
              <a:t>động</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 xmlns:a16="http://schemas.microsoft.com/office/drawing/2014/main" id="{21F66ADB-C09A-3CE5-897C-EEAFE68BFD68}"/>
              </a:ext>
            </a:extLst>
          </p:cNvPr>
          <p:cNvPicPr>
            <a:picLocks noChangeAspect="1"/>
          </p:cNvPicPr>
          <p:nvPr/>
        </p:nvPicPr>
        <p:blipFill rotWithShape="1">
          <a:blip r:embed="rId2"/>
          <a:srcRect t="2801"/>
          <a:stretch/>
        </p:blipFill>
        <p:spPr>
          <a:xfrm>
            <a:off x="5471319" y="4267200"/>
            <a:ext cx="7089353" cy="774216"/>
          </a:xfrm>
          <a:prstGeom prst="rect">
            <a:avLst/>
          </a:prstGeom>
        </p:spPr>
      </p:pic>
      <p:sp>
        <p:nvSpPr>
          <p:cNvPr id="44" name="Oval 43">
            <a:extLst>
              <a:ext uri="{FF2B5EF4-FFF2-40B4-BE49-F238E27FC236}">
                <a16:creationId xmlns=""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 xmlns:a16="http://schemas.microsoft.com/office/drawing/2014/main" id="{AAF5DFA2-4785-0346-FA2A-736313F8E139}"/>
              </a:ext>
            </a:extLst>
          </p:cNvPr>
          <p:cNvSpPr txBox="1"/>
          <p:nvPr/>
        </p:nvSpPr>
        <p:spPr>
          <a:xfrm>
            <a:off x="4601732" y="5129877"/>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endParaRPr lang="en-US" sz="3000" b="1"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25A44D67-849D-A09B-5CD0-EEE6B42B5E54}"/>
              </a:ext>
            </a:extLst>
          </p:cNvPr>
          <p:cNvSpPr txBox="1"/>
          <p:nvPr/>
        </p:nvSpPr>
        <p:spPr>
          <a:xfrm>
            <a:off x="7943536" y="51610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biến</a:t>
            </a:r>
            <a:endParaRPr lang="en-US" sz="3000" b="1" dirty="0">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 xmlns:a16="http://schemas.microsoft.com/office/drawing/2014/main" id="{3A20A1FB-C969-38BF-30CA-1DE14DEA5BD9}"/>
              </a:ext>
            </a:extLst>
          </p:cNvPr>
          <p:cNvSpPr txBox="1"/>
          <p:nvPr/>
        </p:nvSpPr>
        <p:spPr>
          <a:xfrm>
            <a:off x="11268290" y="5237202"/>
            <a:ext cx="2314046"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 </a:t>
            </a:r>
            <a:r>
              <a:rPr lang="en-US" sz="3000" b="1" dirty="0" err="1">
                <a:latin typeface="Times New Roman" panose="02020603050405020304" pitchFamily="18" charset="0"/>
                <a:cs typeface="Times New Roman" panose="02020603050405020304" pitchFamily="18" charset="0"/>
              </a:rPr>
              <a:t>Cảm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nghĩ</a:t>
            </a:r>
            <a:endParaRPr lang="en-US" sz="3000" b="1" dirty="0">
              <a:latin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 xmlns:a16="http://schemas.microsoft.com/office/drawing/2014/main" id="{310084A1-F3CD-698B-2CC1-BFFF3DF48310}"/>
              </a:ext>
            </a:extLst>
          </p:cNvPr>
          <p:cNvCxnSpPr>
            <a:cxnSpLocks/>
            <a:stCxn id="44" idx="4"/>
          </p:cNvCxnSpPr>
          <p:nvPr/>
        </p:nvCxnSpPr>
        <p:spPr>
          <a:xfrm>
            <a:off x="5713942" y="5845650"/>
            <a:ext cx="0" cy="68442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4" name="Straight Arrow Connector 53">
            <a:extLst>
              <a:ext uri="{FF2B5EF4-FFF2-40B4-BE49-F238E27FC236}">
                <a16:creationId xmlns="" xmlns:a16="http://schemas.microsoft.com/office/drawing/2014/main" id="{42FDB60C-E16D-771D-17C2-7DA8048A4480}"/>
              </a:ext>
            </a:extLst>
          </p:cNvPr>
          <p:cNvCxnSpPr>
            <a:cxnSpLocks/>
          </p:cNvCxnSpPr>
          <p:nvPr/>
        </p:nvCxnSpPr>
        <p:spPr>
          <a:xfrm>
            <a:off x="9010336" y="5891877"/>
            <a:ext cx="0" cy="6366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5" name="Straight Arrow Connector 54">
            <a:extLst>
              <a:ext uri="{FF2B5EF4-FFF2-40B4-BE49-F238E27FC236}">
                <a16:creationId xmlns="" xmlns:a16="http://schemas.microsoft.com/office/drawing/2014/main" id="{2E0CF716-648C-E4B4-B001-609F00E4C24A}"/>
              </a:ext>
            </a:extLst>
          </p:cNvPr>
          <p:cNvCxnSpPr>
            <a:cxnSpLocks/>
          </p:cNvCxnSpPr>
          <p:nvPr/>
        </p:nvCxnSpPr>
        <p:spPr>
          <a:xfrm>
            <a:off x="12363136" y="6019800"/>
            <a:ext cx="0" cy="6366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56" name="Picture 55">
            <a:extLst>
              <a:ext uri="{FF2B5EF4-FFF2-40B4-BE49-F238E27FC236}">
                <a16:creationId xmlns="" xmlns:a16="http://schemas.microsoft.com/office/drawing/2014/main" id="{307F587D-1057-09EC-4F45-06ACE9710183}"/>
              </a:ext>
            </a:extLst>
          </p:cNvPr>
          <p:cNvPicPr>
            <a:picLocks noChangeAspect="1"/>
          </p:cNvPicPr>
          <p:nvPr/>
        </p:nvPicPr>
        <p:blipFill>
          <a:blip r:embed="rId3"/>
          <a:stretch>
            <a:fillRect/>
          </a:stretch>
        </p:blipFill>
        <p:spPr>
          <a:xfrm>
            <a:off x="4463355" y="6553200"/>
            <a:ext cx="2590800" cy="2305050"/>
          </a:xfrm>
          <a:prstGeom prst="rect">
            <a:avLst/>
          </a:prstGeom>
        </p:spPr>
      </p:pic>
      <p:pic>
        <p:nvPicPr>
          <p:cNvPr id="58" name="Picture 57">
            <a:extLst>
              <a:ext uri="{FF2B5EF4-FFF2-40B4-BE49-F238E27FC236}">
                <a16:creationId xmlns="" xmlns:a16="http://schemas.microsoft.com/office/drawing/2014/main" id="{EAD3C908-2E95-4E39-4AA3-1CCD587F0CFC}"/>
              </a:ext>
            </a:extLst>
          </p:cNvPr>
          <p:cNvPicPr>
            <a:picLocks noChangeAspect="1"/>
          </p:cNvPicPr>
          <p:nvPr/>
        </p:nvPicPr>
        <p:blipFill>
          <a:blip r:embed="rId4"/>
          <a:stretch>
            <a:fillRect/>
          </a:stretch>
        </p:blipFill>
        <p:spPr>
          <a:xfrm>
            <a:off x="7729223" y="6528499"/>
            <a:ext cx="2562225" cy="2352675"/>
          </a:xfrm>
          <a:prstGeom prst="rect">
            <a:avLst/>
          </a:prstGeom>
        </p:spPr>
      </p:pic>
      <p:pic>
        <p:nvPicPr>
          <p:cNvPr id="60" name="Picture 59">
            <a:extLst>
              <a:ext uri="{FF2B5EF4-FFF2-40B4-BE49-F238E27FC236}">
                <a16:creationId xmlns="" xmlns:a16="http://schemas.microsoft.com/office/drawing/2014/main" id="{83FE5202-6D1C-88A0-8BAC-88A38A659A76}"/>
              </a:ext>
            </a:extLst>
          </p:cNvPr>
          <p:cNvPicPr>
            <a:picLocks noChangeAspect="1"/>
          </p:cNvPicPr>
          <p:nvPr/>
        </p:nvPicPr>
        <p:blipFill>
          <a:blip r:embed="rId5"/>
          <a:stretch>
            <a:fillRect/>
          </a:stretch>
        </p:blipFill>
        <p:spPr>
          <a:xfrm>
            <a:off x="11076303" y="6623969"/>
            <a:ext cx="2548416" cy="2215231"/>
          </a:xfrm>
          <a:prstGeom prst="rect">
            <a:avLst/>
          </a:prstGeom>
        </p:spPr>
      </p:pic>
    </p:spTree>
    <p:extLst>
      <p:ext uri="{BB962C8B-B14F-4D97-AF65-F5344CB8AC3E}">
        <p14:creationId xmlns:p14="http://schemas.microsoft.com/office/powerpoint/2010/main" val="2480382374"/>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10412</TotalTime>
  <Words>460</Words>
  <Application>Microsoft Office PowerPoint</Application>
  <PresentationFormat>Custom</PresentationFormat>
  <Paragraphs>74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1083</cp:revision>
  <dcterms:created xsi:type="dcterms:W3CDTF">2008-09-09T22:52:10Z</dcterms:created>
  <dcterms:modified xsi:type="dcterms:W3CDTF">2022-07-02T14:22:16Z</dcterms:modified>
</cp:coreProperties>
</file>