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7" r:id="rId2"/>
    <p:sldId id="407" r:id="rId3"/>
    <p:sldId id="408" r:id="rId4"/>
    <p:sldId id="440" r:id="rId5"/>
    <p:sldId id="437" r:id="rId6"/>
    <p:sldId id="423" r:id="rId7"/>
    <p:sldId id="340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66"/>
    <a:srgbClr val="FF7C80"/>
    <a:srgbClr val="0000CC"/>
    <a:srgbClr val="EDF6F7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63" d="100"/>
          <a:sy n="63" d="100"/>
        </p:scale>
        <p:origin x="-446" y="-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7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2: VỀ THĂM QUÊ (T4)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95"/>
          <p:cNvSpPr>
            <a:spLocks noChangeArrowheads="1"/>
          </p:cNvSpPr>
          <p:nvPr/>
        </p:nvSpPr>
        <p:spPr bwMode="auto">
          <a:xfrm>
            <a:off x="4874186" y="1258669"/>
            <a:ext cx="6079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Ô CỬA BÍ MẬT</a:t>
            </a:r>
          </a:p>
          <a:p>
            <a:pPr algn="ctr"/>
            <a:r>
              <a:rPr lang="en-GB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từ khó</a:t>
            </a:r>
            <a:endParaRPr lang="en-GB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330625" y="2862294"/>
            <a:ext cx="2148131" cy="2712606"/>
            <a:chOff x="990600" y="2621280"/>
            <a:chExt cx="2438400" cy="301138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438400" cy="24132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87035" y="4983480"/>
              <a:ext cx="2045529" cy="64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0000CC"/>
                  </a:solidFill>
                  <a:latin typeface="VNI-Avo" pitchFamily="2" charset="0"/>
                  <a:ea typeface="Arial-Rounded" panose="020B0500000000000000" pitchFamily="34" charset="0"/>
                  <a:cs typeface="Arial" pitchFamily="34" charset="0"/>
                </a:rPr>
                <a:t>SOÁ 1</a:t>
              </a:r>
              <a:endParaRPr lang="en-US" sz="32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240400" y="2834641"/>
            <a:ext cx="2148131" cy="2712606"/>
            <a:chOff x="990600" y="2621280"/>
            <a:chExt cx="2438400" cy="301138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438400" cy="241326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187035" y="4983480"/>
              <a:ext cx="2045529" cy="64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0000CC"/>
                  </a:solidFill>
                  <a:latin typeface="VNI-Avo" pitchFamily="2" charset="0"/>
                  <a:ea typeface="Arial-Rounded" panose="020B0500000000000000" pitchFamily="34" charset="0"/>
                  <a:cs typeface="Arial" pitchFamily="34" charset="0"/>
                </a:rPr>
                <a:t>SOÁ 2</a:t>
              </a:r>
              <a:endParaRPr lang="en-US" sz="32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330624" y="5961669"/>
            <a:ext cx="2148131" cy="2712606"/>
            <a:chOff x="990600" y="2621280"/>
            <a:chExt cx="2438400" cy="301138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438400" cy="241326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187035" y="4983480"/>
              <a:ext cx="2045529" cy="64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0000CC"/>
                  </a:solidFill>
                  <a:latin typeface="VNI-Avo" pitchFamily="2" charset="0"/>
                  <a:ea typeface="Arial-Rounded" panose="020B0500000000000000" pitchFamily="34" charset="0"/>
                  <a:cs typeface="Arial" pitchFamily="34" charset="0"/>
                </a:rPr>
                <a:t>SOÁ 3</a:t>
              </a:r>
              <a:endParaRPr lang="en-US" sz="32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240399" y="5943601"/>
            <a:ext cx="2148131" cy="2712606"/>
            <a:chOff x="990600" y="2621280"/>
            <a:chExt cx="2438400" cy="301138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438400" cy="241326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187035" y="4983480"/>
              <a:ext cx="2045529" cy="649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0000CC"/>
                  </a:solidFill>
                  <a:latin typeface="VNI-Avo" pitchFamily="2" charset="0"/>
                  <a:ea typeface="Arial-Rounded" panose="020B0500000000000000" pitchFamily="34" charset="0"/>
                  <a:cs typeface="Arial" pitchFamily="34" charset="0"/>
                </a:rPr>
                <a:t>SOÁ 4</a:t>
              </a:r>
              <a:endParaRPr lang="en-US" sz="32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432719" y="3569368"/>
            <a:ext cx="19266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vất vả</a:t>
            </a:r>
            <a:endParaRPr lang="en-US" sz="4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18918" y="3552745"/>
            <a:ext cx="27405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chập chờn</a:t>
            </a:r>
            <a:endParaRPr lang="en-US" sz="4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432719" y="5807823"/>
            <a:ext cx="25294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nhễ nhại</a:t>
            </a:r>
            <a:endParaRPr lang="en-US" sz="4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937919" y="5791200"/>
            <a:ext cx="3291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quạt liền tay</a:t>
            </a:r>
            <a:endParaRPr lang="en-US" sz="4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64592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331720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1. So sánh để tìm những điểm khác nhau giữa hai tinh nhắn dưới đây:</a:t>
            </a:r>
            <a:endParaRPr lang="en-US" sz="3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8" t="32718" r="9065" b="22236"/>
          <a:stretch/>
        </p:blipFill>
        <p:spPr bwMode="auto">
          <a:xfrm>
            <a:off x="12634119" y="4084320"/>
            <a:ext cx="3108960" cy="475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478598" y="3779520"/>
            <a:ext cx="1396628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Người viết tin nhắn và người nhận tin nhắn.</a:t>
            </a:r>
          </a:p>
          <a:p>
            <a:pPr algn="just"/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Nội dung tin nhắn.</a:t>
            </a:r>
          </a:p>
          <a:p>
            <a:pPr algn="just"/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Phương tiện thực hiện.</a:t>
            </a:r>
            <a:endParaRPr lang="en-US" sz="3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38577" r="25307" b="24403"/>
          <a:stretch/>
        </p:blipFill>
        <p:spPr bwMode="auto">
          <a:xfrm>
            <a:off x="8336438" y="4702849"/>
            <a:ext cx="4297681" cy="390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95"/>
          <p:cNvSpPr>
            <a:spLocks noChangeArrowheads="1"/>
          </p:cNvSpPr>
          <p:nvPr/>
        </p:nvSpPr>
        <p:spPr bwMode="auto">
          <a:xfrm>
            <a:off x="4954819" y="1249680"/>
            <a:ext cx="6079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Ô CỬA BÍ MẬT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2192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899319" y="1905000"/>
            <a:ext cx="145758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Bài 1. So sánh để tìm những điểm khác nhau giữa hai tinh nhắn dưới đây:</a:t>
            </a:r>
            <a:endParaRPr lang="en-US" sz="3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8" t="32718" r="9065" b="22236"/>
          <a:stretch/>
        </p:blipFill>
        <p:spPr bwMode="auto">
          <a:xfrm>
            <a:off x="13961955" y="3048000"/>
            <a:ext cx="1909149" cy="29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38577" r="25307" b="24403"/>
          <a:stretch/>
        </p:blipFill>
        <p:spPr bwMode="auto">
          <a:xfrm>
            <a:off x="13757378" y="6281916"/>
            <a:ext cx="226269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403685"/>
              </p:ext>
            </p:extLst>
          </p:nvPr>
        </p:nvGraphicFramePr>
        <p:xfrm>
          <a:off x="841581" y="3162300"/>
          <a:ext cx="12783138" cy="5372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5738"/>
                <a:gridCol w="4495800"/>
                <a:gridCol w="5181600"/>
              </a:tblGrid>
              <a:tr h="757416"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Tin nhắn</a:t>
                      </a:r>
                      <a:r>
                        <a:rPr lang="en-US" sz="3200" b="1" baseline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trên giấy</a:t>
                      </a:r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Tin nhắn</a:t>
                      </a:r>
                      <a:r>
                        <a:rPr lang="en-US" sz="3200" b="1" baseline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trên điện thoại</a:t>
                      </a:r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7"/>
                    </a:solidFill>
                  </a:tcPr>
                </a:tc>
              </a:tr>
              <a:tr h="1795284">
                <a:tc>
                  <a:txBody>
                    <a:bodyPr/>
                    <a:lstStyle/>
                    <a:p>
                      <a:pPr algn="just"/>
                      <a:r>
                        <a:rPr lang="en-US" sz="3200" b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3200" b="1" baseline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viết tin nhắn và người nhận tin nhắn.</a:t>
                      </a:r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7"/>
                    </a:solidFill>
                  </a:tcPr>
                </a:tc>
              </a:tr>
              <a:tr h="1752600">
                <a:tc>
                  <a:txBody>
                    <a:bodyPr/>
                    <a:lstStyle/>
                    <a:p>
                      <a:pPr algn="just"/>
                      <a:r>
                        <a:rPr lang="en-US" sz="3200" b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3200" b="1" baseline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 tin nhắn</a:t>
                      </a:r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7"/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algn="just"/>
                      <a:r>
                        <a:rPr lang="en-US" sz="3200" b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3200" b="1" baseline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tiện thực hiện</a:t>
                      </a:r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7"/>
                    </a:solidFill>
                  </a:tcPr>
                </a:tc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4002868" y="4064496"/>
            <a:ext cx="42830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người là bạn bè (Bạn Tuấn viết thư cho bạn Hưng)</a:t>
            </a:r>
            <a:endParaRPr lang="en-US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19319" y="4064496"/>
            <a:ext cx="50291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người là người thân trong gia đình (Cháu viết thư cho bà)</a:t>
            </a:r>
            <a:endParaRPr lang="en-US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23519" y="6096000"/>
            <a:ext cx="42830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Nhắn bạn ra sân bóng để chơi</a:t>
            </a:r>
            <a:endParaRPr lang="en-US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443119" y="5791200"/>
            <a:ext cx="50526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Cháu báo tin cho bà biết đã về đến nhà, nhớ bà, hẹn bà sang năm lại về với bà.</a:t>
            </a:r>
            <a:endParaRPr lang="en-US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99719" y="7696200"/>
            <a:ext cx="4024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Bút và giấy</a:t>
            </a:r>
            <a:endParaRPr lang="en-US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747919" y="7741860"/>
            <a:ext cx="46175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Điện thoại di động</a:t>
            </a:r>
            <a:endParaRPr lang="en-US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95"/>
          <p:cNvSpPr>
            <a:spLocks noChangeArrowheads="1"/>
          </p:cNvSpPr>
          <p:nvPr/>
        </p:nvSpPr>
        <p:spPr bwMode="auto">
          <a:xfrm>
            <a:off x="4954819" y="1249680"/>
            <a:ext cx="6079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Ô CỬA BÍ MẬT</a:t>
            </a:r>
          </a:p>
        </p:txBody>
      </p:sp>
    </p:spTree>
    <p:extLst>
      <p:ext uri="{BB962C8B-B14F-4D97-AF65-F5344CB8AC3E}">
        <p14:creationId xmlns:p14="http://schemas.microsoft.com/office/powerpoint/2010/main" val="22525230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204119" y="1837492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204119" y="2692400"/>
            <a:ext cx="145542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2. Em hãy soạn tin nhắn theo một trong các tình huống sau.</a:t>
            </a:r>
          </a:p>
          <a:p>
            <a:pPr indent="914400" algn="just">
              <a:spcBef>
                <a:spcPts val="600"/>
              </a:spcBef>
            </a:pPr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Em nhắn người thân mua cho mình một đồ dùng học tập.</a:t>
            </a:r>
          </a:p>
          <a:p>
            <a:pPr indent="914400" algn="just">
              <a:spcBef>
                <a:spcPts val="600"/>
              </a:spcBef>
            </a:pPr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Em nhắn bạn mang cho mình mượn cuốn truyện</a:t>
            </a:r>
            <a:endParaRPr lang="en-US" sz="3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95"/>
          <p:cNvSpPr>
            <a:spLocks noChangeArrowheads="1"/>
          </p:cNvSpPr>
          <p:nvPr/>
        </p:nvSpPr>
        <p:spPr bwMode="auto">
          <a:xfrm>
            <a:off x="5741524" y="1249680"/>
            <a:ext cx="47589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2: VỀ THĂM QUÊ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204119" y="4724400"/>
            <a:ext cx="14554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just">
              <a:spcBef>
                <a:spcPts val="600"/>
              </a:spcBef>
            </a:pPr>
            <a:r>
              <a:rPr lang="en-US" sz="38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800" b="1" i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Bố ơi! Đi công tác về nhớ mua giup con chiếc quyển sách Tiếng anh với nhé! Con cảm ơn bố!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204119" y="6063228"/>
            <a:ext cx="14554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just">
              <a:spcBef>
                <a:spcPts val="600"/>
              </a:spcBef>
            </a:pPr>
            <a:r>
              <a:rPr lang="en-US" sz="38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800" b="1" i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Hùng ơi! Lát nữa sang chơi, bạn nhớ cho mình mượn quyển truyện Đô-rê-mon với nhé! Cảm ơn bạn nhiều!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204119" y="7577316"/>
            <a:ext cx="14554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3. Đọc lại tin nhắn của em, phát hiện lỗi và sửa lỗi (dùng từ đặt câu, sắp xếp ý,…</a:t>
            </a:r>
          </a:p>
        </p:txBody>
      </p:sp>
    </p:spTree>
    <p:extLst>
      <p:ext uri="{BB962C8B-B14F-4D97-AF65-F5344CB8AC3E}">
        <p14:creationId xmlns:p14="http://schemas.microsoft.com/office/powerpoint/2010/main" val="426134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48" name="Group 47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319" y="1401265"/>
            <a:ext cx="13182600" cy="736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9736</TotalTime>
  <Words>433</Words>
  <Application>Microsoft Office PowerPoint</Application>
  <PresentationFormat>Custom</PresentationFormat>
  <Paragraphs>58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1057</cp:revision>
  <dcterms:created xsi:type="dcterms:W3CDTF">2008-09-09T22:52:10Z</dcterms:created>
  <dcterms:modified xsi:type="dcterms:W3CDTF">2022-06-27T01:10:49Z</dcterms:modified>
</cp:coreProperties>
</file>