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65" r:id="rId6"/>
    <p:sldId id="269" r:id="rId7"/>
    <p:sldId id="273" r:id="rId8"/>
    <p:sldId id="274" r:id="rId9"/>
    <p:sldId id="275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E9C4"/>
    <a:srgbClr val="FBD1AF"/>
    <a:srgbClr val="FEF4EC"/>
    <a:srgbClr val="A1DFFB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3.pptx" TargetMode="External"/><Relationship Id="rId13" Type="http://schemas.openxmlformats.org/officeDocument/2006/relationships/hyperlink" Target="Cau%20hoi/Cau%202.ppt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Cau%20hoi/Cau%204.pptx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6873" y="4010564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71919" y="2286000"/>
            <a:ext cx="4724400" cy="4690456"/>
            <a:chOff x="10271919" y="2672740"/>
            <a:chExt cx="4724400" cy="4690456"/>
          </a:xfrm>
        </p:grpSpPr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10271919" y="2672740"/>
              <a:ext cx="4724400" cy="4690456"/>
              <a:chOff x="2000250" y="2819400"/>
              <a:chExt cx="4019550" cy="4019550"/>
            </a:xfrm>
            <a:blipFill>
              <a:blip r:embed="rId2"/>
              <a:stretch>
                <a:fillRect/>
              </a:stretch>
            </a:blipFill>
          </p:grpSpPr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V="1">
                <a:off x="4264025" y="3452813"/>
                <a:ext cx="0" cy="132080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3689" tIns="71844" rIns="143689" bIns="71844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00250" y="2819400"/>
                <a:ext cx="4019550" cy="40195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2"/>
                <a:endCxn id="37" idx="6"/>
              </p:cNvCxnSpPr>
              <p:nvPr/>
            </p:nvCxnSpPr>
            <p:spPr>
              <a:xfrm>
                <a:off x="2000250" y="4829175"/>
                <a:ext cx="4019550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0"/>
                <a:endCxn id="37" idx="4"/>
              </p:cNvCxnSpPr>
              <p:nvPr/>
            </p:nvCxnSpPr>
            <p:spPr>
              <a:xfrm>
                <a:off x="4010025" y="2819400"/>
                <a:ext cx="0" cy="401955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2" descr="Ngày đầu vận động, học sinh huyện Phú Riềng quyên góp, ủng hộ đồng bào miền  Trung hơn 60 triệu đồng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55342">
              <a:off x="13009325" y="3386528"/>
              <a:ext cx="1541082" cy="10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Giỏi Văn - Bài văn: Hãy viết một đoạn văn ngắn kể về một việc tốt mà em  được chứng kiế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74"/>
            <a:stretch/>
          </p:blipFill>
          <p:spPr bwMode="auto">
            <a:xfrm rot="18474647">
              <a:off x="10768440" y="3375310"/>
              <a:ext cx="1531829" cy="104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Cậu bé tiểu học 5 năm cõng bạn tới trường - Báo Phụ Nữ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68370">
              <a:off x="10714884" y="5524049"/>
              <a:ext cx="1585622" cy="1076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Quyên góp, ủng hộ và trao quà tết cho học sinh có hoàn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8"/>
            <a:stretch/>
          </p:blipFill>
          <p:spPr bwMode="auto">
            <a:xfrm rot="8096279">
              <a:off x="12843038" y="5525778"/>
              <a:ext cx="1695984" cy="117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95"/>
          <p:cNvSpPr>
            <a:spLocks noChangeArrowheads="1"/>
          </p:cNvSpPr>
          <p:nvPr/>
        </p:nvSpPr>
        <p:spPr bwMode="auto">
          <a:xfrm>
            <a:off x="4425700" y="1219200"/>
            <a:ext cx="7438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LÁ LÀNH ĐÙM LÁ RÁCH</a:t>
            </a:r>
          </a:p>
        </p:txBody>
      </p:sp>
      <p:sp>
        <p:nvSpPr>
          <p:cNvPr id="41" name="Text Box 38" descr="Water droplets"/>
          <p:cNvSpPr txBox="1">
            <a:spLocks noChangeArrowheads="1"/>
          </p:cNvSpPr>
          <p:nvPr/>
        </p:nvSpPr>
        <p:spPr bwMode="auto">
          <a:xfrm>
            <a:off x="11172161" y="7390763"/>
            <a:ext cx="3011186" cy="891449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634119" y="3025136"/>
            <a:ext cx="0" cy="1545267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10588690" y="4566392"/>
            <a:ext cx="4114800" cy="2672608"/>
          </a:xfrm>
          <a:prstGeom prst="triangl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0881519" y="7239000"/>
            <a:ext cx="3581400" cy="1219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Cậu bé tiểu học 5 năm cõng bạn tới trường - Báo Phụ Nữ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4" y="5591803"/>
            <a:ext cx="3689346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Quyên góp, ủng hộ và trao quà tết cho học sinh có hoàn ...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8"/>
          <a:stretch/>
        </p:blipFill>
        <p:spPr bwMode="auto">
          <a:xfrm>
            <a:off x="4937918" y="5543568"/>
            <a:ext cx="36847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Ngày đầu vận động, học sinh huyện Phú Riềng quyên góp, ủng hộ đồng bào miền  Trung hơn 60 triệu đồng.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" y="2256733"/>
            <a:ext cx="3657600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iỏi Văn - Bài văn: Hãy viết một đoạn văn ngắn kể về một việc tốt mà em  được chứng kiến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4937919" y="2256733"/>
            <a:ext cx="3684713" cy="2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9797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5" name="Text Box 14">
            <a:extLst>
              <a:ext uri="{FF2B5EF4-FFF2-40B4-BE49-F238E27FC236}">
                <a16:creationId xmlns:a16="http://schemas.microsoft.com/office/drawing/2014/main" id="{99CABE2F-11CB-F696-9D11-9924BC03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9" y="2616279"/>
            <a:ext cx="14859000" cy="27611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FF0000"/>
                </a:solidFill>
                <a:latin typeface="Times New Roman" pitchFamily="18" charset="0"/>
              </a:rPr>
              <a:t>     Cuối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tuần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này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5.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phần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còn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indent="571500" algn="just" eaLnBrk="1" hangingPunct="1">
              <a:spcBef>
                <a:spcPts val="0"/>
              </a:spcBef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Sau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3A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đăng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kí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Rô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bốt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054619"/>
              </p:ext>
            </p:extLst>
          </p:nvPr>
        </p:nvGraphicFramePr>
        <p:xfrm>
          <a:off x="2118519" y="58674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-9797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736298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1657B2F9-869A-932D-B904-3755E6262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19465"/>
              </p:ext>
            </p:extLst>
          </p:nvPr>
        </p:nvGraphicFramePr>
        <p:xfrm>
          <a:off x="2499519" y="2743200"/>
          <a:ext cx="11338719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712773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80319" y="167640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715E79D-2646-B30D-FE1A-E4D85F140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9" y="4191000"/>
            <a:ext cx="14769186" cy="19739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liệu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4572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Hàng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E68FD88-5D3C-5EA7-CB5A-343B8ED8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33" y="6096000"/>
            <a:ext cx="15226386" cy="2656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- Ba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co,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indent="635000" algn="just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co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15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chạy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nhảy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bao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8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7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899319" y="4953000"/>
            <a:ext cx="15163800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Trong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87047" y="2494277"/>
            <a:ext cx="12590072" cy="650677"/>
            <a:chOff x="1470819" y="1943100"/>
            <a:chExt cx="1259007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1942372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(T2)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899319" y="8153400"/>
            <a:ext cx="150124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trại, số lượng con gà là nhiều nhất và số lượng con dê là ít nhất.</a:t>
            </a:r>
          </a:p>
        </p:txBody>
      </p:sp>
      <p:graphicFrame>
        <p:nvGraphicFramePr>
          <p:cNvPr id="79" name="Table 20">
            <a:extLst>
              <a:ext uri="{FF2B5EF4-FFF2-40B4-BE49-F238E27FC236}">
                <a16:creationId xmlns:a16="http://schemas.microsoft.com/office/drawing/2014/main" id="{E7E80E90-87D7-F0D6-C106-2848EF355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63713"/>
              </p:ext>
            </p:extLst>
          </p:nvPr>
        </p:nvGraphicFramePr>
        <p:xfrm>
          <a:off x="936379" y="3376185"/>
          <a:ext cx="14593340" cy="14244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8668">
                  <a:extLst>
                    <a:ext uri="{9D8B030D-6E8A-4147-A177-3AD203B41FA5}">
                      <a16:colId xmlns:a16="http://schemas.microsoft.com/office/drawing/2014/main" val="223371164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3265884230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134329212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720077227"/>
                    </a:ext>
                  </a:extLst>
                </a:gridCol>
                <a:gridCol w="2918668">
                  <a:extLst>
                    <a:ext uri="{9D8B030D-6E8A-4147-A177-3AD203B41FA5}">
                      <a16:colId xmlns:a16="http://schemas.microsoft.com/office/drawing/2014/main" val="3117409777"/>
                    </a:ext>
                  </a:extLst>
                </a:gridCol>
              </a:tblGrid>
              <a:tr h="712208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3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40895"/>
                  </a:ext>
                </a:extLst>
              </a:tr>
              <a:tr h="71220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(con)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9379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972917" y="6172200"/>
            <a:ext cx="15012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trại trên có 4 loại vật nuôi: bò, gà, lợn, dê.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45 con bò, 120 con gà, 78 con lợn và 36 con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3399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33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3399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23852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Trong tháng 2, cửa hàng bán được bao nhiêu quyển sách mỗi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2309797" y="7157802"/>
            <a:ext cx="136198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2, cửa hàng bán được 200 quyển sách khoa học, 540 quyển truyện tranh.</a:t>
            </a:r>
          </a:p>
        </p:txBody>
      </p:sp>
    </p:spTree>
    <p:extLst>
      <p:ext uri="{BB962C8B-B14F-4D97-AF65-F5344CB8AC3E}">
        <p14:creationId xmlns:p14="http://schemas.microsoft.com/office/powerpoint/2010/main" val="7195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594775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Mỗi tháng cửa hàng bán được bao nhiêu quyển truyện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tranh?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822" y="7233250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tháng cửa hàng bán được số quyển truyện tranh là:</a:t>
            </a:r>
          </a:p>
          <a:p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1: 400 quyển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2: 540 quyển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3: 612 quyển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3B8C1A-4A85-0FF4-A116-5ED7ED22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33" y="3688080"/>
            <a:ext cx="140383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24100" y="2514481"/>
            <a:ext cx="14458019" cy="1143119"/>
            <a:chOff x="1470819" y="1943100"/>
            <a:chExt cx="14458019" cy="11431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15553"/>
              <a:chOff x="1737519" y="1943100"/>
              <a:chExt cx="533400" cy="6155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02674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81031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 bảng số liệu về số quyển sách bán được trong ba tháng đầu năm của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cửa hàng sách.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SỐ LIỆU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0319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1833699" y="6530132"/>
            <a:ext cx="136198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tháng 1, cửa hàng bán được tất cả bao nhiêu quyển sách?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6099" y="7315200"/>
            <a:ext cx="13581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1, cửa hàng bán được tất cả số quyển sách 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+ 400 = 680 (quyển sác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891</Words>
  <Application>Microsoft Office PowerPoint</Application>
  <PresentationFormat>Custom</PresentationFormat>
  <Paragraphs>118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182</cp:revision>
  <dcterms:created xsi:type="dcterms:W3CDTF">2022-07-10T01:37:20Z</dcterms:created>
  <dcterms:modified xsi:type="dcterms:W3CDTF">2022-08-16T09:53:52Z</dcterms:modified>
</cp:coreProperties>
</file>