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65" r:id="rId6"/>
    <p:sldId id="266" r:id="rId7"/>
    <p:sldId id="269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– NĂM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50E411F-A935-9C47-ACC7-BB5A25FC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300" y="1399805"/>
            <a:ext cx="8193366" cy="47244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48A0661-2242-90FF-11A1-E3BF7BC3F300}"/>
              </a:ext>
            </a:extLst>
          </p:cNvPr>
          <p:cNvSpPr/>
          <p:nvPr/>
        </p:nvSpPr>
        <p:spPr>
          <a:xfrm>
            <a:off x="3969" y="6057160"/>
            <a:ext cx="5520531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B7ED10C-4A63-80B0-61A9-B7EC77600101}"/>
              </a:ext>
            </a:extLst>
          </p:cNvPr>
          <p:cNvSpPr/>
          <p:nvPr/>
        </p:nvSpPr>
        <p:spPr>
          <a:xfrm>
            <a:off x="5332160" y="6057160"/>
            <a:ext cx="11334750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EA8C717-341D-68FB-694F-6D33395AD78B}"/>
              </a:ext>
            </a:extLst>
          </p:cNvPr>
          <p:cNvSpPr/>
          <p:nvPr/>
        </p:nvSpPr>
        <p:spPr>
          <a:xfrm>
            <a:off x="3969" y="6908227"/>
            <a:ext cx="16276638" cy="178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8A0661-2242-90FF-11A1-E3BF7BC3F300}"/>
              </a:ext>
            </a:extLst>
          </p:cNvPr>
          <p:cNvSpPr/>
          <p:nvPr/>
        </p:nvSpPr>
        <p:spPr>
          <a:xfrm>
            <a:off x="2057092" y="1553284"/>
            <a:ext cx="6819900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E7041-F78F-1F03-2F8F-74B172CD8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8356" y="2404351"/>
            <a:ext cx="10439400" cy="68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8E31D-2A53-386B-8E11-95286F19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9" y="795543"/>
            <a:ext cx="3638550" cy="149930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B39A8104-2EF9-5128-13B8-7941090072DF}"/>
              </a:ext>
            </a:extLst>
          </p:cNvPr>
          <p:cNvSpPr txBox="1"/>
          <p:nvPr/>
        </p:nvSpPr>
        <p:spPr>
          <a:xfrm>
            <a:off x="1022097" y="2332901"/>
            <a:ext cx="143552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2FBA1A8-44D1-732D-103F-5E8CB8312234}"/>
              </a:ext>
            </a:extLst>
          </p:cNvPr>
          <p:cNvSpPr txBox="1"/>
          <p:nvPr/>
        </p:nvSpPr>
        <p:spPr>
          <a:xfrm>
            <a:off x="1022097" y="3429000"/>
            <a:ext cx="1435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D818152-A81E-6DFA-097B-3320FF056156}"/>
              </a:ext>
            </a:extLst>
          </p:cNvPr>
          <p:cNvSpPr txBox="1"/>
          <p:nvPr/>
        </p:nvSpPr>
        <p:spPr>
          <a:xfrm>
            <a:off x="1022097" y="5088032"/>
            <a:ext cx="1435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4CE7125-619A-EF24-AE51-A98D9C83DDEF}"/>
              </a:ext>
            </a:extLst>
          </p:cNvPr>
          <p:cNvSpPr txBox="1"/>
          <p:nvPr/>
        </p:nvSpPr>
        <p:spPr>
          <a:xfrm>
            <a:off x="1220445" y="6802983"/>
            <a:ext cx="1435522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13719" y="2022969"/>
            <a:ext cx="10004026" cy="784086"/>
            <a:chOff x="1470819" y="1943100"/>
            <a:chExt cx="10004026" cy="7840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9403536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D1776E-A7B4-EF53-3F03-1A766F2F1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336" y="392434"/>
            <a:ext cx="3897946" cy="1655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B0683E-7D47-30AF-E6AC-2F3640586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524" y="2858210"/>
            <a:ext cx="8063590" cy="30853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6224705-84C9-626B-71E0-E0337FE4EFB2}"/>
              </a:ext>
            </a:extLst>
          </p:cNvPr>
          <p:cNvSpPr txBox="1"/>
          <p:nvPr/>
        </p:nvSpPr>
        <p:spPr>
          <a:xfrm>
            <a:off x="746919" y="5994755"/>
            <a:ext cx="14859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Trường của Rô-bốt sẽ đi cắm trại vào Chủ nhật cuối cùng của tháng 3.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đó là ngày nào?</a:t>
            </a: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Ngày cuối cùng của tháng 3 là thứ mấy? Ngày đầu tiên của tháng 4 cùng năm là thứ mấy?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EB8689-02AB-45B9-7A1B-C148381D1D8E}"/>
              </a:ext>
            </a:extLst>
          </p:cNvPr>
          <p:cNvSpPr txBox="1"/>
          <p:nvPr/>
        </p:nvSpPr>
        <p:spPr>
          <a:xfrm>
            <a:off x="5500871" y="6560037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019068-3208-D798-F374-B5B7114587B6}"/>
              </a:ext>
            </a:extLst>
          </p:cNvPr>
          <p:cNvSpPr txBox="1"/>
          <p:nvPr/>
        </p:nvSpPr>
        <p:spPr>
          <a:xfrm>
            <a:off x="4239614" y="7659684"/>
            <a:ext cx="12037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08919" y="1495083"/>
            <a:ext cx="5679608" cy="707886"/>
            <a:chOff x="1470819" y="1922251"/>
            <a:chExt cx="5679608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20497" y="1922251"/>
              <a:ext cx="5129930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12F6925-399D-373D-CE36-BDFB70EE7B20}"/>
              </a:ext>
            </a:extLst>
          </p:cNvPr>
          <p:cNvSpPr txBox="1"/>
          <p:nvPr/>
        </p:nvSpPr>
        <p:spPr>
          <a:xfrm>
            <a:off x="892356" y="2202969"/>
            <a:ext cx="15011400" cy="367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E250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E250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49B3FB-41B9-8C45-E7ED-3A063A397BEB}"/>
              </a:ext>
            </a:extLst>
          </p:cNvPr>
          <p:cNvSpPr/>
          <p:nvPr/>
        </p:nvSpPr>
        <p:spPr>
          <a:xfrm>
            <a:off x="2270919" y="5144278"/>
            <a:ext cx="762000" cy="77385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477</Words>
  <Application>Microsoft Office PowerPoint</Application>
  <PresentationFormat>Custom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154</cp:revision>
  <dcterms:created xsi:type="dcterms:W3CDTF">2022-07-10T01:37:20Z</dcterms:created>
  <dcterms:modified xsi:type="dcterms:W3CDTF">2022-08-16T01:12:02Z</dcterms:modified>
</cp:coreProperties>
</file>