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72" r:id="rId5"/>
    <p:sldId id="269" r:id="rId6"/>
    <p:sldId id="270" r:id="rId7"/>
    <p:sldId id="267" r:id="rId8"/>
    <p:sldId id="271" r:id="rId9"/>
    <p:sldId id="268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FCDFF"/>
    <a:srgbClr val="F8A6EC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202" y="-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15/8/2022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 VI 100 000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PHẠM VI 100 000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DD6307A3-FD35-B09C-43DC-67C5DF5CDB81}"/>
              </a:ext>
            </a:extLst>
          </p:cNvPr>
          <p:cNvGrpSpPr/>
          <p:nvPr/>
        </p:nvGrpSpPr>
        <p:grpSpPr>
          <a:xfrm>
            <a:off x="1024361" y="2246948"/>
            <a:ext cx="5649390" cy="681454"/>
            <a:chOff x="1470819" y="1943100"/>
            <a:chExt cx="5649390" cy="68145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B93706DA-41B6-1912-B0F0-9A8BA22C8E0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AE3F42F3-4075-18D5-0760-E9F421D60793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E7EF3572-105D-7298-08E0-3EE9A56A9BFF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26007EE1-41B9-0966-ED74-C3A582628049}"/>
                </a:ext>
              </a:extLst>
            </p:cNvPr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36DC1F1-43A1-44F1-531D-858CE75B0D85}"/>
              </a:ext>
            </a:extLst>
          </p:cNvPr>
          <p:cNvSpPr txBox="1"/>
          <p:nvPr/>
        </p:nvSpPr>
        <p:spPr>
          <a:xfrm>
            <a:off x="2209157" y="3103946"/>
            <a:ext cx="12626292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30 000 + 50 000 = ?</a:t>
            </a: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+ 5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8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30 000 + 50 000 = 80 000</a:t>
            </a: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xmlns="" id="{254DD3ED-5597-2ED0-2DA6-B2FEC5351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6761" y="7315200"/>
            <a:ext cx="3886949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+ </a:t>
            </a: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en-US" sz="3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=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4">
            <a:extLst>
              <a:ext uri="{FF2B5EF4-FFF2-40B4-BE49-F238E27FC236}">
                <a16:creationId xmlns:a16="http://schemas.microsoft.com/office/drawing/2014/main" xmlns="" id="{99D12A0A-6F71-2A25-E115-9065E3842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6141" y="5761050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xmlns="" id="{A8EF9BCE-1EFE-DD67-54B1-1EC5B35B1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1965" y="5761050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90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38" name="Text Box 14">
            <a:extLst>
              <a:ext uri="{FF2B5EF4-FFF2-40B4-BE49-F238E27FC236}">
                <a16:creationId xmlns:a16="http://schemas.microsoft.com/office/drawing/2014/main" xmlns="" id="{E3CB4A66-B882-20B5-4B67-D5C82D8E0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6141" y="7315200"/>
            <a:ext cx="1982978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9C77E2E-AFC7-AFC2-B3CD-918E91B1DA80}"/>
              </a:ext>
            </a:extLst>
          </p:cNvPr>
          <p:cNvSpPr txBox="1"/>
          <p:nvPr/>
        </p:nvSpPr>
        <p:spPr>
          <a:xfrm>
            <a:off x="1440332" y="2933559"/>
            <a:ext cx="7688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32" name="Text Box 14">
            <a:extLst>
              <a:ext uri="{FF2B5EF4-FFF2-40B4-BE49-F238E27FC236}">
                <a16:creationId xmlns:a16="http://schemas.microsoft.com/office/drawing/2014/main" xmlns="" id="{254DD3ED-5597-2ED0-2DA6-B2FEC5351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271" y="5725692"/>
            <a:ext cx="4737848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+ </a:t>
            </a: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3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00=</a:t>
            </a: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46275" y="5813809"/>
            <a:ext cx="390683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60 000 + </a:t>
            </a: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3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=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/>
      <p:bldP spid="36" grpId="0"/>
      <p:bldP spid="37" grpId="0"/>
      <p:bldP spid="38" grpId="0"/>
      <p:bldP spid="39" grpId="0"/>
      <p:bldP spid="3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PHẠM VI 100 000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DD6307A3-FD35-B09C-43DC-67C5DF5CDB81}"/>
              </a:ext>
            </a:extLst>
          </p:cNvPr>
          <p:cNvGrpSpPr/>
          <p:nvPr/>
        </p:nvGrpSpPr>
        <p:grpSpPr>
          <a:xfrm>
            <a:off x="1024361" y="2013091"/>
            <a:ext cx="5649390" cy="681454"/>
            <a:chOff x="1470819" y="1943100"/>
            <a:chExt cx="5649390" cy="68145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B93706DA-41B6-1912-B0F0-9A8BA22C8E0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AE3F42F3-4075-18D5-0760-E9F421D60793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E7EF3572-105D-7298-08E0-3EE9A56A9BFF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26007EE1-41B9-0966-ED74-C3A582628049}"/>
                </a:ext>
              </a:extLst>
            </p:cNvPr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73C386D-D3C2-6D26-BF10-898831DC7D4A}"/>
              </a:ext>
            </a:extLst>
          </p:cNvPr>
          <p:cNvSpPr txBox="1"/>
          <p:nvPr/>
        </p:nvSpPr>
        <p:spPr>
          <a:xfrm>
            <a:off x="2084910" y="3227276"/>
            <a:ext cx="12626292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25 000 + 4 000 = ?</a:t>
            </a: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25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+ 4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29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25 000 + 4 000 = 29 000</a:t>
            </a:r>
          </a:p>
        </p:txBody>
      </p:sp>
      <p:sp>
        <p:nvSpPr>
          <p:cNvPr id="42" name="Text Box 14">
            <a:extLst>
              <a:ext uri="{FF2B5EF4-FFF2-40B4-BE49-F238E27FC236}">
                <a16:creationId xmlns:a16="http://schemas.microsoft.com/office/drawing/2014/main" xmlns="" id="{5088E8AC-A525-39B2-859D-FDEE0621B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8365" y="6040716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39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xmlns="" id="{5FE6AE3B-97AF-41BC-2DEE-45DFB7C43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6293" y="6051933"/>
            <a:ext cx="1681426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44" name="Text Box 14">
            <a:extLst>
              <a:ext uri="{FF2B5EF4-FFF2-40B4-BE49-F238E27FC236}">
                <a16:creationId xmlns:a16="http://schemas.microsoft.com/office/drawing/2014/main" xmlns="" id="{53877A0B-BD63-EB49-FFD2-4095A7DC3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7519" y="7436612"/>
            <a:ext cx="1772707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E209C67-F0CF-08D1-87BA-363779C2DB96}"/>
              </a:ext>
            </a:extLst>
          </p:cNvPr>
          <p:cNvSpPr txBox="1"/>
          <p:nvPr/>
        </p:nvSpPr>
        <p:spPr>
          <a:xfrm>
            <a:off x="1310101" y="3067972"/>
            <a:ext cx="8484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7607" y="6073153"/>
            <a:ext cx="354135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32 000 + </a:t>
            </a: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3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=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662319" y="6093475"/>
            <a:ext cx="354135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49 000 + </a:t>
            </a: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=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16164" y="7489371"/>
            <a:ext cx="354135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55 000 + </a:t>
            </a: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=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66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48C020A-0C5F-CB34-7C8F-3FBB8135FAC6}"/>
              </a:ext>
            </a:extLst>
          </p:cNvPr>
          <p:cNvGrpSpPr/>
          <p:nvPr/>
        </p:nvGrpSpPr>
        <p:grpSpPr>
          <a:xfrm>
            <a:off x="594519" y="1672003"/>
            <a:ext cx="4227526" cy="681454"/>
            <a:chOff x="1470819" y="1943100"/>
            <a:chExt cx="4227526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xmlns="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xmlns="" id="{7463BB79-DDFC-8C19-C956-0168DF83B151}"/>
              </a:ext>
            </a:extLst>
          </p:cNvPr>
          <p:cNvSpPr txBox="1"/>
          <p:nvPr/>
        </p:nvSpPr>
        <p:spPr>
          <a:xfrm>
            <a:off x="1242219" y="2550042"/>
            <a:ext cx="140816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23 459 + 45 816		82 750 + 643		3 548 + 94 627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2B775EF-CD83-CBF0-B4E3-D3D65DF9ABFF}"/>
              </a:ext>
            </a:extLst>
          </p:cNvPr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1389BB0-2CB5-E7A3-AAC6-C227E51277E8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591E66F0-1F65-D35D-AF1D-0A52FE1A2788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5C5F7379-EDF7-6D07-C5CC-ED64511F2FD4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E9B46639-6442-DE78-545C-C316D5AABAF6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>
            <a:extLst>
              <a:ext uri="{FF2B5EF4-FFF2-40B4-BE49-F238E27FC236}">
                <a16:creationId xmlns:a16="http://schemas.microsoft.com/office/drawing/2014/main" xmlns="" id="{A8FE7E39-710A-0A1A-BD8A-4BB95B255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PHẠM VI 100 000</a:t>
            </a:r>
          </a:p>
        </p:txBody>
      </p:sp>
      <p:sp>
        <p:nvSpPr>
          <p:cNvPr id="16" name="Text Box 29">
            <a:extLst>
              <a:ext uri="{FF2B5EF4-FFF2-40B4-BE49-F238E27FC236}">
                <a16:creationId xmlns:a16="http://schemas.microsoft.com/office/drawing/2014/main" xmlns="" id="{FE9750D6-B530-986D-6D43-5534FBE355E4}"/>
              </a:ext>
            </a:extLst>
          </p:cNvPr>
          <p:cNvSpPr txBox="1"/>
          <p:nvPr/>
        </p:nvSpPr>
        <p:spPr>
          <a:xfrm>
            <a:off x="1976923" y="383931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23 459</a:t>
            </a:r>
          </a:p>
        </p:txBody>
      </p:sp>
      <p:sp>
        <p:nvSpPr>
          <p:cNvPr id="17" name="Text Box 31">
            <a:extLst>
              <a:ext uri="{FF2B5EF4-FFF2-40B4-BE49-F238E27FC236}">
                <a16:creationId xmlns:a16="http://schemas.microsoft.com/office/drawing/2014/main" xmlns="" id="{A215F71B-C045-9478-02FA-55669673166F}"/>
              </a:ext>
            </a:extLst>
          </p:cNvPr>
          <p:cNvSpPr txBox="1"/>
          <p:nvPr/>
        </p:nvSpPr>
        <p:spPr>
          <a:xfrm>
            <a:off x="1976924" y="4572000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45 816</a:t>
            </a:r>
          </a:p>
        </p:txBody>
      </p:sp>
      <p:sp>
        <p:nvSpPr>
          <p:cNvPr id="18" name="Text Box 32">
            <a:extLst>
              <a:ext uri="{FF2B5EF4-FFF2-40B4-BE49-F238E27FC236}">
                <a16:creationId xmlns:a16="http://schemas.microsoft.com/office/drawing/2014/main" xmlns="" id="{84F09195-03CD-0530-04E7-20F7B28C9BDE}"/>
              </a:ext>
            </a:extLst>
          </p:cNvPr>
          <p:cNvSpPr txBox="1"/>
          <p:nvPr/>
        </p:nvSpPr>
        <p:spPr>
          <a:xfrm>
            <a:off x="1595923" y="4220310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9" name="Line 33">
            <a:extLst>
              <a:ext uri="{FF2B5EF4-FFF2-40B4-BE49-F238E27FC236}">
                <a16:creationId xmlns:a16="http://schemas.microsoft.com/office/drawing/2014/main" xmlns="" id="{FC57930A-920B-923E-BB09-94E20946056F}"/>
              </a:ext>
            </a:extLst>
          </p:cNvPr>
          <p:cNvSpPr/>
          <p:nvPr/>
        </p:nvSpPr>
        <p:spPr>
          <a:xfrm>
            <a:off x="1762158" y="534147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xmlns="" id="{B83F80CB-9D70-88E0-980C-2F08D1AC1481}"/>
              </a:ext>
            </a:extLst>
          </p:cNvPr>
          <p:cNvSpPr txBox="1"/>
          <p:nvPr/>
        </p:nvSpPr>
        <p:spPr>
          <a:xfrm>
            <a:off x="1981505" y="5374194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69 275</a:t>
            </a: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xmlns="" id="{1891711F-6E1B-F6FA-91DD-BEAA718746D7}"/>
              </a:ext>
            </a:extLst>
          </p:cNvPr>
          <p:cNvSpPr txBox="1"/>
          <p:nvPr/>
        </p:nvSpPr>
        <p:spPr>
          <a:xfrm>
            <a:off x="7585946" y="383931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82 750</a:t>
            </a:r>
          </a:p>
        </p:txBody>
      </p:sp>
      <p:sp>
        <p:nvSpPr>
          <p:cNvPr id="22" name="Text Box 31">
            <a:extLst>
              <a:ext uri="{FF2B5EF4-FFF2-40B4-BE49-F238E27FC236}">
                <a16:creationId xmlns:a16="http://schemas.microsoft.com/office/drawing/2014/main" xmlns="" id="{76E3073C-ABE7-F4C1-0239-1F2C5EB17B7E}"/>
              </a:ext>
            </a:extLst>
          </p:cNvPr>
          <p:cNvSpPr txBox="1"/>
          <p:nvPr/>
        </p:nvSpPr>
        <p:spPr>
          <a:xfrm>
            <a:off x="7585947" y="4572000"/>
            <a:ext cx="17510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643</a:t>
            </a:r>
          </a:p>
        </p:txBody>
      </p:sp>
      <p:sp>
        <p:nvSpPr>
          <p:cNvPr id="23" name="Text Box 32">
            <a:extLst>
              <a:ext uri="{FF2B5EF4-FFF2-40B4-BE49-F238E27FC236}">
                <a16:creationId xmlns:a16="http://schemas.microsoft.com/office/drawing/2014/main" xmlns="" id="{F78EAE52-1A0D-568E-B46B-380120C0BAAC}"/>
              </a:ext>
            </a:extLst>
          </p:cNvPr>
          <p:cNvSpPr txBox="1"/>
          <p:nvPr/>
        </p:nvSpPr>
        <p:spPr>
          <a:xfrm>
            <a:off x="7204946" y="4220310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4" name="Line 33">
            <a:extLst>
              <a:ext uri="{FF2B5EF4-FFF2-40B4-BE49-F238E27FC236}">
                <a16:creationId xmlns:a16="http://schemas.microsoft.com/office/drawing/2014/main" xmlns="" id="{46FA044F-3A86-FC7C-B1C1-016DFAD317E1}"/>
              </a:ext>
            </a:extLst>
          </p:cNvPr>
          <p:cNvSpPr/>
          <p:nvPr/>
        </p:nvSpPr>
        <p:spPr>
          <a:xfrm>
            <a:off x="7371181" y="534147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" name="Text Box 35">
            <a:extLst>
              <a:ext uri="{FF2B5EF4-FFF2-40B4-BE49-F238E27FC236}">
                <a16:creationId xmlns:a16="http://schemas.microsoft.com/office/drawing/2014/main" xmlns="" id="{7182EA4A-2E66-FD44-887B-167819B68E69}"/>
              </a:ext>
            </a:extLst>
          </p:cNvPr>
          <p:cNvSpPr txBox="1"/>
          <p:nvPr/>
        </p:nvSpPr>
        <p:spPr>
          <a:xfrm>
            <a:off x="7590528" y="5374194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83 393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xmlns="" id="{191DD43E-B0FF-FB6C-D25A-1052E0778F64}"/>
              </a:ext>
            </a:extLst>
          </p:cNvPr>
          <p:cNvSpPr txBox="1"/>
          <p:nvPr/>
        </p:nvSpPr>
        <p:spPr>
          <a:xfrm>
            <a:off x="12176919" y="3865245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3 548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xmlns="" id="{5604563A-8F51-B3F9-5C9C-8A6A2CE25930}"/>
              </a:ext>
            </a:extLst>
          </p:cNvPr>
          <p:cNvSpPr txBox="1"/>
          <p:nvPr/>
        </p:nvSpPr>
        <p:spPr>
          <a:xfrm>
            <a:off x="12176920" y="4597935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94 627</a:t>
            </a:r>
          </a:p>
        </p:txBody>
      </p:sp>
      <p:sp>
        <p:nvSpPr>
          <p:cNvPr id="28" name="Text Box 32">
            <a:extLst>
              <a:ext uri="{FF2B5EF4-FFF2-40B4-BE49-F238E27FC236}">
                <a16:creationId xmlns:a16="http://schemas.microsoft.com/office/drawing/2014/main" xmlns="" id="{E89C9236-4725-C841-73A1-2D1E7FBC5164}"/>
              </a:ext>
            </a:extLst>
          </p:cNvPr>
          <p:cNvSpPr txBox="1"/>
          <p:nvPr/>
        </p:nvSpPr>
        <p:spPr>
          <a:xfrm>
            <a:off x="11795919" y="4246245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9" name="Line 33">
            <a:extLst>
              <a:ext uri="{FF2B5EF4-FFF2-40B4-BE49-F238E27FC236}">
                <a16:creationId xmlns:a16="http://schemas.microsoft.com/office/drawing/2014/main" xmlns="" id="{8D8B096B-8239-6C71-CDB9-FE1F3ECB27D0}"/>
              </a:ext>
            </a:extLst>
          </p:cNvPr>
          <p:cNvSpPr/>
          <p:nvPr/>
        </p:nvSpPr>
        <p:spPr>
          <a:xfrm>
            <a:off x="11962154" y="5367405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" name="Text Box 35">
            <a:extLst>
              <a:ext uri="{FF2B5EF4-FFF2-40B4-BE49-F238E27FC236}">
                <a16:creationId xmlns:a16="http://schemas.microsoft.com/office/drawing/2014/main" xmlns="" id="{85CDDCA5-6A47-83C9-AC73-0A025B26EE67}"/>
              </a:ext>
            </a:extLst>
          </p:cNvPr>
          <p:cNvSpPr txBox="1"/>
          <p:nvPr/>
        </p:nvSpPr>
        <p:spPr>
          <a:xfrm>
            <a:off x="12181501" y="5400129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98 175</a:t>
            </a:r>
          </a:p>
        </p:txBody>
      </p:sp>
    </p:spTree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CCDB305-F810-0C33-C270-4F243CA70EFA}"/>
              </a:ext>
            </a:extLst>
          </p:cNvPr>
          <p:cNvGrpSpPr/>
          <p:nvPr/>
        </p:nvGrpSpPr>
        <p:grpSpPr>
          <a:xfrm>
            <a:off x="117596" y="1637872"/>
            <a:ext cx="5412146" cy="681454"/>
            <a:chOff x="1470819" y="1943100"/>
            <a:chExt cx="5412146" cy="68145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6A6B8161-B19E-22E9-A0B4-961F6E50D76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xmlns="" id="{0940B1C5-CDB5-8EC5-E945-BC61E3C363F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6E71F4AF-D49B-B793-37CE-250EB32CC907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91652B6-E660-7C87-98FE-1254EC2B161B}"/>
                </a:ext>
              </a:extLst>
            </p:cNvPr>
            <p:cNvSpPr txBox="1"/>
            <p:nvPr/>
          </p:nvSpPr>
          <p:spPr>
            <a:xfrm>
              <a:off x="2118519" y="1947446"/>
              <a:ext cx="476444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C7696E4-394C-0BE2-2E45-53D1F9B16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5495" y="-260601"/>
            <a:ext cx="3799215" cy="36331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3E8AC5C-6AC8-C1D2-C843-E905B397A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11" b="95035" l="3659" r="91870">
                        <a14:foregroundMark x1="17886" y1="17730" x2="87805" y2="49645"/>
                        <a14:foregroundMark x1="13415" y1="17021" x2="28049" y2="58865"/>
                        <a14:foregroundMark x1="38211" y1="26241" x2="37398" y2="58156"/>
                        <a14:foregroundMark x1="27236" y1="26241" x2="46748" y2="46809"/>
                        <a14:foregroundMark x1="48374" y1="43262" x2="75610" y2="53901"/>
                        <a14:foregroundMark x1="52439" y1="15603" x2="77236" y2="54610"/>
                        <a14:foregroundMark x1="57317" y1="42553" x2="69919" y2="47518"/>
                        <a14:foregroundMark x1="68293" y1="25532" x2="82114" y2="29078"/>
                        <a14:foregroundMark x1="52846" y1="26241" x2="64228" y2="24113"/>
                        <a14:foregroundMark x1="64228" y1="24113" x2="91870" y2="27660"/>
                        <a14:foregroundMark x1="8130" y1="9929" x2="91463" y2="21986"/>
                        <a14:foregroundMark x1="17073" y1="9929" x2="27642" y2="12057"/>
                        <a14:foregroundMark x1="18699" y1="8511" x2="25610" y2="10638"/>
                        <a14:foregroundMark x1="10163" y1="59574" x2="3659" y2="62411"/>
                        <a14:foregroundMark x1="35772" y1="88652" x2="34553" y2="95035"/>
                        <a14:foregroundMark x1="82520" y1="41135" x2="86179" y2="48936"/>
                        <a14:foregroundMark x1="31301" y1="38298" x2="35772" y2="44681"/>
                        <a14:foregroundMark x1="13821" y1="24113" x2="15447" y2="31206"/>
                        <a14:foregroundMark x1="13415" y1="40426" x2="17480" y2="496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59205" y="2590800"/>
            <a:ext cx="12392229" cy="71028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95AFE80-BEA2-DB1A-B48A-6E127235AA7A}"/>
              </a:ext>
            </a:extLst>
          </p:cNvPr>
          <p:cNvSpPr/>
          <p:nvPr/>
        </p:nvSpPr>
        <p:spPr>
          <a:xfrm>
            <a:off x="205319" y="3928200"/>
            <a:ext cx="10313962" cy="2078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lphaLcParenR"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35 000 + 27 000 + 13 000</a:t>
            </a:r>
          </a:p>
          <a:p>
            <a:pPr marL="742950" indent="-742950">
              <a:buAutoNum type="alphaLcParenR"/>
            </a:pP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lphaLcParenR"/>
            </a:pP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lphaLcParenR"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20 500 + 50 900 + 8 500 </a:t>
            </a:r>
          </a:p>
        </p:txBody>
      </p:sp>
      <p:sp>
        <p:nvSpPr>
          <p:cNvPr id="10" name="Text Box 35">
            <a:extLst>
              <a:ext uri="{FF2B5EF4-FFF2-40B4-BE49-F238E27FC236}">
                <a16:creationId xmlns:a16="http://schemas.microsoft.com/office/drawing/2014/main" xmlns="" id="{EB182459-9F7B-5A90-CAEA-653055BE33F9}"/>
              </a:ext>
            </a:extLst>
          </p:cNvPr>
          <p:cNvSpPr txBox="1"/>
          <p:nvPr/>
        </p:nvSpPr>
        <p:spPr>
          <a:xfrm>
            <a:off x="6437902" y="3702042"/>
            <a:ext cx="4044998" cy="132343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 62 000 + 13 000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 75 000</a:t>
            </a:r>
          </a:p>
        </p:txBody>
      </p:sp>
      <p:sp>
        <p:nvSpPr>
          <p:cNvPr id="11" name="Text Box 35">
            <a:extLst>
              <a:ext uri="{FF2B5EF4-FFF2-40B4-BE49-F238E27FC236}">
                <a16:creationId xmlns:a16="http://schemas.microsoft.com/office/drawing/2014/main" xmlns="" id="{92D19AF3-54D3-13A9-1A6B-BEF8B93B4C74}"/>
              </a:ext>
            </a:extLst>
          </p:cNvPr>
          <p:cNvSpPr txBox="1"/>
          <p:nvPr/>
        </p:nvSpPr>
        <p:spPr>
          <a:xfrm>
            <a:off x="6437902" y="5501962"/>
            <a:ext cx="4044998" cy="132343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71 400 + 8 500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79 900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77B7F17-F9B1-BC2D-5F78-42C2E41EACF3}"/>
              </a:ext>
            </a:extLst>
          </p:cNvPr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E7F5870E-598F-BFA0-6A56-87C5ACE83F63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EB0C1A08-ED8D-A17C-7407-F166435F969C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4D5E4321-0FE9-6AA0-C376-6CD9D2C035C2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F70896D0-A19A-F55D-2B63-4465727574A1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xmlns="" id="{EA8B4D8F-E984-A209-786B-B23BB6162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PHẠM VI 100 000</a:t>
            </a:r>
          </a:p>
        </p:txBody>
      </p:sp>
      <p:sp>
        <p:nvSpPr>
          <p:cNvPr id="18" name="Text Box 35">
            <a:extLst>
              <a:ext uri="{FF2B5EF4-FFF2-40B4-BE49-F238E27FC236}">
                <a16:creationId xmlns:a16="http://schemas.microsoft.com/office/drawing/2014/main" xmlns="" id="{57DC66D6-9209-B814-3E9A-E2B39664FFAF}"/>
              </a:ext>
            </a:extLst>
          </p:cNvPr>
          <p:cNvSpPr txBox="1"/>
          <p:nvPr/>
        </p:nvSpPr>
        <p:spPr>
          <a:xfrm>
            <a:off x="10781306" y="3710392"/>
            <a:ext cx="5934178" cy="1754326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35 000 + (27 000 + 13 000)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35 000 + 40 000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75 000</a:t>
            </a:r>
          </a:p>
        </p:txBody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xmlns="" id="{1AE1729A-DC12-BB69-59E8-60981A68BA84}"/>
              </a:ext>
            </a:extLst>
          </p:cNvPr>
          <p:cNvSpPr txBox="1"/>
          <p:nvPr/>
        </p:nvSpPr>
        <p:spPr>
          <a:xfrm>
            <a:off x="10817686" y="5622391"/>
            <a:ext cx="5934178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(20 500 + 8 500) + 50 900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29 000 + 50 900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79 900</a:t>
            </a:r>
          </a:p>
        </p:txBody>
      </p:sp>
    </p:spTree>
    <p:extLst>
      <p:ext uri="{BB962C8B-B14F-4D97-AF65-F5344CB8AC3E}">
        <p14:creationId xmlns:p14="http://schemas.microsoft.com/office/powerpoint/2010/main" val="91638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61053" y="1555964"/>
            <a:ext cx="14954532" cy="1830526"/>
            <a:chOff x="1470819" y="1943100"/>
            <a:chExt cx="15074045" cy="183052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2019300"/>
              <a:ext cx="14473555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một hồ nuôi cá của bác Tư, lần thứ nhất bác thả xuống hồ 10 800 </a:t>
              </a:r>
              <a:endPara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con cá ba sa, lần thứ hai bác thả nhiều hơn lần thứ nhất 950 con cá </a:t>
              </a:r>
              <a:endPara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ba sa. Hỏi cả hai lần bác tư đã thả xuống hồ bao nhiêu con cá ba sa?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xmlns="" id="{AA2B2FB7-2666-FE35-4FF9-0FB83DEE7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PHẠM VI 100 000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8D0FED3-2669-06B4-706E-30CAFDC11154}"/>
              </a:ext>
            </a:extLst>
          </p:cNvPr>
          <p:cNvSpPr txBox="1"/>
          <p:nvPr/>
        </p:nvSpPr>
        <p:spPr>
          <a:xfrm>
            <a:off x="1372242" y="3417484"/>
            <a:ext cx="14051627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10 800 con cá ba sa 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 950 con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: 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33EAA3-FE2E-3B04-A486-D279944E94ED}"/>
              </a:ext>
            </a:extLst>
          </p:cNvPr>
          <p:cNvSpPr txBox="1"/>
          <p:nvPr/>
        </p:nvSpPr>
        <p:spPr>
          <a:xfrm>
            <a:off x="616312" y="5777346"/>
            <a:ext cx="15339219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10 800 + 950 = 11 750 (con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10 800 + 11 750 = 22 550 (con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22 550 con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3036355-5B90-335B-1493-B19FE1E96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6910" y="3495525"/>
            <a:ext cx="10593863" cy="47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A7D8CE3-D226-E1DE-A029-F0808014E113}"/>
              </a:ext>
            </a:extLst>
          </p:cNvPr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7351F25-B1BD-9AF9-A9A0-31C2E4B102B7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916A97EC-7E0C-9656-C70D-A7EFF5960AEF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6ABBE569-82EF-2EB5-B309-F609A40E4F70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8CA1EB96-D5E4-B088-DC51-298495265D49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D3CE9D4-030C-F9F3-1F7A-4924FD85D447}"/>
              </a:ext>
            </a:extLst>
          </p:cNvPr>
          <p:cNvGrpSpPr/>
          <p:nvPr/>
        </p:nvGrpSpPr>
        <p:grpSpPr>
          <a:xfrm>
            <a:off x="505687" y="1605215"/>
            <a:ext cx="5095679" cy="722531"/>
            <a:chOff x="1470819" y="1943100"/>
            <a:chExt cx="5136403" cy="72253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B042D314-0892-A9A5-6351-787446B9756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BF5B401E-7D1D-1A61-0CDA-2F984E39728A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307B6CDA-CA64-6254-62C2-0A88D4B35CD3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6A66F8F-A165-5AD4-1C9C-014A1A015EC5}"/>
                </a:ext>
              </a:extLst>
            </p:cNvPr>
            <p:cNvSpPr txBox="1"/>
            <p:nvPr/>
          </p:nvSpPr>
          <p:spPr>
            <a:xfrm>
              <a:off x="2071309" y="2019300"/>
              <a:ext cx="4535913" cy="646331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 Box 14">
            <a:extLst>
              <a:ext uri="{FF2B5EF4-FFF2-40B4-BE49-F238E27FC236}">
                <a16:creationId xmlns:a16="http://schemas.microsoft.com/office/drawing/2014/main" xmlns="" id="{B144E81A-5400-F4DF-B163-F8B528044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PHẠM VI 100 000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7ABFA1D-0F29-3117-1A53-1D89ED0B9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1832" y="2453197"/>
            <a:ext cx="5871069" cy="407305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1E284C1-904A-4BDC-32A8-4C0EC7A17D95}"/>
              </a:ext>
            </a:extLst>
          </p:cNvPr>
          <p:cNvSpPr/>
          <p:nvPr/>
        </p:nvSpPr>
        <p:spPr>
          <a:xfrm>
            <a:off x="7757336" y="2917372"/>
            <a:ext cx="764967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34E596CA-1972-0127-3C26-1D84BBB0BBEF}"/>
              </a:ext>
            </a:extLst>
          </p:cNvPr>
          <p:cNvSpPr/>
          <p:nvPr/>
        </p:nvSpPr>
        <p:spPr>
          <a:xfrm>
            <a:off x="7051968" y="3959812"/>
            <a:ext cx="764967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96B242AA-761C-FCE3-1837-EE9D91802D86}"/>
              </a:ext>
            </a:extLst>
          </p:cNvPr>
          <p:cNvSpPr/>
          <p:nvPr/>
        </p:nvSpPr>
        <p:spPr>
          <a:xfrm>
            <a:off x="9225897" y="3959812"/>
            <a:ext cx="764967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74E3A309-A860-8DD7-6E15-DC23D4468717}"/>
              </a:ext>
            </a:extLst>
          </p:cNvPr>
          <p:cNvSpPr/>
          <p:nvPr/>
        </p:nvSpPr>
        <p:spPr>
          <a:xfrm>
            <a:off x="8563624" y="5253918"/>
            <a:ext cx="764967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47B3F100-29D0-35A0-1CD8-636343B3AB90}"/>
              </a:ext>
            </a:extLst>
          </p:cNvPr>
          <p:cNvSpPr/>
          <p:nvPr/>
        </p:nvSpPr>
        <p:spPr>
          <a:xfrm>
            <a:off x="6385245" y="5305758"/>
            <a:ext cx="764967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8661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523</Words>
  <Application>Microsoft Office PowerPoint</Application>
  <PresentationFormat>Custom</PresentationFormat>
  <Paragraphs>120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160</cp:revision>
  <dcterms:created xsi:type="dcterms:W3CDTF">2022-07-10T01:37:20Z</dcterms:created>
  <dcterms:modified xsi:type="dcterms:W3CDTF">2022-08-15T13:48:19Z</dcterms:modified>
</cp:coreProperties>
</file>