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0" r:id="rId5"/>
    <p:sldId id="265" r:id="rId6"/>
    <p:sldId id="269" r:id="rId7"/>
    <p:sldId id="266" r:id="rId8"/>
    <p:sldId id="267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5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3747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60 011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59 999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471319" y="56854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41 235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41 304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5704699" y="3037582"/>
            <a:ext cx="4262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32 798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32 799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661435" y="5796326"/>
            <a:ext cx="4085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570011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21044" y="30713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517" y="5835348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4719" y="3059668"/>
            <a:ext cx="847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151245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29507" y="2013525"/>
            <a:ext cx="13282908" cy="6520875"/>
            <a:chOff x="1129507" y="2013525"/>
            <a:chExt cx="13282908" cy="652087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31549" r="80556" b="36045"/>
            <a:stretch/>
          </p:blipFill>
          <p:spPr bwMode="auto">
            <a:xfrm>
              <a:off x="1129507" y="2855353"/>
              <a:ext cx="4140926" cy="5452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4" t="26546" r="49993" b="36045"/>
            <a:stretch/>
          </p:blipFill>
          <p:spPr bwMode="auto">
            <a:xfrm>
              <a:off x="5270433" y="2013525"/>
              <a:ext cx="9141982" cy="629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: Rounded Corners 7">
              <a:extLst>
                <a:ext uri="{FF2B5EF4-FFF2-40B4-BE49-F238E27FC236}">
                  <a16:creationId xmlns:a16="http://schemas.microsoft.com/office/drawing/2014/main" xmlns="" id="{7F7DB72A-8EFB-B282-1CFA-18BF3575BB82}"/>
                </a:ext>
              </a:extLst>
            </p:cNvPr>
            <p:cNvSpPr/>
            <p:nvPr/>
          </p:nvSpPr>
          <p:spPr>
            <a:xfrm>
              <a:off x="4404519" y="7239000"/>
              <a:ext cx="7315200" cy="1295400"/>
            </a:xfrm>
            <a:prstGeom prst="roundRect">
              <a:avLst/>
            </a:prstGeom>
            <a:solidFill>
              <a:schemeClr val="bg1"/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234529" y="7277100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B5A15F5-9074-21BB-3802-C1C981E8BDD3}"/>
              </a:ext>
            </a:extLst>
          </p:cNvPr>
          <p:cNvSpPr/>
          <p:nvPr/>
        </p:nvSpPr>
        <p:spPr>
          <a:xfrm>
            <a:off x="5156121" y="4228416"/>
            <a:ext cx="5478641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xmlns="" id="{7D63CBCA-E2A4-F280-CA91-C65A22EF9810}"/>
              </a:ext>
            </a:extLst>
          </p:cNvPr>
          <p:cNvSpPr txBox="1"/>
          <p:nvPr/>
        </p:nvSpPr>
        <p:spPr>
          <a:xfrm>
            <a:off x="5507440" y="3277627"/>
            <a:ext cx="1043442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viết 5 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xmlns="" id="{0AB8DDB9-B76B-775D-BC93-52FBBEA4BE14}"/>
              </a:ext>
            </a:extLst>
          </p:cNvPr>
          <p:cNvSpPr txBox="1"/>
          <p:nvPr/>
        </p:nvSpPr>
        <p:spPr>
          <a:xfrm>
            <a:off x="5481960" y="4072114"/>
            <a:ext cx="1027635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xmlns="" id="{3C64B229-F202-01C2-57A4-33300EDFDF46}"/>
              </a:ext>
            </a:extLst>
          </p:cNvPr>
          <p:cNvSpPr txBox="1"/>
          <p:nvPr/>
        </p:nvSpPr>
        <p:spPr>
          <a:xfrm>
            <a:off x="5469093" y="4869359"/>
            <a:ext cx="102892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nhớ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xmlns="" id="{A03B9004-A5F5-C058-567A-229CE32EC512}"/>
              </a:ext>
            </a:extLst>
          </p:cNvPr>
          <p:cNvSpPr txBox="1"/>
          <p:nvPr/>
        </p:nvSpPr>
        <p:spPr>
          <a:xfrm>
            <a:off x="5469094" y="5717624"/>
            <a:ext cx="1028922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xmlns="" id="{AB84685F-550B-0CAC-6B6B-8D431D4DCB9A}"/>
              </a:ext>
            </a:extLst>
          </p:cNvPr>
          <p:cNvSpPr txBox="1"/>
          <p:nvPr/>
        </p:nvSpPr>
        <p:spPr>
          <a:xfrm>
            <a:off x="2533571" y="3577347"/>
            <a:ext cx="173178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12 547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xmlns="" id="{7DFEEFD2-41F1-7BCB-4DE8-871F4D08209E}"/>
              </a:ext>
            </a:extLst>
          </p:cNvPr>
          <p:cNvSpPr txBox="1"/>
          <p:nvPr/>
        </p:nvSpPr>
        <p:spPr>
          <a:xfrm>
            <a:off x="2520872" y="4415547"/>
            <a:ext cx="17510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23 628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xmlns="" id="{79081CE7-3DE5-F8D8-9F79-C436625774AE}"/>
              </a:ext>
            </a:extLst>
          </p:cNvPr>
          <p:cNvSpPr txBox="1"/>
          <p:nvPr/>
        </p:nvSpPr>
        <p:spPr>
          <a:xfrm>
            <a:off x="2139871" y="3958347"/>
            <a:ext cx="66948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xmlns="" id="{812A262A-00DE-B8DC-FB30-04FD640F102F}"/>
              </a:ext>
            </a:extLst>
          </p:cNvPr>
          <p:cNvSpPr/>
          <p:nvPr/>
        </p:nvSpPr>
        <p:spPr>
          <a:xfrm>
            <a:off x="2344206" y="519181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xmlns="" id="{0EA37075-7AF0-67FB-F699-541EE32C714C}"/>
              </a:ext>
            </a:extLst>
          </p:cNvPr>
          <p:cNvSpPr txBox="1"/>
          <p:nvPr/>
        </p:nvSpPr>
        <p:spPr>
          <a:xfrm>
            <a:off x="3679326" y="5222631"/>
            <a:ext cx="40550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xmlns="" id="{3EC626F3-19AC-2CC0-4DCF-03B42BB890D0}"/>
              </a:ext>
            </a:extLst>
          </p:cNvPr>
          <p:cNvSpPr txBox="1"/>
          <p:nvPr/>
        </p:nvSpPr>
        <p:spPr>
          <a:xfrm>
            <a:off x="3374526" y="5209296"/>
            <a:ext cx="36021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xmlns="" id="{C155F21F-F6AC-6276-4897-3B5910242384}"/>
              </a:ext>
            </a:extLst>
          </p:cNvPr>
          <p:cNvSpPr txBox="1"/>
          <p:nvPr/>
        </p:nvSpPr>
        <p:spPr>
          <a:xfrm>
            <a:off x="3106057" y="5218261"/>
            <a:ext cx="42386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xmlns="" id="{8CC1B992-91A5-32BB-4997-F57D54FB0DDD}"/>
              </a:ext>
            </a:extLst>
          </p:cNvPr>
          <p:cNvSpPr txBox="1"/>
          <p:nvPr/>
        </p:nvSpPr>
        <p:spPr>
          <a:xfrm>
            <a:off x="2735131" y="521564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xmlns="" id="{EB916012-4A77-7B64-5A9F-518A345DE547}"/>
              </a:ext>
            </a:extLst>
          </p:cNvPr>
          <p:cNvSpPr txBox="1"/>
          <p:nvPr/>
        </p:nvSpPr>
        <p:spPr>
          <a:xfrm>
            <a:off x="5469093" y="6591384"/>
            <a:ext cx="965967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xmlns="" id="{59DBA664-8D2A-B70C-4E9B-344573CC4622}"/>
              </a:ext>
            </a:extLst>
          </p:cNvPr>
          <p:cNvSpPr txBox="1"/>
          <p:nvPr/>
        </p:nvSpPr>
        <p:spPr>
          <a:xfrm>
            <a:off x="2450148" y="521564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F7DB72A-8EFB-B282-1CFA-18BF3575BB82}"/>
              </a:ext>
            </a:extLst>
          </p:cNvPr>
          <p:cNvSpPr/>
          <p:nvPr/>
        </p:nvSpPr>
        <p:spPr>
          <a:xfrm>
            <a:off x="4785519" y="7755096"/>
            <a:ext cx="6153087" cy="82200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12 547 + 23 628 = 36 175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151245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972954" y="2000825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xmlns="" id="{E4962C80-65D5-EA60-4416-D93FDEAE5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xmlns="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86 362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xmlns="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918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xmlns="" id="{0557C416-83B0-3ACF-EFE0-ABA815249C35}"/>
              </a:ext>
            </a:extLst>
          </p:cNvPr>
          <p:cNvSpPr txBox="1"/>
          <p:nvPr/>
        </p:nvSpPr>
        <p:spPr>
          <a:xfrm>
            <a:off x="2815124" y="27388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xmlns="" id="{528AA956-B489-B264-1C02-23E5AC692D21}"/>
              </a:ext>
            </a:extLst>
          </p:cNvPr>
          <p:cNvSpPr/>
          <p:nvPr/>
        </p:nvSpPr>
        <p:spPr>
          <a:xfrm>
            <a:off x="3149865" y="3777909"/>
            <a:ext cx="1616787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xmlns="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93 246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xmlns="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4 825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xmlns="" id="{3A9E15CF-67CA-F7F8-7E4C-3184C76043CF}"/>
              </a:ext>
            </a:extLst>
          </p:cNvPr>
          <p:cNvSpPr txBox="1"/>
          <p:nvPr/>
        </p:nvSpPr>
        <p:spPr>
          <a:xfrm>
            <a:off x="6492883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xmlns="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xmlns="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67 294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xmlns="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25 431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xmlns="" id="{59DB3B57-7194-9E03-FD2B-04E49BA83A9D}"/>
              </a:ext>
            </a:extLst>
          </p:cNvPr>
          <p:cNvSpPr txBox="1"/>
          <p:nvPr/>
        </p:nvSpPr>
        <p:spPr>
          <a:xfrm>
            <a:off x="11187918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xmlns="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xmlns="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98 071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xmlns="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92 725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4CC3F933-AC43-0CC3-6F51-F1B798D0B0DE}"/>
              </a:ext>
            </a:extLst>
          </p:cNvPr>
          <p:cNvGrpSpPr/>
          <p:nvPr/>
        </p:nvGrpSpPr>
        <p:grpSpPr>
          <a:xfrm>
            <a:off x="1140483" y="54102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xmlns="" id="{FE6DA31C-5E75-F05F-A698-B8DE63BD6FDC}"/>
              </a:ext>
            </a:extLst>
          </p:cNvPr>
          <p:cNvSpPr txBox="1"/>
          <p:nvPr/>
        </p:nvSpPr>
        <p:spPr>
          <a:xfrm>
            <a:off x="1752826" y="6369784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25 346 + 37 292			7 528 + 5 345</a:t>
            </a:r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xmlns="" id="{58D5AEB7-61F7-8706-BD33-700EE3420143}"/>
              </a:ext>
            </a:extLst>
          </p:cNvPr>
          <p:cNvSpPr txBox="1"/>
          <p:nvPr/>
        </p:nvSpPr>
        <p:spPr>
          <a:xfrm>
            <a:off x="4009638" y="37972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xmlns="" id="{58D5AEB7-61F7-8706-BD33-700EE3420143}"/>
              </a:ext>
            </a:extLst>
          </p:cNvPr>
          <p:cNvSpPr txBox="1"/>
          <p:nvPr/>
        </p:nvSpPr>
        <p:spPr>
          <a:xfrm>
            <a:off x="3718624" y="37972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xmlns="" id="{58D5AEB7-61F7-8706-BD33-700EE3420143}"/>
              </a:ext>
            </a:extLst>
          </p:cNvPr>
          <p:cNvSpPr txBox="1"/>
          <p:nvPr/>
        </p:nvSpPr>
        <p:spPr>
          <a:xfrm>
            <a:off x="3337719" y="38053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xmlns="" id="{58D5AEB7-61F7-8706-BD33-700EE3420143}"/>
              </a:ext>
            </a:extLst>
          </p:cNvPr>
          <p:cNvSpPr txBox="1"/>
          <p:nvPr/>
        </p:nvSpPr>
        <p:spPr>
          <a:xfrm>
            <a:off x="3052186" y="38053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xmlns="" id="{58D5AEB7-61F7-8706-BD33-700EE3420143}"/>
              </a:ext>
            </a:extLst>
          </p:cNvPr>
          <p:cNvSpPr txBox="1"/>
          <p:nvPr/>
        </p:nvSpPr>
        <p:spPr>
          <a:xfrm>
            <a:off x="4328319" y="38053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xmlns="" id="{7463BB79-DDFC-8C19-C956-0168DF83B151}"/>
              </a:ext>
            </a:extLst>
          </p:cNvPr>
          <p:cNvSpPr txBox="1"/>
          <p:nvPr/>
        </p:nvSpPr>
        <p:spPr>
          <a:xfrm>
            <a:off x="1206862" y="2498478"/>
            <a:ext cx="14081693" cy="62478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 + 37 292			7 528 + 5 345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xmlns="" id="{FE9750D6-B530-986D-6D43-5534FBE355E4}"/>
              </a:ext>
            </a:extLst>
          </p:cNvPr>
          <p:cNvSpPr txBox="1"/>
          <p:nvPr/>
        </p:nvSpPr>
        <p:spPr>
          <a:xfrm>
            <a:off x="3505127" y="312420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xmlns="" id="{A215F71B-C045-9478-02FA-55669673166F}"/>
              </a:ext>
            </a:extLst>
          </p:cNvPr>
          <p:cNvSpPr txBox="1"/>
          <p:nvPr/>
        </p:nvSpPr>
        <p:spPr>
          <a:xfrm>
            <a:off x="3505128" y="385689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55 807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xmlns="" id="{84F09195-03CD-0530-04E7-20F7B28C9BDE}"/>
              </a:ext>
            </a:extLst>
          </p:cNvPr>
          <p:cNvSpPr txBox="1"/>
          <p:nvPr/>
        </p:nvSpPr>
        <p:spPr>
          <a:xfrm>
            <a:off x="3124127" y="350520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xmlns="" id="{FC57930A-920B-923E-BB09-94E20946056F}"/>
              </a:ext>
            </a:extLst>
          </p:cNvPr>
          <p:cNvSpPr/>
          <p:nvPr/>
        </p:nvSpPr>
        <p:spPr>
          <a:xfrm>
            <a:off x="3290362" y="454425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xmlns="" id="{B83F80CB-9D70-88E0-980C-2F08D1AC1481}"/>
              </a:ext>
            </a:extLst>
          </p:cNvPr>
          <p:cNvSpPr txBox="1"/>
          <p:nvPr/>
        </p:nvSpPr>
        <p:spPr>
          <a:xfrm>
            <a:off x="3509709" y="4489895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99 642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xmlns="" id="{1891711F-6E1B-F6FA-91DD-BEAA718746D7}"/>
              </a:ext>
            </a:extLst>
          </p:cNvPr>
          <p:cNvSpPr txBox="1"/>
          <p:nvPr/>
        </p:nvSpPr>
        <p:spPr>
          <a:xfrm>
            <a:off x="10594295" y="315182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67 254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xmlns="" id="{76E3073C-ABE7-F4C1-0239-1F2C5EB17B7E}"/>
              </a:ext>
            </a:extLst>
          </p:cNvPr>
          <p:cNvSpPr txBox="1"/>
          <p:nvPr/>
        </p:nvSpPr>
        <p:spPr>
          <a:xfrm>
            <a:off x="10594296" y="3884512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92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xmlns="" id="{F78EAE52-1A0D-568E-B46B-380120C0BAAC}"/>
              </a:ext>
            </a:extLst>
          </p:cNvPr>
          <p:cNvSpPr txBox="1"/>
          <p:nvPr/>
        </p:nvSpPr>
        <p:spPr>
          <a:xfrm>
            <a:off x="10213295" y="3532822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xmlns="" id="{46FA044F-3A86-FC7C-B1C1-016DFAD317E1}"/>
              </a:ext>
            </a:extLst>
          </p:cNvPr>
          <p:cNvSpPr/>
          <p:nvPr/>
        </p:nvSpPr>
        <p:spPr>
          <a:xfrm>
            <a:off x="10379530" y="4571877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xmlns="" id="{7182EA4A-2E66-FD44-887B-167819B68E69}"/>
              </a:ext>
            </a:extLst>
          </p:cNvPr>
          <p:cNvSpPr txBox="1"/>
          <p:nvPr/>
        </p:nvSpPr>
        <p:spPr>
          <a:xfrm>
            <a:off x="10598877" y="451751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67 346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xmlns="" id="{191DD43E-B0FF-FB6C-D25A-1052E0778F64}"/>
              </a:ext>
            </a:extLst>
          </p:cNvPr>
          <p:cNvSpPr txBox="1"/>
          <p:nvPr/>
        </p:nvSpPr>
        <p:spPr>
          <a:xfrm>
            <a:off x="3407738" y="607477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xmlns="" id="{5604563A-8F51-B3F9-5C9C-8A6A2CE25930}"/>
              </a:ext>
            </a:extLst>
          </p:cNvPr>
          <p:cNvSpPr txBox="1"/>
          <p:nvPr/>
        </p:nvSpPr>
        <p:spPr>
          <a:xfrm>
            <a:off x="3407739" y="6807461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37 292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xmlns="" id="{E89C9236-4725-C841-73A1-2D1E7FBC5164}"/>
              </a:ext>
            </a:extLst>
          </p:cNvPr>
          <p:cNvSpPr txBox="1"/>
          <p:nvPr/>
        </p:nvSpPr>
        <p:spPr>
          <a:xfrm>
            <a:off x="3026738" y="645577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xmlns="" id="{8D8B096B-8239-6C71-CDB9-FE1F3ECB27D0}"/>
              </a:ext>
            </a:extLst>
          </p:cNvPr>
          <p:cNvSpPr/>
          <p:nvPr/>
        </p:nvSpPr>
        <p:spPr>
          <a:xfrm>
            <a:off x="3192973" y="749482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xmlns="" id="{85CDDCA5-6A47-83C9-AC73-0A025B26EE67}"/>
              </a:ext>
            </a:extLst>
          </p:cNvPr>
          <p:cNvSpPr txBox="1"/>
          <p:nvPr/>
        </p:nvSpPr>
        <p:spPr>
          <a:xfrm>
            <a:off x="3412320" y="7440466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62 638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xmlns="" id="{85712B7A-8124-C8AA-F051-E65AE165B30E}"/>
              </a:ext>
            </a:extLst>
          </p:cNvPr>
          <p:cNvSpPr txBox="1"/>
          <p:nvPr/>
        </p:nvSpPr>
        <p:spPr>
          <a:xfrm>
            <a:off x="10594295" y="606225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7 528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xmlns="" id="{A153F2D6-4DDB-1693-06EB-01CF471A1DCB}"/>
              </a:ext>
            </a:extLst>
          </p:cNvPr>
          <p:cNvSpPr txBox="1"/>
          <p:nvPr/>
        </p:nvSpPr>
        <p:spPr>
          <a:xfrm>
            <a:off x="10594296" y="679494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5 345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xmlns="" id="{D5F597D8-D30F-287B-C882-2CAF47735825}"/>
              </a:ext>
            </a:extLst>
          </p:cNvPr>
          <p:cNvSpPr txBox="1"/>
          <p:nvPr/>
        </p:nvSpPr>
        <p:spPr>
          <a:xfrm>
            <a:off x="10213295" y="644325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xmlns="" id="{B6DA4524-6637-CBE7-849F-36E2026B1C3F}"/>
              </a:ext>
            </a:extLst>
          </p:cNvPr>
          <p:cNvSpPr/>
          <p:nvPr/>
        </p:nvSpPr>
        <p:spPr>
          <a:xfrm>
            <a:off x="10379530" y="748231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xmlns="" id="{67965FA8-D514-0EE4-C741-C9AF1B4F95DA}"/>
              </a:ext>
            </a:extLst>
          </p:cNvPr>
          <p:cNvSpPr txBox="1"/>
          <p:nvPr/>
        </p:nvSpPr>
        <p:spPr>
          <a:xfrm>
            <a:off x="10598877" y="742795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12 873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5527" y="3124200"/>
            <a:ext cx="916276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8 000 + 7 000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+ 7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15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8 000 + 7 000 = 15 000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xmlns="" id="{77A5802C-F675-6A0D-A6E6-0E042A54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944" y="5306486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6 000 + 5 000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9 000 + 4 000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7 000 + 9 000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944" y="5473559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11 000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944" y="631188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13 000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617" y="718832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16 000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2435" y="1605215"/>
            <a:ext cx="15629686" cy="1758672"/>
            <a:chOff x="1470819" y="1943100"/>
            <a:chExt cx="15629686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98198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khoa, 3 860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8 500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5796D0-9EBD-0F96-739B-0026A52E1D4D}"/>
              </a:ext>
            </a:extLst>
          </p:cNvPr>
          <p:cNvSpPr txBox="1"/>
          <p:nvPr/>
        </p:nvSpPr>
        <p:spPr>
          <a:xfrm>
            <a:off x="1372242" y="3417484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3 860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STK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8 500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02BA6B-F561-B3D9-4848-86B27489F349}"/>
              </a:ext>
            </a:extLst>
          </p:cNvPr>
          <p:cNvSpPr txBox="1"/>
          <p:nvPr/>
        </p:nvSpPr>
        <p:spPr>
          <a:xfrm>
            <a:off x="616312" y="5777346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6 500 + 3 860 = 10 360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10 360 + 8 500 = 18 860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10 360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504</Words>
  <Application>Microsoft Office PowerPoint</Application>
  <PresentationFormat>Custom</PresentationFormat>
  <Paragraphs>128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173</cp:revision>
  <dcterms:created xsi:type="dcterms:W3CDTF">2022-07-10T01:37:20Z</dcterms:created>
  <dcterms:modified xsi:type="dcterms:W3CDTF">2022-08-15T11:12:22Z</dcterms:modified>
</cp:coreProperties>
</file>