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65" r:id="rId5"/>
    <p:sldId id="258" r:id="rId6"/>
    <p:sldId id="259" r:id="rId7"/>
    <p:sldId id="262" r:id="rId8"/>
    <p:sldId id="264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724" y="3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535061" y="4224697"/>
            <a:ext cx="11361532" cy="240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56. NHÂN SỐ CÓ BỐN CHỮ SỐ VỚI SỐ CÓ MỘT CHỮ SỐ (T3)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91" y="680693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422052" y="673774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99809" y="2009512"/>
            <a:ext cx="4349354" cy="681454"/>
            <a:chOff x="1470819" y="1943100"/>
            <a:chExt cx="43493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575719" y="1219200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NHÂN SỐ CÓ BỐN CHỮ SỐ VỚI SỐ CÓ MỘT CHỮ SỐ (T3)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166" t="68519" r="5833" b="12963"/>
          <a:stretch/>
        </p:blipFill>
        <p:spPr>
          <a:xfrm>
            <a:off x="673382" y="2742742"/>
            <a:ext cx="14935200" cy="1728611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1235554" y="4671960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1 041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6</a:t>
                  </a: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6040" r="-1302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Connector 33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6 246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18919" y="4491045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1 008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9</a:t>
                  </a: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6040" r="-1302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Connector 50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9 072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9281319" y="4491045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1 107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8</a:t>
                  </a: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6040" r="-1302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Connector 54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8 856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3015119" y="4471353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1 619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5</a:t>
                  </a: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6040" r="-1297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Straight Connector 58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8 095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67" t="15925" r="1249" b="7778"/>
          <a:stretch/>
        </p:blipFill>
        <p:spPr>
          <a:xfrm>
            <a:off x="518319" y="1600200"/>
            <a:ext cx="15341354" cy="67818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575719" y="1219200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NHÂN SỐ CÓ BỐN CHỮ SỐ VỚI SỐ CÓ MỘT CHỮ SỐ (T3)</a:t>
            </a:r>
          </a:p>
        </p:txBody>
      </p:sp>
    </p:spTree>
    <p:extLst>
      <p:ext uri="{BB962C8B-B14F-4D97-AF65-F5344CB8AC3E}">
        <p14:creationId xmlns:p14="http://schemas.microsoft.com/office/powerpoint/2010/main" val="2819031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623220" y="2252597"/>
            <a:ext cx="12992100" cy="1851005"/>
            <a:chOff x="1470819" y="1943100"/>
            <a:chExt cx="13360381" cy="185100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98721" y="1943100"/>
                <a:ext cx="4272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2712681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sư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đoàn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trung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đoàn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trung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đoàn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1 300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sư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đoàn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bổ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sung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thêm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450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lúc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sư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đoàn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499715" y="4343400"/>
            <a:ext cx="11868955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đầu sư đoàn có số người là: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1 300 x 4 = 5 200 (người)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bổ sung thêm 450 người, sư đoàn có số người là:</a:t>
            </a:r>
          </a:p>
          <a:p>
            <a:pPr algn="ctr"/>
            <a:r>
              <a:rPr lang="nl-NL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5 200 + 450 = 5 650 (người)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		 Đáp số: 5 650 người.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577659" y="1219200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NHÂN SỐ CÓ BỐN CHỮ SỐ VỚI SỐ CÓ MỘT CHỮ SỐ (T3)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638680" y="1991843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508690" y="2299768"/>
            <a:ext cx="526458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2575719" y="1219200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NHÂN SỐ CÓ BỐN CHỮ SỐ VỚI SỐ CÓ MỘT CHỮ SỐ (T3)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500" t="33704" r="5001" b="13704"/>
          <a:stretch/>
        </p:blipFill>
        <p:spPr>
          <a:xfrm>
            <a:off x="3032394" y="3228349"/>
            <a:ext cx="10217174" cy="345437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966119" y="6909894"/>
            <a:ext cx="12967011" cy="1261884"/>
            <a:chOff x="2286380" y="6934200"/>
            <a:chExt cx="12967011" cy="1261884"/>
          </a:xfrm>
        </p:grpSpPr>
        <p:sp>
          <p:nvSpPr>
            <p:cNvPr id="25" name="TextBox 24"/>
            <p:cNvSpPr txBox="1"/>
            <p:nvPr/>
          </p:nvSpPr>
          <p:spPr>
            <a:xfrm>
              <a:off x="2286380" y="6934200"/>
              <a:ext cx="12967011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bên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mèo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g.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Mèo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nâng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g.</a:t>
              </a:r>
            </a:p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bên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rùa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g.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Rùa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nâng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g.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9037479" y="6934200"/>
              <a:ext cx="914400" cy="5486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3777119" y="6934200"/>
              <a:ext cx="914400" cy="5486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900319" y="7567258"/>
              <a:ext cx="914400" cy="5486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13624719" y="7565142"/>
              <a:ext cx="914400" cy="5486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667798" y="6918960"/>
            <a:ext cx="101323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3 100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407438" y="6921405"/>
            <a:ext cx="101323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6 200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530638" y="7550867"/>
            <a:ext cx="101323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242199" y="7550867"/>
            <a:ext cx="101323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3 200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959132" y="2102898"/>
            <a:ext cx="14363700" cy="681454"/>
            <a:chOff x="1470819" y="1943100"/>
            <a:chExt cx="1436370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71599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575719" y="1219200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NHÂN SỐ CÓ BỐN CHỮ SỐ VỚI SỐ CÓ MỘT CHỮ SỐ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(T3)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583" t="30000" r="20416" b="36666"/>
          <a:stretch/>
        </p:blipFill>
        <p:spPr>
          <a:xfrm>
            <a:off x="1389088" y="3733800"/>
            <a:ext cx="13503787" cy="36170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71119" y="4191000"/>
            <a:ext cx="533400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18919" y="6400800"/>
            <a:ext cx="533400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56919" y="6399835"/>
            <a:ext cx="533400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87304" y="6400800"/>
            <a:ext cx="533400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690196" y="6399835"/>
            <a:ext cx="533400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015119" y="4190999"/>
            <a:ext cx="533400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263373" y="6391319"/>
            <a:ext cx="533400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491119" y="4169696"/>
            <a:ext cx="533400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1751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2555</TotalTime>
  <Words>388</Words>
  <Application>Microsoft Office PowerPoint</Application>
  <PresentationFormat>Custom</PresentationFormat>
  <Paragraphs>67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113</cp:revision>
  <dcterms:created xsi:type="dcterms:W3CDTF">2022-07-10T01:37:20Z</dcterms:created>
  <dcterms:modified xsi:type="dcterms:W3CDTF">2022-08-17T07:35:12Z</dcterms:modified>
</cp:coreProperties>
</file>