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7" r:id="rId3"/>
  </p:sldMasterIdLst>
  <p:notesMasterIdLst>
    <p:notesMasterId r:id="rId28"/>
  </p:notesMasterIdLst>
  <p:sldIdLst>
    <p:sldId id="256" r:id="rId4"/>
    <p:sldId id="306" r:id="rId5"/>
    <p:sldId id="307" r:id="rId6"/>
    <p:sldId id="308" r:id="rId7"/>
    <p:sldId id="309" r:id="rId8"/>
    <p:sldId id="310" r:id="rId9"/>
    <p:sldId id="258" r:id="rId10"/>
    <p:sldId id="294" r:id="rId11"/>
    <p:sldId id="260" r:id="rId12"/>
    <p:sldId id="311" r:id="rId13"/>
    <p:sldId id="312" r:id="rId14"/>
    <p:sldId id="261" r:id="rId15"/>
    <p:sldId id="262" r:id="rId16"/>
    <p:sldId id="266" r:id="rId17"/>
    <p:sldId id="317" r:id="rId18"/>
    <p:sldId id="318" r:id="rId19"/>
    <p:sldId id="319" r:id="rId20"/>
    <p:sldId id="320" r:id="rId21"/>
    <p:sldId id="321" r:id="rId22"/>
    <p:sldId id="322" r:id="rId23"/>
    <p:sldId id="323" r:id="rId24"/>
    <p:sldId id="324" r:id="rId25"/>
    <p:sldId id="325" r:id="rId26"/>
    <p:sldId id="313" r:id="rId27"/>
  </p:sldIdLst>
  <p:sldSz cx="16276638" cy="9144000"/>
  <p:notesSz cx="6858000" cy="9144000"/>
  <p:defaultTextStyle>
    <a:defPPr>
      <a:defRPr lang="en-US"/>
    </a:defPPr>
    <a:lvl1pPr marL="0" algn="l" defTabSz="1452524" rtl="0" eaLnBrk="1" latinLnBrk="0" hangingPunct="1">
      <a:defRPr sz="2900" kern="1200">
        <a:solidFill>
          <a:schemeClr val="tx1"/>
        </a:solidFill>
        <a:latin typeface="+mn-lt"/>
        <a:ea typeface="+mn-ea"/>
        <a:cs typeface="+mn-cs"/>
      </a:defRPr>
    </a:lvl1pPr>
    <a:lvl2pPr marL="726262" algn="l" defTabSz="1452524" rtl="0" eaLnBrk="1" latinLnBrk="0" hangingPunct="1">
      <a:defRPr sz="2900" kern="1200">
        <a:solidFill>
          <a:schemeClr val="tx1"/>
        </a:solidFill>
        <a:latin typeface="+mn-lt"/>
        <a:ea typeface="+mn-ea"/>
        <a:cs typeface="+mn-cs"/>
      </a:defRPr>
    </a:lvl2pPr>
    <a:lvl3pPr marL="1452524" algn="l" defTabSz="1452524" rtl="0" eaLnBrk="1" latinLnBrk="0" hangingPunct="1">
      <a:defRPr sz="2900" kern="1200">
        <a:solidFill>
          <a:schemeClr val="tx1"/>
        </a:solidFill>
        <a:latin typeface="+mn-lt"/>
        <a:ea typeface="+mn-ea"/>
        <a:cs typeface="+mn-cs"/>
      </a:defRPr>
    </a:lvl3pPr>
    <a:lvl4pPr marL="2178787" algn="l" defTabSz="1452524" rtl="0" eaLnBrk="1" latinLnBrk="0" hangingPunct="1">
      <a:defRPr sz="2900" kern="1200">
        <a:solidFill>
          <a:schemeClr val="tx1"/>
        </a:solidFill>
        <a:latin typeface="+mn-lt"/>
        <a:ea typeface="+mn-ea"/>
        <a:cs typeface="+mn-cs"/>
      </a:defRPr>
    </a:lvl4pPr>
    <a:lvl5pPr marL="2905049" algn="l" defTabSz="1452524" rtl="0" eaLnBrk="1" latinLnBrk="0" hangingPunct="1">
      <a:defRPr sz="2900" kern="1200">
        <a:solidFill>
          <a:schemeClr val="tx1"/>
        </a:solidFill>
        <a:latin typeface="+mn-lt"/>
        <a:ea typeface="+mn-ea"/>
        <a:cs typeface="+mn-cs"/>
      </a:defRPr>
    </a:lvl5pPr>
    <a:lvl6pPr marL="3631311" algn="l" defTabSz="1452524" rtl="0" eaLnBrk="1" latinLnBrk="0" hangingPunct="1">
      <a:defRPr sz="2900" kern="1200">
        <a:solidFill>
          <a:schemeClr val="tx1"/>
        </a:solidFill>
        <a:latin typeface="+mn-lt"/>
        <a:ea typeface="+mn-ea"/>
        <a:cs typeface="+mn-cs"/>
      </a:defRPr>
    </a:lvl6pPr>
    <a:lvl7pPr marL="4357573" algn="l" defTabSz="1452524" rtl="0" eaLnBrk="1" latinLnBrk="0" hangingPunct="1">
      <a:defRPr sz="2900" kern="1200">
        <a:solidFill>
          <a:schemeClr val="tx1"/>
        </a:solidFill>
        <a:latin typeface="+mn-lt"/>
        <a:ea typeface="+mn-ea"/>
        <a:cs typeface="+mn-cs"/>
      </a:defRPr>
    </a:lvl7pPr>
    <a:lvl8pPr marL="5083835" algn="l" defTabSz="1452524" rtl="0" eaLnBrk="1" latinLnBrk="0" hangingPunct="1">
      <a:defRPr sz="2900" kern="1200">
        <a:solidFill>
          <a:schemeClr val="tx1"/>
        </a:solidFill>
        <a:latin typeface="+mn-lt"/>
        <a:ea typeface="+mn-ea"/>
        <a:cs typeface="+mn-cs"/>
      </a:defRPr>
    </a:lvl8pPr>
    <a:lvl9pPr marL="5810098" algn="l" defTabSz="1452524" rtl="0" eaLnBrk="1" latinLnBrk="0" hangingPunct="1">
      <a:defRPr sz="2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FFFF"/>
    <a:srgbClr val="A5EEFD"/>
    <a:srgbClr val="FEF4EC"/>
    <a:srgbClr val="F688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46" d="100"/>
          <a:sy n="46" d="100"/>
        </p:scale>
        <p:origin x="408" y="60"/>
      </p:cViewPr>
      <p:guideLst>
        <p:guide orient="horz" pos="2880"/>
        <p:guide pos="512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079AE0-E343-4431-9E77-3AB2AF9D83DA}" type="datetimeFigureOut">
              <a:rPr lang="en-US" smtClean="0"/>
              <a:t>8/23/2022</a:t>
            </a:fld>
            <a:endParaRPr lang="en-US"/>
          </a:p>
        </p:txBody>
      </p:sp>
      <p:sp>
        <p:nvSpPr>
          <p:cNvPr id="4" name="Slide Image Placeholder 3"/>
          <p:cNvSpPr>
            <a:spLocks noGrp="1" noRot="1" noChangeAspect="1"/>
          </p:cNvSpPr>
          <p:nvPr>
            <p:ph type="sldImg" idx="2"/>
          </p:nvPr>
        </p:nvSpPr>
        <p:spPr>
          <a:xfrm>
            <a:off x="377825" y="685800"/>
            <a:ext cx="61023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D46B89-F200-43AA-B36B-6A2EF4B500BB}" type="slidenum">
              <a:rPr lang="en-US" smtClean="0"/>
              <a:t>‹#›</a:t>
            </a:fld>
            <a:endParaRPr lang="en-US"/>
          </a:p>
        </p:txBody>
      </p:sp>
    </p:spTree>
    <p:extLst>
      <p:ext uri="{BB962C8B-B14F-4D97-AF65-F5344CB8AC3E}">
        <p14:creationId xmlns:p14="http://schemas.microsoft.com/office/powerpoint/2010/main" val="4054154378"/>
      </p:ext>
    </p:extLst>
  </p:cSld>
  <p:clrMap bg1="lt1" tx1="dk1" bg2="lt2" tx2="dk2" accent1="accent1" accent2="accent2" accent3="accent3" accent4="accent4" accent5="accent5" accent6="accent6" hlink="hlink" folHlink="folHlink"/>
  <p:notesStyle>
    <a:lvl1pPr marL="0" algn="l" defTabSz="1452524" rtl="0" eaLnBrk="1" latinLnBrk="0" hangingPunct="1">
      <a:defRPr sz="1900" kern="1200">
        <a:solidFill>
          <a:schemeClr val="tx1"/>
        </a:solidFill>
        <a:latin typeface="+mn-lt"/>
        <a:ea typeface="+mn-ea"/>
        <a:cs typeface="+mn-cs"/>
      </a:defRPr>
    </a:lvl1pPr>
    <a:lvl2pPr marL="726262" algn="l" defTabSz="1452524" rtl="0" eaLnBrk="1" latinLnBrk="0" hangingPunct="1">
      <a:defRPr sz="1900" kern="1200">
        <a:solidFill>
          <a:schemeClr val="tx1"/>
        </a:solidFill>
        <a:latin typeface="+mn-lt"/>
        <a:ea typeface="+mn-ea"/>
        <a:cs typeface="+mn-cs"/>
      </a:defRPr>
    </a:lvl2pPr>
    <a:lvl3pPr marL="1452524" algn="l" defTabSz="1452524" rtl="0" eaLnBrk="1" latinLnBrk="0" hangingPunct="1">
      <a:defRPr sz="1900" kern="1200">
        <a:solidFill>
          <a:schemeClr val="tx1"/>
        </a:solidFill>
        <a:latin typeface="+mn-lt"/>
        <a:ea typeface="+mn-ea"/>
        <a:cs typeface="+mn-cs"/>
      </a:defRPr>
    </a:lvl3pPr>
    <a:lvl4pPr marL="2178787" algn="l" defTabSz="1452524" rtl="0" eaLnBrk="1" latinLnBrk="0" hangingPunct="1">
      <a:defRPr sz="1900" kern="1200">
        <a:solidFill>
          <a:schemeClr val="tx1"/>
        </a:solidFill>
        <a:latin typeface="+mn-lt"/>
        <a:ea typeface="+mn-ea"/>
        <a:cs typeface="+mn-cs"/>
      </a:defRPr>
    </a:lvl4pPr>
    <a:lvl5pPr marL="2905049" algn="l" defTabSz="1452524" rtl="0" eaLnBrk="1" latinLnBrk="0" hangingPunct="1">
      <a:defRPr sz="1900" kern="1200">
        <a:solidFill>
          <a:schemeClr val="tx1"/>
        </a:solidFill>
        <a:latin typeface="+mn-lt"/>
        <a:ea typeface="+mn-ea"/>
        <a:cs typeface="+mn-cs"/>
      </a:defRPr>
    </a:lvl5pPr>
    <a:lvl6pPr marL="3631311" algn="l" defTabSz="1452524" rtl="0" eaLnBrk="1" latinLnBrk="0" hangingPunct="1">
      <a:defRPr sz="1900" kern="1200">
        <a:solidFill>
          <a:schemeClr val="tx1"/>
        </a:solidFill>
        <a:latin typeface="+mn-lt"/>
        <a:ea typeface="+mn-ea"/>
        <a:cs typeface="+mn-cs"/>
      </a:defRPr>
    </a:lvl6pPr>
    <a:lvl7pPr marL="4357573" algn="l" defTabSz="1452524" rtl="0" eaLnBrk="1" latinLnBrk="0" hangingPunct="1">
      <a:defRPr sz="1900" kern="1200">
        <a:solidFill>
          <a:schemeClr val="tx1"/>
        </a:solidFill>
        <a:latin typeface="+mn-lt"/>
        <a:ea typeface="+mn-ea"/>
        <a:cs typeface="+mn-cs"/>
      </a:defRPr>
    </a:lvl7pPr>
    <a:lvl8pPr marL="5083835" algn="l" defTabSz="1452524" rtl="0" eaLnBrk="1" latinLnBrk="0" hangingPunct="1">
      <a:defRPr sz="1900" kern="1200">
        <a:solidFill>
          <a:schemeClr val="tx1"/>
        </a:solidFill>
        <a:latin typeface="+mn-lt"/>
        <a:ea typeface="+mn-ea"/>
        <a:cs typeface="+mn-cs"/>
      </a:defRPr>
    </a:lvl8pPr>
    <a:lvl9pPr marL="5810098" algn="l" defTabSz="1452524"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D46B89-F200-43AA-B36B-6A2EF4B500BB}" type="slidenum">
              <a:rPr lang="en-US" smtClean="0"/>
              <a:t>13</a:t>
            </a:fld>
            <a:endParaRPr lang="en-US"/>
          </a:p>
        </p:txBody>
      </p:sp>
    </p:spTree>
    <p:extLst>
      <p:ext uri="{BB962C8B-B14F-4D97-AF65-F5344CB8AC3E}">
        <p14:creationId xmlns:p14="http://schemas.microsoft.com/office/powerpoint/2010/main" val="26140298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D46B89-F200-43AA-B36B-6A2EF4B500BB}" type="slidenum">
              <a:rPr lang="en-US" smtClean="0"/>
              <a:t>14</a:t>
            </a:fld>
            <a:endParaRPr lang="en-US"/>
          </a:p>
        </p:txBody>
      </p:sp>
    </p:spTree>
    <p:extLst>
      <p:ext uri="{BB962C8B-B14F-4D97-AF65-F5344CB8AC3E}">
        <p14:creationId xmlns:p14="http://schemas.microsoft.com/office/powerpoint/2010/main" val="2195807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D46B89-F200-43AA-B36B-6A2EF4B500BB}" type="slidenum">
              <a:rPr lang="en-US" smtClean="0"/>
              <a:t>24</a:t>
            </a:fld>
            <a:endParaRPr lang="en-US"/>
          </a:p>
        </p:txBody>
      </p:sp>
    </p:spTree>
    <p:extLst>
      <p:ext uri="{BB962C8B-B14F-4D97-AF65-F5344CB8AC3E}">
        <p14:creationId xmlns:p14="http://schemas.microsoft.com/office/powerpoint/2010/main" val="16495628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8"/>
            <a:ext cx="13835142" cy="1960033"/>
          </a:xfrm>
        </p:spPr>
        <p:txBody>
          <a:bodyPr/>
          <a:lstStyle/>
          <a:p>
            <a:r>
              <a:rPr lang="en-US"/>
              <a:t>Click to edit Master title style</a:t>
            </a:r>
          </a:p>
        </p:txBody>
      </p:sp>
      <p:sp>
        <p:nvSpPr>
          <p:cNvPr id="3" name="Subtitle 2"/>
          <p:cNvSpPr>
            <a:spLocks noGrp="1"/>
          </p:cNvSpPr>
          <p:nvPr>
            <p:ph type="subTitle" idx="1"/>
          </p:nvPr>
        </p:nvSpPr>
        <p:spPr>
          <a:xfrm>
            <a:off x="2441496" y="5181600"/>
            <a:ext cx="11393647" cy="2336800"/>
          </a:xfrm>
        </p:spPr>
        <p:txBody>
          <a:bodyPr/>
          <a:lstStyle>
            <a:lvl1pPr marL="0" indent="0" algn="ctr">
              <a:buNone/>
              <a:defRPr>
                <a:solidFill>
                  <a:schemeClr val="tx1">
                    <a:tint val="75000"/>
                  </a:schemeClr>
                </a:solidFill>
              </a:defRPr>
            </a:lvl1pPr>
            <a:lvl2pPr marL="726262" indent="0" algn="ctr">
              <a:buNone/>
              <a:defRPr>
                <a:solidFill>
                  <a:schemeClr val="tx1">
                    <a:tint val="75000"/>
                  </a:schemeClr>
                </a:solidFill>
              </a:defRPr>
            </a:lvl2pPr>
            <a:lvl3pPr marL="1452524" indent="0" algn="ctr">
              <a:buNone/>
              <a:defRPr>
                <a:solidFill>
                  <a:schemeClr val="tx1">
                    <a:tint val="75000"/>
                  </a:schemeClr>
                </a:solidFill>
              </a:defRPr>
            </a:lvl3pPr>
            <a:lvl4pPr marL="2178787" indent="0" algn="ctr">
              <a:buNone/>
              <a:defRPr>
                <a:solidFill>
                  <a:schemeClr val="tx1">
                    <a:tint val="75000"/>
                  </a:schemeClr>
                </a:solidFill>
              </a:defRPr>
            </a:lvl4pPr>
            <a:lvl5pPr marL="2905049" indent="0" algn="ctr">
              <a:buNone/>
              <a:defRPr>
                <a:solidFill>
                  <a:schemeClr val="tx1">
                    <a:tint val="75000"/>
                  </a:schemeClr>
                </a:solidFill>
              </a:defRPr>
            </a:lvl5pPr>
            <a:lvl6pPr marL="3631311" indent="0" algn="ctr">
              <a:buNone/>
              <a:defRPr>
                <a:solidFill>
                  <a:schemeClr val="tx1">
                    <a:tint val="75000"/>
                  </a:schemeClr>
                </a:solidFill>
              </a:defRPr>
            </a:lvl6pPr>
            <a:lvl7pPr marL="4357573" indent="0" algn="ctr">
              <a:buNone/>
              <a:defRPr>
                <a:solidFill>
                  <a:schemeClr val="tx1">
                    <a:tint val="75000"/>
                  </a:schemeClr>
                </a:solidFill>
              </a:defRPr>
            </a:lvl7pPr>
            <a:lvl8pPr marL="5083835" indent="0" algn="ctr">
              <a:buNone/>
              <a:defRPr>
                <a:solidFill>
                  <a:schemeClr val="tx1">
                    <a:tint val="75000"/>
                  </a:schemeClr>
                </a:solidFill>
              </a:defRPr>
            </a:lvl8pPr>
            <a:lvl9pPr marL="581009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74B3276-3901-471F-8285-C92A8E75787C}" type="datetimeFigureOut">
              <a:rPr lang="en-US" smtClean="0"/>
              <a:t>8/23/2022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070776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8/23/2022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046370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07037" y="488951"/>
            <a:ext cx="6516307" cy="10401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9640" y="488951"/>
            <a:ext cx="19286120" cy="10401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8/23/2022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7108464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528529" y="292693"/>
            <a:ext cx="15503970" cy="8320175"/>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1320598" y="7527907"/>
            <a:ext cx="821293" cy="714051"/>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3587657" y="570247"/>
            <a:ext cx="538640" cy="504149"/>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4690722" y="1391165"/>
            <a:ext cx="308119" cy="30204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742961" y="8352912"/>
            <a:ext cx="220217" cy="145489"/>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4679308" y="8241958"/>
            <a:ext cx="160829" cy="110953"/>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1091195" y="6923109"/>
            <a:ext cx="308119" cy="30204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621713" y="1176235"/>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67542" y="1209103"/>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99157" y="1319230"/>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700753" y="1263362"/>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69132" y="1223927"/>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620123" y="1994740"/>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265952" y="2027608"/>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97567" y="2137735"/>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699163" y="2081867"/>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67542" y="2042433"/>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618533" y="2813245"/>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264362" y="2846114"/>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95977" y="2956241"/>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697573" y="2900373"/>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265952" y="2860938"/>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616943" y="3631751"/>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262772" y="3664619"/>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94387" y="3774746"/>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695983" y="3718878"/>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264362" y="3679443"/>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615353" y="4450256"/>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261182" y="4483124"/>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92797" y="4593251"/>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694393" y="4537383"/>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262772" y="4497949"/>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613763" y="5268761"/>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259592" y="5301630"/>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91207" y="5411757"/>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692803" y="5355889"/>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261182" y="5316454"/>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612173" y="6087267"/>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258002" y="6120135"/>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89617" y="6230262"/>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691213" y="6174394"/>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259592" y="6134959"/>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610583" y="6905772"/>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256412" y="6938640"/>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88027" y="7048767"/>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689623" y="6992899"/>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258002" y="6953465"/>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608993" y="7724277"/>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254822" y="7757146"/>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86437" y="7867273"/>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688033" y="7811405"/>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256412" y="7771970"/>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995145" y="1988808"/>
            <a:ext cx="13173351" cy="6364103"/>
            <a:chOff x="623255" y="927125"/>
            <a:chExt cx="7691377" cy="3871900"/>
          </a:xfrm>
          <a:solidFill>
            <a:schemeClr val="accent6">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11203441" y="5396839"/>
            <a:ext cx="3072413" cy="2125021"/>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2133845" y="4811053"/>
            <a:ext cx="2942606" cy="2691060"/>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4416214" y="8557334"/>
            <a:ext cx="354620" cy="219532"/>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grpSp>
        <p:nvGrpSpPr>
          <p:cNvPr id="2" name="Group 1">
            <a:extLst>
              <a:ext uri="{FF2B5EF4-FFF2-40B4-BE49-F238E27FC236}">
                <a16:creationId xmlns:a16="http://schemas.microsoft.com/office/drawing/2014/main" id="{D2819940-F204-450A-ACE4-C1FAA7496E24}"/>
              </a:ext>
            </a:extLst>
          </p:cNvPr>
          <p:cNvGrpSpPr/>
          <p:nvPr userDrawn="1"/>
        </p:nvGrpSpPr>
        <p:grpSpPr>
          <a:xfrm>
            <a:off x="2034982" y="7502408"/>
            <a:ext cx="12442762" cy="1641593"/>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932"/>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spTree>
    <p:extLst>
      <p:ext uri="{BB962C8B-B14F-4D97-AF65-F5344CB8AC3E}">
        <p14:creationId xmlns:p14="http://schemas.microsoft.com/office/powerpoint/2010/main" val="4217983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4"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ppt_x"/>
                                          </p:val>
                                        </p:tav>
                                        <p:tav tm="100000">
                                          <p:val>
                                            <p:strVal val="#ppt_x"/>
                                          </p:val>
                                        </p:tav>
                                      </p:tavLst>
                                    </p:anim>
                                    <p:anim calcmode="lin" valueType="num">
                                      <p:cBhvr additive="base">
                                        <p:cTn id="30" dur="500" fill="hold"/>
                                        <p:tgtEl>
                                          <p:spTgt spid="153"/>
                                        </p:tgtEl>
                                        <p:attrNameLst>
                                          <p:attrName>ppt_y</p:attrName>
                                        </p:attrNameLst>
                                      </p:cBhvr>
                                      <p:tavLst>
                                        <p:tav tm="0">
                                          <p:val>
                                            <p:strVal val="1+#ppt_h/2"/>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528529" y="292693"/>
            <a:ext cx="15503970" cy="8320175"/>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621713" y="1176235"/>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67542" y="1209103"/>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99157" y="1319230"/>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700753" y="1263362"/>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69132" y="1223927"/>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620123" y="1994740"/>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265952" y="2027608"/>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97567" y="2137735"/>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699163" y="2081867"/>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67542" y="2042433"/>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618533" y="2813245"/>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264362" y="2846114"/>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95977" y="2956241"/>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697573" y="2900373"/>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265952" y="2860938"/>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616943" y="3631751"/>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262772" y="3664619"/>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94387" y="3774746"/>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695983" y="3718878"/>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264362" y="3679443"/>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615353" y="4450256"/>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261182" y="4483124"/>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92797" y="4593251"/>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694393" y="4537383"/>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262772" y="4497949"/>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613763" y="5268761"/>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259592" y="5301630"/>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91207" y="5411757"/>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692803" y="5355889"/>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261182" y="5316454"/>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612173" y="6087267"/>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258002" y="6120135"/>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89617" y="6230262"/>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691213" y="6174394"/>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259592" y="6134959"/>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610583" y="6905772"/>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256412" y="6938640"/>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88027" y="7048767"/>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689623" y="6992899"/>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258002" y="6953465"/>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608993" y="7724277"/>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254822" y="7757146"/>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86437" y="7867273"/>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688033" y="7811405"/>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256412" y="7771970"/>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4127183" y="1453480"/>
            <a:ext cx="7409441" cy="6307677"/>
          </a:xfrm>
          <a:prstGeom prst="rect">
            <a:avLst/>
          </a:prstGeom>
          <a:solidFill>
            <a:srgbClr val="FFE28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667"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3752823" y="1030584"/>
            <a:ext cx="1714215" cy="17824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667" dirty="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10201002" y="1371710"/>
            <a:ext cx="2062632" cy="148127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667" dirty="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375311" y="2108467"/>
            <a:ext cx="593119" cy="531367"/>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4099354" y="6718189"/>
            <a:ext cx="388993" cy="375167"/>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4389656" y="953147"/>
            <a:ext cx="222515" cy="224767"/>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2105362" y="4797035"/>
            <a:ext cx="159035"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13145672" y="5184706"/>
            <a:ext cx="116147"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701884" y="7388661"/>
            <a:ext cx="222515" cy="224767"/>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3402032" y="4784107"/>
            <a:ext cx="3470328" cy="336243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
        <p:nvSpPr>
          <p:cNvPr id="235" name="TextBox 234">
            <a:extLst>
              <a:ext uri="{FF2B5EF4-FFF2-40B4-BE49-F238E27FC236}">
                <a16:creationId xmlns:a16="http://schemas.microsoft.com/office/drawing/2014/main" id="{1E4DED0B-3FCF-4DB8-8C88-6AED41C3D872}"/>
              </a:ext>
            </a:extLst>
          </p:cNvPr>
          <p:cNvSpPr txBox="1"/>
          <p:nvPr userDrawn="1"/>
        </p:nvSpPr>
        <p:spPr>
          <a:xfrm>
            <a:off x="5786150" y="2096224"/>
            <a:ext cx="4973570" cy="4811445"/>
          </a:xfrm>
          <a:prstGeom prst="rect">
            <a:avLst/>
          </a:prstGeom>
          <a:noFill/>
        </p:spPr>
        <p:txBody>
          <a:bodyPr wrap="square" rtlCol="0">
            <a:spAutoFit/>
          </a:bodyPr>
          <a:lstStyle/>
          <a:p>
            <a:pPr algn="ctr"/>
            <a:r>
              <a:rPr lang="vi-VN" sz="15333" dirty="0">
                <a:solidFill>
                  <a:schemeClr val="accent6">
                    <a:lumMod val="50000"/>
                  </a:schemeClr>
                </a:solidFill>
                <a:latin typeface="+mj-lt"/>
              </a:rPr>
              <a:t>KHÁM PHÁ</a:t>
            </a:r>
          </a:p>
        </p:txBody>
      </p:sp>
    </p:spTree>
    <p:extLst>
      <p:ext uri="{BB962C8B-B14F-4D97-AF65-F5344CB8AC3E}">
        <p14:creationId xmlns:p14="http://schemas.microsoft.com/office/powerpoint/2010/main" val="1711199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53" presetClass="entr" presetSubtype="16"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 calcmode="lin" valueType="num">
                                      <p:cBhvr>
                                        <p:cTn id="19" dur="500" fill="hold"/>
                                        <p:tgtEl>
                                          <p:spTgt spid="98"/>
                                        </p:tgtEl>
                                        <p:attrNameLst>
                                          <p:attrName>ppt_w</p:attrName>
                                        </p:attrNameLst>
                                      </p:cBhvr>
                                      <p:tavLst>
                                        <p:tav tm="0">
                                          <p:val>
                                            <p:fltVal val="0"/>
                                          </p:val>
                                        </p:tav>
                                        <p:tav tm="100000">
                                          <p:val>
                                            <p:strVal val="#ppt_w"/>
                                          </p:val>
                                        </p:tav>
                                      </p:tavLst>
                                    </p:anim>
                                    <p:anim calcmode="lin" valueType="num">
                                      <p:cBhvr>
                                        <p:cTn id="20" dur="500" fill="hold"/>
                                        <p:tgtEl>
                                          <p:spTgt spid="98"/>
                                        </p:tgtEl>
                                        <p:attrNameLst>
                                          <p:attrName>ppt_h</p:attrName>
                                        </p:attrNameLst>
                                      </p:cBhvr>
                                      <p:tavLst>
                                        <p:tav tm="0">
                                          <p:val>
                                            <p:fltVal val="0"/>
                                          </p:val>
                                        </p:tav>
                                        <p:tav tm="100000">
                                          <p:val>
                                            <p:strVal val="#ppt_h"/>
                                          </p:val>
                                        </p:tav>
                                      </p:tavLst>
                                    </p:anim>
                                    <p:animEffect transition="in" filter="fade">
                                      <p:cBhvr>
                                        <p:cTn id="21" dur="500"/>
                                        <p:tgtEl>
                                          <p:spTgt spid="9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99"/>
                                        </p:tgtEl>
                                        <p:attrNameLst>
                                          <p:attrName>style.visibility</p:attrName>
                                        </p:attrNameLst>
                                      </p:cBhvr>
                                      <p:to>
                                        <p:strVal val="visible"/>
                                      </p:to>
                                    </p:set>
                                    <p:anim calcmode="lin" valueType="num">
                                      <p:cBhvr>
                                        <p:cTn id="24" dur="500" fill="hold"/>
                                        <p:tgtEl>
                                          <p:spTgt spid="99"/>
                                        </p:tgtEl>
                                        <p:attrNameLst>
                                          <p:attrName>ppt_w</p:attrName>
                                        </p:attrNameLst>
                                      </p:cBhvr>
                                      <p:tavLst>
                                        <p:tav tm="0">
                                          <p:val>
                                            <p:fltVal val="0"/>
                                          </p:val>
                                        </p:tav>
                                        <p:tav tm="100000">
                                          <p:val>
                                            <p:strVal val="#ppt_w"/>
                                          </p:val>
                                        </p:tav>
                                      </p:tavLst>
                                    </p:anim>
                                    <p:anim calcmode="lin" valueType="num">
                                      <p:cBhvr>
                                        <p:cTn id="25" dur="500" fill="hold"/>
                                        <p:tgtEl>
                                          <p:spTgt spid="99"/>
                                        </p:tgtEl>
                                        <p:attrNameLst>
                                          <p:attrName>ppt_h</p:attrName>
                                        </p:attrNameLst>
                                      </p:cBhvr>
                                      <p:tavLst>
                                        <p:tav tm="0">
                                          <p:val>
                                            <p:fltVal val="0"/>
                                          </p:val>
                                        </p:tav>
                                        <p:tav tm="100000">
                                          <p:val>
                                            <p:strVal val="#ppt_h"/>
                                          </p:val>
                                        </p:tav>
                                      </p:tavLst>
                                    </p:anim>
                                    <p:animEffect transition="in" filter="fade">
                                      <p:cBhvr>
                                        <p:cTn id="26" dur="500"/>
                                        <p:tgtEl>
                                          <p:spTgt spid="99"/>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97"/>
                                        </p:tgtEl>
                                        <p:attrNameLst>
                                          <p:attrName>style.visibility</p:attrName>
                                        </p:attrNameLst>
                                      </p:cBhvr>
                                      <p:to>
                                        <p:strVal val="visible"/>
                                      </p:to>
                                    </p:set>
                                    <p:animEffect transition="in" filter="fade">
                                      <p:cBhvr>
                                        <p:cTn id="30" dur="500"/>
                                        <p:tgtEl>
                                          <p:spTgt spid="97"/>
                                        </p:tgtEl>
                                      </p:cBhvr>
                                    </p:animEffect>
                                  </p:childTnLst>
                                </p:cTn>
                              </p:par>
                            </p:childTnLst>
                          </p:cTn>
                        </p:par>
                        <p:par>
                          <p:cTn id="31" fill="hold">
                            <p:stCondLst>
                              <p:cond delay="1500"/>
                            </p:stCondLst>
                            <p:childTnLst>
                              <p:par>
                                <p:cTn id="32" presetID="31" presetClass="entr" presetSubtype="0" fill="hold" nodeType="afterEffect">
                                  <p:stCondLst>
                                    <p:cond delay="0"/>
                                  </p:stCondLst>
                                  <p:childTnLst>
                                    <p:set>
                                      <p:cBhvr>
                                        <p:cTn id="33" dur="1" fill="hold">
                                          <p:stCondLst>
                                            <p:cond delay="0"/>
                                          </p:stCondLst>
                                        </p:cTn>
                                        <p:tgtEl>
                                          <p:spTgt spid="122"/>
                                        </p:tgtEl>
                                        <p:attrNameLst>
                                          <p:attrName>style.visibility</p:attrName>
                                        </p:attrNameLst>
                                      </p:cBhvr>
                                      <p:to>
                                        <p:strVal val="visible"/>
                                      </p:to>
                                    </p:set>
                                    <p:anim calcmode="lin" valueType="num">
                                      <p:cBhvr>
                                        <p:cTn id="34" dur="1000" fill="hold"/>
                                        <p:tgtEl>
                                          <p:spTgt spid="122"/>
                                        </p:tgtEl>
                                        <p:attrNameLst>
                                          <p:attrName>ppt_w</p:attrName>
                                        </p:attrNameLst>
                                      </p:cBhvr>
                                      <p:tavLst>
                                        <p:tav tm="0">
                                          <p:val>
                                            <p:fltVal val="0"/>
                                          </p:val>
                                        </p:tav>
                                        <p:tav tm="100000">
                                          <p:val>
                                            <p:strVal val="#ppt_w"/>
                                          </p:val>
                                        </p:tav>
                                      </p:tavLst>
                                    </p:anim>
                                    <p:anim calcmode="lin" valueType="num">
                                      <p:cBhvr>
                                        <p:cTn id="35" dur="1000" fill="hold"/>
                                        <p:tgtEl>
                                          <p:spTgt spid="122"/>
                                        </p:tgtEl>
                                        <p:attrNameLst>
                                          <p:attrName>ppt_h</p:attrName>
                                        </p:attrNameLst>
                                      </p:cBhvr>
                                      <p:tavLst>
                                        <p:tav tm="0">
                                          <p:val>
                                            <p:fltVal val="0"/>
                                          </p:val>
                                        </p:tav>
                                        <p:tav tm="100000">
                                          <p:val>
                                            <p:strVal val="#ppt_h"/>
                                          </p:val>
                                        </p:tav>
                                      </p:tavLst>
                                    </p:anim>
                                    <p:anim calcmode="lin" valueType="num">
                                      <p:cBhvr>
                                        <p:cTn id="36" dur="1000" fill="hold"/>
                                        <p:tgtEl>
                                          <p:spTgt spid="122"/>
                                        </p:tgtEl>
                                        <p:attrNameLst>
                                          <p:attrName>style.rotation</p:attrName>
                                        </p:attrNameLst>
                                      </p:cBhvr>
                                      <p:tavLst>
                                        <p:tav tm="0">
                                          <p:val>
                                            <p:fltVal val="90"/>
                                          </p:val>
                                        </p:tav>
                                        <p:tav tm="100000">
                                          <p:val>
                                            <p:fltVal val="0"/>
                                          </p:val>
                                        </p:tav>
                                      </p:tavLst>
                                    </p:anim>
                                    <p:animEffect transition="in" filter="fade">
                                      <p:cBhvr>
                                        <p:cTn id="37" dur="1000"/>
                                        <p:tgtEl>
                                          <p:spTgt spid="122"/>
                                        </p:tgtEl>
                                      </p:cBhvr>
                                    </p:animEffect>
                                  </p:childTnLst>
                                </p:cTn>
                              </p:par>
                            </p:childTnLst>
                          </p:cTn>
                        </p:par>
                        <p:par>
                          <p:cTn id="38" fill="hold">
                            <p:stCondLst>
                              <p:cond delay="2500"/>
                            </p:stCondLst>
                            <p:childTnLst>
                              <p:par>
                                <p:cTn id="39" presetID="14" presetClass="entr" presetSubtype="10" fill="hold" grpId="0" nodeType="afterEffect">
                                  <p:stCondLst>
                                    <p:cond delay="0"/>
                                  </p:stCondLst>
                                  <p:childTnLst>
                                    <p:set>
                                      <p:cBhvr>
                                        <p:cTn id="40" dur="1" fill="hold">
                                          <p:stCondLst>
                                            <p:cond delay="0"/>
                                          </p:stCondLst>
                                        </p:cTn>
                                        <p:tgtEl>
                                          <p:spTgt spid="235"/>
                                        </p:tgtEl>
                                        <p:attrNameLst>
                                          <p:attrName>style.visibility</p:attrName>
                                        </p:attrNameLst>
                                      </p:cBhvr>
                                      <p:to>
                                        <p:strVal val="visible"/>
                                      </p:to>
                                    </p:set>
                                    <p:animEffect transition="in" filter="randombar(horizontal)">
                                      <p:cBhvr>
                                        <p:cTn id="41"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5"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528529" y="292693"/>
            <a:ext cx="15503970" cy="8320175"/>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621713" y="1176235"/>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67542" y="1209103"/>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99157" y="1319230"/>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700753" y="1263362"/>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69132" y="1223927"/>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620123" y="1994740"/>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265952" y="2027608"/>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97567" y="2137735"/>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699163" y="2081867"/>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67542" y="2042433"/>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618533" y="2813245"/>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264362" y="2846114"/>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95977" y="2956241"/>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697573" y="2900373"/>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265952" y="2860938"/>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616943" y="3631751"/>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262772" y="3664619"/>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94387" y="3774746"/>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695983" y="3718878"/>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264362" y="3679443"/>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615353" y="4450256"/>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261182" y="4483124"/>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92797" y="4593251"/>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694393" y="4537383"/>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262772" y="4497949"/>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613763" y="5268761"/>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259592" y="5301630"/>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91207" y="5411757"/>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692803" y="5355889"/>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261182" y="5316454"/>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612173" y="6087267"/>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258002" y="6120135"/>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89617" y="6230262"/>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691213" y="6174394"/>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259592" y="6134959"/>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610583" y="6905772"/>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256412" y="6938640"/>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88027" y="7048767"/>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689623" y="6992899"/>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258002" y="6953465"/>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608993" y="7724277"/>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254822" y="7757146"/>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86437" y="7867273"/>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688033" y="7811405"/>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256412" y="7771970"/>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4127183" y="1453480"/>
            <a:ext cx="7409441" cy="6307677"/>
          </a:xfrm>
          <a:prstGeom prst="rect">
            <a:avLst/>
          </a:prstGeom>
          <a:solidFill>
            <a:schemeClr val="accent6">
              <a:lumMod val="40000"/>
              <a:lumOff val="60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667"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3752823" y="1030584"/>
            <a:ext cx="1714215" cy="17824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667" dirty="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10201002" y="1371710"/>
            <a:ext cx="2062632" cy="148127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667" dirty="0"/>
          </a:p>
        </p:txBody>
      </p:sp>
      <p:sp>
        <p:nvSpPr>
          <p:cNvPr id="235" name="TextBox 234">
            <a:extLst>
              <a:ext uri="{FF2B5EF4-FFF2-40B4-BE49-F238E27FC236}">
                <a16:creationId xmlns:a16="http://schemas.microsoft.com/office/drawing/2014/main" id="{1E4DED0B-3FCF-4DB8-8C88-6AED41C3D872}"/>
              </a:ext>
            </a:extLst>
          </p:cNvPr>
          <p:cNvSpPr txBox="1"/>
          <p:nvPr userDrawn="1"/>
        </p:nvSpPr>
        <p:spPr>
          <a:xfrm>
            <a:off x="4751145" y="2029832"/>
            <a:ext cx="6031689" cy="4811445"/>
          </a:xfrm>
          <a:prstGeom prst="rect">
            <a:avLst/>
          </a:prstGeom>
          <a:noFill/>
        </p:spPr>
        <p:txBody>
          <a:bodyPr wrap="square" rtlCol="0">
            <a:spAutoFit/>
          </a:bodyPr>
          <a:lstStyle/>
          <a:p>
            <a:pPr algn="ctr"/>
            <a:r>
              <a:rPr lang="vi-VN" sz="15333" dirty="0">
                <a:solidFill>
                  <a:srgbClr val="C00000"/>
                </a:solidFill>
                <a:latin typeface="+mj-lt"/>
              </a:rPr>
              <a:t>HOẠT ĐỘNG</a:t>
            </a:r>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10243050" y="4829749"/>
            <a:ext cx="1748472" cy="3314888"/>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375311" y="2108467"/>
            <a:ext cx="593119" cy="531367"/>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4099354" y="6718189"/>
            <a:ext cx="388993" cy="375167"/>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4389656" y="953147"/>
            <a:ext cx="222515" cy="224767"/>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2105362" y="4797035"/>
            <a:ext cx="159035"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13145672" y="5184706"/>
            <a:ext cx="116147"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701884" y="7388661"/>
            <a:ext cx="222515" cy="224767"/>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Tree>
    <p:extLst>
      <p:ext uri="{BB962C8B-B14F-4D97-AF65-F5344CB8AC3E}">
        <p14:creationId xmlns:p14="http://schemas.microsoft.com/office/powerpoint/2010/main" val="1087965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95" grpId="0" animBg="1"/>
      <p:bldP spid="296"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0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528529" y="292693"/>
            <a:ext cx="15503970" cy="8320175"/>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621713" y="1176235"/>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67542" y="1209103"/>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99157" y="1319230"/>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700753" y="1263362"/>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69132" y="1223927"/>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620123" y="1994740"/>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265952" y="2027608"/>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97567" y="2137735"/>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699163" y="2081867"/>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67542" y="2042433"/>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618533" y="2813245"/>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264362" y="2846114"/>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95977" y="2956241"/>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697573" y="2900373"/>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265952" y="2860938"/>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616943" y="3631751"/>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262772" y="3664619"/>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94387" y="3774746"/>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695983" y="3718878"/>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264362" y="3679443"/>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615353" y="4450256"/>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261182" y="4483124"/>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92797" y="4593251"/>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694393" y="4537383"/>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262772" y="4497949"/>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613763" y="5268761"/>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259592" y="5301630"/>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91207" y="5411757"/>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692803" y="5355889"/>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261182" y="5316454"/>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612173" y="6087267"/>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258002" y="6120135"/>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89617" y="6230262"/>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691213" y="6174394"/>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259592" y="6134959"/>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610583" y="6905772"/>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256412" y="6938640"/>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88027" y="7048767"/>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689623" y="6992899"/>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258002" y="6953465"/>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608993" y="7724277"/>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254822" y="7757146"/>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86437" y="7867273"/>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688033" y="7811405"/>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256412" y="7771970"/>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4127183" y="1453480"/>
            <a:ext cx="7409441" cy="6307677"/>
          </a:xfrm>
          <a:prstGeom prst="rect">
            <a:avLst/>
          </a:prstGeom>
          <a:solidFill>
            <a:schemeClr val="accent6">
              <a:lumMod val="40000"/>
              <a:lumOff val="60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667"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3752823" y="1030584"/>
            <a:ext cx="1714215" cy="17824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667" dirty="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10201002" y="1371710"/>
            <a:ext cx="2062632" cy="148127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667" dirty="0"/>
          </a:p>
        </p:txBody>
      </p:sp>
      <p:sp>
        <p:nvSpPr>
          <p:cNvPr id="235" name="TextBox 234">
            <a:extLst>
              <a:ext uri="{FF2B5EF4-FFF2-40B4-BE49-F238E27FC236}">
                <a16:creationId xmlns:a16="http://schemas.microsoft.com/office/drawing/2014/main" id="{1E4DED0B-3FCF-4DB8-8C88-6AED41C3D872}"/>
              </a:ext>
            </a:extLst>
          </p:cNvPr>
          <p:cNvSpPr txBox="1"/>
          <p:nvPr userDrawn="1"/>
        </p:nvSpPr>
        <p:spPr>
          <a:xfrm>
            <a:off x="4751145" y="2029833"/>
            <a:ext cx="6031689" cy="4811445"/>
          </a:xfrm>
          <a:prstGeom prst="rect">
            <a:avLst/>
          </a:prstGeom>
          <a:noFill/>
        </p:spPr>
        <p:txBody>
          <a:bodyPr wrap="square" rtlCol="0">
            <a:spAutoFit/>
          </a:bodyPr>
          <a:lstStyle/>
          <a:p>
            <a:pPr algn="ctr"/>
            <a:r>
              <a:rPr lang="vi-VN" sz="15333" dirty="0">
                <a:solidFill>
                  <a:srgbClr val="C00000"/>
                </a:solidFill>
                <a:latin typeface="+mj-lt"/>
              </a:rPr>
              <a:t>TRÒ CHƠI</a:t>
            </a:r>
          </a:p>
        </p:txBody>
      </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375311" y="2108467"/>
            <a:ext cx="593119" cy="531367"/>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4099354" y="6718189"/>
            <a:ext cx="388993" cy="375167"/>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4389656" y="953147"/>
            <a:ext cx="222515" cy="224767"/>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2105362" y="4797035"/>
            <a:ext cx="159035"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13145672" y="5184706"/>
            <a:ext cx="116147"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701884" y="7388661"/>
            <a:ext cx="222515" cy="224767"/>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138" name="Google Shape;939;p32">
            <a:extLst>
              <a:ext uri="{FF2B5EF4-FFF2-40B4-BE49-F238E27FC236}">
                <a16:creationId xmlns:a16="http://schemas.microsoft.com/office/drawing/2014/main" id="{4DD75D50-C8A9-46A9-A6B8-FF16B2FC7E80}"/>
              </a:ext>
            </a:extLst>
          </p:cNvPr>
          <p:cNvGrpSpPr/>
          <p:nvPr userDrawn="1"/>
        </p:nvGrpSpPr>
        <p:grpSpPr>
          <a:xfrm>
            <a:off x="2943030" y="5181753"/>
            <a:ext cx="2635160" cy="2693448"/>
            <a:chOff x="2718975" y="493050"/>
            <a:chExt cx="2013175" cy="2066600"/>
          </a:xfrm>
        </p:grpSpPr>
        <p:sp>
          <p:nvSpPr>
            <p:cNvPr id="139" name="Google Shape;940;p32">
              <a:extLst>
                <a:ext uri="{FF2B5EF4-FFF2-40B4-BE49-F238E27FC236}">
                  <a16:creationId xmlns:a16="http://schemas.microsoft.com/office/drawing/2014/main" id="{296E8662-8EA3-4C8B-820E-4BF6DFD80CD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40" name="Google Shape;941;p32">
              <a:extLst>
                <a:ext uri="{FF2B5EF4-FFF2-40B4-BE49-F238E27FC236}">
                  <a16:creationId xmlns:a16="http://schemas.microsoft.com/office/drawing/2014/main" id="{6C1A066B-AB0B-4489-8545-9A6C22C6D5CE}"/>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41" name="Google Shape;942;p32">
              <a:extLst>
                <a:ext uri="{FF2B5EF4-FFF2-40B4-BE49-F238E27FC236}">
                  <a16:creationId xmlns:a16="http://schemas.microsoft.com/office/drawing/2014/main" id="{04FCC8BC-CDB6-4AD2-B06D-F0687FB90ABD}"/>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42" name="Google Shape;943;p32">
              <a:extLst>
                <a:ext uri="{FF2B5EF4-FFF2-40B4-BE49-F238E27FC236}">
                  <a16:creationId xmlns:a16="http://schemas.microsoft.com/office/drawing/2014/main" id="{5383075D-EADF-4C11-840F-91164E34321C}"/>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43" name="Google Shape;944;p32">
              <a:extLst>
                <a:ext uri="{FF2B5EF4-FFF2-40B4-BE49-F238E27FC236}">
                  <a16:creationId xmlns:a16="http://schemas.microsoft.com/office/drawing/2014/main" id="{A53E41FA-10BF-4870-BF2C-1C3E32928AA0}"/>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44" name="Google Shape;945;p32">
              <a:extLst>
                <a:ext uri="{FF2B5EF4-FFF2-40B4-BE49-F238E27FC236}">
                  <a16:creationId xmlns:a16="http://schemas.microsoft.com/office/drawing/2014/main" id="{58800010-9A82-4E81-8E5B-0DFD2052E66C}"/>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45" name="Google Shape;946;p32">
              <a:extLst>
                <a:ext uri="{FF2B5EF4-FFF2-40B4-BE49-F238E27FC236}">
                  <a16:creationId xmlns:a16="http://schemas.microsoft.com/office/drawing/2014/main" id="{B158E422-1902-4E29-A4CE-7AE300619172}"/>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46" name="Google Shape;947;p32">
              <a:extLst>
                <a:ext uri="{FF2B5EF4-FFF2-40B4-BE49-F238E27FC236}">
                  <a16:creationId xmlns:a16="http://schemas.microsoft.com/office/drawing/2014/main" id="{6F9DE660-430D-4DC0-BDE0-D53AAF560A94}"/>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47" name="Google Shape;948;p32">
              <a:extLst>
                <a:ext uri="{FF2B5EF4-FFF2-40B4-BE49-F238E27FC236}">
                  <a16:creationId xmlns:a16="http://schemas.microsoft.com/office/drawing/2014/main" id="{28443C46-AE51-4F8F-8DD4-1A2441132300}"/>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48" name="Google Shape;949;p32">
              <a:extLst>
                <a:ext uri="{FF2B5EF4-FFF2-40B4-BE49-F238E27FC236}">
                  <a16:creationId xmlns:a16="http://schemas.microsoft.com/office/drawing/2014/main" id="{BDEE59E5-3E6B-47A6-A192-9E1CA173F702}"/>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49" name="Google Shape;950;p32">
              <a:extLst>
                <a:ext uri="{FF2B5EF4-FFF2-40B4-BE49-F238E27FC236}">
                  <a16:creationId xmlns:a16="http://schemas.microsoft.com/office/drawing/2014/main" id="{1FCBE1A0-9104-49DF-86CE-4788FB463DF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0" name="Google Shape;951;p32">
              <a:extLst>
                <a:ext uri="{FF2B5EF4-FFF2-40B4-BE49-F238E27FC236}">
                  <a16:creationId xmlns:a16="http://schemas.microsoft.com/office/drawing/2014/main" id="{50BEE43F-134E-41CE-9B7E-A5A812180F42}"/>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1" name="Google Shape;952;p32">
              <a:extLst>
                <a:ext uri="{FF2B5EF4-FFF2-40B4-BE49-F238E27FC236}">
                  <a16:creationId xmlns:a16="http://schemas.microsoft.com/office/drawing/2014/main" id="{D21F54E6-8881-45B0-97D8-002CB72A1A90}"/>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2" name="Google Shape;953;p32">
              <a:extLst>
                <a:ext uri="{FF2B5EF4-FFF2-40B4-BE49-F238E27FC236}">
                  <a16:creationId xmlns:a16="http://schemas.microsoft.com/office/drawing/2014/main" id="{AF7CA650-6488-4917-A81F-8B0E6245BDD8}"/>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3" name="Google Shape;954;p32">
              <a:extLst>
                <a:ext uri="{FF2B5EF4-FFF2-40B4-BE49-F238E27FC236}">
                  <a16:creationId xmlns:a16="http://schemas.microsoft.com/office/drawing/2014/main" id="{3B4FFC92-6173-4A77-89EA-8DC117444B3A}"/>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4" name="Google Shape;955;p32">
              <a:extLst>
                <a:ext uri="{FF2B5EF4-FFF2-40B4-BE49-F238E27FC236}">
                  <a16:creationId xmlns:a16="http://schemas.microsoft.com/office/drawing/2014/main" id="{77194712-7B2E-4F2D-AEF8-32FE8CB2AE33}"/>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5" name="Google Shape;956;p32">
              <a:extLst>
                <a:ext uri="{FF2B5EF4-FFF2-40B4-BE49-F238E27FC236}">
                  <a16:creationId xmlns:a16="http://schemas.microsoft.com/office/drawing/2014/main" id="{EDB48CD4-455C-4B48-8CE7-66878C257A28}"/>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6" name="Google Shape;957;p32">
              <a:extLst>
                <a:ext uri="{FF2B5EF4-FFF2-40B4-BE49-F238E27FC236}">
                  <a16:creationId xmlns:a16="http://schemas.microsoft.com/office/drawing/2014/main" id="{120BF107-E018-4DF4-B743-36924AEDAF6F}"/>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7" name="Google Shape;958;p32">
              <a:extLst>
                <a:ext uri="{FF2B5EF4-FFF2-40B4-BE49-F238E27FC236}">
                  <a16:creationId xmlns:a16="http://schemas.microsoft.com/office/drawing/2014/main" id="{E47F8288-E77F-4C1B-A081-C85AF58E6D17}"/>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8" name="Google Shape;959;p32">
              <a:extLst>
                <a:ext uri="{FF2B5EF4-FFF2-40B4-BE49-F238E27FC236}">
                  <a16:creationId xmlns:a16="http://schemas.microsoft.com/office/drawing/2014/main" id="{A7522094-7202-437A-928E-3DBD12EA380E}"/>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9" name="Google Shape;960;p32">
              <a:extLst>
                <a:ext uri="{FF2B5EF4-FFF2-40B4-BE49-F238E27FC236}">
                  <a16:creationId xmlns:a16="http://schemas.microsoft.com/office/drawing/2014/main" id="{E646C7AF-5DFF-4D0A-BFCF-2B1953187AEF}"/>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0" name="Google Shape;961;p32">
              <a:extLst>
                <a:ext uri="{FF2B5EF4-FFF2-40B4-BE49-F238E27FC236}">
                  <a16:creationId xmlns:a16="http://schemas.microsoft.com/office/drawing/2014/main" id="{1E341F08-FEC4-4E8C-93EA-134416B65ABD}"/>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1" name="Google Shape;962;p32">
              <a:extLst>
                <a:ext uri="{FF2B5EF4-FFF2-40B4-BE49-F238E27FC236}">
                  <a16:creationId xmlns:a16="http://schemas.microsoft.com/office/drawing/2014/main" id="{37049977-2AF7-45DB-BE8D-26185630A595}"/>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2" name="Google Shape;963;p32">
              <a:extLst>
                <a:ext uri="{FF2B5EF4-FFF2-40B4-BE49-F238E27FC236}">
                  <a16:creationId xmlns:a16="http://schemas.microsoft.com/office/drawing/2014/main" id="{5968E01A-D720-42F5-BACC-1CE94E670FAC}"/>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3" name="Google Shape;964;p32">
              <a:extLst>
                <a:ext uri="{FF2B5EF4-FFF2-40B4-BE49-F238E27FC236}">
                  <a16:creationId xmlns:a16="http://schemas.microsoft.com/office/drawing/2014/main" id="{EFFB5181-4B7C-4DBC-9557-5604624D9814}"/>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4" name="Google Shape;965;p32">
              <a:extLst>
                <a:ext uri="{FF2B5EF4-FFF2-40B4-BE49-F238E27FC236}">
                  <a16:creationId xmlns:a16="http://schemas.microsoft.com/office/drawing/2014/main" id="{BCDC0EFE-0ED6-48B1-9443-EF43A18AE1CD}"/>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5" name="Google Shape;966;p32">
              <a:extLst>
                <a:ext uri="{FF2B5EF4-FFF2-40B4-BE49-F238E27FC236}">
                  <a16:creationId xmlns:a16="http://schemas.microsoft.com/office/drawing/2014/main" id="{0E0E28D6-59A1-4969-9133-5864882D79E2}"/>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6" name="Google Shape;967;p32">
              <a:extLst>
                <a:ext uri="{FF2B5EF4-FFF2-40B4-BE49-F238E27FC236}">
                  <a16:creationId xmlns:a16="http://schemas.microsoft.com/office/drawing/2014/main" id="{17954B1A-55A0-4A56-8890-C6AE57C0687D}"/>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7" name="Google Shape;968;p32">
              <a:extLst>
                <a:ext uri="{FF2B5EF4-FFF2-40B4-BE49-F238E27FC236}">
                  <a16:creationId xmlns:a16="http://schemas.microsoft.com/office/drawing/2014/main" id="{6C9624CB-AD7F-4119-BE35-31158A1249F3}"/>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8" name="Google Shape;969;p32">
              <a:extLst>
                <a:ext uri="{FF2B5EF4-FFF2-40B4-BE49-F238E27FC236}">
                  <a16:creationId xmlns:a16="http://schemas.microsoft.com/office/drawing/2014/main" id="{C8C675A8-440C-4C62-9652-0D5635B1FE27}"/>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9" name="Google Shape;970;p32">
              <a:extLst>
                <a:ext uri="{FF2B5EF4-FFF2-40B4-BE49-F238E27FC236}">
                  <a16:creationId xmlns:a16="http://schemas.microsoft.com/office/drawing/2014/main" id="{C9753C64-8E01-49C3-8CD9-17060FBE5618}"/>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0" name="Google Shape;971;p32">
              <a:extLst>
                <a:ext uri="{FF2B5EF4-FFF2-40B4-BE49-F238E27FC236}">
                  <a16:creationId xmlns:a16="http://schemas.microsoft.com/office/drawing/2014/main" id="{F6CFEFFE-DF0E-47EE-9824-FAFD0FE7F6CD}"/>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1" name="Google Shape;972;p32">
              <a:extLst>
                <a:ext uri="{FF2B5EF4-FFF2-40B4-BE49-F238E27FC236}">
                  <a16:creationId xmlns:a16="http://schemas.microsoft.com/office/drawing/2014/main" id="{C9A24EF2-0346-433C-A241-CA68F005651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2" name="Google Shape;973;p32">
              <a:extLst>
                <a:ext uri="{FF2B5EF4-FFF2-40B4-BE49-F238E27FC236}">
                  <a16:creationId xmlns:a16="http://schemas.microsoft.com/office/drawing/2014/main" id="{FE9E4DA9-41B4-4901-8393-0F903CDE5936}"/>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3" name="Google Shape;974;p32">
              <a:extLst>
                <a:ext uri="{FF2B5EF4-FFF2-40B4-BE49-F238E27FC236}">
                  <a16:creationId xmlns:a16="http://schemas.microsoft.com/office/drawing/2014/main" id="{20F273AC-86B8-4F5B-B6EB-14BCD9CBF2E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4" name="Google Shape;975;p32">
              <a:extLst>
                <a:ext uri="{FF2B5EF4-FFF2-40B4-BE49-F238E27FC236}">
                  <a16:creationId xmlns:a16="http://schemas.microsoft.com/office/drawing/2014/main" id="{864D3505-7993-4AB0-947A-79419454B1D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5" name="Google Shape;976;p32">
              <a:extLst>
                <a:ext uri="{FF2B5EF4-FFF2-40B4-BE49-F238E27FC236}">
                  <a16:creationId xmlns:a16="http://schemas.microsoft.com/office/drawing/2014/main" id="{230F51EA-E5B6-446E-AD13-D4101D564099}"/>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6" name="Google Shape;977;p32">
              <a:extLst>
                <a:ext uri="{FF2B5EF4-FFF2-40B4-BE49-F238E27FC236}">
                  <a16:creationId xmlns:a16="http://schemas.microsoft.com/office/drawing/2014/main" id="{05F86326-3805-4FE4-95B0-258EC64E9E02}"/>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7" name="Google Shape;978;p32">
              <a:extLst>
                <a:ext uri="{FF2B5EF4-FFF2-40B4-BE49-F238E27FC236}">
                  <a16:creationId xmlns:a16="http://schemas.microsoft.com/office/drawing/2014/main" id="{4A0FF057-5F69-498A-A2D3-04106984B60F}"/>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8" name="Google Shape;979;p32">
              <a:extLst>
                <a:ext uri="{FF2B5EF4-FFF2-40B4-BE49-F238E27FC236}">
                  <a16:creationId xmlns:a16="http://schemas.microsoft.com/office/drawing/2014/main" id="{BE48556D-DDA5-40A1-A560-4ECD6C995026}"/>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9" name="Google Shape;980;p32">
              <a:extLst>
                <a:ext uri="{FF2B5EF4-FFF2-40B4-BE49-F238E27FC236}">
                  <a16:creationId xmlns:a16="http://schemas.microsoft.com/office/drawing/2014/main" id="{0BA7DF30-D72A-4FC8-A0ED-E1F3FE8BA66C}"/>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0" name="Google Shape;981;p32">
              <a:extLst>
                <a:ext uri="{FF2B5EF4-FFF2-40B4-BE49-F238E27FC236}">
                  <a16:creationId xmlns:a16="http://schemas.microsoft.com/office/drawing/2014/main" id="{04899CAB-A0A6-4D8E-BC98-224D47303F87}"/>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1" name="Google Shape;982;p32">
              <a:extLst>
                <a:ext uri="{FF2B5EF4-FFF2-40B4-BE49-F238E27FC236}">
                  <a16:creationId xmlns:a16="http://schemas.microsoft.com/office/drawing/2014/main" id="{2494363C-74F9-459A-9222-63CD703C82A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2" name="Google Shape;983;p32">
              <a:extLst>
                <a:ext uri="{FF2B5EF4-FFF2-40B4-BE49-F238E27FC236}">
                  <a16:creationId xmlns:a16="http://schemas.microsoft.com/office/drawing/2014/main" id="{7A17EA9B-D19F-4B6F-A468-C6A1A3F301B7}"/>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3" name="Google Shape;984;p32">
              <a:extLst>
                <a:ext uri="{FF2B5EF4-FFF2-40B4-BE49-F238E27FC236}">
                  <a16:creationId xmlns:a16="http://schemas.microsoft.com/office/drawing/2014/main" id="{6F48BA30-5499-4B2F-AFF4-79B992FF4822}"/>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4" name="Google Shape;985;p32">
              <a:extLst>
                <a:ext uri="{FF2B5EF4-FFF2-40B4-BE49-F238E27FC236}">
                  <a16:creationId xmlns:a16="http://schemas.microsoft.com/office/drawing/2014/main" id="{5BB2DB8F-F279-43E3-98F8-309FC92782AE}"/>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5" name="Google Shape;986;p32">
              <a:extLst>
                <a:ext uri="{FF2B5EF4-FFF2-40B4-BE49-F238E27FC236}">
                  <a16:creationId xmlns:a16="http://schemas.microsoft.com/office/drawing/2014/main" id="{046558E1-5AFE-4C58-98E0-7A8C467E3738}"/>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6" name="Google Shape;987;p32">
              <a:extLst>
                <a:ext uri="{FF2B5EF4-FFF2-40B4-BE49-F238E27FC236}">
                  <a16:creationId xmlns:a16="http://schemas.microsoft.com/office/drawing/2014/main" id="{F24D903E-495C-4D31-942F-2F426BEB355E}"/>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7" name="Google Shape;988;p32">
              <a:extLst>
                <a:ext uri="{FF2B5EF4-FFF2-40B4-BE49-F238E27FC236}">
                  <a16:creationId xmlns:a16="http://schemas.microsoft.com/office/drawing/2014/main" id="{D9567D77-1C1D-4D16-A64F-119FE4762BE4}"/>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8" name="Google Shape;989;p32">
              <a:extLst>
                <a:ext uri="{FF2B5EF4-FFF2-40B4-BE49-F238E27FC236}">
                  <a16:creationId xmlns:a16="http://schemas.microsoft.com/office/drawing/2014/main" id="{B5B4C8A3-4C37-457B-9DC3-881006E8E4CD}"/>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9" name="Google Shape;990;p32">
              <a:extLst>
                <a:ext uri="{FF2B5EF4-FFF2-40B4-BE49-F238E27FC236}">
                  <a16:creationId xmlns:a16="http://schemas.microsoft.com/office/drawing/2014/main" id="{AE95CD98-7F86-40E0-BE34-64B6BB9D144E}"/>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0" name="Google Shape;991;p32">
              <a:extLst>
                <a:ext uri="{FF2B5EF4-FFF2-40B4-BE49-F238E27FC236}">
                  <a16:creationId xmlns:a16="http://schemas.microsoft.com/office/drawing/2014/main" id="{04C370B4-7E44-4790-B2A9-7FF96DD0180C}"/>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1" name="Google Shape;992;p32">
              <a:extLst>
                <a:ext uri="{FF2B5EF4-FFF2-40B4-BE49-F238E27FC236}">
                  <a16:creationId xmlns:a16="http://schemas.microsoft.com/office/drawing/2014/main" id="{0F8BA807-E34B-400B-8B0F-B5A0A6BEB92C}"/>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2" name="Google Shape;993;p32">
              <a:extLst>
                <a:ext uri="{FF2B5EF4-FFF2-40B4-BE49-F238E27FC236}">
                  <a16:creationId xmlns:a16="http://schemas.microsoft.com/office/drawing/2014/main" id="{6D74C190-2720-4FB3-989A-DE5914D97966}"/>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3" name="Google Shape;994;p32">
              <a:extLst>
                <a:ext uri="{FF2B5EF4-FFF2-40B4-BE49-F238E27FC236}">
                  <a16:creationId xmlns:a16="http://schemas.microsoft.com/office/drawing/2014/main" id="{AC826749-7293-498A-9378-07BD103E8C84}"/>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4" name="Google Shape;995;p32">
              <a:extLst>
                <a:ext uri="{FF2B5EF4-FFF2-40B4-BE49-F238E27FC236}">
                  <a16:creationId xmlns:a16="http://schemas.microsoft.com/office/drawing/2014/main" id="{57F940B0-74CF-4BEF-A8E7-C17BA1101B9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5" name="Google Shape;996;p32">
              <a:extLst>
                <a:ext uri="{FF2B5EF4-FFF2-40B4-BE49-F238E27FC236}">
                  <a16:creationId xmlns:a16="http://schemas.microsoft.com/office/drawing/2014/main" id="{84DFCA67-3788-430C-B58B-FFC0F634FC4D}"/>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6" name="Google Shape;997;p32">
              <a:extLst>
                <a:ext uri="{FF2B5EF4-FFF2-40B4-BE49-F238E27FC236}">
                  <a16:creationId xmlns:a16="http://schemas.microsoft.com/office/drawing/2014/main" id="{397D4BF7-76F0-4E99-BFCD-43C81B8B138A}"/>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7" name="Google Shape;998;p32">
              <a:extLst>
                <a:ext uri="{FF2B5EF4-FFF2-40B4-BE49-F238E27FC236}">
                  <a16:creationId xmlns:a16="http://schemas.microsoft.com/office/drawing/2014/main" id="{C9C3A80C-9B2E-460F-9C36-A0CFA83E050D}"/>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8" name="Google Shape;999;p32">
              <a:extLst>
                <a:ext uri="{FF2B5EF4-FFF2-40B4-BE49-F238E27FC236}">
                  <a16:creationId xmlns:a16="http://schemas.microsoft.com/office/drawing/2014/main" id="{B19A60A5-7DFE-4AE5-BE9A-BBE66161FFE8}"/>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9" name="Google Shape;1000;p32">
              <a:extLst>
                <a:ext uri="{FF2B5EF4-FFF2-40B4-BE49-F238E27FC236}">
                  <a16:creationId xmlns:a16="http://schemas.microsoft.com/office/drawing/2014/main" id="{C622E568-4F65-414A-98A7-5690D52ECFB5}"/>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0" name="Google Shape;1001;p32">
              <a:extLst>
                <a:ext uri="{FF2B5EF4-FFF2-40B4-BE49-F238E27FC236}">
                  <a16:creationId xmlns:a16="http://schemas.microsoft.com/office/drawing/2014/main" id="{D70CB92B-15DA-49CA-BCEE-D5FA7A4AD008}"/>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1" name="Google Shape;1002;p32">
              <a:extLst>
                <a:ext uri="{FF2B5EF4-FFF2-40B4-BE49-F238E27FC236}">
                  <a16:creationId xmlns:a16="http://schemas.microsoft.com/office/drawing/2014/main" id="{66F74D55-7445-4C90-B936-BA5BB634E999}"/>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202" name="Google Shape;631;p30">
            <a:extLst>
              <a:ext uri="{FF2B5EF4-FFF2-40B4-BE49-F238E27FC236}">
                <a16:creationId xmlns:a16="http://schemas.microsoft.com/office/drawing/2014/main" id="{68384AAF-B7B5-447C-A808-82D0AFB6AC77}"/>
              </a:ext>
            </a:extLst>
          </p:cNvPr>
          <p:cNvGrpSpPr/>
          <p:nvPr userDrawn="1"/>
        </p:nvGrpSpPr>
        <p:grpSpPr>
          <a:xfrm>
            <a:off x="10243050" y="4829749"/>
            <a:ext cx="1748472" cy="3314888"/>
            <a:chOff x="961250" y="234750"/>
            <a:chExt cx="1222525" cy="2320700"/>
          </a:xfrm>
        </p:grpSpPr>
        <p:sp>
          <p:nvSpPr>
            <p:cNvPr id="203" name="Google Shape;632;p30">
              <a:extLst>
                <a:ext uri="{FF2B5EF4-FFF2-40B4-BE49-F238E27FC236}">
                  <a16:creationId xmlns:a16="http://schemas.microsoft.com/office/drawing/2014/main" id="{C8119E67-0B6B-4353-9F10-DB0F7D2FFDC2}"/>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4" name="Google Shape;633;p30">
              <a:extLst>
                <a:ext uri="{FF2B5EF4-FFF2-40B4-BE49-F238E27FC236}">
                  <a16:creationId xmlns:a16="http://schemas.microsoft.com/office/drawing/2014/main" id="{91702C4B-81BE-4D3A-B731-611758AFD442}"/>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5" name="Google Shape;634;p30">
              <a:extLst>
                <a:ext uri="{FF2B5EF4-FFF2-40B4-BE49-F238E27FC236}">
                  <a16:creationId xmlns:a16="http://schemas.microsoft.com/office/drawing/2014/main" id="{37C6E89E-E0C2-4EDE-B21C-928CA6FBF21B}"/>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6" name="Google Shape;635;p30">
              <a:extLst>
                <a:ext uri="{FF2B5EF4-FFF2-40B4-BE49-F238E27FC236}">
                  <a16:creationId xmlns:a16="http://schemas.microsoft.com/office/drawing/2014/main" id="{16E95490-5F86-43A3-BEDD-2967D5036D48}"/>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7" name="Google Shape;636;p30">
              <a:extLst>
                <a:ext uri="{FF2B5EF4-FFF2-40B4-BE49-F238E27FC236}">
                  <a16:creationId xmlns:a16="http://schemas.microsoft.com/office/drawing/2014/main" id="{F5861418-6D4E-4F3C-9ABD-4DCF91D0220A}"/>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8" name="Google Shape;637;p30">
              <a:extLst>
                <a:ext uri="{FF2B5EF4-FFF2-40B4-BE49-F238E27FC236}">
                  <a16:creationId xmlns:a16="http://schemas.microsoft.com/office/drawing/2014/main" id="{E852FCE3-C2C0-4D04-B168-357F8275842F}"/>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9" name="Google Shape;638;p30">
              <a:extLst>
                <a:ext uri="{FF2B5EF4-FFF2-40B4-BE49-F238E27FC236}">
                  <a16:creationId xmlns:a16="http://schemas.microsoft.com/office/drawing/2014/main" id="{5AE9FE46-679C-4FEA-8DCE-BE2F7FAF1946}"/>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0" name="Google Shape;639;p30">
              <a:extLst>
                <a:ext uri="{FF2B5EF4-FFF2-40B4-BE49-F238E27FC236}">
                  <a16:creationId xmlns:a16="http://schemas.microsoft.com/office/drawing/2014/main" id="{3D3D3ACC-4C06-42BE-9E79-FC88ADB68340}"/>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1" name="Google Shape;640;p30">
              <a:extLst>
                <a:ext uri="{FF2B5EF4-FFF2-40B4-BE49-F238E27FC236}">
                  <a16:creationId xmlns:a16="http://schemas.microsoft.com/office/drawing/2014/main" id="{C957BCC4-29D1-47EC-B1F7-73AEACDA49E0}"/>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2" name="Google Shape;641;p30">
              <a:extLst>
                <a:ext uri="{FF2B5EF4-FFF2-40B4-BE49-F238E27FC236}">
                  <a16:creationId xmlns:a16="http://schemas.microsoft.com/office/drawing/2014/main" id="{8C71BB02-EA7E-4A8A-A3C6-98D02317F5D9}"/>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3" name="Google Shape;642;p30">
              <a:extLst>
                <a:ext uri="{FF2B5EF4-FFF2-40B4-BE49-F238E27FC236}">
                  <a16:creationId xmlns:a16="http://schemas.microsoft.com/office/drawing/2014/main" id="{00AB493D-AF54-4CD3-B14C-B3F00B4FB2FF}"/>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4" name="Google Shape;643;p30">
              <a:extLst>
                <a:ext uri="{FF2B5EF4-FFF2-40B4-BE49-F238E27FC236}">
                  <a16:creationId xmlns:a16="http://schemas.microsoft.com/office/drawing/2014/main" id="{2DF8DF2D-C3A5-49F3-B510-02A1898F2777}"/>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5" name="Google Shape;644;p30">
              <a:extLst>
                <a:ext uri="{FF2B5EF4-FFF2-40B4-BE49-F238E27FC236}">
                  <a16:creationId xmlns:a16="http://schemas.microsoft.com/office/drawing/2014/main" id="{BC833655-5634-4240-9899-FD9224B9CC10}"/>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6" name="Google Shape;645;p30">
              <a:extLst>
                <a:ext uri="{FF2B5EF4-FFF2-40B4-BE49-F238E27FC236}">
                  <a16:creationId xmlns:a16="http://schemas.microsoft.com/office/drawing/2014/main" id="{FC412254-AB1A-4B56-9D34-43CDD9A006F5}"/>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7" name="Google Shape;646;p30">
              <a:extLst>
                <a:ext uri="{FF2B5EF4-FFF2-40B4-BE49-F238E27FC236}">
                  <a16:creationId xmlns:a16="http://schemas.microsoft.com/office/drawing/2014/main" id="{418836FC-F298-4B7A-83CA-FB6D988BE6CE}"/>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8" name="Google Shape;647;p30">
              <a:extLst>
                <a:ext uri="{FF2B5EF4-FFF2-40B4-BE49-F238E27FC236}">
                  <a16:creationId xmlns:a16="http://schemas.microsoft.com/office/drawing/2014/main" id="{52B85772-2E22-435E-9B8E-11AEBE3D05EC}"/>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9" name="Google Shape;648;p30">
              <a:extLst>
                <a:ext uri="{FF2B5EF4-FFF2-40B4-BE49-F238E27FC236}">
                  <a16:creationId xmlns:a16="http://schemas.microsoft.com/office/drawing/2014/main" id="{073E355F-591A-4F8F-ADE2-CD68B69DAFB9}"/>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20" name="Google Shape;649;p30">
              <a:extLst>
                <a:ext uri="{FF2B5EF4-FFF2-40B4-BE49-F238E27FC236}">
                  <a16:creationId xmlns:a16="http://schemas.microsoft.com/office/drawing/2014/main" id="{1592EFBB-BD34-4DC6-A753-9DF710D68B62}"/>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21" name="Google Shape;650;p30">
              <a:extLst>
                <a:ext uri="{FF2B5EF4-FFF2-40B4-BE49-F238E27FC236}">
                  <a16:creationId xmlns:a16="http://schemas.microsoft.com/office/drawing/2014/main" id="{D1763DA2-E91A-4647-9F88-CBAC0C1FF7C8}"/>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22" name="Google Shape;651;p30">
              <a:extLst>
                <a:ext uri="{FF2B5EF4-FFF2-40B4-BE49-F238E27FC236}">
                  <a16:creationId xmlns:a16="http://schemas.microsoft.com/office/drawing/2014/main" id="{A37B7A95-0D42-462E-ACB6-DF5E68B47F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23" name="Google Shape;652;p30">
              <a:extLst>
                <a:ext uri="{FF2B5EF4-FFF2-40B4-BE49-F238E27FC236}">
                  <a16:creationId xmlns:a16="http://schemas.microsoft.com/office/drawing/2014/main" id="{035B4059-F804-4F0A-A687-0578164FC201}"/>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24" name="Google Shape;653;p30">
              <a:extLst>
                <a:ext uri="{FF2B5EF4-FFF2-40B4-BE49-F238E27FC236}">
                  <a16:creationId xmlns:a16="http://schemas.microsoft.com/office/drawing/2014/main" id="{AC3F8667-F8EB-44D5-8E7C-F146BC3114FB}"/>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25" name="Google Shape;654;p30">
              <a:extLst>
                <a:ext uri="{FF2B5EF4-FFF2-40B4-BE49-F238E27FC236}">
                  <a16:creationId xmlns:a16="http://schemas.microsoft.com/office/drawing/2014/main" id="{5FAC0A30-3BED-4B9D-AAE7-EF7C7E0EE1E7}"/>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26" name="Google Shape;655;p30">
              <a:extLst>
                <a:ext uri="{FF2B5EF4-FFF2-40B4-BE49-F238E27FC236}">
                  <a16:creationId xmlns:a16="http://schemas.microsoft.com/office/drawing/2014/main" id="{3FD2F0B1-4C74-428D-B499-F24C02C809CA}"/>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27" name="Google Shape;656;p30">
              <a:extLst>
                <a:ext uri="{FF2B5EF4-FFF2-40B4-BE49-F238E27FC236}">
                  <a16:creationId xmlns:a16="http://schemas.microsoft.com/office/drawing/2014/main" id="{2A16750A-BA6E-4B19-8A8F-841516B81B55}"/>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28" name="Google Shape;657;p30">
              <a:extLst>
                <a:ext uri="{FF2B5EF4-FFF2-40B4-BE49-F238E27FC236}">
                  <a16:creationId xmlns:a16="http://schemas.microsoft.com/office/drawing/2014/main" id="{0ACCDDEA-6700-4981-96FD-F69C08E17911}"/>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29" name="Google Shape;658;p30">
              <a:extLst>
                <a:ext uri="{FF2B5EF4-FFF2-40B4-BE49-F238E27FC236}">
                  <a16:creationId xmlns:a16="http://schemas.microsoft.com/office/drawing/2014/main" id="{A186D19B-D827-45D7-8241-51DAE20706AF}"/>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30" name="Google Shape;659;p30">
              <a:extLst>
                <a:ext uri="{FF2B5EF4-FFF2-40B4-BE49-F238E27FC236}">
                  <a16:creationId xmlns:a16="http://schemas.microsoft.com/office/drawing/2014/main" id="{0F9E9CC8-7BF5-4B07-82B6-65F2EDB31903}"/>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31" name="Google Shape;660;p30">
              <a:extLst>
                <a:ext uri="{FF2B5EF4-FFF2-40B4-BE49-F238E27FC236}">
                  <a16:creationId xmlns:a16="http://schemas.microsoft.com/office/drawing/2014/main" id="{E89840E0-2312-4109-9B8E-27042911B01E}"/>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32" name="Google Shape;661;p30">
              <a:extLst>
                <a:ext uri="{FF2B5EF4-FFF2-40B4-BE49-F238E27FC236}">
                  <a16:creationId xmlns:a16="http://schemas.microsoft.com/office/drawing/2014/main" id="{ABDDA8C6-86B1-4D13-8477-26BFF49FE82A}"/>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33" name="Google Shape;662;p30">
              <a:extLst>
                <a:ext uri="{FF2B5EF4-FFF2-40B4-BE49-F238E27FC236}">
                  <a16:creationId xmlns:a16="http://schemas.microsoft.com/office/drawing/2014/main" id="{F4320CEA-EED6-4E76-A829-D7C121CC54BD}"/>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34" name="Google Shape;663;p30">
              <a:extLst>
                <a:ext uri="{FF2B5EF4-FFF2-40B4-BE49-F238E27FC236}">
                  <a16:creationId xmlns:a16="http://schemas.microsoft.com/office/drawing/2014/main" id="{EAB61CDD-5EC4-4093-8C2F-8464B40B6242}"/>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300" name="Google Shape;664;p30">
              <a:extLst>
                <a:ext uri="{FF2B5EF4-FFF2-40B4-BE49-F238E27FC236}">
                  <a16:creationId xmlns:a16="http://schemas.microsoft.com/office/drawing/2014/main" id="{EF0AE066-94D1-4496-B873-6D37A4E8134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301" name="Google Shape;665;p30">
              <a:extLst>
                <a:ext uri="{FF2B5EF4-FFF2-40B4-BE49-F238E27FC236}">
                  <a16:creationId xmlns:a16="http://schemas.microsoft.com/office/drawing/2014/main" id="{42E21A7A-649B-451B-84CD-5B5E5210975A}"/>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302" name="Google Shape;666;p30">
              <a:extLst>
                <a:ext uri="{FF2B5EF4-FFF2-40B4-BE49-F238E27FC236}">
                  <a16:creationId xmlns:a16="http://schemas.microsoft.com/office/drawing/2014/main" id="{EFC63EFC-4985-4181-B268-BBE86AFEB9C5}"/>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303" name="Google Shape;667;p30">
              <a:extLst>
                <a:ext uri="{FF2B5EF4-FFF2-40B4-BE49-F238E27FC236}">
                  <a16:creationId xmlns:a16="http://schemas.microsoft.com/office/drawing/2014/main" id="{300F47C0-B7A0-440B-89C5-D425A98B829E}"/>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304" name="Google Shape;668;p30">
              <a:extLst>
                <a:ext uri="{FF2B5EF4-FFF2-40B4-BE49-F238E27FC236}">
                  <a16:creationId xmlns:a16="http://schemas.microsoft.com/office/drawing/2014/main" id="{C85A5A99-D403-4672-BF93-AAE1C98744FA}"/>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305" name="Google Shape;669;p30">
              <a:extLst>
                <a:ext uri="{FF2B5EF4-FFF2-40B4-BE49-F238E27FC236}">
                  <a16:creationId xmlns:a16="http://schemas.microsoft.com/office/drawing/2014/main" id="{CCDC3E1D-A4C6-480F-9648-58AF27DBC5F0}"/>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306" name="Google Shape;670;p30">
              <a:extLst>
                <a:ext uri="{FF2B5EF4-FFF2-40B4-BE49-F238E27FC236}">
                  <a16:creationId xmlns:a16="http://schemas.microsoft.com/office/drawing/2014/main" id="{4A6FFDD3-23DB-4E57-B21E-BB3086F18452}"/>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307" name="Google Shape;671;p30">
              <a:extLst>
                <a:ext uri="{FF2B5EF4-FFF2-40B4-BE49-F238E27FC236}">
                  <a16:creationId xmlns:a16="http://schemas.microsoft.com/office/drawing/2014/main" id="{0A863DF9-6C68-4CD3-A6D3-B635474FD1C1}"/>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308" name="Google Shape;672;p30">
              <a:extLst>
                <a:ext uri="{FF2B5EF4-FFF2-40B4-BE49-F238E27FC236}">
                  <a16:creationId xmlns:a16="http://schemas.microsoft.com/office/drawing/2014/main" id="{071D6E0A-9424-4050-8F03-C9F0079004E9}"/>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Tree>
    <p:extLst>
      <p:ext uri="{BB962C8B-B14F-4D97-AF65-F5344CB8AC3E}">
        <p14:creationId xmlns:p14="http://schemas.microsoft.com/office/powerpoint/2010/main" val="3243193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14" presetClass="entr" presetSubtype="10" fill="hold" grpId="0" nodeType="afterEffect">
                                  <p:stCondLst>
                                    <p:cond delay="0"/>
                                  </p:stCondLst>
                                  <p:childTnLst>
                                    <p:set>
                                      <p:cBhvr>
                                        <p:cTn id="29" dur="1" fill="hold">
                                          <p:stCondLst>
                                            <p:cond delay="0"/>
                                          </p:stCondLst>
                                        </p:cTn>
                                        <p:tgtEl>
                                          <p:spTgt spid="235"/>
                                        </p:tgtEl>
                                        <p:attrNameLst>
                                          <p:attrName>style.visibility</p:attrName>
                                        </p:attrNameLst>
                                      </p:cBhvr>
                                      <p:to>
                                        <p:strVal val="visible"/>
                                      </p:to>
                                    </p:set>
                                    <p:animEffect transition="in" filter="randombar(horizontal)">
                                      <p:cBhvr>
                                        <p:cTn id="30" dur="500"/>
                                        <p:tgtEl>
                                          <p:spTgt spid="235"/>
                                        </p:tgtEl>
                                      </p:cBhvr>
                                    </p:animEffect>
                                  </p:childTnLst>
                                </p:cTn>
                              </p:par>
                            </p:childTnLst>
                          </p:cTn>
                        </p:par>
                        <p:par>
                          <p:cTn id="31" fill="hold">
                            <p:stCondLst>
                              <p:cond delay="2000"/>
                            </p:stCondLst>
                            <p:childTnLst>
                              <p:par>
                                <p:cTn id="32" presetID="31" presetClass="entr" presetSubtype="0" fill="hold" nodeType="afterEffect">
                                  <p:stCondLst>
                                    <p:cond delay="0"/>
                                  </p:stCondLst>
                                  <p:childTnLst>
                                    <p:set>
                                      <p:cBhvr>
                                        <p:cTn id="33" dur="1" fill="hold">
                                          <p:stCondLst>
                                            <p:cond delay="0"/>
                                          </p:stCondLst>
                                        </p:cTn>
                                        <p:tgtEl>
                                          <p:spTgt spid="138"/>
                                        </p:tgtEl>
                                        <p:attrNameLst>
                                          <p:attrName>style.visibility</p:attrName>
                                        </p:attrNameLst>
                                      </p:cBhvr>
                                      <p:to>
                                        <p:strVal val="visible"/>
                                      </p:to>
                                    </p:set>
                                    <p:anim calcmode="lin" valueType="num">
                                      <p:cBhvr>
                                        <p:cTn id="34" dur="1000" fill="hold"/>
                                        <p:tgtEl>
                                          <p:spTgt spid="138"/>
                                        </p:tgtEl>
                                        <p:attrNameLst>
                                          <p:attrName>ppt_w</p:attrName>
                                        </p:attrNameLst>
                                      </p:cBhvr>
                                      <p:tavLst>
                                        <p:tav tm="0">
                                          <p:val>
                                            <p:fltVal val="0"/>
                                          </p:val>
                                        </p:tav>
                                        <p:tav tm="100000">
                                          <p:val>
                                            <p:strVal val="#ppt_w"/>
                                          </p:val>
                                        </p:tav>
                                      </p:tavLst>
                                    </p:anim>
                                    <p:anim calcmode="lin" valueType="num">
                                      <p:cBhvr>
                                        <p:cTn id="35" dur="1000" fill="hold"/>
                                        <p:tgtEl>
                                          <p:spTgt spid="138"/>
                                        </p:tgtEl>
                                        <p:attrNameLst>
                                          <p:attrName>ppt_h</p:attrName>
                                        </p:attrNameLst>
                                      </p:cBhvr>
                                      <p:tavLst>
                                        <p:tav tm="0">
                                          <p:val>
                                            <p:fltVal val="0"/>
                                          </p:val>
                                        </p:tav>
                                        <p:tav tm="100000">
                                          <p:val>
                                            <p:strVal val="#ppt_h"/>
                                          </p:val>
                                        </p:tav>
                                      </p:tavLst>
                                    </p:anim>
                                    <p:anim calcmode="lin" valueType="num">
                                      <p:cBhvr>
                                        <p:cTn id="36" dur="1000" fill="hold"/>
                                        <p:tgtEl>
                                          <p:spTgt spid="138"/>
                                        </p:tgtEl>
                                        <p:attrNameLst>
                                          <p:attrName>style.rotation</p:attrName>
                                        </p:attrNameLst>
                                      </p:cBhvr>
                                      <p:tavLst>
                                        <p:tav tm="0">
                                          <p:val>
                                            <p:fltVal val="90"/>
                                          </p:val>
                                        </p:tav>
                                        <p:tav tm="100000">
                                          <p:val>
                                            <p:fltVal val="0"/>
                                          </p:val>
                                        </p:tav>
                                      </p:tavLst>
                                    </p:anim>
                                    <p:animEffect transition="in" filter="fade">
                                      <p:cBhvr>
                                        <p:cTn id="37" dur="1000"/>
                                        <p:tgtEl>
                                          <p:spTgt spid="138"/>
                                        </p:tgtEl>
                                      </p:cBhvr>
                                    </p:animEffect>
                                  </p:childTnLst>
                                </p:cTn>
                              </p:par>
                            </p:childTnLst>
                          </p:cTn>
                        </p:par>
                        <p:par>
                          <p:cTn id="38" fill="hold">
                            <p:stCondLst>
                              <p:cond delay="3000"/>
                            </p:stCondLst>
                            <p:childTnLst>
                              <p:par>
                                <p:cTn id="39" presetID="31" presetClass="entr" presetSubtype="0" fill="hold" nodeType="afterEffect">
                                  <p:stCondLst>
                                    <p:cond delay="0"/>
                                  </p:stCondLst>
                                  <p:childTnLst>
                                    <p:set>
                                      <p:cBhvr>
                                        <p:cTn id="40" dur="1" fill="hold">
                                          <p:stCondLst>
                                            <p:cond delay="0"/>
                                          </p:stCondLst>
                                        </p:cTn>
                                        <p:tgtEl>
                                          <p:spTgt spid="202"/>
                                        </p:tgtEl>
                                        <p:attrNameLst>
                                          <p:attrName>style.visibility</p:attrName>
                                        </p:attrNameLst>
                                      </p:cBhvr>
                                      <p:to>
                                        <p:strVal val="visible"/>
                                      </p:to>
                                    </p:set>
                                    <p:anim calcmode="lin" valueType="num">
                                      <p:cBhvr>
                                        <p:cTn id="41" dur="1000" fill="hold"/>
                                        <p:tgtEl>
                                          <p:spTgt spid="202"/>
                                        </p:tgtEl>
                                        <p:attrNameLst>
                                          <p:attrName>ppt_w</p:attrName>
                                        </p:attrNameLst>
                                      </p:cBhvr>
                                      <p:tavLst>
                                        <p:tav tm="0">
                                          <p:val>
                                            <p:fltVal val="0"/>
                                          </p:val>
                                        </p:tav>
                                        <p:tav tm="100000">
                                          <p:val>
                                            <p:strVal val="#ppt_w"/>
                                          </p:val>
                                        </p:tav>
                                      </p:tavLst>
                                    </p:anim>
                                    <p:anim calcmode="lin" valueType="num">
                                      <p:cBhvr>
                                        <p:cTn id="42" dur="1000" fill="hold"/>
                                        <p:tgtEl>
                                          <p:spTgt spid="202"/>
                                        </p:tgtEl>
                                        <p:attrNameLst>
                                          <p:attrName>ppt_h</p:attrName>
                                        </p:attrNameLst>
                                      </p:cBhvr>
                                      <p:tavLst>
                                        <p:tav tm="0">
                                          <p:val>
                                            <p:fltVal val="0"/>
                                          </p:val>
                                        </p:tav>
                                        <p:tav tm="100000">
                                          <p:val>
                                            <p:strVal val="#ppt_h"/>
                                          </p:val>
                                        </p:tav>
                                      </p:tavLst>
                                    </p:anim>
                                    <p:anim calcmode="lin" valueType="num">
                                      <p:cBhvr>
                                        <p:cTn id="43" dur="1000" fill="hold"/>
                                        <p:tgtEl>
                                          <p:spTgt spid="202"/>
                                        </p:tgtEl>
                                        <p:attrNameLst>
                                          <p:attrName>style.rotation</p:attrName>
                                        </p:attrNameLst>
                                      </p:cBhvr>
                                      <p:tavLst>
                                        <p:tav tm="0">
                                          <p:val>
                                            <p:fltVal val="90"/>
                                          </p:val>
                                        </p:tav>
                                        <p:tav tm="100000">
                                          <p:val>
                                            <p:fltVal val="0"/>
                                          </p:val>
                                        </p:tav>
                                      </p:tavLst>
                                    </p:anim>
                                    <p:animEffect transition="in" filter="fade">
                                      <p:cBhvr>
                                        <p:cTn id="44" dur="1000"/>
                                        <p:tgtEl>
                                          <p:spTgt spid="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95" grpId="0" animBg="1"/>
      <p:bldP spid="296"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528529" y="292693"/>
            <a:ext cx="15503970" cy="8320175"/>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621713" y="1176235"/>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67542" y="1209103"/>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99157" y="1319230"/>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700753" y="1263362"/>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69132" y="1223927"/>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620123" y="1994740"/>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265952" y="2027608"/>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97567" y="2137735"/>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699163" y="2081867"/>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67542" y="2042433"/>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618533" y="2813245"/>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264362" y="2846114"/>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95977" y="2956241"/>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697573" y="2900373"/>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265952" y="2860938"/>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616943" y="3631751"/>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262772" y="3664619"/>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94387" y="3774746"/>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695983" y="3718878"/>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264362" y="3679443"/>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615353" y="4450256"/>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261182" y="4483124"/>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92797" y="4593251"/>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694393" y="4537383"/>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262772" y="4497949"/>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613763" y="5268761"/>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259592" y="5301630"/>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91207" y="5411757"/>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692803" y="5355889"/>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261182" y="5316454"/>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612173" y="6087267"/>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258002" y="6120135"/>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89617" y="6230262"/>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691213" y="6174394"/>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259592" y="6134959"/>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610583" y="6905772"/>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256412" y="6938640"/>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88027" y="7048767"/>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689623" y="6992899"/>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258002" y="6953465"/>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608993" y="7724277"/>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254822" y="7757146"/>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86437" y="7867273"/>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688033" y="7811405"/>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256412" y="7771970"/>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4127183" y="1453480"/>
            <a:ext cx="7409441" cy="6307677"/>
          </a:xfrm>
          <a:prstGeom prst="rect">
            <a:avLst/>
          </a:prstGeom>
          <a:solidFill>
            <a:schemeClr val="accent5">
              <a:lumMod val="40000"/>
              <a:lumOff val="60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667"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3752823" y="1030584"/>
            <a:ext cx="1714215" cy="17824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667" dirty="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10201002" y="1371710"/>
            <a:ext cx="2062632" cy="148127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667" dirty="0"/>
          </a:p>
        </p:txBody>
      </p:sp>
      <p:sp>
        <p:nvSpPr>
          <p:cNvPr id="235" name="TextBox 234">
            <a:extLst>
              <a:ext uri="{FF2B5EF4-FFF2-40B4-BE49-F238E27FC236}">
                <a16:creationId xmlns:a16="http://schemas.microsoft.com/office/drawing/2014/main" id="{1E4DED0B-3FCF-4DB8-8C88-6AED41C3D872}"/>
              </a:ext>
            </a:extLst>
          </p:cNvPr>
          <p:cNvSpPr txBox="1"/>
          <p:nvPr userDrawn="1"/>
        </p:nvSpPr>
        <p:spPr>
          <a:xfrm>
            <a:off x="4827451" y="2076772"/>
            <a:ext cx="6344155" cy="4811445"/>
          </a:xfrm>
          <a:prstGeom prst="rect">
            <a:avLst/>
          </a:prstGeom>
          <a:noFill/>
        </p:spPr>
        <p:txBody>
          <a:bodyPr wrap="square" rtlCol="0">
            <a:spAutoFit/>
          </a:bodyPr>
          <a:lstStyle/>
          <a:p>
            <a:pPr algn="ctr"/>
            <a:r>
              <a:rPr lang="vi-VN" sz="15333">
                <a:solidFill>
                  <a:srgbClr val="002060"/>
                </a:solidFill>
                <a:latin typeface="+mj-lt"/>
              </a:rPr>
              <a:t>LUYỆN TẬP</a:t>
            </a:r>
            <a:endParaRPr lang="vi-VN" sz="15333" dirty="0">
              <a:solidFill>
                <a:srgbClr val="002060"/>
              </a:solidFill>
              <a:latin typeface="+mj-lt"/>
            </a:endParaRPr>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943030" y="5267272"/>
            <a:ext cx="2635160" cy="2693448"/>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375311" y="2108467"/>
            <a:ext cx="593119" cy="531367"/>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4099354" y="6718189"/>
            <a:ext cx="388993" cy="375167"/>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4389656" y="953147"/>
            <a:ext cx="222515" cy="224767"/>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2105362" y="4797035"/>
            <a:ext cx="159035"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13145672" y="5184706"/>
            <a:ext cx="116147"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701884" y="7388661"/>
            <a:ext cx="222515" cy="224767"/>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Tree>
    <p:extLst>
      <p:ext uri="{BB962C8B-B14F-4D97-AF65-F5344CB8AC3E}">
        <p14:creationId xmlns:p14="http://schemas.microsoft.com/office/powerpoint/2010/main" val="60276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19" grpId="0" animBg="1"/>
      <p:bldP spid="220"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528529" y="292693"/>
            <a:ext cx="15503970" cy="8320175"/>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621713" y="1176235"/>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67542" y="1209103"/>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99157" y="1319230"/>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700753" y="1263362"/>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69132" y="1223927"/>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620123" y="1994740"/>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265952" y="2027608"/>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97567" y="2137735"/>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699163" y="2081867"/>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67542" y="2042433"/>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618533" y="2813245"/>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264362" y="2846114"/>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95977" y="2956241"/>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697573" y="2900373"/>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265952" y="2860938"/>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616943" y="3631751"/>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262772" y="3664619"/>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94387" y="3774746"/>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695983" y="3718878"/>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264362" y="3679443"/>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615353" y="4450256"/>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261182" y="4483124"/>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92797" y="4593251"/>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694393" y="4537383"/>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262772" y="4497949"/>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613763" y="5268761"/>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259592" y="5301630"/>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91207" y="5411757"/>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692803" y="5355889"/>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261182" y="5316454"/>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612173" y="6087267"/>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258002" y="6120135"/>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89617" y="6230262"/>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691213" y="6174394"/>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259592" y="6134959"/>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610583" y="6905772"/>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256412" y="6938640"/>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88027" y="7048767"/>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689623" y="6992899"/>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258002" y="6953465"/>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608993" y="7724277"/>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254822" y="7757146"/>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86437" y="7867273"/>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688033" y="7811405"/>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256412" y="7771970"/>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Tree>
    <p:extLst>
      <p:ext uri="{BB962C8B-B14F-4D97-AF65-F5344CB8AC3E}">
        <p14:creationId xmlns:p14="http://schemas.microsoft.com/office/powerpoint/2010/main" val="24970609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528529" y="292693"/>
            <a:ext cx="15503970" cy="8320175"/>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1320598" y="7527907"/>
            <a:ext cx="821293" cy="714051"/>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3587657" y="570247"/>
            <a:ext cx="538640" cy="504149"/>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4690722" y="1391165"/>
            <a:ext cx="308119" cy="30204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742961" y="8352912"/>
            <a:ext cx="220217" cy="145489"/>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4679308" y="8241958"/>
            <a:ext cx="160829" cy="110953"/>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1091195" y="6923109"/>
            <a:ext cx="308119" cy="30204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621713" y="1176235"/>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67542" y="1209103"/>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99157" y="1319230"/>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700753" y="1263362"/>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69132" y="1223927"/>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620123" y="1994740"/>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265952" y="2027608"/>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97567" y="2137735"/>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699163" y="2081867"/>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67542" y="2042433"/>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618533" y="2813245"/>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264362" y="2846114"/>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95977" y="2956241"/>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697573" y="2900373"/>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265952" y="2860938"/>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616943" y="3631751"/>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262772" y="3664619"/>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94387" y="3774746"/>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695983" y="3718878"/>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264362" y="3679443"/>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615353" y="4450256"/>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261182" y="4483124"/>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92797" y="4593251"/>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694393" y="4537383"/>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262772" y="4497949"/>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613763" y="5268761"/>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259592" y="5301630"/>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91207" y="5411757"/>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692803" y="5355889"/>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261182" y="5316454"/>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612173" y="6087267"/>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258002" y="6120135"/>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89617" y="6230262"/>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691213" y="6174394"/>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259592" y="6134959"/>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610583" y="6905772"/>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256412" y="6938640"/>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88027" y="7048767"/>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689623" y="6992899"/>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258002" y="6953465"/>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608993" y="7724277"/>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254822" y="7757146"/>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86437" y="7867273"/>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688033" y="7811405"/>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256412" y="7771970"/>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995145" y="1988808"/>
            <a:ext cx="13173351" cy="6364103"/>
            <a:chOff x="623255" y="927125"/>
            <a:chExt cx="7691377" cy="3871900"/>
          </a:xfrm>
          <a:solidFill>
            <a:schemeClr val="accent5">
              <a:lumMod val="75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11203441" y="5396839"/>
            <a:ext cx="3072413" cy="2125021"/>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2133845" y="4811053"/>
            <a:ext cx="2942606" cy="2691060"/>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4416214" y="8557334"/>
            <a:ext cx="354620" cy="219532"/>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2034982" y="7502408"/>
            <a:ext cx="12442762" cy="1641593"/>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spTree>
    <p:extLst>
      <p:ext uri="{BB962C8B-B14F-4D97-AF65-F5344CB8AC3E}">
        <p14:creationId xmlns:p14="http://schemas.microsoft.com/office/powerpoint/2010/main" val="3839961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528529" y="292693"/>
            <a:ext cx="15503970" cy="8320175"/>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621713" y="1176235"/>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67542" y="1209103"/>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99157" y="1319230"/>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700753" y="1263362"/>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69132" y="1223927"/>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620123" y="1994740"/>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265952" y="2027608"/>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97567" y="2137735"/>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699163" y="2081867"/>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67542" y="2042433"/>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618533" y="2813245"/>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264362" y="2846114"/>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95977" y="2956241"/>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697573" y="2900373"/>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265952" y="2860938"/>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616943" y="3631751"/>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262772" y="3664619"/>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94387" y="3774746"/>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695983" y="3718878"/>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264362" y="3679443"/>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615353" y="4450256"/>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261182" y="4483124"/>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92797" y="4593251"/>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694393" y="4537383"/>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262772" y="4497949"/>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613763" y="5268761"/>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259592" y="5301630"/>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91207" y="5411757"/>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692803" y="5355889"/>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261182" y="5316454"/>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612173" y="6087267"/>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258002" y="6120135"/>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89617" y="6230262"/>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691213" y="6174394"/>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259592" y="6134959"/>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610583" y="6905772"/>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256412" y="6938640"/>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88027" y="7048767"/>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689623" y="6992899"/>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258002" y="6953465"/>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608993" y="7724277"/>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254822" y="7757146"/>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86437" y="7867273"/>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688033" y="7811405"/>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256412" y="7771970"/>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4127183" y="1453480"/>
            <a:ext cx="7409441" cy="6307677"/>
          </a:xfrm>
          <a:prstGeom prst="rect">
            <a:avLst/>
          </a:prstGeom>
          <a:solidFill>
            <a:srgbClr val="FFE28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667"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3752823" y="1030584"/>
            <a:ext cx="1714215" cy="17824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667" dirty="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10201002" y="1371710"/>
            <a:ext cx="2062632" cy="148127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667" dirty="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375311" y="2108467"/>
            <a:ext cx="593119" cy="531367"/>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4099354" y="6718189"/>
            <a:ext cx="388993" cy="375167"/>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4389656" y="953147"/>
            <a:ext cx="222515" cy="224767"/>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2105362" y="4797035"/>
            <a:ext cx="159035"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13145672" y="5184706"/>
            <a:ext cx="116147"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701884" y="7388661"/>
            <a:ext cx="222515" cy="224767"/>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3402032" y="4784107"/>
            <a:ext cx="3470328" cy="336243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5786150" y="2096224"/>
            <a:ext cx="4973570" cy="4811445"/>
          </a:xfrm>
          <a:prstGeom prst="rect">
            <a:avLst/>
          </a:prstGeom>
          <a:noFill/>
        </p:spPr>
        <p:txBody>
          <a:bodyPr wrap="square" rtlCol="0">
            <a:spAutoFit/>
          </a:bodyPr>
          <a:lstStyle/>
          <a:p>
            <a:pPr algn="ctr"/>
            <a:r>
              <a:rPr lang="vi-VN" sz="15333" dirty="0">
                <a:solidFill>
                  <a:schemeClr val="accent6">
                    <a:lumMod val="50000"/>
                  </a:schemeClr>
                </a:solidFill>
                <a:latin typeface="+mj-lt"/>
              </a:rPr>
              <a:t>KHÁM PHÁ</a:t>
            </a:r>
          </a:p>
        </p:txBody>
      </p:sp>
    </p:spTree>
    <p:extLst>
      <p:ext uri="{BB962C8B-B14F-4D97-AF65-F5344CB8AC3E}">
        <p14:creationId xmlns:p14="http://schemas.microsoft.com/office/powerpoint/2010/main" val="901989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8/23/2022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882744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528529" y="292693"/>
            <a:ext cx="15503970" cy="8320175"/>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621713" y="1176235"/>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67542" y="1209103"/>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99157" y="1319230"/>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700753" y="1263362"/>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69132" y="1223927"/>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620123" y="1994740"/>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265952" y="2027608"/>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97567" y="2137735"/>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699163" y="2081867"/>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67542" y="2042433"/>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618533" y="2813245"/>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264362" y="2846114"/>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95977" y="2956241"/>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697573" y="2900373"/>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265952" y="2860938"/>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616943" y="3631751"/>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262772" y="3664619"/>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94387" y="3774746"/>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695983" y="3718878"/>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264362" y="3679443"/>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615353" y="4450256"/>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261182" y="4483124"/>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92797" y="4593251"/>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694393" y="4537383"/>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262772" y="4497949"/>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613763" y="5268761"/>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259592" y="5301630"/>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91207" y="5411757"/>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692803" y="5355889"/>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261182" y="5316454"/>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612173" y="6087267"/>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258002" y="6120135"/>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89617" y="6230262"/>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691213" y="6174394"/>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259592" y="6134959"/>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610583" y="6905772"/>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256412" y="6938640"/>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88027" y="7048767"/>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689623" y="6992899"/>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258002" y="6953465"/>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608993" y="7724277"/>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254822" y="7757146"/>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86437" y="7867273"/>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688033" y="7811405"/>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256412" y="7771970"/>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4127183" y="1453480"/>
            <a:ext cx="7409441" cy="6307677"/>
          </a:xfrm>
          <a:prstGeom prst="rect">
            <a:avLst/>
          </a:prstGeom>
          <a:solidFill>
            <a:schemeClr val="accent6">
              <a:lumMod val="40000"/>
              <a:lumOff val="60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667"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3752823" y="1030584"/>
            <a:ext cx="1714215" cy="17824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667" dirty="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10201002" y="1371710"/>
            <a:ext cx="2062632" cy="148127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667" dirty="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10243050" y="4829749"/>
            <a:ext cx="1748472" cy="3314888"/>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375311" y="2108467"/>
            <a:ext cx="593119" cy="531367"/>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4099354" y="6718189"/>
            <a:ext cx="388993" cy="375167"/>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4389656" y="953147"/>
            <a:ext cx="222515" cy="224767"/>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2105362" y="4797035"/>
            <a:ext cx="159035"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13145672" y="5184706"/>
            <a:ext cx="116147"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701884" y="7388661"/>
            <a:ext cx="222515" cy="224767"/>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4751145" y="2029832"/>
            <a:ext cx="6031689" cy="4811445"/>
          </a:xfrm>
          <a:prstGeom prst="rect">
            <a:avLst/>
          </a:prstGeom>
          <a:noFill/>
        </p:spPr>
        <p:txBody>
          <a:bodyPr wrap="square" rtlCol="0">
            <a:spAutoFit/>
          </a:bodyPr>
          <a:lstStyle/>
          <a:p>
            <a:pPr algn="ctr"/>
            <a:r>
              <a:rPr lang="vi-VN" sz="15333" dirty="0">
                <a:solidFill>
                  <a:srgbClr val="C00000"/>
                </a:solidFill>
                <a:latin typeface="+mj-lt"/>
              </a:rPr>
              <a:t>HOẠT ĐỘNG</a:t>
            </a:r>
          </a:p>
        </p:txBody>
      </p:sp>
    </p:spTree>
    <p:extLst>
      <p:ext uri="{BB962C8B-B14F-4D97-AF65-F5344CB8AC3E}">
        <p14:creationId xmlns:p14="http://schemas.microsoft.com/office/powerpoint/2010/main" val="3954347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528529" y="292693"/>
            <a:ext cx="15503970" cy="8320175"/>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621713" y="1176235"/>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67542" y="1209103"/>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99157" y="1319230"/>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700753" y="1263362"/>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69132" y="1223927"/>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620123" y="1994740"/>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265952" y="2027608"/>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97567" y="2137735"/>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699163" y="2081867"/>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67542" y="2042433"/>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618533" y="2813245"/>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264362" y="2846114"/>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95977" y="2956241"/>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697573" y="2900373"/>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265952" y="2860938"/>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616943" y="3631751"/>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262772" y="3664619"/>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94387" y="3774746"/>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695983" y="3718878"/>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264362" y="3679443"/>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615353" y="4450256"/>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261182" y="4483124"/>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92797" y="4593251"/>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694393" y="4537383"/>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262772" y="4497949"/>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613763" y="5268761"/>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259592" y="5301630"/>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91207" y="5411757"/>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692803" y="5355889"/>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261182" y="5316454"/>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612173" y="6087267"/>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258002" y="6120135"/>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89617" y="6230262"/>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691213" y="6174394"/>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259592" y="6134959"/>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610583" y="6905772"/>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256412" y="6938640"/>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88027" y="7048767"/>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689623" y="6992899"/>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258002" y="6953465"/>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608993" y="7724277"/>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254822" y="7757146"/>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86437" y="7867273"/>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688033" y="7811405"/>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256412" y="7771970"/>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4127183" y="1453480"/>
            <a:ext cx="7409441" cy="6307677"/>
          </a:xfrm>
          <a:prstGeom prst="rect">
            <a:avLst/>
          </a:prstGeom>
          <a:solidFill>
            <a:schemeClr val="accent5">
              <a:lumMod val="40000"/>
              <a:lumOff val="60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667"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3752823" y="1030584"/>
            <a:ext cx="1714215" cy="17824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667" dirty="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10201002" y="1371710"/>
            <a:ext cx="2062632" cy="148127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667" dirty="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943030" y="5267272"/>
            <a:ext cx="2635160" cy="2693448"/>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375311" y="2108467"/>
            <a:ext cx="593119" cy="531367"/>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4099354" y="6718189"/>
            <a:ext cx="388993" cy="375167"/>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4389656" y="953147"/>
            <a:ext cx="222515" cy="224767"/>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2105362" y="4797035"/>
            <a:ext cx="159035"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13145672" y="5184706"/>
            <a:ext cx="116147"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701884" y="7388661"/>
            <a:ext cx="222515" cy="224767"/>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4863126" y="2004504"/>
            <a:ext cx="6312281" cy="4811445"/>
          </a:xfrm>
          <a:prstGeom prst="rect">
            <a:avLst/>
          </a:prstGeom>
          <a:noFill/>
        </p:spPr>
        <p:txBody>
          <a:bodyPr wrap="square" rtlCol="0">
            <a:spAutoFit/>
          </a:bodyPr>
          <a:lstStyle/>
          <a:p>
            <a:pPr algn="ctr"/>
            <a:r>
              <a:rPr lang="vi-VN" sz="15333" dirty="0">
                <a:solidFill>
                  <a:srgbClr val="002060"/>
                </a:solidFill>
                <a:latin typeface="+mj-lt"/>
              </a:rPr>
              <a:t>LUYỆN TẬP</a:t>
            </a:r>
          </a:p>
        </p:txBody>
      </p:sp>
    </p:spTree>
    <p:extLst>
      <p:ext uri="{BB962C8B-B14F-4D97-AF65-F5344CB8AC3E}">
        <p14:creationId xmlns:p14="http://schemas.microsoft.com/office/powerpoint/2010/main" val="3822272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528529" y="292693"/>
            <a:ext cx="15503970" cy="8320175"/>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621713" y="1176235"/>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67542" y="1209103"/>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99157" y="1319230"/>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700753" y="1263362"/>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69132" y="1223927"/>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620123" y="1994740"/>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265952" y="2027608"/>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97567" y="2137735"/>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699163" y="2081867"/>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67542" y="2042433"/>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618533" y="2813245"/>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264362" y="2846114"/>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95977" y="2956241"/>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697573" y="2900373"/>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265952" y="2860938"/>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616943" y="3631751"/>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262772" y="3664619"/>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94387" y="3774746"/>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695983" y="3718878"/>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264362" y="3679443"/>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615353" y="4450256"/>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261182" y="4483124"/>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92797" y="4593251"/>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694393" y="4537383"/>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262772" y="4497949"/>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613763" y="5268761"/>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259592" y="5301630"/>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91207" y="5411757"/>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692803" y="5355889"/>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261182" y="5316454"/>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612173" y="6087267"/>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258002" y="6120135"/>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89617" y="6230262"/>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691213" y="6174394"/>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259592" y="6134959"/>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610583" y="6905772"/>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256412" y="6938640"/>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88027" y="7048767"/>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689623" y="6992899"/>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258002" y="6953465"/>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608993" y="7724277"/>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254822" y="7757146"/>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86437" y="7867273"/>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688033" y="7811405"/>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256412" y="7771970"/>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Tree>
    <p:extLst>
      <p:ext uri="{BB962C8B-B14F-4D97-AF65-F5344CB8AC3E}">
        <p14:creationId xmlns:p14="http://schemas.microsoft.com/office/powerpoint/2010/main" val="12904255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528529" y="292693"/>
            <a:ext cx="15503970" cy="8320175"/>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1320598" y="7527907"/>
            <a:ext cx="821293" cy="714051"/>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3587657" y="570247"/>
            <a:ext cx="538640" cy="504149"/>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4690722" y="1391165"/>
            <a:ext cx="308119" cy="30204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742961" y="8352912"/>
            <a:ext cx="220217" cy="145489"/>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4679308" y="8241958"/>
            <a:ext cx="160829" cy="110953"/>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1091195" y="6923109"/>
            <a:ext cx="308119" cy="30204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621713" y="1176235"/>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67542" y="1209103"/>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99157" y="1319230"/>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700753" y="1263362"/>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69132" y="1223927"/>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620123" y="1994740"/>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265952" y="2027608"/>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97567" y="2137735"/>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699163" y="2081867"/>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67542" y="2042433"/>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618533" y="2813245"/>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264362" y="2846114"/>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95977" y="2956241"/>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697573" y="2900373"/>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265952" y="2860938"/>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616943" y="3631751"/>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262772" y="3664619"/>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94387" y="3774746"/>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695983" y="3718878"/>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264362" y="3679443"/>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615353" y="4450256"/>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261182" y="4483124"/>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92797" y="4593251"/>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694393" y="4537383"/>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262772" y="4497949"/>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613763" y="5268761"/>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259592" y="5301630"/>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91207" y="5411757"/>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692803" y="5355889"/>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261182" y="5316454"/>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612173" y="6087267"/>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258002" y="6120135"/>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89617" y="6230262"/>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691213" y="6174394"/>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259592" y="6134959"/>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610583" y="6905772"/>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256412" y="6938640"/>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88027" y="7048767"/>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689623" y="6992899"/>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258002" y="6953465"/>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608993" y="7724277"/>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254822" y="7757146"/>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86437" y="7867273"/>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688033" y="7811405"/>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256412" y="7771970"/>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995145" y="1988808"/>
            <a:ext cx="13173351" cy="6364103"/>
            <a:chOff x="623255" y="927125"/>
            <a:chExt cx="7691377" cy="3871900"/>
          </a:xfrm>
          <a:solidFill>
            <a:schemeClr val="accent3">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11203441" y="5396839"/>
            <a:ext cx="3072413" cy="2125021"/>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2133845" y="4811053"/>
            <a:ext cx="2942606" cy="2691060"/>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4416214" y="8557334"/>
            <a:ext cx="354620" cy="219532"/>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2034982" y="7502408"/>
            <a:ext cx="12442762" cy="1641593"/>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spTree>
    <p:extLst>
      <p:ext uri="{BB962C8B-B14F-4D97-AF65-F5344CB8AC3E}">
        <p14:creationId xmlns:p14="http://schemas.microsoft.com/office/powerpoint/2010/main" val="1159293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528529" y="292693"/>
            <a:ext cx="15503970" cy="8320175"/>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621713" y="1176235"/>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67542" y="1209103"/>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99157" y="1319230"/>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700753" y="1263362"/>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69132" y="1223927"/>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620123" y="1994740"/>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265952" y="2027608"/>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97567" y="2137735"/>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699163" y="2081867"/>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67542" y="2042433"/>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618533" y="2813245"/>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264362" y="2846114"/>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95977" y="2956241"/>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697573" y="2900373"/>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265952" y="2860938"/>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616943" y="3631751"/>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262772" y="3664619"/>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94387" y="3774746"/>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695983" y="3718878"/>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264362" y="3679443"/>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615353" y="4450256"/>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261182" y="4483124"/>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92797" y="4593251"/>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694393" y="4537383"/>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262772" y="4497949"/>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613763" y="5268761"/>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259592" y="5301630"/>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91207" y="5411757"/>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692803" y="5355889"/>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261182" y="5316454"/>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612173" y="6087267"/>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258002" y="6120135"/>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89617" y="6230262"/>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691213" y="6174394"/>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259592" y="6134959"/>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610583" y="6905772"/>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256412" y="6938640"/>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88027" y="7048767"/>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689623" y="6992899"/>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258002" y="6953465"/>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608993" y="7724277"/>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254822" y="7757146"/>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86437" y="7867273"/>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688033" y="7811405"/>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256412" y="7771970"/>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4127183" y="1453480"/>
            <a:ext cx="7409441" cy="6307677"/>
          </a:xfrm>
          <a:prstGeom prst="rect">
            <a:avLst/>
          </a:prstGeom>
          <a:solidFill>
            <a:srgbClr val="FFE28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667"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3752823" y="1030584"/>
            <a:ext cx="1714215" cy="17824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667" dirty="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10201002" y="1371710"/>
            <a:ext cx="2062632" cy="148127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667" dirty="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375311" y="2108467"/>
            <a:ext cx="593119" cy="531367"/>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4099354" y="6718189"/>
            <a:ext cx="388993" cy="375167"/>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4389656" y="953147"/>
            <a:ext cx="222515" cy="224767"/>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2105362" y="4797035"/>
            <a:ext cx="159035"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13145672" y="5184706"/>
            <a:ext cx="116147"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701884" y="7388661"/>
            <a:ext cx="222515" cy="224767"/>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3402032" y="4784107"/>
            <a:ext cx="3470328" cy="336243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5786150" y="2096224"/>
            <a:ext cx="4973570" cy="4811445"/>
          </a:xfrm>
          <a:prstGeom prst="rect">
            <a:avLst/>
          </a:prstGeom>
          <a:noFill/>
        </p:spPr>
        <p:txBody>
          <a:bodyPr wrap="square" rtlCol="0">
            <a:spAutoFit/>
          </a:bodyPr>
          <a:lstStyle/>
          <a:p>
            <a:pPr algn="ctr"/>
            <a:r>
              <a:rPr lang="vi-VN" sz="15333" dirty="0">
                <a:solidFill>
                  <a:schemeClr val="accent6">
                    <a:lumMod val="50000"/>
                  </a:schemeClr>
                </a:solidFill>
                <a:latin typeface="+mj-lt"/>
              </a:rPr>
              <a:t>KHÁM PHÁ</a:t>
            </a:r>
          </a:p>
        </p:txBody>
      </p:sp>
    </p:spTree>
    <p:extLst>
      <p:ext uri="{BB962C8B-B14F-4D97-AF65-F5344CB8AC3E}">
        <p14:creationId xmlns:p14="http://schemas.microsoft.com/office/powerpoint/2010/main" val="4187475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528529" y="292693"/>
            <a:ext cx="15503970" cy="8320175"/>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621713" y="1176235"/>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67542" y="1209103"/>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99157" y="1319230"/>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700753" y="1263362"/>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69132" y="1223927"/>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620123" y="1994740"/>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265952" y="2027608"/>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97567" y="2137735"/>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699163" y="2081867"/>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67542" y="2042433"/>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618533" y="2813245"/>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264362" y="2846114"/>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95977" y="2956241"/>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697573" y="2900373"/>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265952" y="2860938"/>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616943" y="3631751"/>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262772" y="3664619"/>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94387" y="3774746"/>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695983" y="3718878"/>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264362" y="3679443"/>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615353" y="4450256"/>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261182" y="4483124"/>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92797" y="4593251"/>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694393" y="4537383"/>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262772" y="4497949"/>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613763" y="5268761"/>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259592" y="5301630"/>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91207" y="5411757"/>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692803" y="5355889"/>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261182" y="5316454"/>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612173" y="6087267"/>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258002" y="6120135"/>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89617" y="6230262"/>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691213" y="6174394"/>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259592" y="6134959"/>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610583" y="6905772"/>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256412" y="6938640"/>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88027" y="7048767"/>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689623" y="6992899"/>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258002" y="6953465"/>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608993" y="7724277"/>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254822" y="7757146"/>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86437" y="7867273"/>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688033" y="7811405"/>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256412" y="7771970"/>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4127183" y="1453480"/>
            <a:ext cx="7409441" cy="6307677"/>
          </a:xfrm>
          <a:prstGeom prst="rect">
            <a:avLst/>
          </a:prstGeom>
          <a:solidFill>
            <a:schemeClr val="accent6">
              <a:lumMod val="40000"/>
              <a:lumOff val="60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667"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3752823" y="1030584"/>
            <a:ext cx="1714215" cy="17824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667" dirty="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10201002" y="1371710"/>
            <a:ext cx="2062632" cy="148127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667" dirty="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10243050" y="4829749"/>
            <a:ext cx="1748472" cy="3314888"/>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375311" y="2108467"/>
            <a:ext cx="593119" cy="531367"/>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4099354" y="6718189"/>
            <a:ext cx="388993" cy="375167"/>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4389656" y="953147"/>
            <a:ext cx="222515" cy="224767"/>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2105362" y="4797035"/>
            <a:ext cx="159035"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13145672" y="5184706"/>
            <a:ext cx="116147"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701884" y="7388661"/>
            <a:ext cx="222515" cy="224767"/>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4751145" y="2029832"/>
            <a:ext cx="6031689" cy="4811445"/>
          </a:xfrm>
          <a:prstGeom prst="rect">
            <a:avLst/>
          </a:prstGeom>
          <a:noFill/>
        </p:spPr>
        <p:txBody>
          <a:bodyPr wrap="square" rtlCol="0">
            <a:spAutoFit/>
          </a:bodyPr>
          <a:lstStyle/>
          <a:p>
            <a:pPr algn="ctr"/>
            <a:r>
              <a:rPr lang="vi-VN" sz="15333" dirty="0">
                <a:solidFill>
                  <a:srgbClr val="C00000"/>
                </a:solidFill>
                <a:latin typeface="+mj-lt"/>
              </a:rPr>
              <a:t>HOẠT ĐỘNG</a:t>
            </a:r>
          </a:p>
        </p:txBody>
      </p:sp>
    </p:spTree>
    <p:extLst>
      <p:ext uri="{BB962C8B-B14F-4D97-AF65-F5344CB8AC3E}">
        <p14:creationId xmlns:p14="http://schemas.microsoft.com/office/powerpoint/2010/main" val="460951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528529" y="292693"/>
            <a:ext cx="15503970" cy="8320175"/>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621713" y="1176235"/>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67542" y="1209103"/>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99157" y="1319230"/>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700753" y="1263362"/>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69132" y="1223927"/>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620123" y="1994740"/>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265952" y="2027608"/>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97567" y="2137735"/>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699163" y="2081867"/>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67542" y="2042433"/>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618533" y="2813245"/>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264362" y="2846114"/>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95977" y="2956241"/>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697573" y="2900373"/>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265952" y="2860938"/>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616943" y="3631751"/>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262772" y="3664619"/>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94387" y="3774746"/>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695983" y="3718878"/>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264362" y="3679443"/>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615353" y="4450256"/>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261182" y="4483124"/>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92797" y="4593251"/>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694393" y="4537383"/>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262772" y="4497949"/>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613763" y="5268761"/>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259592" y="5301630"/>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91207" y="5411757"/>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692803" y="5355889"/>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261182" y="5316454"/>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612173" y="6087267"/>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258002" y="6120135"/>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89617" y="6230262"/>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691213" y="6174394"/>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259592" y="6134959"/>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610583" y="6905772"/>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256412" y="6938640"/>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88027" y="7048767"/>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689623" y="6992899"/>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258002" y="6953465"/>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608993" y="7724277"/>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254822" y="7757146"/>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86437" y="7867273"/>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688033" y="7811405"/>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256412" y="7771970"/>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4127183" y="1453480"/>
            <a:ext cx="7409441" cy="6307677"/>
          </a:xfrm>
          <a:prstGeom prst="rect">
            <a:avLst/>
          </a:prstGeom>
          <a:solidFill>
            <a:schemeClr val="accent5">
              <a:lumMod val="40000"/>
              <a:lumOff val="60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667"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3752823" y="1030584"/>
            <a:ext cx="1714215" cy="17824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667" dirty="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10201002" y="1371710"/>
            <a:ext cx="2062632" cy="148127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667" dirty="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943030" y="5267272"/>
            <a:ext cx="2635160" cy="2693448"/>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375311" y="2108467"/>
            <a:ext cx="593119" cy="531367"/>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4099354" y="6718189"/>
            <a:ext cx="388993" cy="375167"/>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4389656" y="953147"/>
            <a:ext cx="222515" cy="224767"/>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2105362" y="4797035"/>
            <a:ext cx="159035"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13145672" y="5184706"/>
            <a:ext cx="116147"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701884" y="7388661"/>
            <a:ext cx="222515" cy="224767"/>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4811736" y="2128639"/>
            <a:ext cx="6344155" cy="4811445"/>
          </a:xfrm>
          <a:prstGeom prst="rect">
            <a:avLst/>
          </a:prstGeom>
          <a:noFill/>
        </p:spPr>
        <p:txBody>
          <a:bodyPr wrap="square" rtlCol="0">
            <a:spAutoFit/>
          </a:bodyPr>
          <a:lstStyle/>
          <a:p>
            <a:pPr algn="ctr"/>
            <a:r>
              <a:rPr lang="vi-VN" sz="15333">
                <a:solidFill>
                  <a:srgbClr val="002060"/>
                </a:solidFill>
                <a:latin typeface="+mj-lt"/>
              </a:rPr>
              <a:t>LUYỆN TẬP</a:t>
            </a:r>
            <a:endParaRPr lang="vi-VN" sz="15333" dirty="0">
              <a:solidFill>
                <a:srgbClr val="002060"/>
              </a:solidFill>
              <a:latin typeface="+mj-lt"/>
            </a:endParaRPr>
          </a:p>
        </p:txBody>
      </p:sp>
    </p:spTree>
    <p:extLst>
      <p:ext uri="{BB962C8B-B14F-4D97-AF65-F5344CB8AC3E}">
        <p14:creationId xmlns:p14="http://schemas.microsoft.com/office/powerpoint/2010/main" val="205123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528529" y="292693"/>
            <a:ext cx="15503970" cy="8320175"/>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621713" y="1176235"/>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67542" y="1209103"/>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99157" y="1319230"/>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700753" y="1263362"/>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69132" y="1223927"/>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620123" y="1994740"/>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265952" y="2027608"/>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97567" y="2137735"/>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699163" y="2081867"/>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67542" y="2042433"/>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618533" y="2813245"/>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264362" y="2846114"/>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95977" y="2956241"/>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697573" y="2900373"/>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265952" y="2860938"/>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616943" y="3631751"/>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262772" y="3664619"/>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94387" y="3774746"/>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695983" y="3718878"/>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264362" y="3679443"/>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615353" y="4450256"/>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261182" y="4483124"/>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92797" y="4593251"/>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694393" y="4537383"/>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262772" y="4497949"/>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613763" y="5268761"/>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259592" y="5301630"/>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91207" y="5411757"/>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692803" y="5355889"/>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261182" y="5316454"/>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612173" y="6087267"/>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258002" y="6120135"/>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89617" y="6230262"/>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691213" y="6174394"/>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259592" y="6134959"/>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610583" y="6905772"/>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256412" y="6938640"/>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88027" y="7048767"/>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689623" y="6992899"/>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258002" y="6953465"/>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608993" y="7724277"/>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254822" y="7757146"/>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86437" y="7867273"/>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688033" y="7811405"/>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256412" y="7771970"/>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Tree>
    <p:extLst>
      <p:ext uri="{BB962C8B-B14F-4D97-AF65-F5344CB8AC3E}">
        <p14:creationId xmlns:p14="http://schemas.microsoft.com/office/powerpoint/2010/main" val="40832991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528529" y="292693"/>
            <a:ext cx="15503970" cy="8320175"/>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1320598" y="7527907"/>
            <a:ext cx="821293" cy="714051"/>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3587657" y="570247"/>
            <a:ext cx="538640" cy="504149"/>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4690722" y="1391165"/>
            <a:ext cx="308119" cy="30204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742961" y="8352912"/>
            <a:ext cx="220217" cy="145489"/>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4679308" y="8241958"/>
            <a:ext cx="160829" cy="110953"/>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1091195" y="6923109"/>
            <a:ext cx="308119" cy="30204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621713" y="1176235"/>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67542" y="1209103"/>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99157" y="1319230"/>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700753" y="1263362"/>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69132" y="1223927"/>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620123" y="1994740"/>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265952" y="2027608"/>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97567" y="2137735"/>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699163" y="2081867"/>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67542" y="2042433"/>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618533" y="2813245"/>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264362" y="2846114"/>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95977" y="2956241"/>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697573" y="2900373"/>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265952" y="2860938"/>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616943" y="3631751"/>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262772" y="3664619"/>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94387" y="3774746"/>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695983" y="3718878"/>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264362" y="3679443"/>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615353" y="4450256"/>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261182" y="4483124"/>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92797" y="4593251"/>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694393" y="4537383"/>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262772" y="4497949"/>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613763" y="5268761"/>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259592" y="5301630"/>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91207" y="5411757"/>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692803" y="5355889"/>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261182" y="5316454"/>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612173" y="6087267"/>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258002" y="6120135"/>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89617" y="6230262"/>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691213" y="6174394"/>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259592" y="6134959"/>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610583" y="6905772"/>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256412" y="6938640"/>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88027" y="7048767"/>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689623" y="6992899"/>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258002" y="6953465"/>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608993" y="7724277"/>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254822" y="7757146"/>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86437" y="7867273"/>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688033" y="7811405"/>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256412" y="7771970"/>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995145" y="1988808"/>
            <a:ext cx="13173351" cy="6364103"/>
            <a:chOff x="623255" y="927125"/>
            <a:chExt cx="7691377" cy="3871900"/>
          </a:xfrm>
          <a:solidFill>
            <a:schemeClr val="accent4">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11203441" y="5396839"/>
            <a:ext cx="3072413" cy="2125021"/>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2133845" y="4811053"/>
            <a:ext cx="2942606" cy="2691060"/>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4416214" y="8557334"/>
            <a:ext cx="354620" cy="219532"/>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2034982" y="7502408"/>
            <a:ext cx="12442762" cy="1641593"/>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spTree>
    <p:extLst>
      <p:ext uri="{BB962C8B-B14F-4D97-AF65-F5344CB8AC3E}">
        <p14:creationId xmlns:p14="http://schemas.microsoft.com/office/powerpoint/2010/main" val="1832102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528529" y="292693"/>
            <a:ext cx="15503970" cy="8320175"/>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621713" y="1176235"/>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67542" y="1209103"/>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99157" y="1319230"/>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700753" y="1263362"/>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69132" y="1223927"/>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620123" y="1994740"/>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265952" y="2027608"/>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97567" y="2137735"/>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699163" y="2081867"/>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67542" y="2042433"/>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618533" y="2813245"/>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264362" y="2846114"/>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95977" y="2956241"/>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697573" y="2900373"/>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265952" y="2860938"/>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616943" y="3631751"/>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262772" y="3664619"/>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94387" y="3774746"/>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695983" y="3718878"/>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264362" y="3679443"/>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615353" y="4450256"/>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261182" y="4483124"/>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92797" y="4593251"/>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694393" y="4537383"/>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262772" y="4497949"/>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613763" y="5268761"/>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259592" y="5301630"/>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91207" y="5411757"/>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692803" y="5355889"/>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261182" y="5316454"/>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612173" y="6087267"/>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258002" y="6120135"/>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89617" y="6230262"/>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691213" y="6174394"/>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259592" y="6134959"/>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610583" y="6905772"/>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256412" y="6938640"/>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88027" y="7048767"/>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689623" y="6992899"/>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258002" y="6953465"/>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608993" y="7724277"/>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254822" y="7757146"/>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86437" y="7867273"/>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688033" y="7811405"/>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256412" y="7771970"/>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4127183" y="1453480"/>
            <a:ext cx="7409441" cy="6307677"/>
          </a:xfrm>
          <a:prstGeom prst="rect">
            <a:avLst/>
          </a:prstGeom>
          <a:solidFill>
            <a:srgbClr val="FFE28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667"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3752823" y="1030584"/>
            <a:ext cx="1714215" cy="17824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667" dirty="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10201002" y="1371710"/>
            <a:ext cx="2062632" cy="148127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667" dirty="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375311" y="2108467"/>
            <a:ext cx="593119" cy="531367"/>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4099354" y="6718189"/>
            <a:ext cx="388993" cy="375167"/>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4389656" y="953147"/>
            <a:ext cx="222515" cy="224767"/>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2105362" y="4797035"/>
            <a:ext cx="159035"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13145672" y="5184706"/>
            <a:ext cx="116147"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701884" y="7388661"/>
            <a:ext cx="222515" cy="224767"/>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3402032" y="4784107"/>
            <a:ext cx="3470328" cy="336243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5786150" y="2096224"/>
            <a:ext cx="4973570" cy="4811445"/>
          </a:xfrm>
          <a:prstGeom prst="rect">
            <a:avLst/>
          </a:prstGeom>
          <a:noFill/>
        </p:spPr>
        <p:txBody>
          <a:bodyPr wrap="square" rtlCol="0">
            <a:spAutoFit/>
          </a:bodyPr>
          <a:lstStyle/>
          <a:p>
            <a:pPr algn="ctr"/>
            <a:r>
              <a:rPr lang="vi-VN" sz="15333" dirty="0">
                <a:solidFill>
                  <a:schemeClr val="accent6">
                    <a:lumMod val="50000"/>
                  </a:schemeClr>
                </a:solidFill>
                <a:latin typeface="+mj-lt"/>
              </a:rPr>
              <a:t>KHÁM PHÁ</a:t>
            </a:r>
          </a:p>
        </p:txBody>
      </p:sp>
    </p:spTree>
    <p:extLst>
      <p:ext uri="{BB962C8B-B14F-4D97-AF65-F5344CB8AC3E}">
        <p14:creationId xmlns:p14="http://schemas.microsoft.com/office/powerpoint/2010/main" val="644524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2" y="5875867"/>
            <a:ext cx="13835142" cy="1816100"/>
          </a:xfrm>
        </p:spPr>
        <p:txBody>
          <a:bodyPr anchor="t"/>
          <a:lstStyle>
            <a:lvl1pPr algn="l">
              <a:defRPr sz="6400" b="1" cap="all"/>
            </a:lvl1pPr>
          </a:lstStyle>
          <a:p>
            <a:r>
              <a:rPr lang="en-US"/>
              <a:t>Click to edit Master title style</a:t>
            </a:r>
          </a:p>
        </p:txBody>
      </p:sp>
      <p:sp>
        <p:nvSpPr>
          <p:cNvPr id="3" name="Text Placeholder 2"/>
          <p:cNvSpPr>
            <a:spLocks noGrp="1"/>
          </p:cNvSpPr>
          <p:nvPr>
            <p:ph type="body" idx="1"/>
          </p:nvPr>
        </p:nvSpPr>
        <p:spPr>
          <a:xfrm>
            <a:off x="1285742" y="3875618"/>
            <a:ext cx="13835142" cy="2000249"/>
          </a:xfrm>
        </p:spPr>
        <p:txBody>
          <a:bodyPr anchor="b"/>
          <a:lstStyle>
            <a:lvl1pPr marL="0" indent="0">
              <a:buNone/>
              <a:defRPr sz="3200">
                <a:solidFill>
                  <a:schemeClr val="tx1">
                    <a:tint val="75000"/>
                  </a:schemeClr>
                </a:solidFill>
              </a:defRPr>
            </a:lvl1pPr>
            <a:lvl2pPr marL="726262" indent="0">
              <a:buNone/>
              <a:defRPr sz="2900">
                <a:solidFill>
                  <a:schemeClr val="tx1">
                    <a:tint val="75000"/>
                  </a:schemeClr>
                </a:solidFill>
              </a:defRPr>
            </a:lvl2pPr>
            <a:lvl3pPr marL="1452524" indent="0">
              <a:buNone/>
              <a:defRPr sz="2500">
                <a:solidFill>
                  <a:schemeClr val="tx1">
                    <a:tint val="75000"/>
                  </a:schemeClr>
                </a:solidFill>
              </a:defRPr>
            </a:lvl3pPr>
            <a:lvl4pPr marL="2178787" indent="0">
              <a:buNone/>
              <a:defRPr sz="2200">
                <a:solidFill>
                  <a:schemeClr val="tx1">
                    <a:tint val="75000"/>
                  </a:schemeClr>
                </a:solidFill>
              </a:defRPr>
            </a:lvl4pPr>
            <a:lvl5pPr marL="2905049" indent="0">
              <a:buNone/>
              <a:defRPr sz="2200">
                <a:solidFill>
                  <a:schemeClr val="tx1">
                    <a:tint val="75000"/>
                  </a:schemeClr>
                </a:solidFill>
              </a:defRPr>
            </a:lvl5pPr>
            <a:lvl6pPr marL="3631311" indent="0">
              <a:buNone/>
              <a:defRPr sz="2200">
                <a:solidFill>
                  <a:schemeClr val="tx1">
                    <a:tint val="75000"/>
                  </a:schemeClr>
                </a:solidFill>
              </a:defRPr>
            </a:lvl6pPr>
            <a:lvl7pPr marL="4357573" indent="0">
              <a:buNone/>
              <a:defRPr sz="2200">
                <a:solidFill>
                  <a:schemeClr val="tx1">
                    <a:tint val="75000"/>
                  </a:schemeClr>
                </a:solidFill>
              </a:defRPr>
            </a:lvl7pPr>
            <a:lvl8pPr marL="5083835" indent="0">
              <a:buNone/>
              <a:defRPr sz="2200">
                <a:solidFill>
                  <a:schemeClr val="tx1">
                    <a:tint val="75000"/>
                  </a:schemeClr>
                </a:solidFill>
              </a:defRPr>
            </a:lvl8pPr>
            <a:lvl9pPr marL="5810098" indent="0">
              <a:buNone/>
              <a:defRPr sz="2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4B3276-3901-471F-8285-C92A8E75787C}" type="datetimeFigureOut">
              <a:rPr lang="en-US" smtClean="0"/>
              <a:t>8/23/2022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8015324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528529" y="292693"/>
            <a:ext cx="15503970" cy="8320175"/>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621713" y="1176235"/>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67542" y="1209103"/>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99157" y="1319230"/>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700753" y="1263362"/>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69132" y="1223927"/>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620123" y="1994740"/>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265952" y="2027608"/>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97567" y="2137735"/>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699163" y="2081867"/>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67542" y="2042433"/>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618533" y="2813245"/>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264362" y="2846114"/>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95977" y="2956241"/>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697573" y="2900373"/>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265952" y="2860938"/>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616943" y="3631751"/>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262772" y="3664619"/>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94387" y="3774746"/>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695983" y="3718878"/>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264362" y="3679443"/>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615353" y="4450256"/>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261182" y="4483124"/>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92797" y="4593251"/>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694393" y="4537383"/>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262772" y="4497949"/>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613763" y="5268761"/>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259592" y="5301630"/>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91207" y="5411757"/>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692803" y="5355889"/>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261182" y="5316454"/>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612173" y="6087267"/>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258002" y="6120135"/>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89617" y="6230262"/>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691213" y="6174394"/>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259592" y="6134959"/>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610583" y="6905772"/>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256412" y="6938640"/>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88027" y="7048767"/>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689623" y="6992899"/>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258002" y="6953465"/>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608993" y="7724277"/>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254822" y="7757146"/>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86437" y="7867273"/>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688033" y="7811405"/>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256412" y="7771970"/>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4127183" y="1453480"/>
            <a:ext cx="7409441" cy="6307677"/>
          </a:xfrm>
          <a:prstGeom prst="rect">
            <a:avLst/>
          </a:prstGeom>
          <a:solidFill>
            <a:schemeClr val="accent6">
              <a:lumMod val="40000"/>
              <a:lumOff val="60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667"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3752823" y="1030584"/>
            <a:ext cx="1714215" cy="17824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667" dirty="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10201002" y="1371710"/>
            <a:ext cx="2062632" cy="148127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667" dirty="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10243050" y="4829749"/>
            <a:ext cx="1748472" cy="3314888"/>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375311" y="2108467"/>
            <a:ext cx="593119" cy="531367"/>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4099354" y="6718189"/>
            <a:ext cx="388993" cy="375167"/>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4389656" y="953147"/>
            <a:ext cx="222515" cy="224767"/>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2105362" y="4797035"/>
            <a:ext cx="159035"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13145672" y="5184706"/>
            <a:ext cx="116147"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701884" y="7388661"/>
            <a:ext cx="222515" cy="224767"/>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4751145" y="2029832"/>
            <a:ext cx="6031689" cy="4811445"/>
          </a:xfrm>
          <a:prstGeom prst="rect">
            <a:avLst/>
          </a:prstGeom>
          <a:noFill/>
        </p:spPr>
        <p:txBody>
          <a:bodyPr wrap="square" rtlCol="0">
            <a:spAutoFit/>
          </a:bodyPr>
          <a:lstStyle/>
          <a:p>
            <a:pPr algn="ctr"/>
            <a:r>
              <a:rPr lang="vi-VN" sz="15333" dirty="0">
                <a:solidFill>
                  <a:srgbClr val="C00000"/>
                </a:solidFill>
                <a:latin typeface="+mj-lt"/>
              </a:rPr>
              <a:t>HOẠT ĐỘNG</a:t>
            </a:r>
          </a:p>
        </p:txBody>
      </p:sp>
    </p:spTree>
    <p:extLst>
      <p:ext uri="{BB962C8B-B14F-4D97-AF65-F5344CB8AC3E}">
        <p14:creationId xmlns:p14="http://schemas.microsoft.com/office/powerpoint/2010/main" val="2139779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528529" y="292693"/>
            <a:ext cx="15503970" cy="8320175"/>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621713" y="1176235"/>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67542" y="1209103"/>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99157" y="1319230"/>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700753" y="1263362"/>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69132" y="1223927"/>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620123" y="1994740"/>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265952" y="2027608"/>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97567" y="2137735"/>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699163" y="2081867"/>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67542" y="2042433"/>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618533" y="2813245"/>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264362" y="2846114"/>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95977" y="2956241"/>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697573" y="2900373"/>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265952" y="2860938"/>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616943" y="3631751"/>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262772" y="3664619"/>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94387" y="3774746"/>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695983" y="3718878"/>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264362" y="3679443"/>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615353" y="4450256"/>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261182" y="4483124"/>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92797" y="4593251"/>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694393" y="4537383"/>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262772" y="4497949"/>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613763" y="5268761"/>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259592" y="5301630"/>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91207" y="5411757"/>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692803" y="5355889"/>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261182" y="5316454"/>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612173" y="6087267"/>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258002" y="6120135"/>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89617" y="6230262"/>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691213" y="6174394"/>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259592" y="6134959"/>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610583" y="6905772"/>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256412" y="6938640"/>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88027" y="7048767"/>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689623" y="6992899"/>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258002" y="6953465"/>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608993" y="7724277"/>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254822" y="7757146"/>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86437" y="7867273"/>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688033" y="7811405"/>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256412" y="7771970"/>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4127183" y="1453480"/>
            <a:ext cx="7409441" cy="6307677"/>
          </a:xfrm>
          <a:prstGeom prst="rect">
            <a:avLst/>
          </a:prstGeom>
          <a:solidFill>
            <a:schemeClr val="accent5">
              <a:lumMod val="40000"/>
              <a:lumOff val="60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667"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3752823" y="1030584"/>
            <a:ext cx="1714215" cy="17824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667" dirty="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10201002" y="1371710"/>
            <a:ext cx="2062632" cy="148127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667" dirty="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943030" y="5267272"/>
            <a:ext cx="2635160" cy="2693448"/>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375311" y="2108467"/>
            <a:ext cx="593119" cy="531367"/>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4099354" y="6718189"/>
            <a:ext cx="388993" cy="375167"/>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4389656" y="953147"/>
            <a:ext cx="222515" cy="224767"/>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2105362" y="4797035"/>
            <a:ext cx="159035"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13145672" y="5184706"/>
            <a:ext cx="116147"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701884" y="7388661"/>
            <a:ext cx="222515" cy="224767"/>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4947022" y="2196300"/>
            <a:ext cx="5987436" cy="4811445"/>
          </a:xfrm>
          <a:prstGeom prst="rect">
            <a:avLst/>
          </a:prstGeom>
          <a:noFill/>
        </p:spPr>
        <p:txBody>
          <a:bodyPr wrap="square" rtlCol="0">
            <a:spAutoFit/>
          </a:bodyPr>
          <a:lstStyle/>
          <a:p>
            <a:pPr algn="ctr"/>
            <a:r>
              <a:rPr lang="vi-VN" sz="15333">
                <a:solidFill>
                  <a:srgbClr val="002060"/>
                </a:solidFill>
                <a:latin typeface="+mj-lt"/>
              </a:rPr>
              <a:t>LUYỆN TẬP</a:t>
            </a:r>
            <a:endParaRPr lang="vi-VN" sz="15333" dirty="0">
              <a:solidFill>
                <a:srgbClr val="002060"/>
              </a:solidFill>
              <a:latin typeface="+mj-lt"/>
            </a:endParaRPr>
          </a:p>
        </p:txBody>
      </p:sp>
    </p:spTree>
    <p:extLst>
      <p:ext uri="{BB962C8B-B14F-4D97-AF65-F5344CB8AC3E}">
        <p14:creationId xmlns:p14="http://schemas.microsoft.com/office/powerpoint/2010/main" val="54753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528529" y="292693"/>
            <a:ext cx="15503970" cy="8320175"/>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621713" y="1176235"/>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67542" y="1209103"/>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99157" y="1319230"/>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700753" y="1263362"/>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69132" y="1223927"/>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620123" y="1994740"/>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265952" y="2027608"/>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97567" y="2137735"/>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699163" y="2081867"/>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67542" y="2042433"/>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618533" y="2813245"/>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264362" y="2846114"/>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95977" y="2956241"/>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697573" y="2900373"/>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265952" y="2860938"/>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616943" y="3631751"/>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262772" y="3664619"/>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94387" y="3774746"/>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695983" y="3718878"/>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264362" y="3679443"/>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615353" y="4450256"/>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261182" y="4483124"/>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92797" y="4593251"/>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694393" y="4537383"/>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262772" y="4497949"/>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613763" y="5268761"/>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259592" y="5301630"/>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91207" y="5411757"/>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692803" y="5355889"/>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261182" y="5316454"/>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612173" y="6087267"/>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258002" y="6120135"/>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89617" y="6230262"/>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691213" y="6174394"/>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259592" y="6134959"/>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610583" y="6905772"/>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256412" y="6938640"/>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88027" y="7048767"/>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689623" y="6992899"/>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258002" y="6953465"/>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608993" y="7724277"/>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254822" y="7757146"/>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86437" y="7867273"/>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688033" y="7811405"/>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256412" y="7771970"/>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Tree>
    <p:extLst>
      <p:ext uri="{BB962C8B-B14F-4D97-AF65-F5344CB8AC3E}">
        <p14:creationId xmlns:p14="http://schemas.microsoft.com/office/powerpoint/2010/main" val="7551785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528529" y="292693"/>
            <a:ext cx="15503970" cy="8320175"/>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1320598" y="7527907"/>
            <a:ext cx="821293" cy="714051"/>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3587657" y="570247"/>
            <a:ext cx="538640" cy="504149"/>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4690722" y="1391165"/>
            <a:ext cx="308119" cy="30204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742961" y="8352912"/>
            <a:ext cx="220217" cy="145489"/>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4679308" y="8241958"/>
            <a:ext cx="160829" cy="110953"/>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1091195" y="6923109"/>
            <a:ext cx="308119" cy="30204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621713" y="1176235"/>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67542" y="1209103"/>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99157" y="1319230"/>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700753" y="1263362"/>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69132" y="1223927"/>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620123" y="1994740"/>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265952" y="2027608"/>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97567" y="2137735"/>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699163" y="2081867"/>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67542" y="2042433"/>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618533" y="2813245"/>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264362" y="2846114"/>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95977" y="2956241"/>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697573" y="2900373"/>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265952" y="2860938"/>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616943" y="3631751"/>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262772" y="3664619"/>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94387" y="3774746"/>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695983" y="3718878"/>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264362" y="3679443"/>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615353" y="4450256"/>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261182" y="4483124"/>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92797" y="4593251"/>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694393" y="4537383"/>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262772" y="4497949"/>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613763" y="5268761"/>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259592" y="5301630"/>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91207" y="5411757"/>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692803" y="5355889"/>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261182" y="5316454"/>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612173" y="6087267"/>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258002" y="6120135"/>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89617" y="6230262"/>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691213" y="6174394"/>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259592" y="6134959"/>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610583" y="6905772"/>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256412" y="6938640"/>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88027" y="7048767"/>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689623" y="6992899"/>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258002" y="6953465"/>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608993" y="7724277"/>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254822" y="7757146"/>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86437" y="7867273"/>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688033" y="7811405"/>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256412" y="7771970"/>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995145" y="1988808"/>
            <a:ext cx="13173351" cy="6364103"/>
            <a:chOff x="623255" y="927125"/>
            <a:chExt cx="7691377" cy="3871900"/>
          </a:xfrm>
          <a:solidFill>
            <a:srgbClr val="F35757"/>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11203441" y="5396839"/>
            <a:ext cx="3072413" cy="2125021"/>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2133845" y="4811053"/>
            <a:ext cx="2942606" cy="2691060"/>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4416214" y="8557334"/>
            <a:ext cx="354620" cy="219532"/>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2034982" y="7502408"/>
            <a:ext cx="12442762" cy="1641593"/>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spTree>
    <p:extLst>
      <p:ext uri="{BB962C8B-B14F-4D97-AF65-F5344CB8AC3E}">
        <p14:creationId xmlns:p14="http://schemas.microsoft.com/office/powerpoint/2010/main" val="2999081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528529" y="292693"/>
            <a:ext cx="15503970" cy="8320175"/>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621713" y="1176235"/>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67542" y="1209103"/>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99157" y="1319230"/>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700753" y="1263362"/>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69132" y="1223927"/>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620123" y="1994740"/>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265952" y="2027608"/>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97567" y="2137735"/>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699163" y="2081867"/>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67542" y="2042433"/>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618533" y="2813245"/>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264362" y="2846114"/>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95977" y="2956241"/>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697573" y="2900373"/>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265952" y="2860938"/>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616943" y="3631751"/>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262772" y="3664619"/>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94387" y="3774746"/>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695983" y="3718878"/>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264362" y="3679443"/>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615353" y="4450256"/>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261182" y="4483124"/>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92797" y="4593251"/>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694393" y="4537383"/>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262772" y="4497949"/>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613763" y="5268761"/>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259592" y="5301630"/>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91207" y="5411757"/>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692803" y="5355889"/>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261182" y="5316454"/>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612173" y="6087267"/>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258002" y="6120135"/>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89617" y="6230262"/>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691213" y="6174394"/>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259592" y="6134959"/>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610583" y="6905772"/>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256412" y="6938640"/>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88027" y="7048767"/>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689623" y="6992899"/>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258002" y="6953465"/>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608993" y="7724277"/>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254822" y="7757146"/>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86437" y="7867273"/>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688033" y="7811405"/>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256412" y="7771970"/>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4127183" y="1453480"/>
            <a:ext cx="7409441" cy="6307677"/>
          </a:xfrm>
          <a:prstGeom prst="rect">
            <a:avLst/>
          </a:prstGeom>
          <a:solidFill>
            <a:srgbClr val="FFE28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667"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3752823" y="1030584"/>
            <a:ext cx="1714215" cy="17824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667" dirty="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10201002" y="1371710"/>
            <a:ext cx="2062632" cy="148127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667" dirty="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375311" y="2108467"/>
            <a:ext cx="593119" cy="531367"/>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4099354" y="6718189"/>
            <a:ext cx="388993" cy="375167"/>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4389656" y="953147"/>
            <a:ext cx="222515" cy="224767"/>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2105362" y="4797035"/>
            <a:ext cx="159035"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13145672" y="5184706"/>
            <a:ext cx="116147"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701884" y="7388661"/>
            <a:ext cx="222515" cy="224767"/>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3402032" y="4784107"/>
            <a:ext cx="3470328" cy="336243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5786150" y="2096224"/>
            <a:ext cx="4973570" cy="4811445"/>
          </a:xfrm>
          <a:prstGeom prst="rect">
            <a:avLst/>
          </a:prstGeom>
          <a:noFill/>
        </p:spPr>
        <p:txBody>
          <a:bodyPr wrap="square" rtlCol="0">
            <a:spAutoFit/>
          </a:bodyPr>
          <a:lstStyle/>
          <a:p>
            <a:pPr algn="ctr"/>
            <a:r>
              <a:rPr lang="vi-VN" sz="15333" dirty="0">
                <a:solidFill>
                  <a:schemeClr val="accent6">
                    <a:lumMod val="50000"/>
                  </a:schemeClr>
                </a:solidFill>
                <a:latin typeface="+mj-lt"/>
              </a:rPr>
              <a:t>KHÁM PHÁ</a:t>
            </a:r>
          </a:p>
        </p:txBody>
      </p:sp>
    </p:spTree>
    <p:extLst>
      <p:ext uri="{BB962C8B-B14F-4D97-AF65-F5344CB8AC3E}">
        <p14:creationId xmlns:p14="http://schemas.microsoft.com/office/powerpoint/2010/main" val="2601886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528529" y="292693"/>
            <a:ext cx="15503970" cy="8320175"/>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621713" y="1176235"/>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67542" y="1209103"/>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99157" y="1319230"/>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700753" y="1263362"/>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69132" y="1223927"/>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620123" y="1994740"/>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265952" y="2027608"/>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97567" y="2137735"/>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699163" y="2081867"/>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67542" y="2042433"/>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618533" y="2813245"/>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264362" y="2846114"/>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95977" y="2956241"/>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697573" y="2900373"/>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265952" y="2860938"/>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616943" y="3631751"/>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262772" y="3664619"/>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94387" y="3774746"/>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695983" y="3718878"/>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264362" y="3679443"/>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615353" y="4450256"/>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261182" y="4483124"/>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92797" y="4593251"/>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694393" y="4537383"/>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262772" y="4497949"/>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613763" y="5268761"/>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259592" y="5301630"/>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91207" y="5411757"/>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692803" y="5355889"/>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261182" y="5316454"/>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612173" y="6087267"/>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258002" y="6120135"/>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89617" y="6230262"/>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691213" y="6174394"/>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259592" y="6134959"/>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610583" y="6905772"/>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256412" y="6938640"/>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88027" y="7048767"/>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689623" y="6992899"/>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258002" y="6953465"/>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608993" y="7724277"/>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254822" y="7757146"/>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86437" y="7867273"/>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688033" y="7811405"/>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256412" y="7771970"/>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4127183" y="1453480"/>
            <a:ext cx="7409441" cy="6307677"/>
          </a:xfrm>
          <a:prstGeom prst="rect">
            <a:avLst/>
          </a:prstGeom>
          <a:solidFill>
            <a:schemeClr val="accent6">
              <a:lumMod val="40000"/>
              <a:lumOff val="60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667"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3752823" y="1030584"/>
            <a:ext cx="1714215" cy="17824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667" dirty="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10201002" y="1371710"/>
            <a:ext cx="2062632" cy="148127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667" dirty="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10243050" y="4829749"/>
            <a:ext cx="1748472" cy="3314888"/>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375311" y="2108467"/>
            <a:ext cx="593119" cy="531367"/>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4099354" y="6718189"/>
            <a:ext cx="388993" cy="375167"/>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4389656" y="953147"/>
            <a:ext cx="222515" cy="224767"/>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2105362" y="4797035"/>
            <a:ext cx="159035"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13145672" y="5184706"/>
            <a:ext cx="116147"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701884" y="7388661"/>
            <a:ext cx="222515" cy="224767"/>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4751145" y="2029832"/>
            <a:ext cx="6031689" cy="4811445"/>
          </a:xfrm>
          <a:prstGeom prst="rect">
            <a:avLst/>
          </a:prstGeom>
          <a:noFill/>
        </p:spPr>
        <p:txBody>
          <a:bodyPr wrap="square" rtlCol="0">
            <a:spAutoFit/>
          </a:bodyPr>
          <a:lstStyle/>
          <a:p>
            <a:pPr algn="ctr"/>
            <a:r>
              <a:rPr lang="vi-VN" sz="15333" dirty="0">
                <a:solidFill>
                  <a:srgbClr val="C00000"/>
                </a:solidFill>
                <a:latin typeface="+mj-lt"/>
              </a:rPr>
              <a:t>HOẠT ĐỘNG</a:t>
            </a:r>
          </a:p>
        </p:txBody>
      </p:sp>
    </p:spTree>
    <p:extLst>
      <p:ext uri="{BB962C8B-B14F-4D97-AF65-F5344CB8AC3E}">
        <p14:creationId xmlns:p14="http://schemas.microsoft.com/office/powerpoint/2010/main" val="4048035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528529" y="292693"/>
            <a:ext cx="15503970" cy="8320175"/>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621713" y="1176235"/>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67542" y="1209103"/>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99157" y="1319230"/>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700753" y="1263362"/>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69132" y="1223927"/>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620123" y="1994740"/>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265952" y="2027608"/>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97567" y="2137735"/>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699163" y="2081867"/>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67542" y="2042433"/>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618533" y="2813245"/>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264362" y="2846114"/>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95977" y="2956241"/>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697573" y="2900373"/>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265952" y="2860938"/>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616943" y="3631751"/>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262772" y="3664619"/>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94387" y="3774746"/>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695983" y="3718878"/>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264362" y="3679443"/>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615353" y="4450256"/>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261182" y="4483124"/>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92797" y="4593251"/>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694393" y="4537383"/>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262772" y="4497949"/>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613763" y="5268761"/>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259592" y="5301630"/>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91207" y="5411757"/>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692803" y="5355889"/>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261182" y="5316454"/>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612173" y="6087267"/>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258002" y="6120135"/>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89617" y="6230262"/>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691213" y="6174394"/>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259592" y="6134959"/>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610583" y="6905772"/>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256412" y="6938640"/>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88027" y="7048767"/>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689623" y="6992899"/>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258002" y="6953465"/>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608993" y="7724277"/>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254822" y="7757146"/>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86437" y="7867273"/>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688033" y="7811405"/>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256412" y="7771970"/>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4127183" y="1453480"/>
            <a:ext cx="7409441" cy="6307677"/>
          </a:xfrm>
          <a:prstGeom prst="rect">
            <a:avLst/>
          </a:prstGeom>
          <a:solidFill>
            <a:schemeClr val="accent5">
              <a:lumMod val="40000"/>
              <a:lumOff val="60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667"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3752823" y="1030584"/>
            <a:ext cx="1714215" cy="17824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667" dirty="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10201002" y="1371710"/>
            <a:ext cx="2062632" cy="148127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667" dirty="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943030" y="5267272"/>
            <a:ext cx="2635160" cy="2693448"/>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375311" y="2108467"/>
            <a:ext cx="593119" cy="531367"/>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4099354" y="6718189"/>
            <a:ext cx="388993" cy="375167"/>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4389656" y="953147"/>
            <a:ext cx="222515" cy="224767"/>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2105362" y="4797035"/>
            <a:ext cx="159035"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13145672" y="5184706"/>
            <a:ext cx="116147"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701884" y="7388661"/>
            <a:ext cx="222515" cy="224767"/>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5048327" y="1958068"/>
            <a:ext cx="6027418" cy="4811445"/>
          </a:xfrm>
          <a:prstGeom prst="rect">
            <a:avLst/>
          </a:prstGeom>
          <a:noFill/>
        </p:spPr>
        <p:txBody>
          <a:bodyPr wrap="square" rtlCol="0">
            <a:spAutoFit/>
          </a:bodyPr>
          <a:lstStyle/>
          <a:p>
            <a:pPr algn="ctr"/>
            <a:r>
              <a:rPr lang="vi-VN" sz="15333">
                <a:solidFill>
                  <a:srgbClr val="002060"/>
                </a:solidFill>
                <a:latin typeface="+mj-lt"/>
              </a:rPr>
              <a:t>LUYỆN TẬP</a:t>
            </a:r>
            <a:endParaRPr lang="vi-VN" sz="15333" dirty="0">
              <a:solidFill>
                <a:srgbClr val="002060"/>
              </a:solidFill>
              <a:latin typeface="+mj-lt"/>
            </a:endParaRPr>
          </a:p>
        </p:txBody>
      </p:sp>
    </p:spTree>
    <p:extLst>
      <p:ext uri="{BB962C8B-B14F-4D97-AF65-F5344CB8AC3E}">
        <p14:creationId xmlns:p14="http://schemas.microsoft.com/office/powerpoint/2010/main" val="1056939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528529" y="292693"/>
            <a:ext cx="15503970" cy="8320175"/>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67"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621713" y="1176235"/>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67542" y="1209103"/>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99157" y="1319230"/>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700753" y="1263362"/>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69132" y="1223927"/>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620123" y="1994740"/>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265952" y="2027608"/>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97567" y="2137735"/>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699163" y="2081867"/>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67542" y="2042433"/>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618533" y="2813245"/>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264362" y="2846114"/>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95977" y="2956241"/>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697573" y="2900373"/>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265952" y="2860938"/>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616943" y="3631751"/>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262772" y="3664619"/>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94387" y="3774746"/>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695983" y="3718878"/>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264362" y="3679443"/>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615353" y="4450256"/>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261182" y="4483124"/>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92797" y="4593251"/>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694393" y="4537383"/>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262772" y="4497949"/>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613763" y="5268761"/>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259592" y="5301630"/>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91207" y="5411757"/>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692803" y="5355889"/>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261182" y="5316454"/>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612173" y="6087267"/>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258002" y="6120135"/>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89617" y="6230262"/>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691213" y="6174394"/>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259592" y="6134959"/>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610583" y="6905772"/>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256412" y="6938640"/>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88027" y="7048767"/>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689623" y="6992899"/>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258002" y="6953465"/>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608993" y="7724277"/>
            <a:ext cx="146739" cy="23644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254822" y="7757146"/>
            <a:ext cx="599926" cy="14804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86437" y="7867273"/>
            <a:ext cx="61036" cy="6095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688033" y="7811405"/>
            <a:ext cx="61036" cy="6095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256412" y="7771970"/>
            <a:ext cx="597726" cy="12812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867" dirty="0"/>
          </a:p>
        </p:txBody>
      </p:sp>
    </p:spTree>
    <p:extLst>
      <p:ext uri="{BB962C8B-B14F-4D97-AF65-F5344CB8AC3E}">
        <p14:creationId xmlns:p14="http://schemas.microsoft.com/office/powerpoint/2010/main" val="11485957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a:t>Click to edit Master title style</a:t>
            </a:r>
          </a:p>
        </p:txBody>
      </p:sp>
      <p:sp>
        <p:nvSpPr>
          <p:cNvPr id="3" name="Subtitle 2"/>
          <p:cNvSpPr>
            <a:spLocks noGrp="1"/>
          </p:cNvSpPr>
          <p:nvPr>
            <p:ph type="subTitle" idx="1"/>
          </p:nvPr>
        </p:nvSpPr>
        <p:spPr>
          <a:xfrm>
            <a:off x="2441496" y="5181600"/>
            <a:ext cx="11393647" cy="23368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923455E-3500-4D7D-8126-86E987962AA1}" type="datetimeFigureOut">
              <a:rPr lang="en-US" smtClean="0">
                <a:solidFill>
                  <a:prstClr val="black">
                    <a:tint val="75000"/>
                  </a:prstClr>
                </a:solidFill>
              </a:rPr>
              <a:pPr/>
              <a:t>8/23/2022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BAFDC-099D-49D8-B069-B2ED966DA1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60109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23455E-3500-4D7D-8126-86E987962AA1}" type="datetimeFigureOut">
              <a:rPr lang="en-US" smtClean="0">
                <a:solidFill>
                  <a:prstClr val="black">
                    <a:tint val="75000"/>
                  </a:prstClr>
                </a:solidFill>
              </a:rPr>
              <a:pPr/>
              <a:t>8/23/2022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BAFDC-099D-49D8-B069-B2ED966DA1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09119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49640" y="2844800"/>
            <a:ext cx="12899800" cy="8045451"/>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4620717" y="2844800"/>
            <a:ext cx="12902627" cy="8045451"/>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74B3276-3901-471F-8285-C92A8E75787C}" type="datetimeFigureOut">
              <a:rPr lang="en-US" smtClean="0"/>
              <a:t>8/23/2022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0665892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2" y="5875869"/>
            <a:ext cx="13835142" cy="1816100"/>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1285742" y="3875618"/>
            <a:ext cx="13835142" cy="2000249"/>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923455E-3500-4D7D-8126-86E987962AA1}" type="datetimeFigureOut">
              <a:rPr lang="en-US" smtClean="0">
                <a:solidFill>
                  <a:prstClr val="black">
                    <a:tint val="75000"/>
                  </a:prstClr>
                </a:solidFill>
              </a:rPr>
              <a:pPr/>
              <a:t>8/23/2022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BAFDC-099D-49D8-B069-B2ED966DA1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17299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3832" y="2133602"/>
            <a:ext cx="7188848" cy="6034617"/>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73958" y="2133602"/>
            <a:ext cx="7188848" cy="6034617"/>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923455E-3500-4D7D-8126-86E987962AA1}" type="datetimeFigureOut">
              <a:rPr lang="en-US" smtClean="0">
                <a:solidFill>
                  <a:prstClr val="black">
                    <a:tint val="75000"/>
                  </a:prstClr>
                </a:solidFill>
              </a:rPr>
              <a:pPr/>
              <a:t>8/23/2022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BBAFDC-099D-49D8-B069-B2ED966DA1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26410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268308" y="2046817"/>
            <a:ext cx="7194500" cy="853016"/>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8268308" y="2899833"/>
            <a:ext cx="7194500" cy="5268384"/>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923455E-3500-4D7D-8126-86E987962AA1}" type="datetimeFigureOut">
              <a:rPr lang="en-US" smtClean="0">
                <a:solidFill>
                  <a:prstClr val="black">
                    <a:tint val="75000"/>
                  </a:prstClr>
                </a:solidFill>
              </a:rPr>
              <a:pPr/>
              <a:t>8/23/2022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2BBAFDC-099D-49D8-B069-B2ED966DA1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41599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923455E-3500-4D7D-8126-86E987962AA1}" type="datetimeFigureOut">
              <a:rPr lang="en-US" smtClean="0">
                <a:solidFill>
                  <a:prstClr val="black">
                    <a:tint val="75000"/>
                  </a:prstClr>
                </a:solidFill>
              </a:rPr>
              <a:pPr/>
              <a:t>8/23/2022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2BBAFDC-099D-49D8-B069-B2ED966DA1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87167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23455E-3500-4D7D-8126-86E987962AA1}" type="datetimeFigureOut">
              <a:rPr lang="en-US" smtClean="0">
                <a:solidFill>
                  <a:prstClr val="black">
                    <a:tint val="75000"/>
                  </a:prstClr>
                </a:solidFill>
              </a:rPr>
              <a:pPr/>
              <a:t>8/23/2022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2BBAFDC-099D-49D8-B069-B2ED966DA1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4759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6363714" y="364069"/>
            <a:ext cx="9099093" cy="7804151"/>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13833" y="1913469"/>
            <a:ext cx="5354902" cy="625475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2923455E-3500-4D7D-8126-86E987962AA1}" type="datetimeFigureOut">
              <a:rPr lang="en-US" smtClean="0">
                <a:solidFill>
                  <a:prstClr val="black">
                    <a:tint val="75000"/>
                  </a:prstClr>
                </a:solidFill>
              </a:rPr>
              <a:pPr/>
              <a:t>8/23/2022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BBAFDC-099D-49D8-B069-B2ED966DA1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86507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4" y="6400800"/>
            <a:ext cx="9765983" cy="755651"/>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3190334" y="817033"/>
            <a:ext cx="9765983" cy="54864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3190334" y="7156451"/>
            <a:ext cx="9765983" cy="1073149"/>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2923455E-3500-4D7D-8126-86E987962AA1}" type="datetimeFigureOut">
              <a:rPr lang="en-US" smtClean="0">
                <a:solidFill>
                  <a:prstClr val="black">
                    <a:tint val="75000"/>
                  </a:prstClr>
                </a:solidFill>
              </a:rPr>
              <a:pPr/>
              <a:t>8/23/2022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BBAFDC-099D-49D8-B069-B2ED966DA1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85571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23455E-3500-4D7D-8126-86E987962AA1}" type="datetimeFigureOut">
              <a:rPr lang="en-US" smtClean="0">
                <a:solidFill>
                  <a:prstClr val="black">
                    <a:tint val="75000"/>
                  </a:prstClr>
                </a:solidFill>
              </a:rPr>
              <a:pPr/>
              <a:t>8/23/2022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BAFDC-099D-49D8-B069-B2ED966DA1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53311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23455E-3500-4D7D-8126-86E987962AA1}" type="datetimeFigureOut">
              <a:rPr lang="en-US" smtClean="0">
                <a:solidFill>
                  <a:prstClr val="black">
                    <a:tint val="75000"/>
                  </a:prstClr>
                </a:solidFill>
              </a:rPr>
              <a:pPr/>
              <a:t>8/23/2022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BAFDC-099D-49D8-B069-B2ED966DA1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11494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3832" y="366184"/>
            <a:ext cx="14648974" cy="1524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26262" indent="0">
              <a:buNone/>
              <a:defRPr sz="3200" b="1"/>
            </a:lvl2pPr>
            <a:lvl3pPr marL="1452524" indent="0">
              <a:buNone/>
              <a:defRPr sz="2900" b="1"/>
            </a:lvl3pPr>
            <a:lvl4pPr marL="2178787" indent="0">
              <a:buNone/>
              <a:defRPr sz="2500" b="1"/>
            </a:lvl4pPr>
            <a:lvl5pPr marL="2905049" indent="0">
              <a:buNone/>
              <a:defRPr sz="2500" b="1"/>
            </a:lvl5pPr>
            <a:lvl6pPr marL="3631311" indent="0">
              <a:buNone/>
              <a:defRPr sz="2500" b="1"/>
            </a:lvl6pPr>
            <a:lvl7pPr marL="4357573" indent="0">
              <a:buNone/>
              <a:defRPr sz="2500" b="1"/>
            </a:lvl7pPr>
            <a:lvl8pPr marL="5083835" indent="0">
              <a:buNone/>
              <a:defRPr sz="2500" b="1"/>
            </a:lvl8pPr>
            <a:lvl9pPr marL="5810098"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26262" indent="0">
              <a:buNone/>
              <a:defRPr sz="3200" b="1"/>
            </a:lvl2pPr>
            <a:lvl3pPr marL="1452524" indent="0">
              <a:buNone/>
              <a:defRPr sz="2900" b="1"/>
            </a:lvl3pPr>
            <a:lvl4pPr marL="2178787" indent="0">
              <a:buNone/>
              <a:defRPr sz="2500" b="1"/>
            </a:lvl4pPr>
            <a:lvl5pPr marL="2905049" indent="0">
              <a:buNone/>
              <a:defRPr sz="2500" b="1"/>
            </a:lvl5pPr>
            <a:lvl6pPr marL="3631311" indent="0">
              <a:buNone/>
              <a:defRPr sz="2500" b="1"/>
            </a:lvl6pPr>
            <a:lvl7pPr marL="4357573" indent="0">
              <a:buNone/>
              <a:defRPr sz="2500" b="1"/>
            </a:lvl7pPr>
            <a:lvl8pPr marL="5083835" indent="0">
              <a:buNone/>
              <a:defRPr sz="2500" b="1"/>
            </a:lvl8pPr>
            <a:lvl9pPr marL="5810098"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74B3276-3901-471F-8285-C92A8E75787C}" type="datetimeFigureOut">
              <a:rPr lang="en-US" smtClean="0"/>
              <a:t>8/23/2022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7764485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74B3276-3901-471F-8285-C92A8E75787C}" type="datetimeFigureOut">
              <a:rPr lang="en-US" smtClean="0"/>
              <a:t>8/23/2022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789007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4B3276-3901-471F-8285-C92A8E75787C}" type="datetimeFigureOut">
              <a:rPr lang="en-US" smtClean="0"/>
              <a:t>8/23/2022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904073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200" b="1"/>
            </a:lvl1pPr>
          </a:lstStyle>
          <a:p>
            <a:r>
              <a:rPr lang="en-US"/>
              <a:t>Click to edit Master title style</a:t>
            </a:r>
          </a:p>
        </p:txBody>
      </p:sp>
      <p:sp>
        <p:nvSpPr>
          <p:cNvPr id="3" name="Content Placeholder 2"/>
          <p:cNvSpPr>
            <a:spLocks noGrp="1"/>
          </p:cNvSpPr>
          <p:nvPr>
            <p:ph idx="1"/>
          </p:nvPr>
        </p:nvSpPr>
        <p:spPr>
          <a:xfrm>
            <a:off x="6363713" y="364067"/>
            <a:ext cx="9099093" cy="7804151"/>
          </a:xfrm>
        </p:spPr>
        <p:txBody>
          <a:bodyPr/>
          <a:lstStyle>
            <a:lvl1pPr>
              <a:defRPr sz="5100"/>
            </a:lvl1pPr>
            <a:lvl2pPr>
              <a:defRPr sz="4400"/>
            </a:lvl2pPr>
            <a:lvl3pPr>
              <a:defRPr sz="38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13833" y="1913467"/>
            <a:ext cx="5354902" cy="6254751"/>
          </a:xfrm>
        </p:spPr>
        <p:txBody>
          <a:bodyPr/>
          <a:lstStyle>
            <a:lvl1pPr marL="0" indent="0">
              <a:buNone/>
              <a:defRPr sz="2200"/>
            </a:lvl1pPr>
            <a:lvl2pPr marL="726262" indent="0">
              <a:buNone/>
              <a:defRPr sz="1900"/>
            </a:lvl2pPr>
            <a:lvl3pPr marL="1452524" indent="0">
              <a:buNone/>
              <a:defRPr sz="1600"/>
            </a:lvl3pPr>
            <a:lvl4pPr marL="2178787" indent="0">
              <a:buNone/>
              <a:defRPr sz="1400"/>
            </a:lvl4pPr>
            <a:lvl5pPr marL="2905049" indent="0">
              <a:buNone/>
              <a:defRPr sz="1400"/>
            </a:lvl5pPr>
            <a:lvl6pPr marL="3631311" indent="0">
              <a:buNone/>
              <a:defRPr sz="1400"/>
            </a:lvl6pPr>
            <a:lvl7pPr marL="4357573" indent="0">
              <a:buNone/>
              <a:defRPr sz="1400"/>
            </a:lvl7pPr>
            <a:lvl8pPr marL="5083835" indent="0">
              <a:buNone/>
              <a:defRPr sz="1400"/>
            </a:lvl8pPr>
            <a:lvl9pPr marL="5810098"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t>8/23/2022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174979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0"/>
            <a:ext cx="9765983" cy="755651"/>
          </a:xfrm>
        </p:spPr>
        <p:txBody>
          <a:bodyPr anchor="b"/>
          <a:lstStyle>
            <a:lvl1pPr algn="l">
              <a:defRPr sz="3200" b="1"/>
            </a:lvl1pPr>
          </a:lstStyle>
          <a:p>
            <a:r>
              <a:rPr lang="en-US"/>
              <a:t>Click to edit Master title style</a:t>
            </a:r>
          </a:p>
        </p:txBody>
      </p:sp>
      <p:sp>
        <p:nvSpPr>
          <p:cNvPr id="3" name="Picture Placeholder 2"/>
          <p:cNvSpPr>
            <a:spLocks noGrp="1"/>
          </p:cNvSpPr>
          <p:nvPr>
            <p:ph type="pic" idx="1"/>
          </p:nvPr>
        </p:nvSpPr>
        <p:spPr>
          <a:xfrm>
            <a:off x="3190335" y="817033"/>
            <a:ext cx="9765983" cy="5486400"/>
          </a:xfrm>
        </p:spPr>
        <p:txBody>
          <a:bodyPr/>
          <a:lstStyle>
            <a:lvl1pPr marL="0" indent="0">
              <a:buNone/>
              <a:defRPr sz="5100"/>
            </a:lvl1pPr>
            <a:lvl2pPr marL="726262" indent="0">
              <a:buNone/>
              <a:defRPr sz="4400"/>
            </a:lvl2pPr>
            <a:lvl3pPr marL="1452524" indent="0">
              <a:buNone/>
              <a:defRPr sz="3800"/>
            </a:lvl3pPr>
            <a:lvl4pPr marL="2178787" indent="0">
              <a:buNone/>
              <a:defRPr sz="3200"/>
            </a:lvl4pPr>
            <a:lvl5pPr marL="2905049" indent="0">
              <a:buNone/>
              <a:defRPr sz="3200"/>
            </a:lvl5pPr>
            <a:lvl6pPr marL="3631311" indent="0">
              <a:buNone/>
              <a:defRPr sz="3200"/>
            </a:lvl6pPr>
            <a:lvl7pPr marL="4357573" indent="0">
              <a:buNone/>
              <a:defRPr sz="3200"/>
            </a:lvl7pPr>
            <a:lvl8pPr marL="5083835" indent="0">
              <a:buNone/>
              <a:defRPr sz="3200"/>
            </a:lvl8pPr>
            <a:lvl9pPr marL="5810098" indent="0">
              <a:buNone/>
              <a:defRPr sz="3200"/>
            </a:lvl9pPr>
          </a:lstStyle>
          <a:p>
            <a:endParaRPr lang="en-US"/>
          </a:p>
        </p:txBody>
      </p:sp>
      <p:sp>
        <p:nvSpPr>
          <p:cNvPr id="4" name="Text Placeholder 3"/>
          <p:cNvSpPr>
            <a:spLocks noGrp="1"/>
          </p:cNvSpPr>
          <p:nvPr>
            <p:ph type="body" sz="half" idx="2"/>
          </p:nvPr>
        </p:nvSpPr>
        <p:spPr>
          <a:xfrm>
            <a:off x="3190335" y="7156451"/>
            <a:ext cx="9765983" cy="1073149"/>
          </a:xfrm>
        </p:spPr>
        <p:txBody>
          <a:bodyPr/>
          <a:lstStyle>
            <a:lvl1pPr marL="0" indent="0">
              <a:buNone/>
              <a:defRPr sz="2200"/>
            </a:lvl1pPr>
            <a:lvl2pPr marL="726262" indent="0">
              <a:buNone/>
              <a:defRPr sz="1900"/>
            </a:lvl2pPr>
            <a:lvl3pPr marL="1452524" indent="0">
              <a:buNone/>
              <a:defRPr sz="1600"/>
            </a:lvl3pPr>
            <a:lvl4pPr marL="2178787" indent="0">
              <a:buNone/>
              <a:defRPr sz="1400"/>
            </a:lvl4pPr>
            <a:lvl5pPr marL="2905049" indent="0">
              <a:buNone/>
              <a:defRPr sz="1400"/>
            </a:lvl5pPr>
            <a:lvl6pPr marL="3631311" indent="0">
              <a:buNone/>
              <a:defRPr sz="1400"/>
            </a:lvl6pPr>
            <a:lvl7pPr marL="4357573" indent="0">
              <a:buNone/>
              <a:defRPr sz="1400"/>
            </a:lvl7pPr>
            <a:lvl8pPr marL="5083835" indent="0">
              <a:buNone/>
              <a:defRPr sz="1400"/>
            </a:lvl8pPr>
            <a:lvl9pPr marL="5810098"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t>8/23/2022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569980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image" Target="../media/image2.jpg"/><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3.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3832" y="366184"/>
            <a:ext cx="14648974" cy="1524000"/>
          </a:xfrm>
          <a:prstGeom prst="rect">
            <a:avLst/>
          </a:prstGeom>
        </p:spPr>
        <p:txBody>
          <a:bodyPr vert="horz" lIns="145252" tIns="72626" rIns="145252" bIns="72626" rtlCol="0" anchor="ctr">
            <a:normAutofit/>
          </a:bodyPr>
          <a:lstStyle/>
          <a:p>
            <a:r>
              <a:rPr lang="en-US"/>
              <a:t>Click to edit Master title style</a:t>
            </a:r>
          </a:p>
        </p:txBody>
      </p:sp>
      <p:sp>
        <p:nvSpPr>
          <p:cNvPr id="3" name="Text Placeholder 2"/>
          <p:cNvSpPr>
            <a:spLocks noGrp="1"/>
          </p:cNvSpPr>
          <p:nvPr>
            <p:ph type="body" idx="1"/>
          </p:nvPr>
        </p:nvSpPr>
        <p:spPr>
          <a:xfrm>
            <a:off x="813832" y="2133601"/>
            <a:ext cx="14648974" cy="6034617"/>
          </a:xfrm>
          <a:prstGeom prst="rect">
            <a:avLst/>
          </a:prstGeom>
        </p:spPr>
        <p:txBody>
          <a:bodyPr vert="horz" lIns="145252" tIns="72626" rIns="145252" bIns="7262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3832" y="8475134"/>
            <a:ext cx="3797882" cy="486833"/>
          </a:xfrm>
          <a:prstGeom prst="rect">
            <a:avLst/>
          </a:prstGeom>
        </p:spPr>
        <p:txBody>
          <a:bodyPr vert="horz" lIns="145252" tIns="72626" rIns="145252" bIns="72626" rtlCol="0" anchor="ctr"/>
          <a:lstStyle>
            <a:lvl1pPr algn="l">
              <a:defRPr sz="1900">
                <a:solidFill>
                  <a:schemeClr val="tx1">
                    <a:tint val="75000"/>
                  </a:schemeClr>
                </a:solidFill>
              </a:defRPr>
            </a:lvl1pPr>
          </a:lstStyle>
          <a:p>
            <a:fld id="{774B3276-3901-471F-8285-C92A8E75787C}" type="datetimeFigureOut">
              <a:rPr lang="en-US" smtClean="0"/>
              <a:t>8/23/2022</a:t>
            </a:fld>
            <a:endParaRPr lang="en-US"/>
          </a:p>
        </p:txBody>
      </p:sp>
      <p:sp>
        <p:nvSpPr>
          <p:cNvPr id="5" name="Footer Placeholder 4"/>
          <p:cNvSpPr>
            <a:spLocks noGrp="1"/>
          </p:cNvSpPr>
          <p:nvPr>
            <p:ph type="ftr" sz="quarter" idx="3"/>
          </p:nvPr>
        </p:nvSpPr>
        <p:spPr>
          <a:xfrm>
            <a:off x="5561185" y="8475134"/>
            <a:ext cx="5154269" cy="486833"/>
          </a:xfrm>
          <a:prstGeom prst="rect">
            <a:avLst/>
          </a:prstGeom>
        </p:spPr>
        <p:txBody>
          <a:bodyPr vert="horz" lIns="145252" tIns="72626" rIns="145252" bIns="72626" rtlCol="0" anchor="ctr"/>
          <a:lstStyle>
            <a:lvl1pPr algn="ctr">
              <a:defRPr sz="1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1664924" y="8475134"/>
            <a:ext cx="3797882" cy="486833"/>
          </a:xfrm>
          <a:prstGeom prst="rect">
            <a:avLst/>
          </a:prstGeom>
        </p:spPr>
        <p:txBody>
          <a:bodyPr vert="horz" lIns="145252" tIns="72626" rIns="145252" bIns="72626" rtlCol="0" anchor="ctr"/>
          <a:lstStyle>
            <a:lvl1pPr algn="r">
              <a:defRPr sz="1900">
                <a:solidFill>
                  <a:schemeClr val="tx1">
                    <a:tint val="75000"/>
                  </a:schemeClr>
                </a:solidFill>
              </a:defRPr>
            </a:lvl1pPr>
          </a:lstStyle>
          <a:p>
            <a:fld id="{4356E0E0-0191-4DF9-B347-48BEABCB12B3}" type="slidenum">
              <a:rPr lang="en-US" smtClean="0"/>
              <a:t>‹#›</a:t>
            </a:fld>
            <a:endParaRPr lang="en-US"/>
          </a:p>
        </p:txBody>
      </p:sp>
    </p:spTree>
    <p:extLst>
      <p:ext uri="{BB962C8B-B14F-4D97-AF65-F5344CB8AC3E}">
        <p14:creationId xmlns:p14="http://schemas.microsoft.com/office/powerpoint/2010/main" val="22657901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452524" rtl="0" eaLnBrk="1" latinLnBrk="0" hangingPunct="1">
        <a:spcBef>
          <a:spcPct val="0"/>
        </a:spcBef>
        <a:buNone/>
        <a:defRPr sz="7000" kern="1200">
          <a:solidFill>
            <a:schemeClr val="tx1"/>
          </a:solidFill>
          <a:latin typeface="+mj-lt"/>
          <a:ea typeface="+mj-ea"/>
          <a:cs typeface="+mj-cs"/>
        </a:defRPr>
      </a:lvl1pPr>
    </p:titleStyle>
    <p:bodyStyle>
      <a:lvl1pPr marL="544697" indent="-544697" algn="l" defTabSz="1452524" rtl="0" eaLnBrk="1" latinLnBrk="0" hangingPunct="1">
        <a:spcBef>
          <a:spcPct val="20000"/>
        </a:spcBef>
        <a:buFont typeface="Arial" pitchFamily="34" charset="0"/>
        <a:buChar char="•"/>
        <a:defRPr sz="5100" kern="1200">
          <a:solidFill>
            <a:schemeClr val="tx1"/>
          </a:solidFill>
          <a:latin typeface="+mn-lt"/>
          <a:ea typeface="+mn-ea"/>
          <a:cs typeface="+mn-cs"/>
        </a:defRPr>
      </a:lvl1pPr>
      <a:lvl2pPr marL="1180176" indent="-453914" algn="l" defTabSz="1452524" rtl="0" eaLnBrk="1" latinLnBrk="0" hangingPunct="1">
        <a:spcBef>
          <a:spcPct val="20000"/>
        </a:spcBef>
        <a:buFont typeface="Arial" pitchFamily="34" charset="0"/>
        <a:buChar char="–"/>
        <a:defRPr sz="4400" kern="1200">
          <a:solidFill>
            <a:schemeClr val="tx1"/>
          </a:solidFill>
          <a:latin typeface="+mn-lt"/>
          <a:ea typeface="+mn-ea"/>
          <a:cs typeface="+mn-cs"/>
        </a:defRPr>
      </a:lvl2pPr>
      <a:lvl3pPr marL="1815656" indent="-363131" algn="l" defTabSz="1452524" rtl="0" eaLnBrk="1" latinLnBrk="0" hangingPunct="1">
        <a:spcBef>
          <a:spcPct val="20000"/>
        </a:spcBef>
        <a:buFont typeface="Arial" pitchFamily="34" charset="0"/>
        <a:buChar char="•"/>
        <a:defRPr sz="3800" kern="1200">
          <a:solidFill>
            <a:schemeClr val="tx1"/>
          </a:solidFill>
          <a:latin typeface="+mn-lt"/>
          <a:ea typeface="+mn-ea"/>
          <a:cs typeface="+mn-cs"/>
        </a:defRPr>
      </a:lvl3pPr>
      <a:lvl4pPr marL="2541918"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4pPr>
      <a:lvl5pPr marL="3268180"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5pPr>
      <a:lvl6pPr marL="3994442"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6pPr>
      <a:lvl7pPr marL="4720704"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7pPr>
      <a:lvl8pPr marL="5446967"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8pPr>
      <a:lvl9pPr marL="6173229"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9pPr>
    </p:bodyStyle>
    <p:otherStyle>
      <a:defPPr>
        <a:defRPr lang="en-US"/>
      </a:defPPr>
      <a:lvl1pPr marL="0" algn="l" defTabSz="1452524" rtl="0" eaLnBrk="1" latinLnBrk="0" hangingPunct="1">
        <a:defRPr sz="2900" kern="1200">
          <a:solidFill>
            <a:schemeClr val="tx1"/>
          </a:solidFill>
          <a:latin typeface="+mn-lt"/>
          <a:ea typeface="+mn-ea"/>
          <a:cs typeface="+mn-cs"/>
        </a:defRPr>
      </a:lvl1pPr>
      <a:lvl2pPr marL="726262" algn="l" defTabSz="1452524" rtl="0" eaLnBrk="1" latinLnBrk="0" hangingPunct="1">
        <a:defRPr sz="2900" kern="1200">
          <a:solidFill>
            <a:schemeClr val="tx1"/>
          </a:solidFill>
          <a:latin typeface="+mn-lt"/>
          <a:ea typeface="+mn-ea"/>
          <a:cs typeface="+mn-cs"/>
        </a:defRPr>
      </a:lvl2pPr>
      <a:lvl3pPr marL="1452524" algn="l" defTabSz="1452524" rtl="0" eaLnBrk="1" latinLnBrk="0" hangingPunct="1">
        <a:defRPr sz="2900" kern="1200">
          <a:solidFill>
            <a:schemeClr val="tx1"/>
          </a:solidFill>
          <a:latin typeface="+mn-lt"/>
          <a:ea typeface="+mn-ea"/>
          <a:cs typeface="+mn-cs"/>
        </a:defRPr>
      </a:lvl3pPr>
      <a:lvl4pPr marL="2178787" algn="l" defTabSz="1452524" rtl="0" eaLnBrk="1" latinLnBrk="0" hangingPunct="1">
        <a:defRPr sz="2900" kern="1200">
          <a:solidFill>
            <a:schemeClr val="tx1"/>
          </a:solidFill>
          <a:latin typeface="+mn-lt"/>
          <a:ea typeface="+mn-ea"/>
          <a:cs typeface="+mn-cs"/>
        </a:defRPr>
      </a:lvl4pPr>
      <a:lvl5pPr marL="2905049" algn="l" defTabSz="1452524" rtl="0" eaLnBrk="1" latinLnBrk="0" hangingPunct="1">
        <a:defRPr sz="2900" kern="1200">
          <a:solidFill>
            <a:schemeClr val="tx1"/>
          </a:solidFill>
          <a:latin typeface="+mn-lt"/>
          <a:ea typeface="+mn-ea"/>
          <a:cs typeface="+mn-cs"/>
        </a:defRPr>
      </a:lvl5pPr>
      <a:lvl6pPr marL="3631311" algn="l" defTabSz="1452524" rtl="0" eaLnBrk="1" latinLnBrk="0" hangingPunct="1">
        <a:defRPr sz="2900" kern="1200">
          <a:solidFill>
            <a:schemeClr val="tx1"/>
          </a:solidFill>
          <a:latin typeface="+mn-lt"/>
          <a:ea typeface="+mn-ea"/>
          <a:cs typeface="+mn-cs"/>
        </a:defRPr>
      </a:lvl6pPr>
      <a:lvl7pPr marL="4357573" algn="l" defTabSz="1452524" rtl="0" eaLnBrk="1" latinLnBrk="0" hangingPunct="1">
        <a:defRPr sz="2900" kern="1200">
          <a:solidFill>
            <a:schemeClr val="tx1"/>
          </a:solidFill>
          <a:latin typeface="+mn-lt"/>
          <a:ea typeface="+mn-ea"/>
          <a:cs typeface="+mn-cs"/>
        </a:defRPr>
      </a:lvl7pPr>
      <a:lvl8pPr marL="5083835" algn="l" defTabSz="1452524" rtl="0" eaLnBrk="1" latinLnBrk="0" hangingPunct="1">
        <a:defRPr sz="2900" kern="1200">
          <a:solidFill>
            <a:schemeClr val="tx1"/>
          </a:solidFill>
          <a:latin typeface="+mn-lt"/>
          <a:ea typeface="+mn-ea"/>
          <a:cs typeface="+mn-cs"/>
        </a:defRPr>
      </a:lvl8pPr>
      <a:lvl9pPr marL="5810098" algn="l" defTabSz="1452524" rtl="0" eaLnBrk="1" latinLnBrk="0" hangingPunct="1">
        <a:defRPr sz="2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8">
            <a:lum/>
          </a:blip>
          <a:srcRect/>
          <a:stretch>
            <a:fillRect l="-6000" r="-6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58C40B-6789-4E71-8632-AD2A12B6B881}"/>
              </a:ext>
            </a:extLst>
          </p:cNvPr>
          <p:cNvSpPr>
            <a:spLocks noGrp="1"/>
          </p:cNvSpPr>
          <p:nvPr>
            <p:ph type="title"/>
          </p:nvPr>
        </p:nvSpPr>
        <p:spPr>
          <a:xfrm>
            <a:off x="1119019" y="486834"/>
            <a:ext cx="14038600" cy="1767417"/>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3" name="Text Placeholder 2">
            <a:extLst>
              <a:ext uri="{FF2B5EF4-FFF2-40B4-BE49-F238E27FC236}">
                <a16:creationId xmlns:a16="http://schemas.microsoft.com/office/drawing/2014/main" id="{00DD5742-5ACC-4D14-BBCB-E7E86382907D}"/>
              </a:ext>
            </a:extLst>
          </p:cNvPr>
          <p:cNvSpPr>
            <a:spLocks noGrp="1"/>
          </p:cNvSpPr>
          <p:nvPr>
            <p:ph type="body" idx="1"/>
          </p:nvPr>
        </p:nvSpPr>
        <p:spPr>
          <a:xfrm>
            <a:off x="1119019" y="2434167"/>
            <a:ext cx="14038600"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6">
            <a:extLst>
              <a:ext uri="{FF2B5EF4-FFF2-40B4-BE49-F238E27FC236}">
                <a16:creationId xmlns:a16="http://schemas.microsoft.com/office/drawing/2014/main" id="{CFC913FC-2AA7-4D98-9459-C3E2D5824688}"/>
              </a:ext>
            </a:extLst>
          </p:cNvPr>
          <p:cNvSpPr/>
          <p:nvPr userDrawn="1"/>
        </p:nvSpPr>
        <p:spPr>
          <a:xfrm>
            <a:off x="13033365" y="8657167"/>
            <a:ext cx="2066591" cy="256545"/>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1067" b="0" i="0" dirty="0">
                <a:solidFill>
                  <a:srgbClr val="000000"/>
                </a:solidFill>
                <a:effectLst/>
                <a:latin typeface="+mn-lt"/>
              </a:rPr>
              <a:t>FeistyForwarders_0968120672</a:t>
            </a:r>
            <a:endParaRPr lang="vi-VN" sz="1067" dirty="0">
              <a:solidFill>
                <a:srgbClr val="000000"/>
              </a:solidFill>
              <a:latin typeface="+mn-lt"/>
            </a:endParaRPr>
          </a:p>
        </p:txBody>
      </p:sp>
    </p:spTree>
    <p:extLst>
      <p:ext uri="{BB962C8B-B14F-4D97-AF65-F5344CB8AC3E}">
        <p14:creationId xmlns:p14="http://schemas.microsoft.com/office/powerpoint/2010/main" val="13732414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vi-V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3832" y="366184"/>
            <a:ext cx="14648974" cy="1524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13832" y="2133602"/>
            <a:ext cx="14648974" cy="603461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3832" y="8475136"/>
            <a:ext cx="3797882" cy="486833"/>
          </a:xfrm>
          <a:prstGeom prst="rect">
            <a:avLst/>
          </a:prstGeom>
        </p:spPr>
        <p:txBody>
          <a:bodyPr vert="horz" lIns="91440" tIns="45720" rIns="91440" bIns="45720" rtlCol="0" anchor="ctr"/>
          <a:lstStyle>
            <a:lvl1pPr algn="l">
              <a:defRPr sz="1600">
                <a:solidFill>
                  <a:schemeClr val="tx1">
                    <a:tint val="75000"/>
                  </a:schemeClr>
                </a:solidFill>
              </a:defRPr>
            </a:lvl1pPr>
          </a:lstStyle>
          <a:p>
            <a:fld id="{2923455E-3500-4D7D-8126-86E987962AA1}" type="datetimeFigureOut">
              <a:rPr lang="en-US" smtClean="0">
                <a:solidFill>
                  <a:prstClr val="black">
                    <a:tint val="75000"/>
                  </a:prstClr>
                </a:solidFill>
              </a:rPr>
              <a:pPr/>
              <a:t>8/23/2022</a:t>
            </a:fld>
            <a:endParaRPr lang="en-US">
              <a:solidFill>
                <a:prstClr val="black">
                  <a:tint val="75000"/>
                </a:prstClr>
              </a:solidFill>
            </a:endParaRPr>
          </a:p>
        </p:txBody>
      </p:sp>
      <p:sp>
        <p:nvSpPr>
          <p:cNvPr id="5" name="Footer Placeholder 4"/>
          <p:cNvSpPr>
            <a:spLocks noGrp="1"/>
          </p:cNvSpPr>
          <p:nvPr>
            <p:ph type="ftr" sz="quarter" idx="3"/>
          </p:nvPr>
        </p:nvSpPr>
        <p:spPr>
          <a:xfrm>
            <a:off x="5561185" y="8475136"/>
            <a:ext cx="5154269"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1664924" y="8475136"/>
            <a:ext cx="3797882" cy="486833"/>
          </a:xfrm>
          <a:prstGeom prst="rect">
            <a:avLst/>
          </a:prstGeom>
        </p:spPr>
        <p:txBody>
          <a:bodyPr vert="horz" lIns="91440" tIns="45720" rIns="91440" bIns="45720" rtlCol="0" anchor="ctr"/>
          <a:lstStyle>
            <a:lvl1pPr algn="r">
              <a:defRPr sz="1600">
                <a:solidFill>
                  <a:schemeClr val="tx1">
                    <a:tint val="75000"/>
                  </a:schemeClr>
                </a:solidFill>
              </a:defRPr>
            </a:lvl1pPr>
          </a:lstStyle>
          <a:p>
            <a:fld id="{D2BBAFDC-099D-49D8-B069-B2ED966DA1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129334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ctr" defTabSz="1219170" rtl="0" eaLnBrk="1" latinLnBrk="0" hangingPunct="1">
        <a:spcBef>
          <a:spcPct val="0"/>
        </a:spcBef>
        <a:buNone/>
        <a:defRPr sz="5867" b="0" i="0" u="none"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b="0" i="0" u="none"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wmf"/><Relationship Id="rId7" Type="http://schemas.openxmlformats.org/officeDocument/2006/relationships/image" Target="../media/image8.wmf"/><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7.gif"/><Relationship Id="rId5" Type="http://schemas.openxmlformats.org/officeDocument/2006/relationships/image" Target="../media/image6.gif"/><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38.xml"/><Relationship Id="rId7" Type="http://schemas.microsoft.com/office/2007/relationships/hdphoto" Target="../media/hdphoto6.wdp"/><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3.png"/><Relationship Id="rId5" Type="http://schemas.openxmlformats.org/officeDocument/2006/relationships/slide" Target="slide2.xml"/><Relationship Id="rId4" Type="http://schemas.openxmlformats.org/officeDocument/2006/relationships/image" Target="../media/image22.jpg"/></Relationships>
</file>

<file path=ppt/slides/_rels/slide16.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29.png"/><Relationship Id="rId18" Type="http://schemas.openxmlformats.org/officeDocument/2006/relationships/slide" Target="slide22.xml"/><Relationship Id="rId3" Type="http://schemas.openxmlformats.org/officeDocument/2006/relationships/slide" Target="slide17.xml"/><Relationship Id="rId21" Type="http://schemas.openxmlformats.org/officeDocument/2006/relationships/slide" Target="slide23.xml"/><Relationship Id="rId7" Type="http://schemas.openxmlformats.org/officeDocument/2006/relationships/image" Target="../media/image27.png"/><Relationship Id="rId12" Type="http://schemas.openxmlformats.org/officeDocument/2006/relationships/slide" Target="slide20.xml"/><Relationship Id="rId17" Type="http://schemas.microsoft.com/office/2007/relationships/hdphoto" Target="../media/hdphoto11.wdp"/><Relationship Id="rId2" Type="http://schemas.openxmlformats.org/officeDocument/2006/relationships/image" Target="../media/image25.jpg"/><Relationship Id="rId16" Type="http://schemas.openxmlformats.org/officeDocument/2006/relationships/image" Target="../media/image30.png"/><Relationship Id="rId20" Type="http://schemas.microsoft.com/office/2007/relationships/hdphoto" Target="../media/hdphoto12.wdp"/><Relationship Id="rId1" Type="http://schemas.openxmlformats.org/officeDocument/2006/relationships/slideLayout" Target="../slideLayouts/slideLayout39.xml"/><Relationship Id="rId6" Type="http://schemas.openxmlformats.org/officeDocument/2006/relationships/slide" Target="slide18.xml"/><Relationship Id="rId11" Type="http://schemas.microsoft.com/office/2007/relationships/hdphoto" Target="../media/hdphoto9.wdp"/><Relationship Id="rId24" Type="http://schemas.openxmlformats.org/officeDocument/2006/relationships/slide" Target="slide10.xml"/><Relationship Id="rId5" Type="http://schemas.microsoft.com/office/2007/relationships/hdphoto" Target="../media/hdphoto7.wdp"/><Relationship Id="rId15" Type="http://schemas.openxmlformats.org/officeDocument/2006/relationships/slide" Target="slide21.xml"/><Relationship Id="rId23" Type="http://schemas.microsoft.com/office/2007/relationships/hdphoto" Target="../media/hdphoto13.wdp"/><Relationship Id="rId10" Type="http://schemas.openxmlformats.org/officeDocument/2006/relationships/image" Target="../media/image28.png"/><Relationship Id="rId19" Type="http://schemas.openxmlformats.org/officeDocument/2006/relationships/image" Target="../media/image31.png"/><Relationship Id="rId4" Type="http://schemas.openxmlformats.org/officeDocument/2006/relationships/image" Target="../media/image26.png"/><Relationship Id="rId9" Type="http://schemas.openxmlformats.org/officeDocument/2006/relationships/slide" Target="slide19.xml"/><Relationship Id="rId14" Type="http://schemas.microsoft.com/office/2007/relationships/hdphoto" Target="../media/hdphoto10.wdp"/><Relationship Id="rId22"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slide" Target="slide16.xml"/><Relationship Id="rId7" Type="http://schemas.microsoft.com/office/2007/relationships/hdphoto" Target="../media/hdphoto14.wdp"/><Relationship Id="rId2" Type="http://schemas.openxmlformats.org/officeDocument/2006/relationships/image" Target="../media/image25.jpg"/><Relationship Id="rId1" Type="http://schemas.openxmlformats.org/officeDocument/2006/relationships/slideLayout" Target="../slideLayouts/slideLayout39.xml"/><Relationship Id="rId6" Type="http://schemas.openxmlformats.org/officeDocument/2006/relationships/image" Target="../media/image33.png"/><Relationship Id="rId5" Type="http://schemas.microsoft.com/office/2007/relationships/hdphoto" Target="../media/hdphoto7.wdp"/><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7" Type="http://schemas.microsoft.com/office/2007/relationships/hdphoto" Target="../media/hdphoto8.wdp"/><Relationship Id="rId2" Type="http://schemas.openxmlformats.org/officeDocument/2006/relationships/image" Target="../media/image25.jpg"/><Relationship Id="rId1" Type="http://schemas.openxmlformats.org/officeDocument/2006/relationships/slideLayout" Target="../slideLayouts/slideLayout39.xml"/><Relationship Id="rId6" Type="http://schemas.openxmlformats.org/officeDocument/2006/relationships/image" Target="../media/image27.png"/><Relationship Id="rId5" Type="http://schemas.openxmlformats.org/officeDocument/2006/relationships/slide" Target="slide16.xml"/><Relationship Id="rId4" Type="http://schemas.microsoft.com/office/2007/relationships/hdphoto" Target="../media/hdphoto15.wdp"/></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7" Type="http://schemas.microsoft.com/office/2007/relationships/hdphoto" Target="../media/hdphoto9.wdp"/><Relationship Id="rId2" Type="http://schemas.openxmlformats.org/officeDocument/2006/relationships/image" Target="../media/image25.jpg"/><Relationship Id="rId1" Type="http://schemas.openxmlformats.org/officeDocument/2006/relationships/slideLayout" Target="../slideLayouts/slideLayout39.xml"/><Relationship Id="rId6" Type="http://schemas.openxmlformats.org/officeDocument/2006/relationships/image" Target="../media/image28.png"/><Relationship Id="rId5" Type="http://schemas.openxmlformats.org/officeDocument/2006/relationships/slide" Target="slide16.xml"/><Relationship Id="rId4" Type="http://schemas.microsoft.com/office/2007/relationships/hdphoto" Target="../media/hdphoto15.wdp"/></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38.xml"/><Relationship Id="rId7" Type="http://schemas.microsoft.com/office/2007/relationships/hdphoto" Target="../media/hdphoto1.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5" Type="http://schemas.openxmlformats.org/officeDocument/2006/relationships/slide" Target="slide2.xml"/><Relationship Id="rId4" Type="http://schemas.openxmlformats.org/officeDocument/2006/relationships/image" Target="../media/image9.jp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7" Type="http://schemas.microsoft.com/office/2007/relationships/hdphoto" Target="../media/hdphoto10.wdp"/><Relationship Id="rId2" Type="http://schemas.openxmlformats.org/officeDocument/2006/relationships/image" Target="../media/image25.jpg"/><Relationship Id="rId1" Type="http://schemas.openxmlformats.org/officeDocument/2006/relationships/slideLayout" Target="../slideLayouts/slideLayout39.xml"/><Relationship Id="rId6" Type="http://schemas.openxmlformats.org/officeDocument/2006/relationships/image" Target="../media/image29.png"/><Relationship Id="rId5" Type="http://schemas.openxmlformats.org/officeDocument/2006/relationships/slide" Target="slide16.xml"/><Relationship Id="rId4" Type="http://schemas.microsoft.com/office/2007/relationships/hdphoto" Target="../media/hdphoto15.wdp"/></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7" Type="http://schemas.microsoft.com/office/2007/relationships/hdphoto" Target="../media/hdphoto11.wdp"/><Relationship Id="rId2" Type="http://schemas.openxmlformats.org/officeDocument/2006/relationships/image" Target="../media/image25.jpg"/><Relationship Id="rId1" Type="http://schemas.openxmlformats.org/officeDocument/2006/relationships/slideLayout" Target="../slideLayouts/slideLayout39.xml"/><Relationship Id="rId6" Type="http://schemas.openxmlformats.org/officeDocument/2006/relationships/image" Target="../media/image30.png"/><Relationship Id="rId5" Type="http://schemas.openxmlformats.org/officeDocument/2006/relationships/slide" Target="slide16.xml"/><Relationship Id="rId4" Type="http://schemas.microsoft.com/office/2007/relationships/hdphoto" Target="../media/hdphoto15.wdp"/></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7" Type="http://schemas.microsoft.com/office/2007/relationships/hdphoto" Target="../media/hdphoto12.wdp"/><Relationship Id="rId2" Type="http://schemas.openxmlformats.org/officeDocument/2006/relationships/image" Target="../media/image25.jpg"/><Relationship Id="rId1" Type="http://schemas.openxmlformats.org/officeDocument/2006/relationships/slideLayout" Target="../slideLayouts/slideLayout39.xml"/><Relationship Id="rId6" Type="http://schemas.openxmlformats.org/officeDocument/2006/relationships/image" Target="../media/image31.png"/><Relationship Id="rId5" Type="http://schemas.openxmlformats.org/officeDocument/2006/relationships/slide" Target="slide16.xml"/><Relationship Id="rId4" Type="http://schemas.microsoft.com/office/2007/relationships/hdphoto" Target="../media/hdphoto15.wdp"/></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7" Type="http://schemas.microsoft.com/office/2007/relationships/hdphoto" Target="../media/hdphoto16.wdp"/><Relationship Id="rId2" Type="http://schemas.openxmlformats.org/officeDocument/2006/relationships/image" Target="../media/image25.jpg"/><Relationship Id="rId1" Type="http://schemas.openxmlformats.org/officeDocument/2006/relationships/slideLayout" Target="../slideLayouts/slideLayout39.xml"/><Relationship Id="rId6" Type="http://schemas.openxmlformats.org/officeDocument/2006/relationships/image" Target="../media/image35.png"/><Relationship Id="rId5" Type="http://schemas.openxmlformats.org/officeDocument/2006/relationships/slide" Target="slide2.xml"/><Relationship Id="rId4" Type="http://schemas.microsoft.com/office/2007/relationships/hdphoto" Target="../media/hdphoto15.wdp"/></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microsoft.com/office/2007/relationships/hdphoto" Target="../media/hdphoto17.wdp"/><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3.xml"/><Relationship Id="rId3" Type="http://schemas.microsoft.com/office/2007/relationships/media" Target="../media/media3.mp3"/><Relationship Id="rId7" Type="http://schemas.openxmlformats.org/officeDocument/2006/relationships/image" Target="../media/image13.png"/><Relationship Id="rId12" Type="http://schemas.openxmlformats.org/officeDocument/2006/relationships/image" Target="../media/image1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2.jpg"/><Relationship Id="rId11" Type="http://schemas.microsoft.com/office/2007/relationships/hdphoto" Target="../media/hdphoto3.wdp"/><Relationship Id="rId5" Type="http://schemas.openxmlformats.org/officeDocument/2006/relationships/slideLayout" Target="../slideLayouts/slideLayout44.xml"/><Relationship Id="rId15" Type="http://schemas.microsoft.com/office/2007/relationships/hdphoto" Target="../media/hdphoto1.wdp"/><Relationship Id="rId10" Type="http://schemas.openxmlformats.org/officeDocument/2006/relationships/image" Target="../media/image15.png"/><Relationship Id="rId4" Type="http://schemas.openxmlformats.org/officeDocument/2006/relationships/audio" Target="../media/media3.mp3"/><Relationship Id="rId9" Type="http://schemas.openxmlformats.org/officeDocument/2006/relationships/image" Target="../media/image14.png"/><Relationship Id="rId1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4.xml"/><Relationship Id="rId3" Type="http://schemas.microsoft.com/office/2007/relationships/media" Target="../media/media3.mp3"/><Relationship Id="rId7" Type="http://schemas.openxmlformats.org/officeDocument/2006/relationships/image" Target="../media/image13.png"/><Relationship Id="rId12" Type="http://schemas.openxmlformats.org/officeDocument/2006/relationships/image" Target="../media/image1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7.jpg"/><Relationship Id="rId11" Type="http://schemas.microsoft.com/office/2007/relationships/hdphoto" Target="../media/hdphoto3.wdp"/><Relationship Id="rId5" Type="http://schemas.openxmlformats.org/officeDocument/2006/relationships/slideLayout" Target="../slideLayouts/slideLayout44.xml"/><Relationship Id="rId15" Type="http://schemas.microsoft.com/office/2007/relationships/hdphoto" Target="../media/hdphoto1.wdp"/><Relationship Id="rId10" Type="http://schemas.openxmlformats.org/officeDocument/2006/relationships/image" Target="../media/image15.png"/><Relationship Id="rId4" Type="http://schemas.openxmlformats.org/officeDocument/2006/relationships/audio" Target="../media/media3.mp3"/><Relationship Id="rId9" Type="http://schemas.openxmlformats.org/officeDocument/2006/relationships/image" Target="../media/image14.png"/><Relationship Id="rId1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5.xml"/><Relationship Id="rId3" Type="http://schemas.microsoft.com/office/2007/relationships/media" Target="../media/media3.mp3"/><Relationship Id="rId7" Type="http://schemas.openxmlformats.org/officeDocument/2006/relationships/image" Target="../media/image13.png"/><Relationship Id="rId12" Type="http://schemas.openxmlformats.org/officeDocument/2006/relationships/image" Target="../media/image1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8.jpg"/><Relationship Id="rId11" Type="http://schemas.microsoft.com/office/2007/relationships/hdphoto" Target="../media/hdphoto3.wdp"/><Relationship Id="rId5" Type="http://schemas.openxmlformats.org/officeDocument/2006/relationships/slideLayout" Target="../slideLayouts/slideLayout44.xml"/><Relationship Id="rId15" Type="http://schemas.microsoft.com/office/2007/relationships/hdphoto" Target="../media/hdphoto1.wdp"/><Relationship Id="rId10" Type="http://schemas.openxmlformats.org/officeDocument/2006/relationships/image" Target="../media/image15.png"/><Relationship Id="rId4" Type="http://schemas.openxmlformats.org/officeDocument/2006/relationships/audio" Target="../media/media3.mp3"/><Relationship Id="rId9" Type="http://schemas.openxmlformats.org/officeDocument/2006/relationships/image" Target="../media/image14.png"/><Relationship Id="rId1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6.xml"/><Relationship Id="rId3" Type="http://schemas.microsoft.com/office/2007/relationships/media" Target="../media/media3.mp3"/><Relationship Id="rId7" Type="http://schemas.openxmlformats.org/officeDocument/2006/relationships/image" Target="../media/image13.png"/><Relationship Id="rId12" Type="http://schemas.openxmlformats.org/officeDocument/2006/relationships/image" Target="../media/image1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9.jpg"/><Relationship Id="rId11" Type="http://schemas.microsoft.com/office/2007/relationships/hdphoto" Target="../media/hdphoto3.wdp"/><Relationship Id="rId5" Type="http://schemas.openxmlformats.org/officeDocument/2006/relationships/slideLayout" Target="../slideLayouts/slideLayout44.xml"/><Relationship Id="rId15" Type="http://schemas.microsoft.com/office/2007/relationships/hdphoto" Target="../media/hdphoto1.wdp"/><Relationship Id="rId10" Type="http://schemas.openxmlformats.org/officeDocument/2006/relationships/image" Target="../media/image15.png"/><Relationship Id="rId4" Type="http://schemas.openxmlformats.org/officeDocument/2006/relationships/audio" Target="../media/media3.mp3"/><Relationship Id="rId9" Type="http://schemas.openxmlformats.org/officeDocument/2006/relationships/image" Target="../media/image14.png"/><Relationship Id="rId14"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0.png"/><Relationship Id="rId1" Type="http://schemas.openxmlformats.org/officeDocument/2006/relationships/slideLayout" Target="../slideLayouts/slideLayout1.xml"/><Relationship Id="rId5" Type="http://schemas.microsoft.com/office/2007/relationships/hdphoto" Target="../media/hdphoto5.wdp"/><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5" descr="POINSET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35719" y="6544828"/>
            <a:ext cx="2921000" cy="2561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3"/>
          <p:cNvSpPr txBox="1">
            <a:spLocks noChangeArrowheads="1"/>
          </p:cNvSpPr>
          <p:nvPr/>
        </p:nvSpPr>
        <p:spPr bwMode="auto">
          <a:xfrm>
            <a:off x="3197197" y="7239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a:solidFill>
                  <a:srgbClr val="FF0066"/>
                </a:solidFill>
                <a:latin typeface="Times New Roman" pitchFamily="18" charset="0"/>
              </a:rPr>
              <a:t>TRƯỜNG TIỂU HỌC ……</a:t>
            </a:r>
          </a:p>
        </p:txBody>
      </p:sp>
      <p:sp>
        <p:nvSpPr>
          <p:cNvPr id="10" name="Text Box 14"/>
          <p:cNvSpPr txBox="1">
            <a:spLocks noChangeArrowheads="1"/>
          </p:cNvSpPr>
          <p:nvPr/>
        </p:nvSpPr>
        <p:spPr bwMode="auto">
          <a:xfrm>
            <a:off x="2783822" y="4343401"/>
            <a:ext cx="10928600" cy="2653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Toán</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algn="ctr" eaLnBrk="1" hangingPunct="1">
              <a:spcBef>
                <a:spcPts val="1800"/>
              </a:spcBef>
              <a:defRPr/>
            </a:pPr>
            <a:r>
              <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44  ÔN TẬP CHUNG –t2- Trang 121 </a:t>
            </a:r>
          </a:p>
        </p:txBody>
      </p:sp>
      <p:sp>
        <p:nvSpPr>
          <p:cNvPr id="11" name="Text Box 17"/>
          <p:cNvSpPr txBox="1">
            <a:spLocks noChangeArrowheads="1"/>
          </p:cNvSpPr>
          <p:nvPr/>
        </p:nvSpPr>
        <p:spPr bwMode="auto">
          <a:xfrm>
            <a:off x="2480250" y="2057400"/>
            <a:ext cx="11471154"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pic>
        <p:nvPicPr>
          <p:cNvPr id="12"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7784" y="7022917"/>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Connector 12"/>
          <p:cNvCxnSpPr/>
          <p:nvPr/>
        </p:nvCxnSpPr>
        <p:spPr>
          <a:xfrm flipV="1">
            <a:off x="5407784" y="14478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14" name="Picture 7" descr="BƯỚM 58"/>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1308424">
            <a:off x="12320469" y="6753274"/>
            <a:ext cx="1162751" cy="1516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descr="animal-14[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417220" flipH="1">
            <a:off x="2566233" y="5944174"/>
            <a:ext cx="1069334" cy="777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descr="POINSET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14692416" y="-109904"/>
            <a:ext cx="1382714" cy="1653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25731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1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11"/>
                                        </p:tgtEl>
                                        <p:attrNameLst>
                                          <p:attrName>style.color</p:attrName>
                                        </p:attrNameLst>
                                      </p:cBhvr>
                                      <p:by>
                                        <p:hsl h="7200000" s="0" l="0"/>
                                      </p:by>
                                    </p:animClr>
                                    <p:animClr clrSpc="hsl" dir="cw">
                                      <p:cBhvr>
                                        <p:cTn id="9" dur="2000" fill="hold"/>
                                        <p:tgtEl>
                                          <p:spTgt spid="11"/>
                                        </p:tgtEl>
                                        <p:attrNameLst>
                                          <p:attrName>fillcolor</p:attrName>
                                        </p:attrNameLst>
                                      </p:cBhvr>
                                      <p:by>
                                        <p:hsl h="7200000" s="0" l="0"/>
                                      </p:by>
                                    </p:animClr>
                                    <p:animClr clrSpc="hsl" dir="cw">
                                      <p:cBhvr>
                                        <p:cTn id="10" dur="2000" fill="hold"/>
                                        <p:tgtEl>
                                          <p:spTgt spid="11"/>
                                        </p:tgtEl>
                                        <p:attrNameLst>
                                          <p:attrName>stroke.color</p:attrName>
                                        </p:attrNameLst>
                                      </p:cBhvr>
                                      <p:by>
                                        <p:hsl h="7200000" s="0" l="0"/>
                                      </p:by>
                                    </p:animClr>
                                    <p:set>
                                      <p:cBhvr>
                                        <p:cTn id="11" dur="2000" fill="hold"/>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007280" y="111473"/>
            <a:ext cx="6255239" cy="992290"/>
            <a:chOff x="4539228" y="172432"/>
            <a:chExt cx="6149694" cy="992290"/>
          </a:xfrm>
        </p:grpSpPr>
        <p:grpSp>
          <p:nvGrpSpPr>
            <p:cNvPr id="3" name="Group 2"/>
            <p:cNvGrpSpPr/>
            <p:nvPr/>
          </p:nvGrpSpPr>
          <p:grpSpPr>
            <a:xfrm>
              <a:off x="4539228" y="172432"/>
              <a:ext cx="6149694" cy="992290"/>
              <a:chOff x="4539228" y="172432"/>
              <a:chExt cx="6149694" cy="992290"/>
            </a:xfrm>
          </p:grpSpPr>
          <p:sp>
            <p:nvSpPr>
              <p:cNvPr id="5" name="TextBox 4"/>
              <p:cNvSpPr txBox="1"/>
              <p:nvPr/>
            </p:nvSpPr>
            <p:spPr>
              <a:xfrm>
                <a:off x="4539228" y="172432"/>
                <a:ext cx="6149694" cy="584775"/>
              </a:xfrm>
              <a:prstGeom prst="rect">
                <a:avLst/>
              </a:prstGeom>
              <a:noFill/>
            </p:spPr>
            <p:txBody>
              <a:bodyPr wrap="none" rtlCol="0">
                <a:spAutoFit/>
              </a:bodyPr>
              <a:lstStyle/>
              <a:p>
                <a:r>
                  <a:rPr lang="en-US" sz="3200">
                    <a:solidFill>
                      <a:srgbClr val="0000CC"/>
                    </a:solidFill>
                    <a:latin typeface="Times New Roman" pitchFamily="18" charset="0"/>
                    <a:cs typeface="Times New Roman" pitchFamily="18" charset="0"/>
                  </a:rPr>
                  <a:t>Thứ……ngày…..tháng…..năm…….</a:t>
                </a:r>
              </a:p>
            </p:txBody>
          </p:sp>
          <p:sp>
            <p:nvSpPr>
              <p:cNvPr id="6" name="TextBox 5"/>
              <p:cNvSpPr txBox="1"/>
              <p:nvPr/>
            </p:nvSpPr>
            <p:spPr>
              <a:xfrm>
                <a:off x="7022642" y="641502"/>
                <a:ext cx="1194827"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TOÁN</a:t>
                </a:r>
              </a:p>
            </p:txBody>
          </p:sp>
        </p:grpSp>
        <p:cxnSp>
          <p:nvCxnSpPr>
            <p:cNvPr id="4" name="Straight Connector 3"/>
            <p:cNvCxnSpPr/>
            <p:nvPr/>
          </p:nvCxnSpPr>
          <p:spPr>
            <a:xfrm>
              <a:off x="7153434" y="1085354"/>
              <a:ext cx="898971"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10" name="Group 9"/>
          <p:cNvGrpSpPr/>
          <p:nvPr/>
        </p:nvGrpSpPr>
        <p:grpSpPr>
          <a:xfrm>
            <a:off x="1470819" y="1752600"/>
            <a:ext cx="647701" cy="646331"/>
            <a:chOff x="1737519" y="1943100"/>
            <a:chExt cx="533400" cy="646331"/>
          </a:xfrm>
        </p:grpSpPr>
        <p:sp>
          <p:nvSpPr>
            <p:cNvPr id="8" name="Oval 7"/>
            <p:cNvSpPr/>
            <p:nvPr/>
          </p:nvSpPr>
          <p:spPr>
            <a:xfrm>
              <a:off x="1737519" y="2019300"/>
              <a:ext cx="533400" cy="533400"/>
            </a:xfrm>
            <a:prstGeom prst="ellipse">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9" name="TextBox 8"/>
            <p:cNvSpPr txBox="1"/>
            <p:nvPr/>
          </p:nvSpPr>
          <p:spPr>
            <a:xfrm>
              <a:off x="1804609" y="1943100"/>
              <a:ext cx="415498" cy="646331"/>
            </a:xfrm>
            <a:prstGeom prst="rect">
              <a:avLst/>
            </a:prstGeom>
            <a:noFill/>
          </p:spPr>
          <p:txBody>
            <a:bodyPr wrap="none" rtlCol="0">
              <a:spAutoFit/>
            </a:bodyPr>
            <a:lstStyle/>
            <a:p>
              <a:r>
                <a:rPr lang="en-US" sz="3600" b="1" dirty="0">
                  <a:solidFill>
                    <a:srgbClr val="FF0000"/>
                  </a:solidFill>
                  <a:latin typeface="Times New Roman" pitchFamily="18" charset="0"/>
                  <a:cs typeface="Times New Roman" pitchFamily="18" charset="0"/>
                </a:rPr>
                <a:t>3</a:t>
              </a:r>
            </a:p>
          </p:txBody>
        </p:sp>
      </p:grpSp>
      <p:sp>
        <p:nvSpPr>
          <p:cNvPr id="36" name="Text Box 14">
            <a:extLst>
              <a:ext uri="{FF2B5EF4-FFF2-40B4-BE49-F238E27FC236}">
                <a16:creationId xmlns:a16="http://schemas.microsoft.com/office/drawing/2014/main" id="{CF985635-33EE-EED1-42AB-B9D4DD70BA1B}"/>
              </a:ext>
            </a:extLst>
          </p:cNvPr>
          <p:cNvSpPr txBox="1">
            <a:spLocks noChangeArrowheads="1"/>
          </p:cNvSpPr>
          <p:nvPr/>
        </p:nvSpPr>
        <p:spPr bwMode="auto">
          <a:xfrm>
            <a:off x="2118520" y="1041400"/>
            <a:ext cx="118110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2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44  ÔN TẬP CHUNG –t2- Trang 121 </a:t>
            </a:r>
          </a:p>
        </p:txBody>
      </p:sp>
      <p:sp>
        <p:nvSpPr>
          <p:cNvPr id="26" name="TextBox 25">
            <a:extLst>
              <a:ext uri="{FF2B5EF4-FFF2-40B4-BE49-F238E27FC236}">
                <a16:creationId xmlns:a16="http://schemas.microsoft.com/office/drawing/2014/main" id="{067DF5C4-398B-1DC0-356C-E5266941D9C6}"/>
              </a:ext>
            </a:extLst>
          </p:cNvPr>
          <p:cNvSpPr txBox="1"/>
          <p:nvPr/>
        </p:nvSpPr>
        <p:spPr>
          <a:xfrm>
            <a:off x="2212615" y="1752600"/>
            <a:ext cx="6583745" cy="584775"/>
          </a:xfrm>
          <a:prstGeom prst="rect">
            <a:avLst/>
          </a:prstGeom>
          <a:noFill/>
        </p:spPr>
        <p:txBody>
          <a:bodyPr wrap="square" rtlCol="0">
            <a:spAutoFit/>
          </a:bodyPr>
          <a:lstStyle/>
          <a:p>
            <a:pPr algn="just"/>
            <a:r>
              <a:rPr lang="en-US" sz="3200" b="1" dirty="0">
                <a:solidFill>
                  <a:srgbClr val="0000FF"/>
                </a:solidFill>
                <a:latin typeface="Times New Roman" panose="02020603050405020304" pitchFamily="18" charset="0"/>
                <a:cs typeface="Times New Roman" panose="02020603050405020304" pitchFamily="18" charset="0"/>
              </a:rPr>
              <a:t>a) </a:t>
            </a:r>
            <a:r>
              <a:rPr lang="en-US" sz="3200" b="1" dirty="0" err="1">
                <a:solidFill>
                  <a:srgbClr val="0000FF"/>
                </a:solidFill>
                <a:latin typeface="Times New Roman" panose="02020603050405020304" pitchFamily="18" charset="0"/>
                <a:cs typeface="Times New Roman" panose="02020603050405020304" pitchFamily="18" charset="0"/>
              </a:rPr>
              <a:t>Tính</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độ</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dài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đường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gấp</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khúc</a:t>
            </a:r>
            <a:endParaRPr lang="vi-VN" sz="3200" b="1" dirty="0">
              <a:solidFill>
                <a:srgbClr val="0000FF"/>
              </a:solidFill>
              <a:latin typeface="Times New Roman" panose="02020603050405020304" pitchFamily="18" charset="0"/>
              <a:cs typeface="Times New Roman" panose="02020603050405020304" pitchFamily="18" charset="0"/>
            </a:endParaRPr>
          </a:p>
        </p:txBody>
      </p:sp>
      <p:pic>
        <p:nvPicPr>
          <p:cNvPr id="27" name="Picture 26">
            <a:extLst>
              <a:ext uri="{FF2B5EF4-FFF2-40B4-BE49-F238E27FC236}">
                <a16:creationId xmlns:a16="http://schemas.microsoft.com/office/drawing/2014/main" id="{9A05EEC8-C137-747E-A81A-BB3A7F357B5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Lst>
          </a:blip>
          <a:srcRect l="28803" t="58125" r="25730" b="20875"/>
          <a:stretch/>
        </p:blipFill>
        <p:spPr>
          <a:xfrm>
            <a:off x="2118520" y="2573621"/>
            <a:ext cx="11353799" cy="2810935"/>
          </a:xfrm>
          <a:prstGeom prst="rect">
            <a:avLst/>
          </a:prstGeom>
        </p:spPr>
      </p:pic>
      <p:sp>
        <p:nvSpPr>
          <p:cNvPr id="7" name="TextBox 6">
            <a:extLst>
              <a:ext uri="{FF2B5EF4-FFF2-40B4-BE49-F238E27FC236}">
                <a16:creationId xmlns:a16="http://schemas.microsoft.com/office/drawing/2014/main" id="{895B4298-2364-7B5D-2EE9-2D835B31182A}"/>
              </a:ext>
            </a:extLst>
          </p:cNvPr>
          <p:cNvSpPr txBox="1"/>
          <p:nvPr/>
        </p:nvSpPr>
        <p:spPr>
          <a:xfrm>
            <a:off x="3721685" y="5760100"/>
            <a:ext cx="9982200" cy="3293209"/>
          </a:xfrm>
          <a:prstGeom prst="rect">
            <a:avLst/>
          </a:prstGeom>
          <a:noFill/>
        </p:spPr>
        <p:txBody>
          <a:bodyPr wrap="square" rtlCol="0">
            <a:spAutoFit/>
          </a:bodyPr>
          <a:lstStyle/>
          <a:p>
            <a:pPr algn="ctr" defTabSz="914400"/>
            <a:r>
              <a:rPr lang="en-US" sz="4400" b="1" i="1" dirty="0" err="1">
                <a:solidFill>
                  <a:srgbClr val="FF0000"/>
                </a:solidFill>
                <a:latin typeface="Times New Roman" panose="02020603050405020304" pitchFamily="18" charset="0"/>
                <a:cs typeface="Times New Roman" panose="02020603050405020304" pitchFamily="18" charset="0"/>
              </a:rPr>
              <a:t>Bài</a:t>
            </a:r>
            <a:r>
              <a:rPr lang="en-US" sz="4400" b="1" i="1" dirty="0">
                <a:solidFill>
                  <a:srgbClr val="FF0000"/>
                </a:solidFill>
                <a:latin typeface="Times New Roman" panose="02020603050405020304" pitchFamily="18" charset="0"/>
                <a:cs typeface="Times New Roman" panose="02020603050405020304" pitchFamily="18" charset="0"/>
              </a:rPr>
              <a:t> </a:t>
            </a:r>
            <a:r>
              <a:rPr lang="en-US" sz="4400" b="1" i="1" dirty="0" err="1">
                <a:solidFill>
                  <a:srgbClr val="FF0000"/>
                </a:solidFill>
                <a:latin typeface="Times New Roman" panose="02020603050405020304" pitchFamily="18" charset="0"/>
                <a:cs typeface="Times New Roman" panose="02020603050405020304" pitchFamily="18" charset="0"/>
              </a:rPr>
              <a:t>giải</a:t>
            </a:r>
            <a:endParaRPr lang="en-US" sz="4400" b="1" i="1" dirty="0">
              <a:solidFill>
                <a:srgbClr val="FF0000"/>
              </a:solidFill>
              <a:latin typeface="Times New Roman" panose="02020603050405020304" pitchFamily="18" charset="0"/>
              <a:cs typeface="Times New Roman" panose="02020603050405020304" pitchFamily="18" charset="0"/>
            </a:endParaRPr>
          </a:p>
          <a:p>
            <a:pPr algn="ctr" defTabSz="914400"/>
            <a:r>
              <a:rPr lang="en-US" sz="4400" b="1" dirty="0" err="1">
                <a:solidFill>
                  <a:srgbClr val="0000FF"/>
                </a:solidFill>
                <a:latin typeface="Times New Roman" panose="02020603050405020304" pitchFamily="18" charset="0"/>
                <a:cs typeface="Times New Roman" panose="02020603050405020304" pitchFamily="18" charset="0"/>
              </a:rPr>
              <a:t>Độ</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dài</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đường</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gấp</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khúc</a:t>
            </a:r>
            <a:r>
              <a:rPr lang="en-US" sz="4400" b="1" dirty="0">
                <a:solidFill>
                  <a:srgbClr val="0000FF"/>
                </a:solidFill>
                <a:latin typeface="Times New Roman" panose="02020603050405020304" pitchFamily="18" charset="0"/>
                <a:cs typeface="Times New Roman" panose="02020603050405020304" pitchFamily="18" charset="0"/>
              </a:rPr>
              <a:t> ABCD </a:t>
            </a:r>
            <a:r>
              <a:rPr lang="en-US" sz="4400" b="1" dirty="0" err="1">
                <a:solidFill>
                  <a:srgbClr val="0000FF"/>
                </a:solidFill>
                <a:latin typeface="Times New Roman" panose="02020603050405020304" pitchFamily="18" charset="0"/>
                <a:cs typeface="Times New Roman" panose="02020603050405020304" pitchFamily="18" charset="0"/>
              </a:rPr>
              <a:t>là</a:t>
            </a:r>
            <a:r>
              <a:rPr lang="en-US" sz="4400" b="1" dirty="0">
                <a:solidFill>
                  <a:srgbClr val="0000FF"/>
                </a:solidFill>
                <a:latin typeface="Times New Roman" panose="02020603050405020304" pitchFamily="18" charset="0"/>
                <a:cs typeface="Times New Roman" panose="02020603050405020304" pitchFamily="18" charset="0"/>
              </a:rPr>
              <a:t>:</a:t>
            </a:r>
          </a:p>
          <a:p>
            <a:pPr algn="ctr" defTabSz="914400"/>
            <a:r>
              <a:rPr lang="vi-VN" sz="44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30 + 42 + 28 = 100 (mm)</a:t>
            </a:r>
            <a:endParaRPr lang="en-US" sz="4000" b="1" dirty="0">
              <a:solidFill>
                <a:srgbClr val="0000FF"/>
              </a:solidFill>
              <a:latin typeface="Times New Roman" panose="02020603050405020304" pitchFamily="18" charset="0"/>
              <a:ea typeface="Times New Roman" panose="02020603050405020304" pitchFamily="18" charset="0"/>
            </a:endParaRPr>
          </a:p>
          <a:p>
            <a:pPr algn="ctr" defTabSz="914400"/>
            <a:r>
              <a:rPr lang="en-US" sz="4400" b="1" dirty="0">
                <a:solidFill>
                  <a:srgbClr val="0000FF"/>
                </a:solidFill>
                <a:latin typeface="Times New Roman" panose="02020603050405020304" pitchFamily="18" charset="0"/>
                <a:ea typeface="Segoe UI" panose="020B0502040204020203" pitchFamily="34" charset="0"/>
                <a:cs typeface="Times New Roman" panose="02020603050405020304" pitchFamily="18" charset="0"/>
              </a:rPr>
              <a:t>                             </a:t>
            </a:r>
            <a:r>
              <a:rPr lang="vi-VN" sz="4400" b="1" dirty="0">
                <a:solidFill>
                  <a:srgbClr val="0000FF"/>
                </a:solidFill>
                <a:latin typeface="Times New Roman" panose="02020603050405020304" pitchFamily="18" charset="0"/>
                <a:ea typeface="Segoe UI" panose="020B0502040204020203" pitchFamily="34" charset="0"/>
                <a:cs typeface="Times New Roman" panose="02020603050405020304" pitchFamily="18" charset="0"/>
              </a:rPr>
              <a:t>Đáp số:</a:t>
            </a:r>
            <a:r>
              <a:rPr lang="vi-VN" sz="44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100 mm.</a:t>
            </a:r>
            <a:endParaRPr lang="en-US" sz="4000" b="1" dirty="0">
              <a:solidFill>
                <a:srgbClr val="0000FF"/>
              </a:solidFill>
              <a:latin typeface="Times New Roman" panose="02020603050405020304" pitchFamily="18" charset="0"/>
              <a:ea typeface="Times New Roman" panose="02020603050405020304" pitchFamily="18" charset="0"/>
            </a:endParaRPr>
          </a:p>
          <a:p>
            <a:pPr algn="ctr" defTabSz="914400"/>
            <a:endParaRPr lang="vi-VN" sz="3200" i="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1063100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ppt_x"/>
                                          </p:val>
                                        </p:tav>
                                        <p:tav tm="100000">
                                          <p:val>
                                            <p:strVal val="#ppt_x"/>
                                          </p:val>
                                        </p:tav>
                                      </p:tavLst>
                                    </p:anim>
                                    <p:anim calcmode="lin" valueType="num">
                                      <p:cBhvr additive="base">
                                        <p:cTn id="1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 calcmode="lin" valueType="num">
                                      <p:cBhvr additive="base">
                                        <p:cTn id="19"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 calcmode="lin" valueType="num">
                                      <p:cBhvr additive="base">
                                        <p:cTn id="25"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xEl>
                                              <p:pRg st="2" end="2"/>
                                            </p:txEl>
                                          </p:spTgt>
                                        </p:tgtEl>
                                        <p:attrNameLst>
                                          <p:attrName>style.visibility</p:attrName>
                                        </p:attrNameLst>
                                      </p:cBhvr>
                                      <p:to>
                                        <p:strVal val="visible"/>
                                      </p:to>
                                    </p:set>
                                    <p:anim calcmode="lin" valueType="num">
                                      <p:cBhvr additive="base">
                                        <p:cTn id="31"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
                                            <p:txEl>
                                              <p:pRg st="3" end="3"/>
                                            </p:txEl>
                                          </p:spTgt>
                                        </p:tgtEl>
                                        <p:attrNameLst>
                                          <p:attrName>style.visibility</p:attrName>
                                        </p:attrNameLst>
                                      </p:cBhvr>
                                      <p:to>
                                        <p:strVal val="visible"/>
                                      </p:to>
                                    </p:set>
                                    <p:anim calcmode="lin" valueType="num">
                                      <p:cBhvr additive="base">
                                        <p:cTn id="37"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007280" y="111473"/>
            <a:ext cx="6255239" cy="992290"/>
            <a:chOff x="4539228" y="172432"/>
            <a:chExt cx="6149694" cy="992290"/>
          </a:xfrm>
        </p:grpSpPr>
        <p:grpSp>
          <p:nvGrpSpPr>
            <p:cNvPr id="3" name="Group 2"/>
            <p:cNvGrpSpPr/>
            <p:nvPr/>
          </p:nvGrpSpPr>
          <p:grpSpPr>
            <a:xfrm>
              <a:off x="4539228" y="172432"/>
              <a:ext cx="6149694" cy="992290"/>
              <a:chOff x="4539228" y="172432"/>
              <a:chExt cx="6149694" cy="992290"/>
            </a:xfrm>
          </p:grpSpPr>
          <p:sp>
            <p:nvSpPr>
              <p:cNvPr id="5" name="TextBox 4"/>
              <p:cNvSpPr txBox="1"/>
              <p:nvPr/>
            </p:nvSpPr>
            <p:spPr>
              <a:xfrm>
                <a:off x="4539228" y="172432"/>
                <a:ext cx="6149694" cy="584775"/>
              </a:xfrm>
              <a:prstGeom prst="rect">
                <a:avLst/>
              </a:prstGeom>
              <a:noFill/>
            </p:spPr>
            <p:txBody>
              <a:bodyPr wrap="none" rtlCol="0">
                <a:spAutoFit/>
              </a:bodyPr>
              <a:lstStyle/>
              <a:p>
                <a:pPr marL="0" marR="0" lvl="0" indent="0" algn="l" defTabSz="1452524"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CC"/>
                    </a:solidFill>
                    <a:effectLst/>
                    <a:uLnTx/>
                    <a:uFillTx/>
                    <a:latin typeface="Times New Roman" pitchFamily="18" charset="0"/>
                    <a:ea typeface="+mn-ea"/>
                    <a:cs typeface="Times New Roman" pitchFamily="18" charset="0"/>
                  </a:rPr>
                  <a:t>Thứ……ngày…..tháng…..năm…….</a:t>
                </a:r>
              </a:p>
            </p:txBody>
          </p:sp>
          <p:sp>
            <p:nvSpPr>
              <p:cNvPr id="6" name="TextBox 5"/>
              <p:cNvSpPr txBox="1"/>
              <p:nvPr/>
            </p:nvSpPr>
            <p:spPr>
              <a:xfrm>
                <a:off x="7022642" y="641502"/>
                <a:ext cx="1194827" cy="523220"/>
              </a:xfrm>
              <a:prstGeom prst="rect">
                <a:avLst/>
              </a:prstGeom>
              <a:noFill/>
            </p:spPr>
            <p:txBody>
              <a:bodyPr wrap="none" rtlCol="0">
                <a:spAutoFit/>
              </a:bodyPr>
              <a:lstStyle/>
              <a:p>
                <a:pPr marL="0" marR="0" lvl="0" indent="0" algn="l" defTabSz="145252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66"/>
                    </a:solidFill>
                    <a:effectLst/>
                    <a:uLnTx/>
                    <a:uFillTx/>
                    <a:latin typeface="Times New Roman" pitchFamily="18" charset="0"/>
                    <a:ea typeface="+mn-ea"/>
                    <a:cs typeface="Times New Roman" pitchFamily="18" charset="0"/>
                  </a:rPr>
                  <a:t>TOÁN</a:t>
                </a:r>
              </a:p>
            </p:txBody>
          </p:sp>
        </p:grpSp>
        <p:cxnSp>
          <p:nvCxnSpPr>
            <p:cNvPr id="4" name="Straight Connector 3"/>
            <p:cNvCxnSpPr/>
            <p:nvPr/>
          </p:nvCxnSpPr>
          <p:spPr>
            <a:xfrm>
              <a:off x="7153434" y="1085354"/>
              <a:ext cx="898971"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10" name="Group 9"/>
          <p:cNvGrpSpPr/>
          <p:nvPr/>
        </p:nvGrpSpPr>
        <p:grpSpPr>
          <a:xfrm>
            <a:off x="1470819" y="1752600"/>
            <a:ext cx="647701" cy="646331"/>
            <a:chOff x="1737519" y="1943100"/>
            <a:chExt cx="533400" cy="646331"/>
          </a:xfrm>
        </p:grpSpPr>
        <p:sp>
          <p:nvSpPr>
            <p:cNvPr id="8" name="Oval 7"/>
            <p:cNvSpPr/>
            <p:nvPr/>
          </p:nvSpPr>
          <p:spPr>
            <a:xfrm>
              <a:off x="1737519" y="2019300"/>
              <a:ext cx="533400" cy="533400"/>
            </a:xfrm>
            <a:prstGeom prst="ellipse">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452524" rtl="0" eaLnBrk="1" fontAlgn="auto" latinLnBrk="0" hangingPunct="1">
                <a:lnSpc>
                  <a:spcPct val="100000"/>
                </a:lnSpc>
                <a:spcBef>
                  <a:spcPts val="0"/>
                </a:spcBef>
                <a:spcAft>
                  <a:spcPts val="0"/>
                </a:spcAft>
                <a:buClrTx/>
                <a:buSzTx/>
                <a:buFontTx/>
                <a:buNone/>
                <a:tabLst/>
                <a:defRPr/>
              </a:pPr>
              <a:endParaRPr kumimoji="0" lang="en-US" sz="2900" b="1"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p:cNvSpPr txBox="1"/>
            <p:nvPr/>
          </p:nvSpPr>
          <p:spPr>
            <a:xfrm>
              <a:off x="1804609" y="1943100"/>
              <a:ext cx="415498" cy="646331"/>
            </a:xfrm>
            <a:prstGeom prst="rect">
              <a:avLst/>
            </a:prstGeom>
            <a:noFill/>
          </p:spPr>
          <p:txBody>
            <a:bodyPr wrap="none" rtlCol="0">
              <a:spAutoFit/>
            </a:bodyPr>
            <a:lstStyle/>
            <a:p>
              <a:pPr marL="0" marR="0" lvl="0" indent="0" algn="l" defTabSz="1452524"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3</a:t>
              </a:r>
            </a:p>
          </p:txBody>
        </p:sp>
      </p:grpSp>
      <p:sp>
        <p:nvSpPr>
          <p:cNvPr id="36" name="Text Box 14">
            <a:extLst>
              <a:ext uri="{FF2B5EF4-FFF2-40B4-BE49-F238E27FC236}">
                <a16:creationId xmlns:a16="http://schemas.microsoft.com/office/drawing/2014/main" id="{CF985635-33EE-EED1-42AB-B9D4DD70BA1B}"/>
              </a:ext>
            </a:extLst>
          </p:cNvPr>
          <p:cNvSpPr txBox="1">
            <a:spLocks noChangeArrowheads="1"/>
          </p:cNvSpPr>
          <p:nvPr/>
        </p:nvSpPr>
        <p:spPr bwMode="auto">
          <a:xfrm>
            <a:off x="2118520" y="1041400"/>
            <a:ext cx="118110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1452524"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BÀI 44  ÔN TẬP CHUNG –t2- Trang 121 </a:t>
            </a:r>
          </a:p>
        </p:txBody>
      </p:sp>
      <p:sp>
        <p:nvSpPr>
          <p:cNvPr id="30" name="TextBox 29">
            <a:extLst>
              <a:ext uri="{FF2B5EF4-FFF2-40B4-BE49-F238E27FC236}">
                <a16:creationId xmlns:a16="http://schemas.microsoft.com/office/drawing/2014/main" id="{6E8B1B9A-614E-F1F8-48E9-5B79CD6D8549}"/>
              </a:ext>
            </a:extLst>
          </p:cNvPr>
          <p:cNvSpPr txBox="1"/>
          <p:nvPr/>
        </p:nvSpPr>
        <p:spPr>
          <a:xfrm>
            <a:off x="2118519" y="1722164"/>
            <a:ext cx="10058399"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b) </a:t>
            </a:r>
            <a:r>
              <a:rPr kumimoji="0" lang="en-US" sz="4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Túi</a:t>
            </a:r>
            <a:r>
              <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muối</a:t>
            </a:r>
            <a:r>
              <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cân</a:t>
            </a:r>
            <a:r>
              <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nặng</a:t>
            </a:r>
            <a:r>
              <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bao </a:t>
            </a:r>
            <a:r>
              <a:rPr kumimoji="0" lang="en-US" sz="4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nhiêu</a:t>
            </a:r>
            <a:r>
              <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gam?</a:t>
            </a:r>
            <a:endParaRPr kumimoji="0" lang="vi-VN"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pic>
        <p:nvPicPr>
          <p:cNvPr id="31" name="Picture 30">
            <a:extLst>
              <a:ext uri="{FF2B5EF4-FFF2-40B4-BE49-F238E27FC236}">
                <a16:creationId xmlns:a16="http://schemas.microsoft.com/office/drawing/2014/main" id="{2B6DE5CD-437F-5DCA-196B-7A01D36BFAA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bright="20000" contrast="-40000"/>
                    </a14:imgEffect>
                  </a14:imgLayer>
                </a14:imgProps>
              </a:ext>
            </a:extLst>
          </a:blip>
          <a:srcRect l="33260" t="42125" r="26963" b="25625"/>
          <a:stretch/>
        </p:blipFill>
        <p:spPr>
          <a:xfrm>
            <a:off x="3565079" y="2430050"/>
            <a:ext cx="9450040" cy="3513550"/>
          </a:xfrm>
          <a:prstGeom prst="rect">
            <a:avLst/>
          </a:prstGeom>
        </p:spPr>
      </p:pic>
      <p:sp>
        <p:nvSpPr>
          <p:cNvPr id="7" name="TextBox 6">
            <a:extLst>
              <a:ext uri="{FF2B5EF4-FFF2-40B4-BE49-F238E27FC236}">
                <a16:creationId xmlns:a16="http://schemas.microsoft.com/office/drawing/2014/main" id="{F4E747FE-3251-E8C3-FEDF-6B54FA9105C7}"/>
              </a:ext>
            </a:extLst>
          </p:cNvPr>
          <p:cNvSpPr txBox="1"/>
          <p:nvPr/>
        </p:nvSpPr>
        <p:spPr>
          <a:xfrm>
            <a:off x="3529216" y="5638800"/>
            <a:ext cx="11536239" cy="3908762"/>
          </a:xfrm>
          <a:prstGeom prst="rect">
            <a:avLst/>
          </a:prstGeom>
          <a:noFill/>
        </p:spPr>
        <p:txBody>
          <a:bodyPr wrap="square" rtlCol="0">
            <a:spAutoFit/>
          </a:bodyPr>
          <a:lstStyle/>
          <a:p>
            <a:pPr algn="ctr" defTabSz="914400"/>
            <a:r>
              <a:rPr lang="en-US" sz="5400" b="1" dirty="0" err="1">
                <a:solidFill>
                  <a:srgbClr val="FF0000"/>
                </a:solidFill>
                <a:latin typeface="Times New Roman" panose="02020603050405020304" pitchFamily="18" charset="0"/>
                <a:cs typeface="Times New Roman" panose="02020603050405020304" pitchFamily="18" charset="0"/>
              </a:rPr>
              <a:t>Bài</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giải</a:t>
            </a:r>
            <a:endParaRPr lang="en-US" sz="5400" b="1" dirty="0">
              <a:solidFill>
                <a:srgbClr val="FF0000"/>
              </a:solidFill>
              <a:latin typeface="Times New Roman" panose="02020603050405020304" pitchFamily="18" charset="0"/>
              <a:cs typeface="Times New Roman" panose="02020603050405020304" pitchFamily="18" charset="0"/>
            </a:endParaRPr>
          </a:p>
          <a:p>
            <a:pPr algn="ctr" defTabSz="914400"/>
            <a:r>
              <a:rPr lang="en-US" sz="5400" b="1" dirty="0" err="1">
                <a:solidFill>
                  <a:srgbClr val="0000FF"/>
                </a:solidFill>
                <a:latin typeface="Times New Roman" panose="02020603050405020304" pitchFamily="18" charset="0"/>
                <a:cs typeface="Times New Roman" panose="02020603050405020304" pitchFamily="18" charset="0"/>
              </a:rPr>
              <a:t>Độ</a:t>
            </a:r>
            <a:r>
              <a:rPr lang="en-US" sz="5400" b="1" dirty="0">
                <a:solidFill>
                  <a:srgbClr val="0000FF"/>
                </a:solidFill>
                <a:latin typeface="Times New Roman" panose="02020603050405020304" pitchFamily="18" charset="0"/>
                <a:cs typeface="Times New Roman" panose="02020603050405020304" pitchFamily="18" charset="0"/>
              </a:rPr>
              <a:t> </a:t>
            </a:r>
            <a:r>
              <a:rPr lang="en-US" sz="5400" b="1" dirty="0" err="1">
                <a:solidFill>
                  <a:srgbClr val="0000FF"/>
                </a:solidFill>
                <a:latin typeface="Times New Roman" panose="02020603050405020304" pitchFamily="18" charset="0"/>
                <a:cs typeface="Times New Roman" panose="02020603050405020304" pitchFamily="18" charset="0"/>
              </a:rPr>
              <a:t>dài</a:t>
            </a:r>
            <a:r>
              <a:rPr lang="en-US" sz="5400" b="1" dirty="0">
                <a:solidFill>
                  <a:srgbClr val="0000FF"/>
                </a:solidFill>
                <a:latin typeface="Times New Roman" panose="02020603050405020304" pitchFamily="18" charset="0"/>
                <a:cs typeface="Times New Roman" panose="02020603050405020304" pitchFamily="18" charset="0"/>
              </a:rPr>
              <a:t> </a:t>
            </a:r>
            <a:r>
              <a:rPr lang="en-US" sz="5400" b="1" dirty="0" err="1">
                <a:solidFill>
                  <a:srgbClr val="0000FF"/>
                </a:solidFill>
                <a:latin typeface="Times New Roman" panose="02020603050405020304" pitchFamily="18" charset="0"/>
                <a:cs typeface="Times New Roman" panose="02020603050405020304" pitchFamily="18" charset="0"/>
              </a:rPr>
              <a:t>đường</a:t>
            </a:r>
            <a:r>
              <a:rPr lang="en-US" sz="5400" b="1" dirty="0">
                <a:solidFill>
                  <a:srgbClr val="0000FF"/>
                </a:solidFill>
                <a:latin typeface="Times New Roman" panose="02020603050405020304" pitchFamily="18" charset="0"/>
                <a:cs typeface="Times New Roman" panose="02020603050405020304" pitchFamily="18" charset="0"/>
              </a:rPr>
              <a:t> </a:t>
            </a:r>
            <a:r>
              <a:rPr lang="en-US" sz="5400" b="1" dirty="0" err="1">
                <a:solidFill>
                  <a:srgbClr val="0000FF"/>
                </a:solidFill>
                <a:latin typeface="Times New Roman" panose="02020603050405020304" pitchFamily="18" charset="0"/>
                <a:cs typeface="Times New Roman" panose="02020603050405020304" pitchFamily="18" charset="0"/>
              </a:rPr>
              <a:t>gấp</a:t>
            </a:r>
            <a:r>
              <a:rPr lang="en-US" sz="5400" b="1" dirty="0">
                <a:solidFill>
                  <a:srgbClr val="0000FF"/>
                </a:solidFill>
                <a:latin typeface="Times New Roman" panose="02020603050405020304" pitchFamily="18" charset="0"/>
                <a:cs typeface="Times New Roman" panose="02020603050405020304" pitchFamily="18" charset="0"/>
              </a:rPr>
              <a:t> </a:t>
            </a:r>
            <a:r>
              <a:rPr lang="en-US" sz="5400" b="1" dirty="0" err="1">
                <a:solidFill>
                  <a:srgbClr val="0000FF"/>
                </a:solidFill>
                <a:latin typeface="Times New Roman" panose="02020603050405020304" pitchFamily="18" charset="0"/>
                <a:cs typeface="Times New Roman" panose="02020603050405020304" pitchFamily="18" charset="0"/>
              </a:rPr>
              <a:t>khúc</a:t>
            </a:r>
            <a:r>
              <a:rPr lang="en-US" sz="5400" b="1" dirty="0">
                <a:solidFill>
                  <a:srgbClr val="0000FF"/>
                </a:solidFill>
                <a:latin typeface="Times New Roman" panose="02020603050405020304" pitchFamily="18" charset="0"/>
                <a:cs typeface="Times New Roman" panose="02020603050405020304" pitchFamily="18" charset="0"/>
              </a:rPr>
              <a:t> ABCD </a:t>
            </a:r>
            <a:r>
              <a:rPr lang="en-US" sz="5400" b="1" dirty="0" err="1">
                <a:solidFill>
                  <a:srgbClr val="0000FF"/>
                </a:solidFill>
                <a:latin typeface="Times New Roman" panose="02020603050405020304" pitchFamily="18" charset="0"/>
                <a:cs typeface="Times New Roman" panose="02020603050405020304" pitchFamily="18" charset="0"/>
              </a:rPr>
              <a:t>là</a:t>
            </a:r>
            <a:r>
              <a:rPr lang="en-US" sz="5400" b="1" dirty="0">
                <a:solidFill>
                  <a:srgbClr val="0000FF"/>
                </a:solidFill>
                <a:latin typeface="Times New Roman" panose="02020603050405020304" pitchFamily="18" charset="0"/>
                <a:cs typeface="Times New Roman" panose="02020603050405020304" pitchFamily="18" charset="0"/>
              </a:rPr>
              <a:t>:</a:t>
            </a:r>
          </a:p>
          <a:p>
            <a:pPr algn="ctr" defTabSz="914400"/>
            <a:r>
              <a:rPr lang="vi-VN" sz="54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30 + 42 + 28 = 100 (mm)</a:t>
            </a:r>
            <a:endParaRPr lang="en-US" sz="4800" b="1" dirty="0">
              <a:solidFill>
                <a:srgbClr val="0000FF"/>
              </a:solidFill>
              <a:latin typeface="Times New Roman" panose="02020603050405020304" pitchFamily="18" charset="0"/>
              <a:ea typeface="Times New Roman" panose="02020603050405020304" pitchFamily="18" charset="0"/>
            </a:endParaRPr>
          </a:p>
          <a:p>
            <a:pPr algn="ctr" defTabSz="914400"/>
            <a:r>
              <a:rPr lang="en-US" sz="5400" b="1" dirty="0">
                <a:solidFill>
                  <a:srgbClr val="0000FF"/>
                </a:solidFill>
                <a:latin typeface="Times New Roman" panose="02020603050405020304" pitchFamily="18" charset="0"/>
                <a:ea typeface="Segoe UI" panose="020B0502040204020203" pitchFamily="34" charset="0"/>
                <a:cs typeface="Times New Roman" panose="02020603050405020304" pitchFamily="18" charset="0"/>
              </a:rPr>
              <a:t>                             </a:t>
            </a:r>
            <a:r>
              <a:rPr lang="vi-VN" sz="5400" b="1" dirty="0">
                <a:solidFill>
                  <a:srgbClr val="0000FF"/>
                </a:solidFill>
                <a:latin typeface="Times New Roman" panose="02020603050405020304" pitchFamily="18" charset="0"/>
                <a:ea typeface="Segoe UI" panose="020B0502040204020203" pitchFamily="34" charset="0"/>
                <a:cs typeface="Times New Roman" panose="02020603050405020304" pitchFamily="18" charset="0"/>
              </a:rPr>
              <a:t>Đáp số:</a:t>
            </a:r>
            <a:r>
              <a:rPr lang="vi-VN" sz="54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100 mm</a:t>
            </a:r>
            <a:r>
              <a:rPr lang="vi-VN" sz="4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000" i="1" dirty="0">
              <a:solidFill>
                <a:prstClr val="black"/>
              </a:solidFill>
              <a:latin typeface="Times New Roman" panose="02020603050405020304" pitchFamily="18" charset="0"/>
              <a:ea typeface="Times New Roman" panose="02020603050405020304" pitchFamily="18" charset="0"/>
            </a:endParaRPr>
          </a:p>
          <a:p>
            <a:pPr algn="ctr" defTabSz="914400"/>
            <a:endParaRPr lang="vi-VN" sz="3200" i="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899958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 calcmode="lin" valueType="num">
                                      <p:cBhvr additive="base">
                                        <p:cTn id="17"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anim calcmode="lin" valueType="num">
                                      <p:cBhvr additive="base">
                                        <p:cTn id="23"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7">
                                            <p:txEl>
                                              <p:pRg st="3" end="3"/>
                                            </p:txEl>
                                          </p:spTgt>
                                        </p:tgtEl>
                                        <p:attrNameLst>
                                          <p:attrName>style.visibility</p:attrName>
                                        </p:attrNameLst>
                                      </p:cBhvr>
                                      <p:to>
                                        <p:strVal val="visible"/>
                                      </p:to>
                                    </p:set>
                                    <p:anim calcmode="lin" valueType="num">
                                      <p:cBhvr additive="base">
                                        <p:cTn id="29"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007280" y="111473"/>
            <a:ext cx="6255239" cy="992290"/>
            <a:chOff x="4539228" y="172432"/>
            <a:chExt cx="6149694" cy="992290"/>
          </a:xfrm>
        </p:grpSpPr>
        <p:grpSp>
          <p:nvGrpSpPr>
            <p:cNvPr id="3" name="Group 2"/>
            <p:cNvGrpSpPr/>
            <p:nvPr/>
          </p:nvGrpSpPr>
          <p:grpSpPr>
            <a:xfrm>
              <a:off x="4539228" y="172432"/>
              <a:ext cx="6149694" cy="992290"/>
              <a:chOff x="4539228" y="172432"/>
              <a:chExt cx="6149694" cy="992290"/>
            </a:xfrm>
          </p:grpSpPr>
          <p:sp>
            <p:nvSpPr>
              <p:cNvPr id="5" name="TextBox 4"/>
              <p:cNvSpPr txBox="1"/>
              <p:nvPr/>
            </p:nvSpPr>
            <p:spPr>
              <a:xfrm>
                <a:off x="4539228" y="172432"/>
                <a:ext cx="6149694" cy="584775"/>
              </a:xfrm>
              <a:prstGeom prst="rect">
                <a:avLst/>
              </a:prstGeom>
              <a:noFill/>
            </p:spPr>
            <p:txBody>
              <a:bodyPr wrap="none" rtlCol="0">
                <a:spAutoFit/>
              </a:bodyPr>
              <a:lstStyle/>
              <a:p>
                <a:r>
                  <a:rPr lang="en-US" sz="3200">
                    <a:solidFill>
                      <a:srgbClr val="0000CC"/>
                    </a:solidFill>
                    <a:latin typeface="Times New Roman" pitchFamily="18" charset="0"/>
                    <a:cs typeface="Times New Roman" pitchFamily="18" charset="0"/>
                  </a:rPr>
                  <a:t>Thứ……ngày…..tháng…..năm…….</a:t>
                </a:r>
              </a:p>
            </p:txBody>
          </p:sp>
          <p:sp>
            <p:nvSpPr>
              <p:cNvPr id="6" name="TextBox 5"/>
              <p:cNvSpPr txBox="1"/>
              <p:nvPr/>
            </p:nvSpPr>
            <p:spPr>
              <a:xfrm>
                <a:off x="7022642" y="641502"/>
                <a:ext cx="1194827"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TOÁN</a:t>
                </a:r>
              </a:p>
            </p:txBody>
          </p:sp>
        </p:grpSp>
        <p:cxnSp>
          <p:nvCxnSpPr>
            <p:cNvPr id="4" name="Straight Connector 3"/>
            <p:cNvCxnSpPr/>
            <p:nvPr/>
          </p:nvCxnSpPr>
          <p:spPr>
            <a:xfrm>
              <a:off x="7153434" y="1085354"/>
              <a:ext cx="898971"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10" name="Group 9"/>
          <p:cNvGrpSpPr/>
          <p:nvPr/>
        </p:nvGrpSpPr>
        <p:grpSpPr>
          <a:xfrm>
            <a:off x="1470819" y="1752600"/>
            <a:ext cx="533400" cy="646331"/>
            <a:chOff x="1737519" y="1943100"/>
            <a:chExt cx="533400" cy="646331"/>
          </a:xfrm>
        </p:grpSpPr>
        <p:sp>
          <p:nvSpPr>
            <p:cNvPr id="8" name="Oval 7"/>
            <p:cNvSpPr/>
            <p:nvPr/>
          </p:nvSpPr>
          <p:spPr>
            <a:xfrm>
              <a:off x="1737519" y="2019300"/>
              <a:ext cx="533400" cy="533400"/>
            </a:xfrm>
            <a:prstGeom prst="ellipse">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9" name="TextBox 8"/>
            <p:cNvSpPr txBox="1"/>
            <p:nvPr/>
          </p:nvSpPr>
          <p:spPr>
            <a:xfrm>
              <a:off x="1804609" y="1943100"/>
              <a:ext cx="415498" cy="646331"/>
            </a:xfrm>
            <a:prstGeom prst="rect">
              <a:avLst/>
            </a:prstGeom>
            <a:noFill/>
          </p:spPr>
          <p:txBody>
            <a:bodyPr wrap="none" rtlCol="0">
              <a:spAutoFit/>
            </a:bodyPr>
            <a:lstStyle/>
            <a:p>
              <a:r>
                <a:rPr lang="en-US" sz="3600" b="1" dirty="0">
                  <a:solidFill>
                    <a:srgbClr val="FF0000"/>
                  </a:solidFill>
                  <a:latin typeface="Times New Roman" pitchFamily="18" charset="0"/>
                  <a:cs typeface="Times New Roman" pitchFamily="18" charset="0"/>
                </a:rPr>
                <a:t>4</a:t>
              </a:r>
            </a:p>
          </p:txBody>
        </p:sp>
      </p:grpSp>
      <p:sp>
        <p:nvSpPr>
          <p:cNvPr id="12" name="TextBox 11">
            <a:extLst>
              <a:ext uri="{FF2B5EF4-FFF2-40B4-BE49-F238E27FC236}">
                <a16:creationId xmlns:a16="http://schemas.microsoft.com/office/drawing/2014/main" id="{A6A71FE9-71D0-9FC5-590F-C99ACEB2DC5D}"/>
              </a:ext>
            </a:extLst>
          </p:cNvPr>
          <p:cNvSpPr txBox="1"/>
          <p:nvPr/>
        </p:nvSpPr>
        <p:spPr>
          <a:xfrm>
            <a:off x="4512712" y="1202873"/>
            <a:ext cx="8136082" cy="584775"/>
          </a:xfrm>
          <a:prstGeom prst="rect">
            <a:avLst/>
          </a:prstGeom>
          <a:noFill/>
        </p:spPr>
        <p:txBody>
          <a:bodyPr wrap="square">
            <a:spAutoFit/>
          </a:bodyPr>
          <a:lstStyle/>
          <a:p>
            <a:pPr algn="ctr" eaLnBrk="1" hangingPunct="1">
              <a:spcBef>
                <a:spcPts val="1800"/>
              </a:spcBef>
              <a:defRPr/>
            </a:pP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44  ÔN TẬP CHUNG –t2- Trang 120 </a:t>
            </a:r>
          </a:p>
        </p:txBody>
      </p:sp>
      <p:sp>
        <p:nvSpPr>
          <p:cNvPr id="28" name="TextBox 27">
            <a:extLst>
              <a:ext uri="{FF2B5EF4-FFF2-40B4-BE49-F238E27FC236}">
                <a16:creationId xmlns:a16="http://schemas.microsoft.com/office/drawing/2014/main" id="{2AC17514-DB2B-8118-D721-7C717256949C}"/>
              </a:ext>
            </a:extLst>
          </p:cNvPr>
          <p:cNvSpPr txBox="1"/>
          <p:nvPr/>
        </p:nvSpPr>
        <p:spPr>
          <a:xfrm>
            <a:off x="2124680" y="1825125"/>
            <a:ext cx="7580794" cy="646331"/>
          </a:xfrm>
          <a:prstGeom prst="rect">
            <a:avLst/>
          </a:prstGeom>
          <a:noFill/>
        </p:spPr>
        <p:txBody>
          <a:bodyPr wrap="square" rtlCol="0">
            <a:spAutoFit/>
          </a:bodyPr>
          <a:lstStyle/>
          <a:p>
            <a:pPr defTabSz="914400"/>
            <a:r>
              <a:rPr lang="en-US" sz="3600" b="1" dirty="0" err="1">
                <a:solidFill>
                  <a:srgbClr val="0000FF"/>
                </a:solidFill>
                <a:latin typeface="Times New Roman" panose="02020603050405020304" pitchFamily="18" charset="0"/>
                <a:cs typeface="Times New Roman" panose="02020603050405020304" pitchFamily="18" charset="0"/>
              </a:rPr>
              <a:t>Tính</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giá</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trị</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của</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biểu</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thức</a:t>
            </a:r>
            <a:r>
              <a:rPr lang="vi-VN" sz="3600" b="1" dirty="0">
                <a:solidFill>
                  <a:srgbClr val="0000FF"/>
                </a:solidFill>
                <a:latin typeface="Times New Roman" panose="02020603050405020304" pitchFamily="18" charset="0"/>
                <a:cs typeface="Times New Roman" panose="02020603050405020304" pitchFamily="18" charset="0"/>
              </a:rPr>
              <a:t>.</a:t>
            </a:r>
          </a:p>
        </p:txBody>
      </p:sp>
      <p:sp>
        <p:nvSpPr>
          <p:cNvPr id="29" name="Rectangle 28">
            <a:extLst>
              <a:ext uri="{FF2B5EF4-FFF2-40B4-BE49-F238E27FC236}">
                <a16:creationId xmlns:a16="http://schemas.microsoft.com/office/drawing/2014/main" id="{0A09BE3C-0AF3-60DE-CB18-91876AFF75F5}"/>
              </a:ext>
            </a:extLst>
          </p:cNvPr>
          <p:cNvSpPr/>
          <p:nvPr/>
        </p:nvSpPr>
        <p:spPr>
          <a:xfrm>
            <a:off x="746920" y="3086882"/>
            <a:ext cx="3047248" cy="769441"/>
          </a:xfrm>
          <a:prstGeom prst="rect">
            <a:avLst/>
          </a:prstGeom>
          <a:solidFill>
            <a:schemeClr val="accent1">
              <a:lumMod val="40000"/>
              <a:lumOff val="60000"/>
            </a:schemeClr>
          </a:solidFill>
        </p:spPr>
        <p:txBody>
          <a:bodyPr wrap="square">
            <a:spAutoFit/>
          </a:bodyPr>
          <a:lstStyle/>
          <a:p>
            <a:r>
              <a:rPr lang="en-US" sz="4400" dirty="0">
                <a:latin typeface="Times New Roman" panose="02020603050405020304" pitchFamily="18" charset="0"/>
                <a:ea typeface="Times New Roman" panose="02020603050405020304" pitchFamily="18" charset="0"/>
              </a:rPr>
              <a:t>a)96 : 3 x 5 </a:t>
            </a:r>
            <a:endParaRPr lang="en-US" sz="4400" dirty="0"/>
          </a:p>
        </p:txBody>
      </p:sp>
      <p:sp>
        <p:nvSpPr>
          <p:cNvPr id="30" name="Rectangle 29">
            <a:extLst>
              <a:ext uri="{FF2B5EF4-FFF2-40B4-BE49-F238E27FC236}">
                <a16:creationId xmlns:a16="http://schemas.microsoft.com/office/drawing/2014/main" id="{95ECE979-8510-3D51-EADF-E3164052ED87}"/>
              </a:ext>
            </a:extLst>
          </p:cNvPr>
          <p:cNvSpPr/>
          <p:nvPr/>
        </p:nvSpPr>
        <p:spPr>
          <a:xfrm>
            <a:off x="8364554" y="3061124"/>
            <a:ext cx="3302507" cy="769441"/>
          </a:xfrm>
          <a:prstGeom prst="rect">
            <a:avLst/>
          </a:prstGeom>
          <a:solidFill>
            <a:schemeClr val="accent1">
              <a:lumMod val="40000"/>
              <a:lumOff val="60000"/>
            </a:schemeClr>
          </a:solidFill>
        </p:spPr>
        <p:txBody>
          <a:bodyPr wrap="none">
            <a:spAutoFit/>
          </a:bodyPr>
          <a:lstStyle/>
          <a:p>
            <a:r>
              <a:rPr lang="vi-VN"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60 : (2 x 3)</a:t>
            </a:r>
            <a:endParaRPr lang="en-US" sz="4400" dirty="0"/>
          </a:p>
        </p:txBody>
      </p:sp>
      <p:sp>
        <p:nvSpPr>
          <p:cNvPr id="31" name="Rectangle 30">
            <a:extLst>
              <a:ext uri="{FF2B5EF4-FFF2-40B4-BE49-F238E27FC236}">
                <a16:creationId xmlns:a16="http://schemas.microsoft.com/office/drawing/2014/main" id="{9BFA22DB-A80B-3105-28FF-2E2B6BEFFF8B}"/>
              </a:ext>
            </a:extLst>
          </p:cNvPr>
          <p:cNvSpPr/>
          <p:nvPr/>
        </p:nvSpPr>
        <p:spPr>
          <a:xfrm>
            <a:off x="3856840" y="3169170"/>
            <a:ext cx="2528879" cy="769441"/>
          </a:xfrm>
          <a:prstGeom prst="rect">
            <a:avLst/>
          </a:prstGeom>
          <a:solidFill>
            <a:schemeClr val="accent2">
              <a:lumMod val="40000"/>
              <a:lumOff val="60000"/>
            </a:schemeClr>
          </a:solidFill>
        </p:spPr>
        <p:txBody>
          <a:bodyPr wrap="square">
            <a:spAutoFit/>
          </a:bodyPr>
          <a:lstStyle/>
          <a:p>
            <a:r>
              <a:rPr lang="en-US" sz="4400" dirty="0">
                <a:latin typeface="Times New Roman" panose="02020603050405020304" pitchFamily="18" charset="0"/>
                <a:ea typeface="Times New Roman" panose="02020603050405020304" pitchFamily="18" charset="0"/>
              </a:rPr>
              <a:t>= 32 x 5</a:t>
            </a:r>
            <a:endParaRPr lang="en-US" sz="4400" dirty="0"/>
          </a:p>
        </p:txBody>
      </p:sp>
      <p:sp>
        <p:nvSpPr>
          <p:cNvPr id="32" name="Rectangle 31">
            <a:extLst>
              <a:ext uri="{FF2B5EF4-FFF2-40B4-BE49-F238E27FC236}">
                <a16:creationId xmlns:a16="http://schemas.microsoft.com/office/drawing/2014/main" id="{A0FB2867-62D4-D64E-351C-E13E54A5A981}"/>
              </a:ext>
            </a:extLst>
          </p:cNvPr>
          <p:cNvSpPr/>
          <p:nvPr/>
        </p:nvSpPr>
        <p:spPr>
          <a:xfrm>
            <a:off x="3919008" y="3976870"/>
            <a:ext cx="1933303" cy="769441"/>
          </a:xfrm>
          <a:prstGeom prst="rect">
            <a:avLst/>
          </a:prstGeom>
          <a:solidFill>
            <a:schemeClr val="accent2">
              <a:lumMod val="40000"/>
              <a:lumOff val="60000"/>
            </a:schemeClr>
          </a:solidFill>
        </p:spPr>
        <p:txBody>
          <a:bodyPr wrap="square">
            <a:spAutoFit/>
          </a:bodyPr>
          <a:lstStyle/>
          <a:p>
            <a:r>
              <a:rPr lang="en-US" sz="4400" dirty="0">
                <a:latin typeface="Times New Roman" panose="02020603050405020304" pitchFamily="18" charset="0"/>
                <a:ea typeface="Times New Roman" panose="02020603050405020304" pitchFamily="18" charset="0"/>
              </a:rPr>
              <a:t>= 160</a:t>
            </a:r>
            <a:endParaRPr lang="en-US" sz="4400" dirty="0"/>
          </a:p>
        </p:txBody>
      </p:sp>
      <p:sp>
        <p:nvSpPr>
          <p:cNvPr id="33" name="Rectangle 32">
            <a:extLst>
              <a:ext uri="{FF2B5EF4-FFF2-40B4-BE49-F238E27FC236}">
                <a16:creationId xmlns:a16="http://schemas.microsoft.com/office/drawing/2014/main" id="{08CD2A13-18CB-6083-C43B-9DB30E446FA4}"/>
              </a:ext>
            </a:extLst>
          </p:cNvPr>
          <p:cNvSpPr/>
          <p:nvPr/>
        </p:nvSpPr>
        <p:spPr>
          <a:xfrm>
            <a:off x="11682142" y="3026265"/>
            <a:ext cx="1933303" cy="769441"/>
          </a:xfrm>
          <a:prstGeom prst="rect">
            <a:avLst/>
          </a:prstGeom>
          <a:solidFill>
            <a:schemeClr val="accent2">
              <a:lumMod val="40000"/>
              <a:lumOff val="60000"/>
            </a:schemeClr>
          </a:solidFill>
        </p:spPr>
        <p:txBody>
          <a:bodyPr wrap="square">
            <a:spAutoFit/>
          </a:bodyPr>
          <a:lstStyle/>
          <a:p>
            <a:r>
              <a:rPr lang="en-US" sz="4400" dirty="0">
                <a:latin typeface="Times New Roman" panose="02020603050405020304" pitchFamily="18" charset="0"/>
                <a:ea typeface="Times New Roman" panose="02020603050405020304" pitchFamily="18" charset="0"/>
              </a:rPr>
              <a:t>= 60 : 6</a:t>
            </a:r>
            <a:endParaRPr lang="en-US" sz="4400" dirty="0"/>
          </a:p>
        </p:txBody>
      </p:sp>
      <p:sp>
        <p:nvSpPr>
          <p:cNvPr id="34" name="Rectangle 33">
            <a:extLst>
              <a:ext uri="{FF2B5EF4-FFF2-40B4-BE49-F238E27FC236}">
                <a16:creationId xmlns:a16="http://schemas.microsoft.com/office/drawing/2014/main" id="{98CC0EF5-0055-D039-3CEC-A60BEE3A5B57}"/>
              </a:ext>
            </a:extLst>
          </p:cNvPr>
          <p:cNvSpPr/>
          <p:nvPr/>
        </p:nvSpPr>
        <p:spPr>
          <a:xfrm>
            <a:off x="11667061" y="3815438"/>
            <a:ext cx="1933303" cy="769441"/>
          </a:xfrm>
          <a:prstGeom prst="rect">
            <a:avLst/>
          </a:prstGeom>
          <a:solidFill>
            <a:schemeClr val="accent2">
              <a:lumMod val="40000"/>
              <a:lumOff val="60000"/>
            </a:schemeClr>
          </a:solidFill>
        </p:spPr>
        <p:txBody>
          <a:bodyPr wrap="square">
            <a:spAutoFit/>
          </a:bodyPr>
          <a:lstStyle/>
          <a:p>
            <a:r>
              <a:rPr lang="en-US" sz="4400" dirty="0">
                <a:latin typeface="Times New Roman" panose="02020603050405020304" pitchFamily="18" charset="0"/>
                <a:ea typeface="Times New Roman" panose="02020603050405020304" pitchFamily="18" charset="0"/>
              </a:rPr>
              <a:t>= 10</a:t>
            </a:r>
            <a:endParaRPr lang="en-US" sz="4400" dirty="0"/>
          </a:p>
        </p:txBody>
      </p:sp>
      <p:sp>
        <p:nvSpPr>
          <p:cNvPr id="35" name="Rectangle 34">
            <a:extLst>
              <a:ext uri="{FF2B5EF4-FFF2-40B4-BE49-F238E27FC236}">
                <a16:creationId xmlns:a16="http://schemas.microsoft.com/office/drawing/2014/main" id="{9FE9527A-611C-1E56-C96B-4D77276DBFCE}"/>
              </a:ext>
            </a:extLst>
          </p:cNvPr>
          <p:cNvSpPr/>
          <p:nvPr/>
        </p:nvSpPr>
        <p:spPr>
          <a:xfrm>
            <a:off x="2798135" y="5313435"/>
            <a:ext cx="12731583" cy="1938992"/>
          </a:xfrm>
          <a:prstGeom prst="rect">
            <a:avLst/>
          </a:prstGeom>
          <a:solidFill>
            <a:schemeClr val="accent2">
              <a:lumMod val="40000"/>
              <a:lumOff val="60000"/>
            </a:schemeClr>
          </a:solidFill>
          <a:ln>
            <a:solidFill>
              <a:schemeClr val="accent1"/>
            </a:solidFill>
          </a:ln>
        </p:spPr>
        <p:txBody>
          <a:bodyPr wrap="square">
            <a:spAutoFit/>
          </a:bodyPr>
          <a:lstStyle/>
          <a:p>
            <a:pPr algn="just">
              <a:spcAft>
                <a:spcPts val="0"/>
              </a:spcAft>
            </a:pPr>
            <a:r>
              <a:rPr lang="nl-NL" sz="4000" i="1" dirty="0">
                <a:latin typeface="Times New Roman" panose="02020603050405020304" pitchFamily="18" charset="0"/>
                <a:ea typeface="Times New Roman" panose="02020603050405020304" pitchFamily="18" charset="0"/>
              </a:rPr>
              <a:t>- Nếu trong biểu thức chỉ có phép tính cộng, trừ hoặc chỉ có phép tính nhân, chia ta thực hiện theo thứ tự từ trái sang phải.</a:t>
            </a:r>
            <a:endParaRPr lang="en-US" sz="4000" dirty="0">
              <a:effectLst/>
              <a:latin typeface="Times New Roman" panose="02020603050405020304" pitchFamily="18" charset="0"/>
              <a:ea typeface="Times New Roman" panose="02020603050405020304" pitchFamily="18" charset="0"/>
            </a:endParaRPr>
          </a:p>
        </p:txBody>
      </p:sp>
      <p:sp>
        <p:nvSpPr>
          <p:cNvPr id="36" name="Rectangle 35">
            <a:extLst>
              <a:ext uri="{FF2B5EF4-FFF2-40B4-BE49-F238E27FC236}">
                <a16:creationId xmlns:a16="http://schemas.microsoft.com/office/drawing/2014/main" id="{2B3AA142-8F23-7A47-B46A-DF621851C9C3}"/>
              </a:ext>
            </a:extLst>
          </p:cNvPr>
          <p:cNvSpPr/>
          <p:nvPr/>
        </p:nvSpPr>
        <p:spPr>
          <a:xfrm>
            <a:off x="2798135" y="7538201"/>
            <a:ext cx="13044288" cy="1323439"/>
          </a:xfrm>
          <a:prstGeom prst="rect">
            <a:avLst/>
          </a:prstGeom>
          <a:solidFill>
            <a:schemeClr val="tx2">
              <a:lumMod val="40000"/>
              <a:lumOff val="60000"/>
            </a:schemeClr>
          </a:solidFill>
        </p:spPr>
        <p:txBody>
          <a:bodyPr wrap="square">
            <a:spAutoFit/>
          </a:bodyPr>
          <a:lstStyle/>
          <a:p>
            <a:pPr algn="just">
              <a:spcAft>
                <a:spcPts val="0"/>
              </a:spcAft>
            </a:pPr>
            <a:r>
              <a:rPr lang="nl-NL" sz="4000" i="1" dirty="0">
                <a:latin typeface="Times New Roman" panose="02020603050405020304" pitchFamily="18" charset="0"/>
                <a:ea typeface="Times New Roman" panose="02020603050405020304" pitchFamily="18" charset="0"/>
              </a:rPr>
              <a:t>- Nếu trong biểu thức có dấu ngoặc ta thực hiện phép tính trong ngoặc trước.</a:t>
            </a:r>
            <a:endParaRPr lang="en-US" sz="4000" dirty="0">
              <a:effectLst/>
              <a:latin typeface="Times New Roman" panose="02020603050405020304" pitchFamily="18" charset="0"/>
              <a:ea typeface="Times New Roman" panose="02020603050405020304" pitchFamily="18" charset="0"/>
            </a:endParaRPr>
          </a:p>
        </p:txBody>
      </p:sp>
      <p:cxnSp>
        <p:nvCxnSpPr>
          <p:cNvPr id="37" name="Straight Connector 36">
            <a:extLst>
              <a:ext uri="{FF2B5EF4-FFF2-40B4-BE49-F238E27FC236}">
                <a16:creationId xmlns:a16="http://schemas.microsoft.com/office/drawing/2014/main" id="{4101116D-2675-BB97-5469-263A3A2A91AD}"/>
              </a:ext>
            </a:extLst>
          </p:cNvPr>
          <p:cNvCxnSpPr/>
          <p:nvPr/>
        </p:nvCxnSpPr>
        <p:spPr>
          <a:xfrm>
            <a:off x="3045742" y="2467063"/>
            <a:ext cx="1466970" cy="15886"/>
          </a:xfrm>
          <a:prstGeom prst="line">
            <a:avLst/>
          </a:prstGeom>
          <a:ln w="2222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8" name="Straight Connector 37">
            <a:extLst>
              <a:ext uri="{FF2B5EF4-FFF2-40B4-BE49-F238E27FC236}">
                <a16:creationId xmlns:a16="http://schemas.microsoft.com/office/drawing/2014/main" id="{2A25A60D-042A-DB5E-EDE3-7BF31E71F929}"/>
              </a:ext>
            </a:extLst>
          </p:cNvPr>
          <p:cNvCxnSpPr/>
          <p:nvPr/>
        </p:nvCxnSpPr>
        <p:spPr>
          <a:xfrm>
            <a:off x="5652234" y="2443255"/>
            <a:ext cx="1466970" cy="15886"/>
          </a:xfrm>
          <a:prstGeom prst="line">
            <a:avLst/>
          </a:prstGeom>
          <a:ln w="2222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18423648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P spid="35" grpId="0" animBg="1"/>
      <p:bldP spid="3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007280" y="111473"/>
            <a:ext cx="6255239" cy="992290"/>
            <a:chOff x="4539228" y="172432"/>
            <a:chExt cx="6149694" cy="992290"/>
          </a:xfrm>
        </p:grpSpPr>
        <p:grpSp>
          <p:nvGrpSpPr>
            <p:cNvPr id="3" name="Group 2"/>
            <p:cNvGrpSpPr/>
            <p:nvPr/>
          </p:nvGrpSpPr>
          <p:grpSpPr>
            <a:xfrm>
              <a:off x="4539228" y="172432"/>
              <a:ext cx="6149694" cy="992290"/>
              <a:chOff x="4539228" y="172432"/>
              <a:chExt cx="6149694" cy="992290"/>
            </a:xfrm>
          </p:grpSpPr>
          <p:sp>
            <p:nvSpPr>
              <p:cNvPr id="5" name="TextBox 4"/>
              <p:cNvSpPr txBox="1"/>
              <p:nvPr/>
            </p:nvSpPr>
            <p:spPr>
              <a:xfrm>
                <a:off x="4539228" y="172432"/>
                <a:ext cx="6149694" cy="584775"/>
              </a:xfrm>
              <a:prstGeom prst="rect">
                <a:avLst/>
              </a:prstGeom>
              <a:noFill/>
            </p:spPr>
            <p:txBody>
              <a:bodyPr wrap="none" rtlCol="0">
                <a:spAutoFit/>
              </a:bodyPr>
              <a:lstStyle/>
              <a:p>
                <a:r>
                  <a:rPr lang="en-US" sz="3200">
                    <a:solidFill>
                      <a:srgbClr val="0000CC"/>
                    </a:solidFill>
                    <a:latin typeface="Times New Roman" pitchFamily="18" charset="0"/>
                    <a:cs typeface="Times New Roman" pitchFamily="18" charset="0"/>
                  </a:rPr>
                  <a:t>Thứ……ngày…..tháng…..năm…….</a:t>
                </a:r>
              </a:p>
            </p:txBody>
          </p:sp>
          <p:sp>
            <p:nvSpPr>
              <p:cNvPr id="6" name="TextBox 5"/>
              <p:cNvSpPr txBox="1"/>
              <p:nvPr/>
            </p:nvSpPr>
            <p:spPr>
              <a:xfrm>
                <a:off x="7022642" y="641502"/>
                <a:ext cx="1194827"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TOÁN</a:t>
                </a:r>
              </a:p>
            </p:txBody>
          </p:sp>
        </p:grpSp>
        <p:cxnSp>
          <p:nvCxnSpPr>
            <p:cNvPr id="4" name="Straight Connector 3"/>
            <p:cNvCxnSpPr/>
            <p:nvPr/>
          </p:nvCxnSpPr>
          <p:spPr>
            <a:xfrm>
              <a:off x="7153434" y="1085354"/>
              <a:ext cx="898971"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10" name="Group 9"/>
          <p:cNvGrpSpPr/>
          <p:nvPr/>
        </p:nvGrpSpPr>
        <p:grpSpPr>
          <a:xfrm>
            <a:off x="556896" y="1408912"/>
            <a:ext cx="571023" cy="919110"/>
            <a:chOff x="1737519" y="1943100"/>
            <a:chExt cx="533400" cy="646331"/>
          </a:xfrm>
        </p:grpSpPr>
        <p:sp>
          <p:nvSpPr>
            <p:cNvPr id="8" name="Oval 7"/>
            <p:cNvSpPr/>
            <p:nvPr/>
          </p:nvSpPr>
          <p:spPr>
            <a:xfrm>
              <a:off x="1737519" y="2019300"/>
              <a:ext cx="533400" cy="533400"/>
            </a:xfrm>
            <a:prstGeom prst="ellipse">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9" name="TextBox 8"/>
            <p:cNvSpPr txBox="1"/>
            <p:nvPr/>
          </p:nvSpPr>
          <p:spPr>
            <a:xfrm>
              <a:off x="1804609" y="1943100"/>
              <a:ext cx="415498" cy="646331"/>
            </a:xfrm>
            <a:prstGeom prst="rect">
              <a:avLst/>
            </a:prstGeom>
            <a:noFill/>
          </p:spPr>
          <p:txBody>
            <a:bodyPr wrap="none" rtlCol="0">
              <a:spAutoFit/>
            </a:bodyPr>
            <a:lstStyle/>
            <a:p>
              <a:r>
                <a:rPr lang="en-US" sz="3600" b="1" dirty="0">
                  <a:solidFill>
                    <a:srgbClr val="FF0000"/>
                  </a:solidFill>
                  <a:latin typeface="Times New Roman" pitchFamily="18" charset="0"/>
                  <a:cs typeface="Times New Roman" pitchFamily="18" charset="0"/>
                </a:rPr>
                <a:t>5</a:t>
              </a:r>
            </a:p>
          </p:txBody>
        </p:sp>
      </p:grpSp>
      <p:sp>
        <p:nvSpPr>
          <p:cNvPr id="31" name="Text Box 14">
            <a:extLst>
              <a:ext uri="{FF2B5EF4-FFF2-40B4-BE49-F238E27FC236}">
                <a16:creationId xmlns:a16="http://schemas.microsoft.com/office/drawing/2014/main" id="{17B9FBA9-B406-B759-5E14-0CAA4E610D64}"/>
              </a:ext>
            </a:extLst>
          </p:cNvPr>
          <p:cNvSpPr txBox="1">
            <a:spLocks noChangeArrowheads="1"/>
          </p:cNvSpPr>
          <p:nvPr/>
        </p:nvSpPr>
        <p:spPr bwMode="auto">
          <a:xfrm>
            <a:off x="2118520" y="1041400"/>
            <a:ext cx="118110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2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44  ÔN TẬP CHUNG –t2- Trang 121 </a:t>
            </a:r>
          </a:p>
        </p:txBody>
      </p:sp>
      <p:sp>
        <p:nvSpPr>
          <p:cNvPr id="21" name="TextBox 20">
            <a:extLst>
              <a:ext uri="{FF2B5EF4-FFF2-40B4-BE49-F238E27FC236}">
                <a16:creationId xmlns:a16="http://schemas.microsoft.com/office/drawing/2014/main" id="{8C38D21E-A118-54FD-D05D-86FAB13CC008}"/>
              </a:ext>
            </a:extLst>
          </p:cNvPr>
          <p:cNvSpPr txBox="1"/>
          <p:nvPr/>
        </p:nvSpPr>
        <p:spPr>
          <a:xfrm>
            <a:off x="1315163" y="1448915"/>
            <a:ext cx="14551854" cy="2308324"/>
          </a:xfrm>
          <a:prstGeom prst="rect">
            <a:avLst/>
          </a:prstGeom>
          <a:noFill/>
        </p:spPr>
        <p:txBody>
          <a:bodyPr wrap="square" rtlCol="0">
            <a:spAutoFit/>
          </a:bodyPr>
          <a:lstStyle/>
          <a:p>
            <a:pPr algn="just"/>
            <a:r>
              <a:rPr lang="en-US" sz="3600" b="1" dirty="0" err="1">
                <a:solidFill>
                  <a:srgbClr val="0000FF"/>
                </a:solidFill>
                <a:latin typeface="Times New Roman" panose="02020603050405020304" pitchFamily="18" charset="0"/>
                <a:cs typeface="Times New Roman" panose="02020603050405020304" pitchFamily="18" charset="0"/>
              </a:rPr>
              <a:t>Để</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giúp</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đỡ</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những</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bạn</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học</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sinh</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bị</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ảnh</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hưởng</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bởi</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lũ</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lụt</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tuần</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đầu</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trường</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em</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góp</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được</a:t>
            </a:r>
            <a:r>
              <a:rPr lang="en-US" sz="3600" b="1" dirty="0">
                <a:solidFill>
                  <a:srgbClr val="0000FF"/>
                </a:solidFill>
                <a:latin typeface="Times New Roman" panose="02020603050405020304" pitchFamily="18" charset="0"/>
                <a:cs typeface="Times New Roman" panose="02020603050405020304" pitchFamily="18" charset="0"/>
              </a:rPr>
              <a:t> 20 </a:t>
            </a:r>
            <a:r>
              <a:rPr lang="en-US" sz="3600" b="1" dirty="0" err="1">
                <a:solidFill>
                  <a:srgbClr val="0000FF"/>
                </a:solidFill>
                <a:latin typeface="Times New Roman" panose="02020603050405020304" pitchFamily="18" charset="0"/>
                <a:cs typeface="Times New Roman" panose="02020603050405020304" pitchFamily="18" charset="0"/>
              </a:rPr>
              <a:t>thùng</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đựng</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sách</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vở</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và</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đồ</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dùng</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học</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tập</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Tuần</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sau</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trường</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em</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góp</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được</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gấp</a:t>
            </a:r>
            <a:r>
              <a:rPr lang="en-US" sz="3600" b="1" dirty="0">
                <a:solidFill>
                  <a:srgbClr val="0000FF"/>
                </a:solidFill>
                <a:latin typeface="Times New Roman" panose="02020603050405020304" pitchFamily="18" charset="0"/>
                <a:cs typeface="Times New Roman" panose="02020603050405020304" pitchFamily="18" charset="0"/>
              </a:rPr>
              <a:t> 3 </a:t>
            </a:r>
            <a:r>
              <a:rPr lang="en-US" sz="3600" b="1" dirty="0" err="1">
                <a:solidFill>
                  <a:srgbClr val="0000FF"/>
                </a:solidFill>
                <a:latin typeface="Times New Roman" panose="02020603050405020304" pitchFamily="18" charset="0"/>
                <a:cs typeface="Times New Roman" panose="02020603050405020304" pitchFamily="18" charset="0"/>
              </a:rPr>
              <a:t>lần</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số</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thùng</a:t>
            </a:r>
            <a:r>
              <a:rPr lang="en-US" sz="3600" b="1" dirty="0">
                <a:solidFill>
                  <a:srgbClr val="0000FF"/>
                </a:solidFill>
                <a:latin typeface="Times New Roman" panose="02020603050405020304" pitchFamily="18" charset="0"/>
                <a:cs typeface="Times New Roman" panose="02020603050405020304" pitchFamily="18" charset="0"/>
              </a:rPr>
              <a:t> ở </a:t>
            </a:r>
            <a:r>
              <a:rPr lang="en-US" sz="3600" b="1" dirty="0" err="1">
                <a:solidFill>
                  <a:srgbClr val="0000FF"/>
                </a:solidFill>
                <a:latin typeface="Times New Roman" panose="02020603050405020304" pitchFamily="18" charset="0"/>
                <a:cs typeface="Times New Roman" panose="02020603050405020304" pitchFamily="18" charset="0"/>
              </a:rPr>
              <a:t>tuần</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đầu</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Hỏi</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sau</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hai</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tuần</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trường</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em</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góp</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được</a:t>
            </a:r>
            <a:r>
              <a:rPr lang="en-US" sz="3600" b="1" dirty="0">
                <a:solidFill>
                  <a:srgbClr val="0000FF"/>
                </a:solidFill>
                <a:latin typeface="Times New Roman" panose="02020603050405020304" pitchFamily="18" charset="0"/>
                <a:cs typeface="Times New Roman" panose="02020603050405020304" pitchFamily="18" charset="0"/>
              </a:rPr>
              <a:t> bao </a:t>
            </a:r>
            <a:r>
              <a:rPr lang="en-US" sz="3600" b="1" dirty="0" err="1">
                <a:solidFill>
                  <a:srgbClr val="0000FF"/>
                </a:solidFill>
                <a:latin typeface="Times New Roman" panose="02020603050405020304" pitchFamily="18" charset="0"/>
                <a:cs typeface="Times New Roman" panose="02020603050405020304" pitchFamily="18" charset="0"/>
              </a:rPr>
              <a:t>nhiêu</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thùng</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đựng</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sách</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vở</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và</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đồ</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dùng</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học</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tập</a:t>
            </a:r>
            <a:r>
              <a:rPr lang="en-US" sz="3600" b="1" dirty="0">
                <a:solidFill>
                  <a:srgbClr val="0000FF"/>
                </a:solidFill>
                <a:latin typeface="Times New Roman" panose="02020603050405020304" pitchFamily="18" charset="0"/>
                <a:cs typeface="Times New Roman" panose="02020603050405020304" pitchFamily="18" charset="0"/>
              </a:rPr>
              <a:t>?</a:t>
            </a:r>
            <a:endParaRPr lang="vi-VN" sz="3600" b="1" dirty="0">
              <a:solidFill>
                <a:srgbClr val="0000FF"/>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9EEDE330-EBB1-7357-2723-592DEDC1B115}"/>
              </a:ext>
            </a:extLst>
          </p:cNvPr>
          <p:cNvSpPr txBox="1"/>
          <p:nvPr/>
        </p:nvSpPr>
        <p:spPr>
          <a:xfrm flipH="1">
            <a:off x="2668953" y="5313351"/>
            <a:ext cx="2215182" cy="584775"/>
          </a:xfrm>
          <a:prstGeom prst="rect">
            <a:avLst/>
          </a:prstGeom>
          <a:noFill/>
        </p:spPr>
        <p:txBody>
          <a:bodyPr wrap="square" rtlCol="0">
            <a:spAutoFit/>
          </a:bodyPr>
          <a:lstStyle/>
          <a:p>
            <a:r>
              <a:rPr lang="en-US" sz="3200" i="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Tuần</a:t>
            </a:r>
            <a:r>
              <a:rPr lang="en-US" sz="3200" i="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đầu</a:t>
            </a:r>
            <a:r>
              <a:rPr lang="en-US" sz="2800" i="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a:t>
            </a:r>
          </a:p>
        </p:txBody>
      </p:sp>
      <p:grpSp>
        <p:nvGrpSpPr>
          <p:cNvPr id="23" name="Group 22">
            <a:extLst>
              <a:ext uri="{FF2B5EF4-FFF2-40B4-BE49-F238E27FC236}">
                <a16:creationId xmlns:a16="http://schemas.microsoft.com/office/drawing/2014/main" id="{FB9F3B11-5A2D-40C9-5E55-EA1E3C64F8BC}"/>
              </a:ext>
            </a:extLst>
          </p:cNvPr>
          <p:cNvGrpSpPr/>
          <p:nvPr/>
        </p:nvGrpSpPr>
        <p:grpSpPr>
          <a:xfrm>
            <a:off x="4720522" y="5633148"/>
            <a:ext cx="1175700" cy="114119"/>
            <a:chOff x="2136133" y="3606795"/>
            <a:chExt cx="1175700" cy="114119"/>
          </a:xfrm>
        </p:grpSpPr>
        <p:cxnSp>
          <p:nvCxnSpPr>
            <p:cNvPr id="24" name="Straight Connector 23">
              <a:extLst>
                <a:ext uri="{FF2B5EF4-FFF2-40B4-BE49-F238E27FC236}">
                  <a16:creationId xmlns:a16="http://schemas.microsoft.com/office/drawing/2014/main" id="{3B663109-6E3A-B83A-13E8-853B1B8A020D}"/>
                </a:ext>
              </a:extLst>
            </p:cNvPr>
            <p:cNvCxnSpPr/>
            <p:nvPr/>
          </p:nvCxnSpPr>
          <p:spPr>
            <a:xfrm flipV="1">
              <a:off x="2137893" y="3663603"/>
              <a:ext cx="1173940" cy="3708"/>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83B5715-23B1-CBAC-85DA-D24D6E749059}"/>
                </a:ext>
              </a:extLst>
            </p:cNvPr>
            <p:cNvCxnSpPr/>
            <p:nvPr/>
          </p:nvCxnSpPr>
          <p:spPr>
            <a:xfrm>
              <a:off x="2136133" y="3606795"/>
              <a:ext cx="0" cy="113616"/>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011B3CD-C931-06F4-F369-F826AC5B193B}"/>
                </a:ext>
              </a:extLst>
            </p:cNvPr>
            <p:cNvCxnSpPr/>
            <p:nvPr/>
          </p:nvCxnSpPr>
          <p:spPr>
            <a:xfrm>
              <a:off x="3311833" y="3607298"/>
              <a:ext cx="0" cy="113616"/>
            </a:xfrm>
            <a:prstGeom prst="line">
              <a:avLst/>
            </a:prstGeom>
            <a:ln w="57150"/>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481C6B2E-DEC9-E7B6-4A64-3E7FAAAA11C5}"/>
              </a:ext>
            </a:extLst>
          </p:cNvPr>
          <p:cNvGrpSpPr/>
          <p:nvPr/>
        </p:nvGrpSpPr>
        <p:grpSpPr>
          <a:xfrm>
            <a:off x="4602208" y="4762179"/>
            <a:ext cx="2420065" cy="1646470"/>
            <a:chOff x="2502281" y="2610616"/>
            <a:chExt cx="2420065" cy="1646470"/>
          </a:xfrm>
        </p:grpSpPr>
        <p:sp>
          <p:nvSpPr>
            <p:cNvPr id="28" name="TextBox 27">
              <a:extLst>
                <a:ext uri="{FF2B5EF4-FFF2-40B4-BE49-F238E27FC236}">
                  <a16:creationId xmlns:a16="http://schemas.microsoft.com/office/drawing/2014/main" id="{A13B22AF-EF8D-8531-D2A5-CEC450F357F2}"/>
                </a:ext>
              </a:extLst>
            </p:cNvPr>
            <p:cNvSpPr txBox="1"/>
            <p:nvPr/>
          </p:nvSpPr>
          <p:spPr>
            <a:xfrm flipH="1">
              <a:off x="2502281" y="2610616"/>
              <a:ext cx="2420065" cy="707886"/>
            </a:xfrm>
            <a:prstGeom prst="rect">
              <a:avLst/>
            </a:prstGeom>
            <a:noFill/>
          </p:spPr>
          <p:txBody>
            <a:bodyPr wrap="square" rtlCol="0">
              <a:spAutoFit/>
            </a:bodyPr>
            <a:lstStyle/>
            <a:p>
              <a:r>
                <a:rPr lang="en-US" sz="4000" b="1" i="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20 </a:t>
              </a:r>
              <a:r>
                <a:rPr lang="en-US" sz="4000" b="1" i="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thùng</a:t>
              </a:r>
              <a:endParaRPr lang="en-US" sz="4000" b="1" i="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29" name="Arc 28">
              <a:extLst>
                <a:ext uri="{FF2B5EF4-FFF2-40B4-BE49-F238E27FC236}">
                  <a16:creationId xmlns:a16="http://schemas.microsoft.com/office/drawing/2014/main" id="{A7349CE2-7E82-EB74-828F-6E42388B6201}"/>
                </a:ext>
              </a:extLst>
            </p:cNvPr>
            <p:cNvSpPr/>
            <p:nvPr/>
          </p:nvSpPr>
          <p:spPr>
            <a:xfrm rot="17127847">
              <a:off x="2891204" y="3050827"/>
              <a:ext cx="911718" cy="1500799"/>
            </a:xfrm>
            <a:prstGeom prst="arc">
              <a:avLst>
                <a:gd name="adj1" fmla="val 16603592"/>
                <a:gd name="adj2" fmla="val 2633436"/>
              </a:avLst>
            </a:prstGeom>
            <a:ln>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4000" b="1">
                <a:solidFill>
                  <a:srgbClr val="0000FF"/>
                </a:solidFill>
              </a:endParaRPr>
            </a:p>
          </p:txBody>
        </p:sp>
      </p:grpSp>
      <p:sp>
        <p:nvSpPr>
          <p:cNvPr id="30" name="TextBox 29">
            <a:extLst>
              <a:ext uri="{FF2B5EF4-FFF2-40B4-BE49-F238E27FC236}">
                <a16:creationId xmlns:a16="http://schemas.microsoft.com/office/drawing/2014/main" id="{E9FD38F8-BF5C-CC3F-CAE3-37710D4DD012}"/>
              </a:ext>
            </a:extLst>
          </p:cNvPr>
          <p:cNvSpPr txBox="1"/>
          <p:nvPr/>
        </p:nvSpPr>
        <p:spPr>
          <a:xfrm flipH="1">
            <a:off x="2703295" y="5833121"/>
            <a:ext cx="2420066" cy="584775"/>
          </a:xfrm>
          <a:prstGeom prst="rect">
            <a:avLst/>
          </a:prstGeom>
          <a:noFill/>
        </p:spPr>
        <p:txBody>
          <a:bodyPr wrap="square" rtlCol="0">
            <a:spAutoFit/>
          </a:bodyPr>
          <a:lstStyle/>
          <a:p>
            <a:r>
              <a:rPr lang="en-US" sz="3200" i="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Tuần</a:t>
            </a:r>
            <a:r>
              <a:rPr lang="en-US" sz="3200" i="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sau</a:t>
            </a:r>
            <a:r>
              <a:rPr lang="en-US" sz="3200" i="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a:t>
            </a:r>
          </a:p>
        </p:txBody>
      </p:sp>
      <p:grpSp>
        <p:nvGrpSpPr>
          <p:cNvPr id="32" name="Group 31">
            <a:extLst>
              <a:ext uri="{FF2B5EF4-FFF2-40B4-BE49-F238E27FC236}">
                <a16:creationId xmlns:a16="http://schemas.microsoft.com/office/drawing/2014/main" id="{5BE2E0AA-C0DC-00B4-929D-366204349DF2}"/>
              </a:ext>
            </a:extLst>
          </p:cNvPr>
          <p:cNvGrpSpPr/>
          <p:nvPr/>
        </p:nvGrpSpPr>
        <p:grpSpPr>
          <a:xfrm>
            <a:off x="4721402" y="6124364"/>
            <a:ext cx="1175700" cy="114119"/>
            <a:chOff x="2136133" y="3606795"/>
            <a:chExt cx="1175700" cy="114119"/>
          </a:xfrm>
        </p:grpSpPr>
        <p:cxnSp>
          <p:nvCxnSpPr>
            <p:cNvPr id="33" name="Straight Connector 32">
              <a:extLst>
                <a:ext uri="{FF2B5EF4-FFF2-40B4-BE49-F238E27FC236}">
                  <a16:creationId xmlns:a16="http://schemas.microsoft.com/office/drawing/2014/main" id="{39D28361-840E-EA58-ABE6-E6A94CB8B1D5}"/>
                </a:ext>
              </a:extLst>
            </p:cNvPr>
            <p:cNvCxnSpPr/>
            <p:nvPr/>
          </p:nvCxnSpPr>
          <p:spPr>
            <a:xfrm flipV="1">
              <a:off x="2137893" y="3663603"/>
              <a:ext cx="1173940" cy="3708"/>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B15B7C3-04BF-21DA-58DE-1CA601CFA273}"/>
                </a:ext>
              </a:extLst>
            </p:cNvPr>
            <p:cNvCxnSpPr/>
            <p:nvPr/>
          </p:nvCxnSpPr>
          <p:spPr>
            <a:xfrm>
              <a:off x="2136133" y="3606795"/>
              <a:ext cx="0" cy="113616"/>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E6E5F69-F69B-6BF5-F902-E0A5F033E3B7}"/>
                </a:ext>
              </a:extLst>
            </p:cNvPr>
            <p:cNvCxnSpPr/>
            <p:nvPr/>
          </p:nvCxnSpPr>
          <p:spPr>
            <a:xfrm>
              <a:off x="3311833" y="3607298"/>
              <a:ext cx="0" cy="113616"/>
            </a:xfrm>
            <a:prstGeom prst="line">
              <a:avLst/>
            </a:prstGeom>
            <a:ln w="57150"/>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4F526983-1982-79C9-945B-0E15004EEB63}"/>
              </a:ext>
            </a:extLst>
          </p:cNvPr>
          <p:cNvGrpSpPr/>
          <p:nvPr/>
        </p:nvGrpSpPr>
        <p:grpSpPr>
          <a:xfrm>
            <a:off x="5903108" y="6121410"/>
            <a:ext cx="1175700" cy="114119"/>
            <a:chOff x="2136133" y="3606795"/>
            <a:chExt cx="1175700" cy="114119"/>
          </a:xfrm>
        </p:grpSpPr>
        <p:cxnSp>
          <p:nvCxnSpPr>
            <p:cNvPr id="37" name="Straight Connector 36">
              <a:extLst>
                <a:ext uri="{FF2B5EF4-FFF2-40B4-BE49-F238E27FC236}">
                  <a16:creationId xmlns:a16="http://schemas.microsoft.com/office/drawing/2014/main" id="{DD1D583D-F8C9-C02F-96FE-F175A472FDB0}"/>
                </a:ext>
              </a:extLst>
            </p:cNvPr>
            <p:cNvCxnSpPr/>
            <p:nvPr/>
          </p:nvCxnSpPr>
          <p:spPr>
            <a:xfrm flipV="1">
              <a:off x="2137893" y="3663603"/>
              <a:ext cx="1173940" cy="3708"/>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07055E1-8A22-38E0-C95B-CE17B287F370}"/>
                </a:ext>
              </a:extLst>
            </p:cNvPr>
            <p:cNvCxnSpPr/>
            <p:nvPr/>
          </p:nvCxnSpPr>
          <p:spPr>
            <a:xfrm>
              <a:off x="2136133" y="3606795"/>
              <a:ext cx="0" cy="113616"/>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F8AD1DE-AFE9-6175-2BB7-7D13978C9B5B}"/>
                </a:ext>
              </a:extLst>
            </p:cNvPr>
            <p:cNvCxnSpPr/>
            <p:nvPr/>
          </p:nvCxnSpPr>
          <p:spPr>
            <a:xfrm>
              <a:off x="3311833" y="3607298"/>
              <a:ext cx="0" cy="113616"/>
            </a:xfrm>
            <a:prstGeom prst="line">
              <a:avLst/>
            </a:prstGeom>
            <a:ln w="57150"/>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63FA6A24-10CE-CF7D-E59D-3047A7F423F5}"/>
              </a:ext>
            </a:extLst>
          </p:cNvPr>
          <p:cNvGrpSpPr/>
          <p:nvPr/>
        </p:nvGrpSpPr>
        <p:grpSpPr>
          <a:xfrm>
            <a:off x="7078808" y="6124112"/>
            <a:ext cx="1175700" cy="114119"/>
            <a:chOff x="2136133" y="3606795"/>
            <a:chExt cx="1175700" cy="114119"/>
          </a:xfrm>
        </p:grpSpPr>
        <p:cxnSp>
          <p:nvCxnSpPr>
            <p:cNvPr id="41" name="Straight Connector 40">
              <a:extLst>
                <a:ext uri="{FF2B5EF4-FFF2-40B4-BE49-F238E27FC236}">
                  <a16:creationId xmlns:a16="http://schemas.microsoft.com/office/drawing/2014/main" id="{6201F080-2E5A-ABBA-BF52-10DB7FA1D9BA}"/>
                </a:ext>
              </a:extLst>
            </p:cNvPr>
            <p:cNvCxnSpPr/>
            <p:nvPr/>
          </p:nvCxnSpPr>
          <p:spPr>
            <a:xfrm flipV="1">
              <a:off x="2137893" y="3663603"/>
              <a:ext cx="1173940" cy="3708"/>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EDF6FBB-511A-BBC8-D647-E1AC92279955}"/>
                </a:ext>
              </a:extLst>
            </p:cNvPr>
            <p:cNvCxnSpPr/>
            <p:nvPr/>
          </p:nvCxnSpPr>
          <p:spPr>
            <a:xfrm>
              <a:off x="2136133" y="3606795"/>
              <a:ext cx="0" cy="113616"/>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6C4DA27-D62E-0B26-BBB2-0707B029BC20}"/>
                </a:ext>
              </a:extLst>
            </p:cNvPr>
            <p:cNvCxnSpPr/>
            <p:nvPr/>
          </p:nvCxnSpPr>
          <p:spPr>
            <a:xfrm>
              <a:off x="3311833" y="3607298"/>
              <a:ext cx="0" cy="113616"/>
            </a:xfrm>
            <a:prstGeom prst="line">
              <a:avLst/>
            </a:prstGeom>
            <a:ln w="57150"/>
          </p:spPr>
          <p:style>
            <a:lnRef idx="1">
              <a:schemeClr val="accent1"/>
            </a:lnRef>
            <a:fillRef idx="0">
              <a:schemeClr val="accent1"/>
            </a:fillRef>
            <a:effectRef idx="0">
              <a:schemeClr val="accent1"/>
            </a:effectRef>
            <a:fontRef idx="minor">
              <a:schemeClr val="tx1"/>
            </a:fontRef>
          </p:style>
        </p:cxnSp>
      </p:grpSp>
      <p:sp>
        <p:nvSpPr>
          <p:cNvPr id="44" name="Right Brace 43">
            <a:extLst>
              <a:ext uri="{FF2B5EF4-FFF2-40B4-BE49-F238E27FC236}">
                <a16:creationId xmlns:a16="http://schemas.microsoft.com/office/drawing/2014/main" id="{F215F731-5C89-EDF0-8EB3-189E951D47E0}"/>
              </a:ext>
            </a:extLst>
          </p:cNvPr>
          <p:cNvSpPr/>
          <p:nvPr/>
        </p:nvSpPr>
        <p:spPr>
          <a:xfrm>
            <a:off x="8411450" y="5221843"/>
            <a:ext cx="164549" cy="1065108"/>
          </a:xfrm>
          <a:prstGeom prst="rightBrace">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4000" b="1">
              <a:solidFill>
                <a:srgbClr val="0000FF"/>
              </a:solidFill>
            </a:endParaRPr>
          </a:p>
        </p:txBody>
      </p:sp>
      <p:sp>
        <p:nvSpPr>
          <p:cNvPr id="45" name="TextBox 44">
            <a:extLst>
              <a:ext uri="{FF2B5EF4-FFF2-40B4-BE49-F238E27FC236}">
                <a16:creationId xmlns:a16="http://schemas.microsoft.com/office/drawing/2014/main" id="{DA1F645F-D75F-9893-506D-731631D819FA}"/>
              </a:ext>
            </a:extLst>
          </p:cNvPr>
          <p:cNvSpPr txBox="1"/>
          <p:nvPr/>
        </p:nvSpPr>
        <p:spPr>
          <a:xfrm flipH="1">
            <a:off x="8968077" y="5435183"/>
            <a:ext cx="2827842" cy="707886"/>
          </a:xfrm>
          <a:prstGeom prst="rect">
            <a:avLst/>
          </a:prstGeom>
          <a:noFill/>
        </p:spPr>
        <p:txBody>
          <a:bodyPr wrap="square" rtlCol="0">
            <a:spAutoFit/>
          </a:bodyPr>
          <a:lstStyle/>
          <a:p>
            <a:pPr defTabSz="914400"/>
            <a:r>
              <a:rPr lang="en-US" sz="4000" b="1" i="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i="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thùng</a:t>
            </a:r>
            <a:endParaRPr lang="en-US" sz="4000" b="1" i="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46" name="TextBox 45">
            <a:extLst>
              <a:ext uri="{FF2B5EF4-FFF2-40B4-BE49-F238E27FC236}">
                <a16:creationId xmlns:a16="http://schemas.microsoft.com/office/drawing/2014/main" id="{5B5CBF7A-AB03-7B97-FE38-004F346847C6}"/>
              </a:ext>
            </a:extLst>
          </p:cNvPr>
          <p:cNvSpPr txBox="1"/>
          <p:nvPr/>
        </p:nvSpPr>
        <p:spPr>
          <a:xfrm flipH="1">
            <a:off x="5892880" y="4242907"/>
            <a:ext cx="5333323" cy="584775"/>
          </a:xfrm>
          <a:prstGeom prst="rect">
            <a:avLst/>
          </a:prstGeom>
          <a:noFill/>
        </p:spPr>
        <p:txBody>
          <a:bodyPr wrap="square" rtlCol="0">
            <a:spAutoFit/>
          </a:bodyPr>
          <a:lstStyle/>
          <a:p>
            <a:pPr defTabSz="914400"/>
            <a:r>
              <a:rPr lang="en-US" sz="3200" i="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Tóm</a:t>
            </a:r>
            <a:r>
              <a:rPr lang="en-US" sz="3200" i="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tắt</a:t>
            </a:r>
            <a:r>
              <a:rPr lang="en-US" sz="3200" i="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a:t>
            </a:r>
          </a:p>
        </p:txBody>
      </p:sp>
    </p:spTree>
    <p:extLst>
      <p:ext uri="{BB962C8B-B14F-4D97-AF65-F5344CB8AC3E}">
        <p14:creationId xmlns:p14="http://schemas.microsoft.com/office/powerpoint/2010/main" val="117519788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left)">
                                      <p:cBhvr>
                                        <p:cTn id="20" dur="5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wipe(left)">
                                      <p:cBhvr>
                                        <p:cTn id="41" dur="500"/>
                                        <p:tgtEl>
                                          <p:spTgt spid="4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46"/>
                                        </p:tgtEl>
                                        <p:attrNameLst>
                                          <p:attrName>style.visibility</p:attrName>
                                        </p:attrNameLst>
                                      </p:cBhvr>
                                      <p:to>
                                        <p:strVal val="visible"/>
                                      </p:to>
                                    </p:set>
                                    <p:animEffect transition="in" filter="wipe(left)">
                                      <p:cBhvr>
                                        <p:cTn id="46"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0" grpId="0"/>
      <p:bldP spid="44" grpId="0" animBg="1"/>
      <p:bldP spid="45" grpId="0"/>
      <p:bldP spid="4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007280" y="111473"/>
            <a:ext cx="6255239" cy="992290"/>
            <a:chOff x="4539228" y="172432"/>
            <a:chExt cx="6149694" cy="992290"/>
          </a:xfrm>
        </p:grpSpPr>
        <p:grpSp>
          <p:nvGrpSpPr>
            <p:cNvPr id="3" name="Group 2"/>
            <p:cNvGrpSpPr/>
            <p:nvPr/>
          </p:nvGrpSpPr>
          <p:grpSpPr>
            <a:xfrm>
              <a:off x="4539228" y="172432"/>
              <a:ext cx="6149694" cy="992290"/>
              <a:chOff x="4539228" y="172432"/>
              <a:chExt cx="6149694" cy="992290"/>
            </a:xfrm>
          </p:grpSpPr>
          <p:sp>
            <p:nvSpPr>
              <p:cNvPr id="5" name="TextBox 4"/>
              <p:cNvSpPr txBox="1"/>
              <p:nvPr/>
            </p:nvSpPr>
            <p:spPr>
              <a:xfrm>
                <a:off x="4539228" y="172432"/>
                <a:ext cx="6149694" cy="584775"/>
              </a:xfrm>
              <a:prstGeom prst="rect">
                <a:avLst/>
              </a:prstGeom>
              <a:noFill/>
            </p:spPr>
            <p:txBody>
              <a:bodyPr wrap="none" rtlCol="0">
                <a:spAutoFit/>
              </a:bodyPr>
              <a:lstStyle/>
              <a:p>
                <a:r>
                  <a:rPr lang="en-US" sz="3200">
                    <a:solidFill>
                      <a:srgbClr val="0000CC"/>
                    </a:solidFill>
                    <a:latin typeface="Times New Roman" pitchFamily="18" charset="0"/>
                    <a:cs typeface="Times New Roman" pitchFamily="18" charset="0"/>
                  </a:rPr>
                  <a:t>Thứ……ngày…..tháng…..năm…….</a:t>
                </a:r>
              </a:p>
            </p:txBody>
          </p:sp>
          <p:sp>
            <p:nvSpPr>
              <p:cNvPr id="6" name="TextBox 5"/>
              <p:cNvSpPr txBox="1"/>
              <p:nvPr/>
            </p:nvSpPr>
            <p:spPr>
              <a:xfrm>
                <a:off x="7022642" y="641502"/>
                <a:ext cx="1194827"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TOÁN</a:t>
                </a:r>
              </a:p>
            </p:txBody>
          </p:sp>
        </p:grpSp>
        <p:cxnSp>
          <p:nvCxnSpPr>
            <p:cNvPr id="4" name="Straight Connector 3"/>
            <p:cNvCxnSpPr/>
            <p:nvPr/>
          </p:nvCxnSpPr>
          <p:spPr>
            <a:xfrm>
              <a:off x="7153434" y="1085354"/>
              <a:ext cx="898971"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1" name="Text Box 14">
            <a:extLst>
              <a:ext uri="{FF2B5EF4-FFF2-40B4-BE49-F238E27FC236}">
                <a16:creationId xmlns:a16="http://schemas.microsoft.com/office/drawing/2014/main" id="{17B9FBA9-B406-B759-5E14-0CAA4E610D64}"/>
              </a:ext>
            </a:extLst>
          </p:cNvPr>
          <p:cNvSpPr txBox="1">
            <a:spLocks noChangeArrowheads="1"/>
          </p:cNvSpPr>
          <p:nvPr/>
        </p:nvSpPr>
        <p:spPr bwMode="auto">
          <a:xfrm>
            <a:off x="2118520" y="1041400"/>
            <a:ext cx="118110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2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44  ÔN TẬP CHUNG –t2- Trang 121 </a:t>
            </a:r>
          </a:p>
        </p:txBody>
      </p:sp>
      <p:sp>
        <p:nvSpPr>
          <p:cNvPr id="8" name="TextBox 7">
            <a:extLst>
              <a:ext uri="{FF2B5EF4-FFF2-40B4-BE49-F238E27FC236}">
                <a16:creationId xmlns:a16="http://schemas.microsoft.com/office/drawing/2014/main" id="{5D25150D-07FA-2E98-737F-ED610D5EB886}"/>
              </a:ext>
            </a:extLst>
          </p:cNvPr>
          <p:cNvSpPr txBox="1"/>
          <p:nvPr/>
        </p:nvSpPr>
        <p:spPr>
          <a:xfrm flipH="1">
            <a:off x="4644909" y="1605746"/>
            <a:ext cx="5333323" cy="830997"/>
          </a:xfrm>
          <a:prstGeom prst="rect">
            <a:avLst/>
          </a:prstGeom>
          <a:noFill/>
        </p:spPr>
        <p:txBody>
          <a:bodyPr wrap="square" rtlCol="0">
            <a:spAutoFit/>
          </a:bodyPr>
          <a:lstStyle/>
          <a:p>
            <a:r>
              <a:rPr lang="en-US" sz="4800" b="1" i="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b="1" i="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Tóm</a:t>
            </a:r>
            <a:r>
              <a:rPr lang="en-US" sz="4800" b="1" i="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b="1" i="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tắt</a:t>
            </a:r>
            <a:r>
              <a:rPr lang="en-US" sz="4800" b="1" i="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a:t>
            </a:r>
          </a:p>
        </p:txBody>
      </p:sp>
      <p:sp>
        <p:nvSpPr>
          <p:cNvPr id="9" name="Rectangle 8">
            <a:extLst>
              <a:ext uri="{FF2B5EF4-FFF2-40B4-BE49-F238E27FC236}">
                <a16:creationId xmlns:a16="http://schemas.microsoft.com/office/drawing/2014/main" id="{D12C0EDC-9488-16B4-74F7-9370D6B55564}"/>
              </a:ext>
            </a:extLst>
          </p:cNvPr>
          <p:cNvSpPr/>
          <p:nvPr/>
        </p:nvSpPr>
        <p:spPr>
          <a:xfrm>
            <a:off x="-14766" y="4364824"/>
            <a:ext cx="16276638" cy="4154984"/>
          </a:xfrm>
          <a:prstGeom prst="rect">
            <a:avLst/>
          </a:prstGeom>
          <a:solidFill>
            <a:schemeClr val="accent6">
              <a:lumMod val="20000"/>
              <a:lumOff val="80000"/>
            </a:schemeClr>
          </a:solidFill>
          <a:ln>
            <a:solidFill>
              <a:schemeClr val="accent1"/>
            </a:solidFill>
          </a:ln>
        </p:spPr>
        <p:txBody>
          <a:bodyPr wrap="square">
            <a:spAutoFit/>
          </a:bodyPr>
          <a:lstStyle/>
          <a:p>
            <a:pPr algn="ctr"/>
            <a:r>
              <a:rPr lang="vi-VN" sz="4400" b="1" i="1" dirty="0">
                <a:solidFill>
                  <a:srgbClr val="0000FF"/>
                </a:solidFill>
                <a:latin typeface="Times New Roman" panose="02020603050405020304" pitchFamily="18" charset="0"/>
                <a:ea typeface="Segoe UI" panose="020B0502040204020203" pitchFamily="34" charset="0"/>
                <a:cs typeface="Times New Roman" panose="02020603050405020304" pitchFamily="18" charset="0"/>
              </a:rPr>
              <a:t>Bài giải </a:t>
            </a:r>
            <a:endParaRPr lang="en-US" sz="4400" b="1" dirty="0">
              <a:solidFill>
                <a:srgbClr val="0000FF"/>
              </a:solidFill>
              <a:latin typeface="Times New Roman" panose="02020603050405020304" pitchFamily="18" charset="0"/>
              <a:ea typeface="Times New Roman" panose="02020603050405020304" pitchFamily="18" charset="0"/>
            </a:endParaRPr>
          </a:p>
          <a:p>
            <a:r>
              <a:rPr lang="en-US" sz="4400" b="1" i="1" dirty="0" err="1">
                <a:solidFill>
                  <a:srgbClr val="0000FF"/>
                </a:solidFill>
                <a:latin typeface="Times New Roman" panose="02020603050405020304" pitchFamily="18" charset="0"/>
                <a:ea typeface="Times New Roman" panose="02020603050405020304" pitchFamily="18" charset="0"/>
              </a:rPr>
              <a:t>Số</a:t>
            </a:r>
            <a:r>
              <a:rPr lang="en-US" sz="4400" b="1" i="1" dirty="0">
                <a:solidFill>
                  <a:srgbClr val="0000FF"/>
                </a:solidFill>
                <a:latin typeface="Times New Roman" panose="02020603050405020304" pitchFamily="18" charset="0"/>
                <a:ea typeface="Times New Roman" panose="02020603050405020304" pitchFamily="18" charset="0"/>
              </a:rPr>
              <a:t> </a:t>
            </a:r>
            <a:r>
              <a:rPr lang="en-US" sz="4400" b="1" i="1" dirty="0" err="1">
                <a:solidFill>
                  <a:srgbClr val="0000FF"/>
                </a:solidFill>
                <a:latin typeface="Times New Roman" panose="02020603050405020304" pitchFamily="18" charset="0"/>
                <a:ea typeface="Times New Roman" panose="02020603050405020304" pitchFamily="18" charset="0"/>
              </a:rPr>
              <a:t>thùng</a:t>
            </a:r>
            <a:r>
              <a:rPr lang="en-US" sz="4400" b="1" i="1" dirty="0">
                <a:solidFill>
                  <a:srgbClr val="0000FF"/>
                </a:solidFill>
                <a:latin typeface="Times New Roman" panose="02020603050405020304" pitchFamily="18" charset="0"/>
                <a:ea typeface="Times New Roman" panose="02020603050405020304" pitchFamily="18" charset="0"/>
              </a:rPr>
              <a:t> </a:t>
            </a:r>
            <a:r>
              <a:rPr lang="en-US" sz="4400" b="1" i="1" dirty="0" err="1">
                <a:solidFill>
                  <a:srgbClr val="0000FF"/>
                </a:solidFill>
                <a:latin typeface="Times New Roman" panose="02020603050405020304" pitchFamily="18" charset="0"/>
                <a:ea typeface="Times New Roman" panose="02020603050405020304" pitchFamily="18" charset="0"/>
              </a:rPr>
              <a:t>sách</a:t>
            </a:r>
            <a:r>
              <a:rPr lang="en-US" sz="4400" b="1" i="1" dirty="0">
                <a:solidFill>
                  <a:srgbClr val="0000FF"/>
                </a:solidFill>
                <a:latin typeface="Times New Roman" panose="02020603050405020304" pitchFamily="18" charset="0"/>
                <a:ea typeface="Times New Roman" panose="02020603050405020304" pitchFamily="18" charset="0"/>
              </a:rPr>
              <a:t> </a:t>
            </a:r>
            <a:r>
              <a:rPr lang="vi-VN" sz="4400" b="1" i="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vở và đồ dùng học tập góp được tro</a:t>
            </a:r>
            <a:r>
              <a:rPr lang="en-US" sz="4400" b="1" i="1" dirty="0">
                <a:solidFill>
                  <a:srgbClr val="0000FF"/>
                </a:solidFill>
                <a:latin typeface="Times New Roman" panose="02020603050405020304" pitchFamily="18" charset="0"/>
                <a:ea typeface="Times New Roman" panose="02020603050405020304" pitchFamily="18" charset="0"/>
              </a:rPr>
              <a:t>ng </a:t>
            </a:r>
            <a:r>
              <a:rPr lang="en-US" sz="4400" b="1" i="1" dirty="0" err="1">
                <a:solidFill>
                  <a:srgbClr val="0000FF"/>
                </a:solidFill>
                <a:latin typeface="Times New Roman" panose="02020603050405020304" pitchFamily="18" charset="0"/>
                <a:ea typeface="Times New Roman" panose="02020603050405020304" pitchFamily="18" charset="0"/>
              </a:rPr>
              <a:t>tuần</a:t>
            </a:r>
            <a:r>
              <a:rPr lang="en-US" sz="4400" b="1" i="1" dirty="0">
                <a:solidFill>
                  <a:srgbClr val="0000FF"/>
                </a:solidFill>
                <a:latin typeface="Times New Roman" panose="02020603050405020304" pitchFamily="18" charset="0"/>
                <a:ea typeface="Times New Roman" panose="02020603050405020304" pitchFamily="18" charset="0"/>
              </a:rPr>
              <a:t> </a:t>
            </a:r>
            <a:r>
              <a:rPr lang="en-US" sz="4400" b="1" i="1" dirty="0" err="1">
                <a:solidFill>
                  <a:srgbClr val="0000FF"/>
                </a:solidFill>
                <a:latin typeface="Times New Roman" panose="02020603050405020304" pitchFamily="18" charset="0"/>
                <a:ea typeface="Times New Roman" panose="02020603050405020304" pitchFamily="18" charset="0"/>
              </a:rPr>
              <a:t>là</a:t>
            </a:r>
            <a:r>
              <a:rPr lang="en-US" sz="4400" b="1" i="1" dirty="0">
                <a:solidFill>
                  <a:srgbClr val="0000FF"/>
                </a:solidFill>
                <a:latin typeface="Times New Roman" panose="02020603050405020304" pitchFamily="18" charset="0"/>
                <a:ea typeface="Times New Roman" panose="02020603050405020304" pitchFamily="18" charset="0"/>
              </a:rPr>
              <a:t>:</a:t>
            </a:r>
            <a:endParaRPr lang="en-US" sz="4400" b="1" dirty="0">
              <a:solidFill>
                <a:srgbClr val="0000FF"/>
              </a:solidFill>
              <a:latin typeface="Times New Roman" panose="02020603050405020304" pitchFamily="18" charset="0"/>
              <a:ea typeface="Times New Roman" panose="02020603050405020304" pitchFamily="18" charset="0"/>
            </a:endParaRPr>
          </a:p>
          <a:p>
            <a:pPr algn="ctr"/>
            <a:r>
              <a:rPr lang="en-US" sz="4400" b="1" i="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4400" b="1" i="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20 x</a:t>
            </a:r>
            <a:r>
              <a:rPr lang="vi-VN" sz="4400" b="1" i="1" dirty="0">
                <a:solidFill>
                  <a:srgbClr val="0000FF"/>
                </a:solidFill>
                <a:latin typeface="Palatino Linotype" panose="02040502050505030304" pitchFamily="18" charset="0"/>
                <a:ea typeface="Palatino Linotype" panose="02040502050505030304" pitchFamily="18" charset="0"/>
                <a:cs typeface="Palatino Linotype" panose="02040502050505030304" pitchFamily="18" charset="0"/>
              </a:rPr>
              <a:t> </a:t>
            </a:r>
            <a:r>
              <a:rPr lang="vi-VN" sz="4400" b="1" i="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3 = 60 (thùng)</a:t>
            </a:r>
            <a:endParaRPr lang="en-US" sz="4400" b="1" dirty="0">
              <a:solidFill>
                <a:srgbClr val="0000FF"/>
              </a:solidFill>
              <a:latin typeface="Times New Roman" panose="02020603050405020304" pitchFamily="18" charset="0"/>
              <a:ea typeface="Times New Roman" panose="02020603050405020304" pitchFamily="18" charset="0"/>
            </a:endParaRPr>
          </a:p>
          <a:p>
            <a:r>
              <a:rPr lang="en-US" sz="4400" b="1" i="1" dirty="0" err="1">
                <a:solidFill>
                  <a:srgbClr val="0000FF"/>
                </a:solidFill>
                <a:latin typeface="Times New Roman" panose="02020603050405020304" pitchFamily="18" charset="0"/>
                <a:ea typeface="Times New Roman" panose="02020603050405020304" pitchFamily="18" charset="0"/>
              </a:rPr>
              <a:t>Số</a:t>
            </a:r>
            <a:r>
              <a:rPr lang="en-US" sz="4400" b="1" i="1" dirty="0">
                <a:solidFill>
                  <a:srgbClr val="0000FF"/>
                </a:solidFill>
                <a:latin typeface="Times New Roman" panose="02020603050405020304" pitchFamily="18" charset="0"/>
                <a:ea typeface="Times New Roman" panose="02020603050405020304" pitchFamily="18" charset="0"/>
              </a:rPr>
              <a:t> </a:t>
            </a:r>
            <a:r>
              <a:rPr lang="en-US" sz="4400" b="1" i="1" dirty="0" err="1">
                <a:solidFill>
                  <a:srgbClr val="0000FF"/>
                </a:solidFill>
                <a:latin typeface="Times New Roman" panose="02020603050405020304" pitchFamily="18" charset="0"/>
                <a:ea typeface="Times New Roman" panose="02020603050405020304" pitchFamily="18" charset="0"/>
              </a:rPr>
              <a:t>thùng</a:t>
            </a:r>
            <a:r>
              <a:rPr lang="en-US" sz="4400" b="1" i="1" dirty="0">
                <a:solidFill>
                  <a:srgbClr val="0000FF"/>
                </a:solidFill>
                <a:latin typeface="Times New Roman" panose="02020603050405020304" pitchFamily="18" charset="0"/>
                <a:ea typeface="Times New Roman" panose="02020603050405020304" pitchFamily="18" charset="0"/>
              </a:rPr>
              <a:t> </a:t>
            </a:r>
            <a:r>
              <a:rPr lang="en-US" sz="4400" b="1" i="1" dirty="0" err="1">
                <a:solidFill>
                  <a:srgbClr val="0000FF"/>
                </a:solidFill>
                <a:latin typeface="Times New Roman" panose="02020603050405020304" pitchFamily="18" charset="0"/>
                <a:ea typeface="Times New Roman" panose="02020603050405020304" pitchFamily="18" charset="0"/>
              </a:rPr>
              <a:t>sách</a:t>
            </a:r>
            <a:r>
              <a:rPr lang="en-US" sz="4400" b="1" i="1" dirty="0">
                <a:solidFill>
                  <a:srgbClr val="0000FF"/>
                </a:solidFill>
                <a:latin typeface="Times New Roman" panose="02020603050405020304" pitchFamily="18" charset="0"/>
                <a:ea typeface="Times New Roman" panose="02020603050405020304" pitchFamily="18" charset="0"/>
              </a:rPr>
              <a:t> </a:t>
            </a:r>
            <a:r>
              <a:rPr lang="vi-VN" sz="4400" b="1" i="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vở và đồ dùng học tập góp được tron</a:t>
            </a:r>
            <a:r>
              <a:rPr lang="en-US" sz="4400" b="1" i="1" dirty="0">
                <a:solidFill>
                  <a:srgbClr val="0000FF"/>
                </a:solidFill>
                <a:latin typeface="Times New Roman" panose="02020603050405020304" pitchFamily="18" charset="0"/>
                <a:ea typeface="Times New Roman" panose="02020603050405020304" pitchFamily="18" charset="0"/>
              </a:rPr>
              <a:t>g </a:t>
            </a:r>
            <a:r>
              <a:rPr lang="en-US" sz="4400" b="1" i="1" dirty="0" err="1">
                <a:solidFill>
                  <a:srgbClr val="0000FF"/>
                </a:solidFill>
                <a:latin typeface="Times New Roman" panose="02020603050405020304" pitchFamily="18" charset="0"/>
                <a:ea typeface="Times New Roman" panose="02020603050405020304" pitchFamily="18" charset="0"/>
              </a:rPr>
              <a:t>cả</a:t>
            </a:r>
            <a:r>
              <a:rPr lang="en-US" sz="4400" b="1" i="1" dirty="0">
                <a:solidFill>
                  <a:srgbClr val="0000FF"/>
                </a:solidFill>
                <a:latin typeface="Times New Roman" panose="02020603050405020304" pitchFamily="18" charset="0"/>
                <a:ea typeface="Times New Roman" panose="02020603050405020304" pitchFamily="18" charset="0"/>
              </a:rPr>
              <a:t> </a:t>
            </a:r>
            <a:r>
              <a:rPr lang="en-US" sz="4400" b="1" i="1" dirty="0" err="1">
                <a:solidFill>
                  <a:srgbClr val="0000FF"/>
                </a:solidFill>
                <a:latin typeface="Times New Roman" panose="02020603050405020304" pitchFamily="18" charset="0"/>
                <a:ea typeface="Times New Roman" panose="02020603050405020304" pitchFamily="18" charset="0"/>
              </a:rPr>
              <a:t>hai</a:t>
            </a:r>
            <a:r>
              <a:rPr lang="en-US" sz="4400" b="1" i="1" dirty="0">
                <a:solidFill>
                  <a:srgbClr val="0000FF"/>
                </a:solidFill>
                <a:latin typeface="Times New Roman" panose="02020603050405020304" pitchFamily="18" charset="0"/>
                <a:ea typeface="Times New Roman" panose="02020603050405020304" pitchFamily="18" charset="0"/>
              </a:rPr>
              <a:t> </a:t>
            </a:r>
            <a:r>
              <a:rPr lang="en-US" sz="4400" b="1" i="1" dirty="0" err="1">
                <a:solidFill>
                  <a:srgbClr val="0000FF"/>
                </a:solidFill>
                <a:latin typeface="Times New Roman" panose="02020603050405020304" pitchFamily="18" charset="0"/>
                <a:ea typeface="Times New Roman" panose="02020603050405020304" pitchFamily="18" charset="0"/>
              </a:rPr>
              <a:t>tuần</a:t>
            </a:r>
            <a:r>
              <a:rPr lang="en-US" sz="4400" b="1" i="1" dirty="0">
                <a:solidFill>
                  <a:srgbClr val="0000FF"/>
                </a:solidFill>
                <a:latin typeface="Times New Roman" panose="02020603050405020304" pitchFamily="18" charset="0"/>
                <a:ea typeface="Times New Roman" panose="02020603050405020304" pitchFamily="18" charset="0"/>
              </a:rPr>
              <a:t> </a:t>
            </a:r>
            <a:r>
              <a:rPr lang="en-US" sz="4400" b="1" i="1" dirty="0" err="1">
                <a:solidFill>
                  <a:srgbClr val="0000FF"/>
                </a:solidFill>
                <a:latin typeface="Times New Roman" panose="02020603050405020304" pitchFamily="18" charset="0"/>
                <a:ea typeface="Times New Roman" panose="02020603050405020304" pitchFamily="18" charset="0"/>
              </a:rPr>
              <a:t>là</a:t>
            </a:r>
            <a:r>
              <a:rPr lang="en-US" sz="4400" b="1" i="1" dirty="0">
                <a:solidFill>
                  <a:srgbClr val="0000FF"/>
                </a:solidFill>
                <a:latin typeface="Times New Roman" panose="02020603050405020304" pitchFamily="18" charset="0"/>
                <a:ea typeface="Times New Roman" panose="02020603050405020304" pitchFamily="18" charset="0"/>
              </a:rPr>
              <a:t>:</a:t>
            </a:r>
            <a:endParaRPr lang="en-US" sz="4400" b="1" dirty="0">
              <a:solidFill>
                <a:srgbClr val="0000FF"/>
              </a:solidFill>
              <a:latin typeface="Times New Roman" panose="02020603050405020304" pitchFamily="18" charset="0"/>
              <a:ea typeface="Times New Roman" panose="02020603050405020304" pitchFamily="18" charset="0"/>
            </a:endParaRPr>
          </a:p>
          <a:p>
            <a:pPr algn="ctr"/>
            <a:r>
              <a:rPr lang="en-US" sz="4400" b="1" i="1" dirty="0">
                <a:solidFill>
                  <a:srgbClr val="0000FF"/>
                </a:solidFill>
                <a:latin typeface="Times New Roman" panose="02020603050405020304" pitchFamily="18" charset="0"/>
                <a:ea typeface="Times New Roman" panose="02020603050405020304" pitchFamily="18" charset="0"/>
              </a:rPr>
              <a:t>          </a:t>
            </a:r>
            <a:r>
              <a:rPr lang="vi-VN" sz="4400" b="1" i="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20 + 60 = 80 (thùng)</a:t>
            </a:r>
            <a:endParaRPr lang="en-US" sz="4400" b="1" dirty="0">
              <a:solidFill>
                <a:srgbClr val="0000FF"/>
              </a:solidFill>
              <a:latin typeface="Times New Roman" panose="02020603050405020304" pitchFamily="18" charset="0"/>
              <a:ea typeface="Times New Roman" panose="02020603050405020304" pitchFamily="18" charset="0"/>
            </a:endParaRPr>
          </a:p>
          <a:p>
            <a:r>
              <a:rPr lang="vi-VN" sz="4400" b="1" i="1" dirty="0">
                <a:solidFill>
                  <a:srgbClr val="0000FF"/>
                </a:solidFill>
                <a:latin typeface="Times New Roman" panose="02020603050405020304" pitchFamily="18" charset="0"/>
                <a:ea typeface="Segoe UI" panose="020B0502040204020203" pitchFamily="34" charset="0"/>
                <a:cs typeface="Times New Roman" panose="02020603050405020304" pitchFamily="18" charset="0"/>
              </a:rPr>
              <a:t>                       </a:t>
            </a:r>
            <a:r>
              <a:rPr lang="en-US" sz="4400" b="1" i="1" dirty="0">
                <a:solidFill>
                  <a:srgbClr val="0000FF"/>
                </a:solidFill>
                <a:latin typeface="Times New Roman" panose="02020603050405020304" pitchFamily="18" charset="0"/>
                <a:ea typeface="Segoe UI" panose="020B0502040204020203" pitchFamily="34" charset="0"/>
                <a:cs typeface="Times New Roman" panose="02020603050405020304" pitchFamily="18" charset="0"/>
              </a:rPr>
              <a:t>                             </a:t>
            </a:r>
            <a:r>
              <a:rPr lang="vi-VN" sz="4400" b="1" i="1" dirty="0">
                <a:solidFill>
                  <a:srgbClr val="0000FF"/>
                </a:solidFill>
                <a:latin typeface="Times New Roman" panose="02020603050405020304" pitchFamily="18" charset="0"/>
                <a:ea typeface="Segoe UI" panose="020B0502040204020203" pitchFamily="34" charset="0"/>
                <a:cs typeface="Times New Roman" panose="02020603050405020304" pitchFamily="18" charset="0"/>
              </a:rPr>
              <a:t>Đáp </a:t>
            </a:r>
            <a:r>
              <a:rPr lang="en-US" sz="4400" b="1" i="1" dirty="0">
                <a:solidFill>
                  <a:srgbClr val="0000FF"/>
                </a:solidFill>
                <a:latin typeface="Palatino Linotype" panose="02040502050505030304" pitchFamily="18" charset="0"/>
                <a:ea typeface="Palatino Linotype" panose="02040502050505030304" pitchFamily="18" charset="0"/>
                <a:cs typeface="Palatino Linotype" panose="02040502050505030304" pitchFamily="18" charset="0"/>
              </a:rPr>
              <a:t>s</a:t>
            </a:r>
            <a:r>
              <a:rPr lang="vi-VN" sz="4400" b="1" i="1" dirty="0">
                <a:solidFill>
                  <a:srgbClr val="0000FF"/>
                </a:solidFill>
                <a:latin typeface="Palatino Linotype" panose="02040502050505030304" pitchFamily="18" charset="0"/>
                <a:ea typeface="Palatino Linotype" panose="02040502050505030304" pitchFamily="18" charset="0"/>
                <a:cs typeface="Palatino Linotype" panose="02040502050505030304" pitchFamily="18" charset="0"/>
              </a:rPr>
              <a:t>ố:</a:t>
            </a:r>
            <a:r>
              <a:rPr lang="vi-VN" sz="44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4400" b="1" i="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80 thùng.</a:t>
            </a:r>
            <a:endParaRPr lang="en-US" sz="4400" b="1" dirty="0">
              <a:solidFill>
                <a:srgbClr val="0000FF"/>
              </a:solidFill>
            </a:endParaRPr>
          </a:p>
        </p:txBody>
      </p:sp>
      <p:sp>
        <p:nvSpPr>
          <p:cNvPr id="10" name="TextBox 9">
            <a:extLst>
              <a:ext uri="{FF2B5EF4-FFF2-40B4-BE49-F238E27FC236}">
                <a16:creationId xmlns:a16="http://schemas.microsoft.com/office/drawing/2014/main" id="{148D52FB-03B5-D073-D778-46A4A3DC7C7D}"/>
              </a:ext>
            </a:extLst>
          </p:cNvPr>
          <p:cNvSpPr txBox="1"/>
          <p:nvPr/>
        </p:nvSpPr>
        <p:spPr>
          <a:xfrm flipH="1">
            <a:off x="2995749" y="2770962"/>
            <a:ext cx="2981871" cy="769441"/>
          </a:xfrm>
          <a:prstGeom prst="rect">
            <a:avLst/>
          </a:prstGeom>
          <a:noFill/>
        </p:spPr>
        <p:txBody>
          <a:bodyPr wrap="square" rtlCol="0">
            <a:spAutoFit/>
          </a:bodyPr>
          <a:lstStyle/>
          <a:p>
            <a:r>
              <a:rPr lang="en-US" sz="4400" b="1" i="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Tuần</a:t>
            </a:r>
            <a:r>
              <a:rPr lang="en-US" sz="4400" b="1" i="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i="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đầu</a:t>
            </a:r>
            <a:r>
              <a:rPr lang="en-US" sz="4400" b="1" i="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a:t>
            </a:r>
          </a:p>
        </p:txBody>
      </p:sp>
      <p:grpSp>
        <p:nvGrpSpPr>
          <p:cNvPr id="11" name="Group 10">
            <a:extLst>
              <a:ext uri="{FF2B5EF4-FFF2-40B4-BE49-F238E27FC236}">
                <a16:creationId xmlns:a16="http://schemas.microsoft.com/office/drawing/2014/main" id="{F1EF7E20-0CB0-F142-C38C-21EE3233B9F0}"/>
              </a:ext>
            </a:extLst>
          </p:cNvPr>
          <p:cNvGrpSpPr/>
          <p:nvPr/>
        </p:nvGrpSpPr>
        <p:grpSpPr>
          <a:xfrm>
            <a:off x="6042591" y="3218863"/>
            <a:ext cx="1175700" cy="114119"/>
            <a:chOff x="2136133" y="3606795"/>
            <a:chExt cx="1175700" cy="114119"/>
          </a:xfrm>
        </p:grpSpPr>
        <p:cxnSp>
          <p:nvCxnSpPr>
            <p:cNvPr id="12" name="Straight Connector 11">
              <a:extLst>
                <a:ext uri="{FF2B5EF4-FFF2-40B4-BE49-F238E27FC236}">
                  <a16:creationId xmlns:a16="http://schemas.microsoft.com/office/drawing/2014/main" id="{7306C43E-DF57-DBF4-0250-0FA1FD0481F6}"/>
                </a:ext>
              </a:extLst>
            </p:cNvPr>
            <p:cNvCxnSpPr/>
            <p:nvPr/>
          </p:nvCxnSpPr>
          <p:spPr>
            <a:xfrm flipV="1">
              <a:off x="2137893" y="3663603"/>
              <a:ext cx="1173940" cy="3708"/>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ECDA60B-DC4E-C12A-5D77-E2E6CC986538}"/>
                </a:ext>
              </a:extLst>
            </p:cNvPr>
            <p:cNvCxnSpPr/>
            <p:nvPr/>
          </p:nvCxnSpPr>
          <p:spPr>
            <a:xfrm>
              <a:off x="2136133" y="3606795"/>
              <a:ext cx="0" cy="113616"/>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11F25EF-CA4E-55E3-5CC8-49A18C152B7B}"/>
                </a:ext>
              </a:extLst>
            </p:cNvPr>
            <p:cNvCxnSpPr/>
            <p:nvPr/>
          </p:nvCxnSpPr>
          <p:spPr>
            <a:xfrm>
              <a:off x="3311833" y="3607298"/>
              <a:ext cx="0" cy="113616"/>
            </a:xfrm>
            <a:prstGeom prst="line">
              <a:avLst/>
            </a:prstGeom>
            <a:ln w="57150"/>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69FD7782-9124-3D8C-05A9-9CA6BD4AE8C5}"/>
              </a:ext>
            </a:extLst>
          </p:cNvPr>
          <p:cNvGrpSpPr/>
          <p:nvPr/>
        </p:nvGrpSpPr>
        <p:grpSpPr>
          <a:xfrm>
            <a:off x="6024835" y="2410361"/>
            <a:ext cx="2522109" cy="1587481"/>
            <a:chOff x="2629561" y="2975447"/>
            <a:chExt cx="1371502" cy="1754326"/>
          </a:xfrm>
        </p:grpSpPr>
        <p:sp>
          <p:nvSpPr>
            <p:cNvPr id="16" name="TextBox 15">
              <a:extLst>
                <a:ext uri="{FF2B5EF4-FFF2-40B4-BE49-F238E27FC236}">
                  <a16:creationId xmlns:a16="http://schemas.microsoft.com/office/drawing/2014/main" id="{91D5B9D7-371B-2BB1-5EA3-81ABC9EDD26E}"/>
                </a:ext>
              </a:extLst>
            </p:cNvPr>
            <p:cNvSpPr txBox="1"/>
            <p:nvPr/>
          </p:nvSpPr>
          <p:spPr>
            <a:xfrm flipH="1">
              <a:off x="2738759" y="2975447"/>
              <a:ext cx="1262304" cy="1754326"/>
            </a:xfrm>
            <a:prstGeom prst="rect">
              <a:avLst/>
            </a:prstGeom>
            <a:noFill/>
          </p:spPr>
          <p:txBody>
            <a:bodyPr wrap="square" rtlCol="0">
              <a:spAutoFit/>
            </a:bodyPr>
            <a:lstStyle/>
            <a:p>
              <a:r>
                <a:rPr lang="en-US" sz="3600" b="1" i="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20 </a:t>
              </a:r>
              <a:r>
                <a:rPr lang="en-US" sz="3600" b="1" i="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thùng</a:t>
              </a:r>
              <a:endParaRPr lang="en-US" sz="3600" b="1" i="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17" name="Arc 16">
              <a:extLst>
                <a:ext uri="{FF2B5EF4-FFF2-40B4-BE49-F238E27FC236}">
                  <a16:creationId xmlns:a16="http://schemas.microsoft.com/office/drawing/2014/main" id="{9CFC2843-6D8C-271C-91B6-5AAFE3175EF5}"/>
                </a:ext>
              </a:extLst>
            </p:cNvPr>
            <p:cNvSpPr/>
            <p:nvPr/>
          </p:nvSpPr>
          <p:spPr>
            <a:xfrm rot="17127847">
              <a:off x="2555427" y="3623392"/>
              <a:ext cx="911718" cy="763449"/>
            </a:xfrm>
            <a:prstGeom prst="arc">
              <a:avLst>
                <a:gd name="adj1" fmla="val 16603592"/>
                <a:gd name="adj2" fmla="val 2633436"/>
              </a:avLst>
            </a:prstGeom>
            <a:ln>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4400" b="1">
                <a:solidFill>
                  <a:srgbClr val="0000FF"/>
                </a:solidFill>
              </a:endParaRPr>
            </a:p>
          </p:txBody>
        </p:sp>
      </p:grpSp>
      <p:sp>
        <p:nvSpPr>
          <p:cNvPr id="18" name="TextBox 17">
            <a:extLst>
              <a:ext uri="{FF2B5EF4-FFF2-40B4-BE49-F238E27FC236}">
                <a16:creationId xmlns:a16="http://schemas.microsoft.com/office/drawing/2014/main" id="{5F67935D-F7CC-E281-54C7-7B384C5D44F3}"/>
              </a:ext>
            </a:extLst>
          </p:cNvPr>
          <p:cNvSpPr txBox="1"/>
          <p:nvPr/>
        </p:nvSpPr>
        <p:spPr>
          <a:xfrm flipH="1">
            <a:off x="2873373" y="3298391"/>
            <a:ext cx="3543072" cy="769441"/>
          </a:xfrm>
          <a:prstGeom prst="rect">
            <a:avLst/>
          </a:prstGeom>
          <a:noFill/>
        </p:spPr>
        <p:txBody>
          <a:bodyPr wrap="square" rtlCol="0">
            <a:spAutoFit/>
          </a:bodyPr>
          <a:lstStyle/>
          <a:p>
            <a:r>
              <a:rPr lang="en-US" sz="4400" b="1" i="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Tuần</a:t>
            </a:r>
            <a:r>
              <a:rPr lang="en-US" sz="4400" b="1" i="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i="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sau</a:t>
            </a:r>
            <a:r>
              <a:rPr lang="en-US" sz="4400" b="1" i="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a:t>
            </a:r>
          </a:p>
        </p:txBody>
      </p:sp>
      <p:grpSp>
        <p:nvGrpSpPr>
          <p:cNvPr id="19" name="Group 18">
            <a:extLst>
              <a:ext uri="{FF2B5EF4-FFF2-40B4-BE49-F238E27FC236}">
                <a16:creationId xmlns:a16="http://schemas.microsoft.com/office/drawing/2014/main" id="{C77CAB2B-00D1-F624-2726-6AFB871BBA3B}"/>
              </a:ext>
            </a:extLst>
          </p:cNvPr>
          <p:cNvGrpSpPr/>
          <p:nvPr/>
        </p:nvGrpSpPr>
        <p:grpSpPr>
          <a:xfrm>
            <a:off x="6043471" y="3710079"/>
            <a:ext cx="1175700" cy="114119"/>
            <a:chOff x="2136133" y="3606795"/>
            <a:chExt cx="1175700" cy="114119"/>
          </a:xfrm>
        </p:grpSpPr>
        <p:cxnSp>
          <p:nvCxnSpPr>
            <p:cNvPr id="20" name="Straight Connector 19">
              <a:extLst>
                <a:ext uri="{FF2B5EF4-FFF2-40B4-BE49-F238E27FC236}">
                  <a16:creationId xmlns:a16="http://schemas.microsoft.com/office/drawing/2014/main" id="{832F8BD6-31B2-A3E0-6011-344BA7F0069A}"/>
                </a:ext>
              </a:extLst>
            </p:cNvPr>
            <p:cNvCxnSpPr/>
            <p:nvPr/>
          </p:nvCxnSpPr>
          <p:spPr>
            <a:xfrm flipV="1">
              <a:off x="2137893" y="3663603"/>
              <a:ext cx="1173940" cy="3708"/>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9A19377-D920-3374-59B8-8C522DEB47BB}"/>
                </a:ext>
              </a:extLst>
            </p:cNvPr>
            <p:cNvCxnSpPr/>
            <p:nvPr/>
          </p:nvCxnSpPr>
          <p:spPr>
            <a:xfrm>
              <a:off x="2136133" y="3606795"/>
              <a:ext cx="0" cy="113616"/>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EC7B6CA-B5DD-E4F4-9F70-4B303C326A19}"/>
                </a:ext>
              </a:extLst>
            </p:cNvPr>
            <p:cNvCxnSpPr/>
            <p:nvPr/>
          </p:nvCxnSpPr>
          <p:spPr>
            <a:xfrm>
              <a:off x="3311833" y="3607298"/>
              <a:ext cx="0" cy="113616"/>
            </a:xfrm>
            <a:prstGeom prst="line">
              <a:avLst/>
            </a:prstGeom>
            <a:ln w="57150"/>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D4D593D3-8786-CFAA-8B2F-8D9C02F4B8E9}"/>
              </a:ext>
            </a:extLst>
          </p:cNvPr>
          <p:cNvGrpSpPr/>
          <p:nvPr/>
        </p:nvGrpSpPr>
        <p:grpSpPr>
          <a:xfrm>
            <a:off x="7225177" y="3707125"/>
            <a:ext cx="1175700" cy="114119"/>
            <a:chOff x="2136133" y="3606795"/>
            <a:chExt cx="1175700" cy="114119"/>
          </a:xfrm>
        </p:grpSpPr>
        <p:cxnSp>
          <p:nvCxnSpPr>
            <p:cNvPr id="24" name="Straight Connector 23">
              <a:extLst>
                <a:ext uri="{FF2B5EF4-FFF2-40B4-BE49-F238E27FC236}">
                  <a16:creationId xmlns:a16="http://schemas.microsoft.com/office/drawing/2014/main" id="{BFF7DA1A-924E-D595-BA90-2C76F08859F1}"/>
                </a:ext>
              </a:extLst>
            </p:cNvPr>
            <p:cNvCxnSpPr/>
            <p:nvPr/>
          </p:nvCxnSpPr>
          <p:spPr>
            <a:xfrm flipV="1">
              <a:off x="2137893" y="3663603"/>
              <a:ext cx="1173940" cy="3708"/>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972795C-CCD0-4120-2EDA-0745D8984856}"/>
                </a:ext>
              </a:extLst>
            </p:cNvPr>
            <p:cNvCxnSpPr/>
            <p:nvPr/>
          </p:nvCxnSpPr>
          <p:spPr>
            <a:xfrm>
              <a:off x="2136133" y="3606795"/>
              <a:ext cx="0" cy="113616"/>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EFE510C-4710-1730-6B54-3BA2577FE1AC}"/>
                </a:ext>
              </a:extLst>
            </p:cNvPr>
            <p:cNvCxnSpPr/>
            <p:nvPr/>
          </p:nvCxnSpPr>
          <p:spPr>
            <a:xfrm>
              <a:off x="3311833" y="3607298"/>
              <a:ext cx="0" cy="113616"/>
            </a:xfrm>
            <a:prstGeom prst="line">
              <a:avLst/>
            </a:prstGeom>
            <a:ln w="57150"/>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E19C1EB7-73F9-8D73-F2E1-6FE5036FCCE5}"/>
              </a:ext>
            </a:extLst>
          </p:cNvPr>
          <p:cNvGrpSpPr/>
          <p:nvPr/>
        </p:nvGrpSpPr>
        <p:grpSpPr>
          <a:xfrm>
            <a:off x="8400877" y="3709827"/>
            <a:ext cx="1175700" cy="114119"/>
            <a:chOff x="2136133" y="3606795"/>
            <a:chExt cx="1175700" cy="114119"/>
          </a:xfrm>
        </p:grpSpPr>
        <p:cxnSp>
          <p:nvCxnSpPr>
            <p:cNvPr id="28" name="Straight Connector 27">
              <a:extLst>
                <a:ext uri="{FF2B5EF4-FFF2-40B4-BE49-F238E27FC236}">
                  <a16:creationId xmlns:a16="http://schemas.microsoft.com/office/drawing/2014/main" id="{D3E567AB-4121-E87B-989D-41673108768D}"/>
                </a:ext>
              </a:extLst>
            </p:cNvPr>
            <p:cNvCxnSpPr/>
            <p:nvPr/>
          </p:nvCxnSpPr>
          <p:spPr>
            <a:xfrm flipV="1">
              <a:off x="2137893" y="3663603"/>
              <a:ext cx="1173940" cy="3708"/>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A411F6F-CD1F-0760-FC58-EEE1F5CFC763}"/>
                </a:ext>
              </a:extLst>
            </p:cNvPr>
            <p:cNvCxnSpPr/>
            <p:nvPr/>
          </p:nvCxnSpPr>
          <p:spPr>
            <a:xfrm>
              <a:off x="2136133" y="3606795"/>
              <a:ext cx="0" cy="113616"/>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A97CA5C-8DFE-67C4-6F81-3B5CC44E3071}"/>
                </a:ext>
              </a:extLst>
            </p:cNvPr>
            <p:cNvCxnSpPr/>
            <p:nvPr/>
          </p:nvCxnSpPr>
          <p:spPr>
            <a:xfrm>
              <a:off x="3311833" y="3607298"/>
              <a:ext cx="0" cy="113616"/>
            </a:xfrm>
            <a:prstGeom prst="line">
              <a:avLst/>
            </a:prstGeom>
            <a:ln w="57150"/>
          </p:spPr>
          <p:style>
            <a:lnRef idx="1">
              <a:schemeClr val="accent1"/>
            </a:lnRef>
            <a:fillRef idx="0">
              <a:schemeClr val="accent1"/>
            </a:fillRef>
            <a:effectRef idx="0">
              <a:schemeClr val="accent1"/>
            </a:effectRef>
            <a:fontRef idx="minor">
              <a:schemeClr val="tx1"/>
            </a:fontRef>
          </p:style>
        </p:cxnSp>
      </p:grpSp>
      <p:sp>
        <p:nvSpPr>
          <p:cNvPr id="32" name="Right Brace 31">
            <a:extLst>
              <a:ext uri="{FF2B5EF4-FFF2-40B4-BE49-F238E27FC236}">
                <a16:creationId xmlns:a16="http://schemas.microsoft.com/office/drawing/2014/main" id="{B42A0286-45CF-DDA8-A6C8-25CE6843BD7F}"/>
              </a:ext>
            </a:extLst>
          </p:cNvPr>
          <p:cNvSpPr/>
          <p:nvPr/>
        </p:nvSpPr>
        <p:spPr>
          <a:xfrm>
            <a:off x="9733519" y="2807558"/>
            <a:ext cx="164549" cy="1065108"/>
          </a:xfrm>
          <a:prstGeom prst="rightBrace">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4400" b="1">
              <a:solidFill>
                <a:srgbClr val="0000FF"/>
              </a:solidFill>
            </a:endParaRPr>
          </a:p>
        </p:txBody>
      </p:sp>
      <p:sp>
        <p:nvSpPr>
          <p:cNvPr id="33" name="TextBox 32">
            <a:extLst>
              <a:ext uri="{FF2B5EF4-FFF2-40B4-BE49-F238E27FC236}">
                <a16:creationId xmlns:a16="http://schemas.microsoft.com/office/drawing/2014/main" id="{4517B716-30E9-9114-4628-9DE2FEC47E18}"/>
              </a:ext>
            </a:extLst>
          </p:cNvPr>
          <p:cNvSpPr txBox="1"/>
          <p:nvPr/>
        </p:nvSpPr>
        <p:spPr>
          <a:xfrm flipH="1">
            <a:off x="10348119" y="3021532"/>
            <a:ext cx="2827842" cy="769441"/>
          </a:xfrm>
          <a:prstGeom prst="rect">
            <a:avLst/>
          </a:prstGeom>
          <a:noFill/>
        </p:spPr>
        <p:txBody>
          <a:bodyPr wrap="square" rtlCol="0">
            <a:spAutoFit/>
          </a:bodyPr>
          <a:lstStyle/>
          <a:p>
            <a:r>
              <a:rPr lang="en-US" sz="4400" b="1" i="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i="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thùng</a:t>
            </a:r>
            <a:endParaRPr lang="en-US" sz="4400" b="1" i="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endParaRPr>
          </a:p>
        </p:txBody>
      </p:sp>
    </p:spTree>
    <p:extLst>
      <p:ext uri="{BB962C8B-B14F-4D97-AF65-F5344CB8AC3E}">
        <p14:creationId xmlns:p14="http://schemas.microsoft.com/office/powerpoint/2010/main" val="3456592931"/>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 calcmode="lin" valueType="num">
                                      <p:cBhvr additive="base">
                                        <p:cTn id="11"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 calcmode="lin" valueType="num">
                                      <p:cBhvr additive="base">
                                        <p:cTn id="17"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9">
                                            <p:txEl>
                                              <p:pRg st="3" end="3"/>
                                            </p:txEl>
                                          </p:spTgt>
                                        </p:tgtEl>
                                        <p:attrNameLst>
                                          <p:attrName>style.visibility</p:attrName>
                                        </p:attrNameLst>
                                      </p:cBhvr>
                                      <p:to>
                                        <p:strVal val="visible"/>
                                      </p:to>
                                    </p:set>
                                    <p:animEffect transition="in" filter="fade">
                                      <p:cBhvr>
                                        <p:cTn id="23" dur="1000"/>
                                        <p:tgtEl>
                                          <p:spTgt spid="9">
                                            <p:txEl>
                                              <p:pRg st="3" end="3"/>
                                            </p:txEl>
                                          </p:spTgt>
                                        </p:tgtEl>
                                      </p:cBhvr>
                                    </p:animEffect>
                                    <p:anim calcmode="lin" valueType="num">
                                      <p:cBhvr>
                                        <p:cTn id="24"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25"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9">
                                            <p:txEl>
                                              <p:pRg st="4" end="4"/>
                                            </p:txEl>
                                          </p:spTgt>
                                        </p:tgtEl>
                                        <p:attrNameLst>
                                          <p:attrName>style.visibility</p:attrName>
                                        </p:attrNameLst>
                                      </p:cBhvr>
                                      <p:to>
                                        <p:strVal val="visible"/>
                                      </p:to>
                                    </p:set>
                                    <p:anim calcmode="lin" valueType="num">
                                      <p:cBhvr additive="base">
                                        <p:cTn id="30"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9">
                                            <p:txEl>
                                              <p:pRg st="5" end="5"/>
                                            </p:txEl>
                                          </p:spTgt>
                                        </p:tgtEl>
                                        <p:attrNameLst>
                                          <p:attrName>style.visibility</p:attrName>
                                        </p:attrNameLst>
                                      </p:cBhvr>
                                      <p:to>
                                        <p:strVal val="visible"/>
                                      </p:to>
                                    </p:set>
                                    <p:anim calcmode="lin" valueType="num">
                                      <p:cBhvr additive="base">
                                        <p:cTn id="36"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1000" b="-11000"/>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9113261" y="214089"/>
            <a:ext cx="6652249" cy="2133600"/>
          </a:xfrm>
          <a:prstGeom prst="round2Diag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1219170"/>
            <a:endParaRPr lang="en-US" sz="2400">
              <a:solidFill>
                <a:prstClr val="black"/>
              </a:solidFill>
              <a:latin typeface="Calibri"/>
            </a:endParaRPr>
          </a:p>
        </p:txBody>
      </p:sp>
      <p:sp>
        <p:nvSpPr>
          <p:cNvPr id="3" name="TextBox 2"/>
          <p:cNvSpPr txBox="1"/>
          <p:nvPr/>
        </p:nvSpPr>
        <p:spPr>
          <a:xfrm>
            <a:off x="9113260" y="109184"/>
            <a:ext cx="6652249" cy="2677656"/>
          </a:xfrm>
          <a:prstGeom prst="rect">
            <a:avLst/>
          </a:prstGeom>
          <a:noFill/>
        </p:spPr>
        <p:txBody>
          <a:bodyPr wrap="square" rtlCol="0">
            <a:spAutoFit/>
          </a:bodyPr>
          <a:lstStyle/>
          <a:p>
            <a:pPr algn="ctr" defTabSz="1219170"/>
            <a:r>
              <a:rPr lang="en-US" sz="7200" b="1" cap="all">
                <a:ln w="0"/>
                <a:solidFill>
                  <a:srgbClr val="0000FF"/>
                </a:solidFill>
                <a:effectLst>
                  <a:reflection blurRad="12700" stA="50000" endPos="50000" dist="5000" dir="5400000" sy="-100000" rotWithShape="0"/>
                </a:effectLst>
                <a:latin typeface="Calibri"/>
              </a:rPr>
              <a:t>CHIM CÁNH CỤT HỌC BÀI</a:t>
            </a:r>
          </a:p>
          <a:p>
            <a:pPr defTabSz="1219170"/>
            <a:endParaRPr lang="en-US" sz="2400">
              <a:solidFill>
                <a:srgbClr val="0000FF"/>
              </a:solidFill>
              <a:latin typeface="Calibri"/>
            </a:endParaRPr>
          </a:p>
        </p:txBody>
      </p:sp>
      <p:pic>
        <p:nvPicPr>
          <p:cNvPr id="5" name="Picture 4">
            <a:hlinkClick r:id="rId5" action="ppaction://hlinksldjump"/>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2439386" y="7588607"/>
            <a:ext cx="1847851" cy="1574095"/>
          </a:xfrm>
          <a:prstGeom prst="rect">
            <a:avLst/>
          </a:prstGeom>
        </p:spPr>
      </p:pic>
      <p:pic>
        <p:nvPicPr>
          <p:cNvPr id="6" name="JingleBell-HoaTauGuitar_3dwuy.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042321" y="-73890"/>
            <a:ext cx="575961" cy="575961"/>
          </a:xfrm>
          <a:prstGeom prst="rect">
            <a:avLst/>
          </a:prstGeom>
        </p:spPr>
      </p:pic>
    </p:spTree>
    <p:extLst>
      <p:ext uri="{BB962C8B-B14F-4D97-AF65-F5344CB8AC3E}">
        <p14:creationId xmlns:p14="http://schemas.microsoft.com/office/powerpoint/2010/main" val="2821811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ction="ppaction://hlinksldjump"/>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9394" t="14747" r="13232" b="17374"/>
          <a:stretch/>
        </p:blipFill>
        <p:spPr>
          <a:xfrm>
            <a:off x="2199340" y="1219202"/>
            <a:ext cx="2474164" cy="2170545"/>
          </a:xfrm>
          <a:prstGeom prst="rect">
            <a:avLst/>
          </a:prstGeom>
        </p:spPr>
      </p:pic>
      <p:pic>
        <p:nvPicPr>
          <p:cNvPr id="3" name="Picture 2">
            <a:hlinkClick r:id="rId6" action="ppaction://hlinksldjump"/>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92593" l="0" r="99176">
                        <a14:foregroundMark x1="30941" y1="34722" x2="31412" y2="19630"/>
                        <a14:foregroundMark x1="48118" y1="41019" x2="55882" y2="16574"/>
                        <a14:backgroundMark x1="2941" y1="1389" x2="23765" y2="21204"/>
                        <a14:backgroundMark x1="96588" y1="2870" x2="76824" y2="23241"/>
                      </a14:backgroundRemoval>
                    </a14:imgEffect>
                  </a14:imgLayer>
                </a14:imgProps>
              </a:ext>
              <a:ext uri="{28A0092B-C50C-407E-A947-70E740481C1C}">
                <a14:useLocalDpi xmlns:a14="http://schemas.microsoft.com/office/drawing/2010/main" val="0"/>
              </a:ext>
            </a:extLst>
          </a:blip>
          <a:stretch>
            <a:fillRect/>
          </a:stretch>
        </p:blipFill>
        <p:spPr>
          <a:xfrm>
            <a:off x="5517202" y="1219200"/>
            <a:ext cx="1999075" cy="2540000"/>
          </a:xfrm>
          <a:prstGeom prst="rect">
            <a:avLst/>
          </a:prstGeom>
        </p:spPr>
      </p:pic>
      <p:pic>
        <p:nvPicPr>
          <p:cNvPr id="4" name="Picture 3">
            <a:hlinkClick r:id="rId9" action="ppaction://hlinksldjump"/>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2315" l="9883" r="100000">
                        <a14:foregroundMark x1="49309" y1="79630" x2="52285" y2="33981"/>
                        <a14:foregroundMark x1="62487" y1="56389" x2="69501" y2="43796"/>
                      </a14:backgroundRemoval>
                    </a14:imgEffect>
                  </a14:imgLayer>
                </a14:imgProps>
              </a:ext>
              <a:ext uri="{28A0092B-C50C-407E-A947-70E740481C1C}">
                <a14:useLocalDpi xmlns:a14="http://schemas.microsoft.com/office/drawing/2010/main" val="0"/>
              </a:ext>
            </a:extLst>
          </a:blip>
          <a:srcRect l="12670" t="13333" b="7071"/>
          <a:stretch/>
        </p:blipFill>
        <p:spPr>
          <a:xfrm>
            <a:off x="8646321" y="1219202"/>
            <a:ext cx="2262911" cy="2367175"/>
          </a:xfrm>
          <a:prstGeom prst="rect">
            <a:avLst/>
          </a:prstGeom>
        </p:spPr>
      </p:pic>
      <p:pic>
        <p:nvPicPr>
          <p:cNvPr id="5" name="Picture 4">
            <a:hlinkClick r:id="rId12" action="ppaction://hlinksldjump"/>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2000" b="99667" l="10000" r="90000">
                        <a14:foregroundMark x1="56667" y1="85000" x2="50000" y2="21667"/>
                        <a14:foregroundMark x1="48000" y1="81333" x2="60000" y2="26333"/>
                        <a14:foregroundMark x1="39000" y1="82667" x2="43000" y2="26333"/>
                        <a14:foregroundMark x1="34333" y1="48333" x2="51000" y2="24000"/>
                        <a14:foregroundMark x1="32000" y1="76333" x2="59333" y2="25000"/>
                      </a14:backgroundRemoval>
                    </a14:imgEffect>
                  </a14:imgLayer>
                </a14:imgProps>
              </a:ext>
              <a:ext uri="{28A0092B-C50C-407E-A947-70E740481C1C}">
                <a14:useLocalDpi xmlns:a14="http://schemas.microsoft.com/office/drawing/2010/main" val="0"/>
              </a:ext>
            </a:extLst>
          </a:blip>
          <a:srcRect l="12907" r="11671"/>
          <a:stretch/>
        </p:blipFill>
        <p:spPr>
          <a:xfrm>
            <a:off x="11491119" y="1071775"/>
            <a:ext cx="1896533" cy="2514600"/>
          </a:xfrm>
          <a:prstGeom prst="rect">
            <a:avLst/>
          </a:prstGeom>
        </p:spPr>
      </p:pic>
      <p:pic>
        <p:nvPicPr>
          <p:cNvPr id="6" name="Picture 5">
            <a:hlinkClick r:id="rId15" action="ppaction://hlinksldjump"/>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10000" b="90000" l="10000" r="90000">
                        <a14:foregroundMark x1="62400" y1="74722" x2="44100" y2="23426"/>
                        <a14:foregroundMark x1="41900" y1="71759" x2="62900" y2="30278"/>
                        <a14:foregroundMark x1="31500" y1="15556" x2="33200" y2="16574"/>
                      </a14:backgroundRemoval>
                    </a14:imgEffect>
                  </a14:imgLayer>
                </a14:imgProps>
              </a:ext>
              <a:ext uri="{28A0092B-C50C-407E-A947-70E740481C1C}">
                <a14:useLocalDpi xmlns:a14="http://schemas.microsoft.com/office/drawing/2010/main" val="0"/>
              </a:ext>
            </a:extLst>
          </a:blip>
          <a:srcRect l="19042" t="13334" r="28400" b="19797"/>
          <a:stretch/>
        </p:blipFill>
        <p:spPr>
          <a:xfrm>
            <a:off x="2542404" y="4867566"/>
            <a:ext cx="1788033" cy="2456873"/>
          </a:xfrm>
          <a:prstGeom prst="rect">
            <a:avLst/>
          </a:prstGeom>
        </p:spPr>
      </p:pic>
      <p:pic>
        <p:nvPicPr>
          <p:cNvPr id="7" name="Picture 6">
            <a:hlinkClick r:id="rId18" action="ppaction://hlinksldjump"/>
          </p:cNvPr>
          <p:cNvPicPr>
            <a:picLocks noChangeAspect="1"/>
          </p:cNvPicPr>
          <p:nvPr/>
        </p:nvPicPr>
        <p:blipFill rotWithShape="1">
          <a:blip r:embed="rId19" cstate="print">
            <a:extLst>
              <a:ext uri="{BEBA8EAE-BF5A-486C-A8C5-ECC9F3942E4B}">
                <a14:imgProps xmlns:a14="http://schemas.microsoft.com/office/drawing/2010/main">
                  <a14:imgLayer r:embed="rId20">
                    <a14:imgEffect>
                      <a14:backgroundRemoval t="10000" b="94375" l="10000" r="90000">
                        <a14:foregroundMark x1="33594" y1="21875" x2="56094" y2="21875"/>
                        <a14:foregroundMark x1="49063" y1="77344" x2="47344" y2="38906"/>
                        <a14:foregroundMark x1="61563" y1="73281" x2="47969" y2="33594"/>
                        <a14:foregroundMark x1="59375" y1="91094" x2="67969" y2="87188"/>
                        <a14:foregroundMark x1="28438" y1="92813" x2="39375" y2="92813"/>
                      </a14:backgroundRemoval>
                    </a14:imgEffect>
                  </a14:imgLayer>
                </a14:imgProps>
              </a:ext>
              <a:ext uri="{28A0092B-C50C-407E-A947-70E740481C1C}">
                <a14:useLocalDpi xmlns:a14="http://schemas.microsoft.com/office/drawing/2010/main" val="0"/>
              </a:ext>
            </a:extLst>
          </a:blip>
          <a:srcRect l="14773" t="8751" r="15909" b="6931"/>
          <a:stretch/>
        </p:blipFill>
        <p:spPr>
          <a:xfrm>
            <a:off x="6516739" y="4716791"/>
            <a:ext cx="2062688" cy="2509040"/>
          </a:xfrm>
          <a:prstGeom prst="rect">
            <a:avLst/>
          </a:prstGeom>
        </p:spPr>
      </p:pic>
      <p:pic>
        <p:nvPicPr>
          <p:cNvPr id="9" name="Picture 8">
            <a:hlinkClick r:id="rId21" action="ppaction://hlinksldjump"/>
          </p:cNvPr>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10000" b="90000" l="2427" r="26109">
                        <a14:foregroundMark x1="18828" y1="74385" x2="12050" y2="48769"/>
                      </a14:backgroundRemoval>
                    </a14:imgEffect>
                  </a14:imgLayer>
                </a14:imgProps>
              </a:ext>
              <a:ext uri="{28A0092B-C50C-407E-A947-70E740481C1C}">
                <a14:useLocalDpi xmlns:a14="http://schemas.microsoft.com/office/drawing/2010/main" val="0"/>
              </a:ext>
            </a:extLst>
          </a:blip>
          <a:srcRect t="41245" r="75087" b="23726"/>
          <a:stretch/>
        </p:blipFill>
        <p:spPr>
          <a:xfrm>
            <a:off x="10343009" y="4618183"/>
            <a:ext cx="1769252" cy="2706256"/>
          </a:xfrm>
          <a:prstGeom prst="rect">
            <a:avLst/>
          </a:prstGeom>
        </p:spPr>
      </p:pic>
      <p:sp>
        <p:nvSpPr>
          <p:cNvPr id="10" name="Rounded Rectangle 9">
            <a:hlinkClick r:id="rId24" action="ppaction://hlinksldjump"/>
          </p:cNvPr>
          <p:cNvSpPr/>
          <p:nvPr/>
        </p:nvSpPr>
        <p:spPr>
          <a:xfrm>
            <a:off x="12253119" y="2"/>
            <a:ext cx="1981200" cy="609601"/>
          </a:xfrm>
          <a:prstGeom prst="roundRec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121920" tIns="60960" rIns="121920" bIns="6096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1219170"/>
            <a:r>
              <a:rPr lang="en-US" sz="2400">
                <a:solidFill>
                  <a:srgbClr val="FF0000"/>
                </a:solidFill>
                <a:latin typeface="Times New Roman" pitchFamily="18" charset="0"/>
                <a:cs typeface="Times New Roman" pitchFamily="18" charset="0"/>
              </a:rPr>
              <a:t>BÀI MỚI</a:t>
            </a:r>
          </a:p>
        </p:txBody>
      </p:sp>
    </p:spTree>
    <p:extLst>
      <p:ext uri="{BB962C8B-B14F-4D97-AF65-F5344CB8AC3E}">
        <p14:creationId xmlns:p14="http://schemas.microsoft.com/office/powerpoint/2010/main" val="443089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2" restart="whenNotActive" fill="hold" evtFilter="cancelBubble" nodeType="interactiveSeq">
                <p:stCondLst>
                  <p:cond evt="onClick" delay="0">
                    <p:tgtEl>
                      <p:spTgt spid="6"/>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7" restart="whenNotActive" fill="hold" evtFilter="cancelBubble" nodeType="interactiveSeq">
                <p:stCondLst>
                  <p:cond evt="onClick" delay="0">
                    <p:tgtEl>
                      <p:spTgt spid="7"/>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2" restart="whenNotActive" fill="hold" evtFilter="cancelBubble" nodeType="interactiveSeq">
                <p:stCondLst>
                  <p:cond evt="onClick" delay="0">
                    <p:tgtEl>
                      <p:spTgt spid="9"/>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hlinkClick r:id="rId3" action="ppaction://hlinksldjump"/>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9394" t="14747" r="13232" b="17374"/>
          <a:stretch/>
        </p:blipFill>
        <p:spPr>
          <a:xfrm>
            <a:off x="11760157" y="6973457"/>
            <a:ext cx="2474164" cy="2170545"/>
          </a:xfrm>
          <a:prstGeom prst="rect">
            <a:avLst/>
          </a:prstGeom>
        </p:spPr>
      </p:pic>
      <p:sp>
        <p:nvSpPr>
          <p:cNvPr id="8" name="Rounded Rectangle 7"/>
          <p:cNvSpPr/>
          <p:nvPr/>
        </p:nvSpPr>
        <p:spPr>
          <a:xfrm>
            <a:off x="5801521" y="484911"/>
            <a:ext cx="8857396" cy="2032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1219170"/>
            <a:endParaRPr lang="en-US" sz="2400">
              <a:solidFill>
                <a:prstClr val="black"/>
              </a:solidFill>
              <a:latin typeface="Calibri"/>
            </a:endParaRPr>
          </a:p>
        </p:txBody>
      </p:sp>
      <p:sp>
        <p:nvSpPr>
          <p:cNvPr id="9" name="Rounded Rectangle 8"/>
          <p:cNvSpPr/>
          <p:nvPr/>
        </p:nvSpPr>
        <p:spPr>
          <a:xfrm>
            <a:off x="7259685" y="4267200"/>
            <a:ext cx="8545644" cy="2032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1219170"/>
            <a:endParaRPr lang="en-US" sz="2400">
              <a:solidFill>
                <a:prstClr val="black"/>
              </a:solidFill>
              <a:latin typeface="Calibri"/>
            </a:endParaRPr>
          </a:p>
        </p:txBody>
      </p:sp>
      <p:pic>
        <p:nvPicPr>
          <p:cNvPr id="10" name="Picture 9"/>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868" b="89803" l="0" r="99400">
                        <a14:foregroundMark x1="17200" y1="41776" x2="80000" y2="43860"/>
                        <a14:foregroundMark x1="47100" y1="51316" x2="42300" y2="11513"/>
                        <a14:foregroundMark x1="82600" y1="41996" x2="15900" y2="46820"/>
                        <a14:foregroundMark x1="52200" y1="25439" x2="11700" y2="50548"/>
                        <a14:foregroundMark x1="31400" y1="31360" x2="25300" y2="41996"/>
                        <a14:foregroundMark x1="38900" y1="17763" x2="48000" y2="17325"/>
                        <a14:foregroundMark x1="50400" y1="27632" x2="58500" y2="34101"/>
                        <a14:foregroundMark x1="52900" y1="34539" x2="60300" y2="40789"/>
                        <a14:foregroundMark x1="68800" y1="36184" x2="65800" y2="45066"/>
                        <a14:foregroundMark x1="72700" y1="54934" x2="86300" y2="48246"/>
                        <a14:foregroundMark x1="91300" y1="53509" x2="83300" y2="54934"/>
                      </a14:backgroundRemoval>
                    </a14:imgEffect>
                  </a14:imgLayer>
                </a14:imgProps>
              </a:ext>
              <a:ext uri="{28A0092B-C50C-407E-A947-70E740481C1C}">
                <a14:useLocalDpi xmlns:a14="http://schemas.microsoft.com/office/drawing/2010/main" val="0"/>
              </a:ext>
            </a:extLst>
          </a:blip>
          <a:srcRect t="10909" r="70" b="14950"/>
          <a:stretch/>
        </p:blipFill>
        <p:spPr>
          <a:xfrm>
            <a:off x="2042319" y="2309092"/>
            <a:ext cx="5009635" cy="3389747"/>
          </a:xfrm>
          <a:prstGeom prst="rect">
            <a:avLst/>
          </a:prstGeom>
        </p:spPr>
      </p:pic>
      <p:sp>
        <p:nvSpPr>
          <p:cNvPr id="11" name="TextBox 10"/>
          <p:cNvSpPr txBox="1"/>
          <p:nvPr/>
        </p:nvSpPr>
        <p:spPr>
          <a:xfrm>
            <a:off x="6309519" y="854329"/>
            <a:ext cx="8349397" cy="748988"/>
          </a:xfrm>
          <a:prstGeom prst="rect">
            <a:avLst/>
          </a:prstGeom>
          <a:noFill/>
        </p:spPr>
        <p:txBody>
          <a:bodyPr wrap="square" rtlCol="0">
            <a:spAutoFit/>
          </a:bodyPr>
          <a:lstStyle/>
          <a:p>
            <a:pPr defTabSz="1219170"/>
            <a:r>
              <a:rPr lang="en-US" sz="4267">
                <a:solidFill>
                  <a:prstClr val="black"/>
                </a:solidFill>
                <a:latin typeface="Times New Roman" pitchFamily="18" charset="0"/>
                <a:cs typeface="Times New Roman" pitchFamily="18" charset="0"/>
              </a:rPr>
              <a:t>Giá trị của biểu thức: 45 : 5 x 6 là:</a:t>
            </a:r>
          </a:p>
        </p:txBody>
      </p:sp>
      <p:sp>
        <p:nvSpPr>
          <p:cNvPr id="12" name="TextBox 11"/>
          <p:cNvSpPr txBox="1"/>
          <p:nvPr/>
        </p:nvSpPr>
        <p:spPr>
          <a:xfrm>
            <a:off x="7259686" y="4893350"/>
            <a:ext cx="8545643" cy="748988"/>
          </a:xfrm>
          <a:prstGeom prst="rect">
            <a:avLst/>
          </a:prstGeom>
          <a:noFill/>
        </p:spPr>
        <p:txBody>
          <a:bodyPr wrap="square" rtlCol="0">
            <a:spAutoFit/>
          </a:bodyPr>
          <a:lstStyle/>
          <a:p>
            <a:pPr defTabSz="1219170"/>
            <a:r>
              <a:rPr lang="en-US" sz="4267">
                <a:solidFill>
                  <a:prstClr val="black"/>
                </a:solidFill>
                <a:latin typeface="Times New Roman" pitchFamily="18" charset="0"/>
                <a:cs typeface="Times New Roman" pitchFamily="18" charset="0"/>
              </a:rPr>
              <a:t>Giá trị của biểu thức: 45 : 5 x 6 là: 54</a:t>
            </a:r>
          </a:p>
        </p:txBody>
      </p:sp>
    </p:spTree>
    <p:extLst>
      <p:ext uri="{BB962C8B-B14F-4D97-AF65-F5344CB8AC3E}">
        <p14:creationId xmlns:p14="http://schemas.microsoft.com/office/powerpoint/2010/main" val="1547809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1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1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anim calcmode="lin" valueType="num">
                                      <p:cBhvr>
                                        <p:cTn id="20" dur="500" fill="hold"/>
                                        <p:tgtEl>
                                          <p:spTgt spid="12"/>
                                        </p:tgtEl>
                                        <p:attrNameLst>
                                          <p:attrName>ppt_x</p:attrName>
                                        </p:attrNameLst>
                                      </p:cBhvr>
                                      <p:tavLst>
                                        <p:tav tm="0">
                                          <p:val>
                                            <p:strVal val="#ppt_x"/>
                                          </p:val>
                                        </p:tav>
                                        <p:tav tm="100000">
                                          <p:val>
                                            <p:strVal val="#ppt_x"/>
                                          </p:val>
                                        </p:tav>
                                      </p:tavLst>
                                    </p:anim>
                                    <p:anim calcmode="lin" valueType="num">
                                      <p:cBhvr>
                                        <p:cTn id="21"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ounded Rectangle 7"/>
          <p:cNvSpPr/>
          <p:nvPr/>
        </p:nvSpPr>
        <p:spPr>
          <a:xfrm>
            <a:off x="5801521" y="484911"/>
            <a:ext cx="7924799" cy="2032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1219170"/>
            <a:endParaRPr lang="en-US" sz="2400">
              <a:solidFill>
                <a:prstClr val="black"/>
              </a:solidFill>
              <a:latin typeface="Calibri"/>
            </a:endParaRPr>
          </a:p>
        </p:txBody>
      </p:sp>
      <p:sp>
        <p:nvSpPr>
          <p:cNvPr id="9" name="Rounded Rectangle 8"/>
          <p:cNvSpPr/>
          <p:nvPr/>
        </p:nvSpPr>
        <p:spPr>
          <a:xfrm>
            <a:off x="7259685" y="4267200"/>
            <a:ext cx="3654748" cy="2032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1219170"/>
            <a:endParaRPr lang="en-US" sz="2400">
              <a:solidFill>
                <a:prstClr val="black"/>
              </a:solidFill>
              <a:latin typeface="Calibri"/>
            </a:endParaRPr>
          </a:p>
        </p:txBody>
      </p:sp>
      <p:pic>
        <p:nvPicPr>
          <p:cNvPr id="10" name="Picture 9"/>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868" b="89803" l="0" r="99400">
                        <a14:foregroundMark x1="17200" y1="41776" x2="80000" y2="43860"/>
                        <a14:foregroundMark x1="47100" y1="51316" x2="42300" y2="11513"/>
                        <a14:foregroundMark x1="82600" y1="41996" x2="15900" y2="46820"/>
                        <a14:foregroundMark x1="52200" y1="25439" x2="11700" y2="50548"/>
                        <a14:foregroundMark x1="31400" y1="31360" x2="25300" y2="41996"/>
                        <a14:foregroundMark x1="38900" y1="17763" x2="48000" y2="17325"/>
                        <a14:foregroundMark x1="50400" y1="27632" x2="58500" y2="34101"/>
                        <a14:foregroundMark x1="52900" y1="34539" x2="60300" y2="40789"/>
                        <a14:foregroundMark x1="68800" y1="36184" x2="65800" y2="45066"/>
                        <a14:foregroundMark x1="72700" y1="54934" x2="86300" y2="48246"/>
                        <a14:foregroundMark x1="91300" y1="53509" x2="83300" y2="54934"/>
                      </a14:backgroundRemoval>
                    </a14:imgEffect>
                  </a14:imgLayer>
                </a14:imgProps>
              </a:ext>
              <a:ext uri="{28A0092B-C50C-407E-A947-70E740481C1C}">
                <a14:useLocalDpi xmlns:a14="http://schemas.microsoft.com/office/drawing/2010/main" val="0"/>
              </a:ext>
            </a:extLst>
          </a:blip>
          <a:srcRect t="10909" r="70" b="14950"/>
          <a:stretch/>
        </p:blipFill>
        <p:spPr>
          <a:xfrm>
            <a:off x="2042319" y="2309092"/>
            <a:ext cx="5009635" cy="3389747"/>
          </a:xfrm>
          <a:prstGeom prst="rect">
            <a:avLst/>
          </a:prstGeom>
        </p:spPr>
      </p:pic>
      <p:sp>
        <p:nvSpPr>
          <p:cNvPr id="11" name="TextBox 10"/>
          <p:cNvSpPr txBox="1"/>
          <p:nvPr/>
        </p:nvSpPr>
        <p:spPr>
          <a:xfrm>
            <a:off x="5921724" y="1007153"/>
            <a:ext cx="7924799" cy="748988"/>
          </a:xfrm>
          <a:prstGeom prst="rect">
            <a:avLst/>
          </a:prstGeom>
          <a:noFill/>
        </p:spPr>
        <p:txBody>
          <a:bodyPr wrap="square" rtlCol="0">
            <a:spAutoFit/>
          </a:bodyPr>
          <a:lstStyle/>
          <a:p>
            <a:pPr defTabSz="1219170"/>
            <a:r>
              <a:rPr lang="en-US" sz="4267">
                <a:solidFill>
                  <a:prstClr val="black"/>
                </a:solidFill>
                <a:latin typeface="Times New Roman" pitchFamily="18" charset="0"/>
                <a:cs typeface="Times New Roman" pitchFamily="18" charset="0"/>
              </a:rPr>
              <a:t>Kết quả của phép tính 30 x 3 là:</a:t>
            </a:r>
          </a:p>
        </p:txBody>
      </p:sp>
      <p:sp>
        <p:nvSpPr>
          <p:cNvPr id="12" name="TextBox 11"/>
          <p:cNvSpPr txBox="1"/>
          <p:nvPr/>
        </p:nvSpPr>
        <p:spPr>
          <a:xfrm>
            <a:off x="7731920" y="4771117"/>
            <a:ext cx="2993623" cy="748988"/>
          </a:xfrm>
          <a:prstGeom prst="rect">
            <a:avLst/>
          </a:prstGeom>
          <a:noFill/>
        </p:spPr>
        <p:txBody>
          <a:bodyPr wrap="square" rtlCol="0">
            <a:spAutoFit/>
          </a:bodyPr>
          <a:lstStyle/>
          <a:p>
            <a:pPr defTabSz="1219170"/>
            <a:r>
              <a:rPr lang="en-US" sz="4267">
                <a:solidFill>
                  <a:prstClr val="black"/>
                </a:solidFill>
                <a:latin typeface="Times New Roman" pitchFamily="18" charset="0"/>
                <a:cs typeface="Times New Roman" pitchFamily="18" charset="0"/>
              </a:rPr>
              <a:t>30 x 3 = 90</a:t>
            </a:r>
          </a:p>
        </p:txBody>
      </p:sp>
      <p:pic>
        <p:nvPicPr>
          <p:cNvPr id="13" name="Picture 12">
            <a:hlinkClick r:id="rId5" action="ppaction://hlinksldjump"/>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92593" l="0" r="99176">
                        <a14:foregroundMark x1="30941" y1="34722" x2="31412" y2="19630"/>
                        <a14:foregroundMark x1="48118" y1="41019" x2="55882" y2="16574"/>
                        <a14:backgroundMark x1="2941" y1="1389" x2="23765" y2="21204"/>
                        <a14:backgroundMark x1="96588" y1="2870" x2="76824" y2="23241"/>
                      </a14:backgroundRemoval>
                    </a14:imgEffect>
                  </a14:imgLayer>
                </a14:imgProps>
              </a:ext>
              <a:ext uri="{28A0092B-C50C-407E-A947-70E740481C1C}">
                <a14:useLocalDpi xmlns:a14="http://schemas.microsoft.com/office/drawing/2010/main" val="0"/>
              </a:ext>
            </a:extLst>
          </a:blip>
          <a:stretch>
            <a:fillRect/>
          </a:stretch>
        </p:blipFill>
        <p:spPr>
          <a:xfrm>
            <a:off x="12235244" y="6673273"/>
            <a:ext cx="1999075" cy="2540000"/>
          </a:xfrm>
          <a:prstGeom prst="rect">
            <a:avLst/>
          </a:prstGeom>
        </p:spPr>
      </p:pic>
    </p:spTree>
    <p:extLst>
      <p:ext uri="{BB962C8B-B14F-4D97-AF65-F5344CB8AC3E}">
        <p14:creationId xmlns:p14="http://schemas.microsoft.com/office/powerpoint/2010/main" val="704257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1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1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anim calcmode="lin" valueType="num">
                                      <p:cBhvr>
                                        <p:cTn id="20" dur="500" fill="hold"/>
                                        <p:tgtEl>
                                          <p:spTgt spid="12"/>
                                        </p:tgtEl>
                                        <p:attrNameLst>
                                          <p:attrName>ppt_x</p:attrName>
                                        </p:attrNameLst>
                                      </p:cBhvr>
                                      <p:tavLst>
                                        <p:tav tm="0">
                                          <p:val>
                                            <p:strVal val="#ppt_x"/>
                                          </p:val>
                                        </p:tav>
                                        <p:tav tm="100000">
                                          <p:val>
                                            <p:strVal val="#ppt_x"/>
                                          </p:val>
                                        </p:tav>
                                      </p:tavLst>
                                    </p:anim>
                                    <p:anim calcmode="lin" valueType="num">
                                      <p:cBhvr>
                                        <p:cTn id="21"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ounded Rectangle 7"/>
          <p:cNvSpPr/>
          <p:nvPr/>
        </p:nvSpPr>
        <p:spPr>
          <a:xfrm>
            <a:off x="5801521" y="484911"/>
            <a:ext cx="7701565" cy="2032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1219170"/>
            <a:endParaRPr lang="en-US" sz="2400">
              <a:solidFill>
                <a:prstClr val="black"/>
              </a:solidFill>
              <a:latin typeface="Calibri"/>
            </a:endParaRPr>
          </a:p>
        </p:txBody>
      </p:sp>
      <p:sp>
        <p:nvSpPr>
          <p:cNvPr id="9" name="Rounded Rectangle 8"/>
          <p:cNvSpPr/>
          <p:nvPr/>
        </p:nvSpPr>
        <p:spPr>
          <a:xfrm>
            <a:off x="7241801" y="4003965"/>
            <a:ext cx="5819111" cy="2032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1219170"/>
            <a:endParaRPr lang="en-US" sz="2400">
              <a:solidFill>
                <a:prstClr val="black"/>
              </a:solidFill>
              <a:latin typeface="Calibri"/>
            </a:endParaRPr>
          </a:p>
        </p:txBody>
      </p:sp>
      <p:pic>
        <p:nvPicPr>
          <p:cNvPr id="10" name="Picture 9"/>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868" b="89803" l="0" r="99400">
                        <a14:foregroundMark x1="17200" y1="41776" x2="80000" y2="43860"/>
                        <a14:foregroundMark x1="47100" y1="51316" x2="42300" y2="11513"/>
                        <a14:foregroundMark x1="82600" y1="41996" x2="15900" y2="46820"/>
                        <a14:foregroundMark x1="52200" y1="25439" x2="11700" y2="50548"/>
                        <a14:foregroundMark x1="31400" y1="31360" x2="25300" y2="41996"/>
                        <a14:foregroundMark x1="38900" y1="17763" x2="48000" y2="17325"/>
                        <a14:foregroundMark x1="50400" y1="27632" x2="58500" y2="34101"/>
                        <a14:foregroundMark x1="52900" y1="34539" x2="60300" y2="40789"/>
                        <a14:foregroundMark x1="68800" y1="36184" x2="65800" y2="45066"/>
                        <a14:foregroundMark x1="72700" y1="54934" x2="86300" y2="48246"/>
                        <a14:foregroundMark x1="91300" y1="53509" x2="83300" y2="54934"/>
                      </a14:backgroundRemoval>
                    </a14:imgEffect>
                  </a14:imgLayer>
                </a14:imgProps>
              </a:ext>
              <a:ext uri="{28A0092B-C50C-407E-A947-70E740481C1C}">
                <a14:useLocalDpi xmlns:a14="http://schemas.microsoft.com/office/drawing/2010/main" val="0"/>
              </a:ext>
            </a:extLst>
          </a:blip>
          <a:srcRect t="10909" r="70" b="14950"/>
          <a:stretch/>
        </p:blipFill>
        <p:spPr>
          <a:xfrm>
            <a:off x="2042319" y="2309092"/>
            <a:ext cx="5009635" cy="3389747"/>
          </a:xfrm>
          <a:prstGeom prst="rect">
            <a:avLst/>
          </a:prstGeom>
        </p:spPr>
      </p:pic>
      <p:sp>
        <p:nvSpPr>
          <p:cNvPr id="11" name="TextBox 10"/>
          <p:cNvSpPr txBox="1"/>
          <p:nvPr/>
        </p:nvSpPr>
        <p:spPr>
          <a:xfrm>
            <a:off x="6200338" y="1007153"/>
            <a:ext cx="7603320" cy="748988"/>
          </a:xfrm>
          <a:prstGeom prst="rect">
            <a:avLst/>
          </a:prstGeom>
          <a:noFill/>
        </p:spPr>
        <p:txBody>
          <a:bodyPr wrap="square" rtlCol="0">
            <a:spAutoFit/>
          </a:bodyPr>
          <a:lstStyle/>
          <a:p>
            <a:pPr defTabSz="1219170"/>
            <a:r>
              <a:rPr lang="en-US" sz="4267">
                <a:solidFill>
                  <a:prstClr val="black"/>
                </a:solidFill>
                <a:latin typeface="Times New Roman" pitchFamily="18" charset="0"/>
                <a:cs typeface="Times New Roman" pitchFamily="18" charset="0"/>
              </a:rPr>
              <a:t>200 gấp 4 lần bằng bao nhiêu ?</a:t>
            </a:r>
          </a:p>
        </p:txBody>
      </p:sp>
      <p:sp>
        <p:nvSpPr>
          <p:cNvPr id="12" name="TextBox 11"/>
          <p:cNvSpPr txBox="1"/>
          <p:nvPr/>
        </p:nvSpPr>
        <p:spPr>
          <a:xfrm>
            <a:off x="7508686" y="4630115"/>
            <a:ext cx="5994400" cy="748988"/>
          </a:xfrm>
          <a:prstGeom prst="rect">
            <a:avLst/>
          </a:prstGeom>
          <a:noFill/>
        </p:spPr>
        <p:txBody>
          <a:bodyPr wrap="square" rtlCol="0">
            <a:spAutoFit/>
          </a:bodyPr>
          <a:lstStyle/>
          <a:p>
            <a:pPr defTabSz="1219170"/>
            <a:r>
              <a:rPr lang="en-US" sz="4267">
                <a:solidFill>
                  <a:prstClr val="black"/>
                </a:solidFill>
                <a:latin typeface="Times New Roman" pitchFamily="18" charset="0"/>
                <a:cs typeface="Times New Roman" pitchFamily="18" charset="0"/>
              </a:rPr>
              <a:t>200 gấp 4 lần bằng 800</a:t>
            </a:r>
          </a:p>
        </p:txBody>
      </p:sp>
      <p:pic>
        <p:nvPicPr>
          <p:cNvPr id="13" name="Picture 12">
            <a:hlinkClick r:id="rId5" action="ppaction://hlinksldjump"/>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2315" l="9883" r="100000">
                        <a14:foregroundMark x1="49309" y1="79630" x2="52285" y2="33981"/>
                        <a14:foregroundMark x1="62487" y1="56389" x2="69501" y2="43796"/>
                      </a14:backgroundRemoval>
                    </a14:imgEffect>
                  </a14:imgLayer>
                </a14:imgProps>
              </a:ext>
              <a:ext uri="{28A0092B-C50C-407E-A947-70E740481C1C}">
                <a14:useLocalDpi xmlns:a14="http://schemas.microsoft.com/office/drawing/2010/main" val="0"/>
              </a:ext>
            </a:extLst>
          </a:blip>
          <a:srcRect l="12670" t="13333" b="7071"/>
          <a:stretch/>
        </p:blipFill>
        <p:spPr>
          <a:xfrm>
            <a:off x="11971410" y="6604002"/>
            <a:ext cx="2262911" cy="2367175"/>
          </a:xfrm>
          <a:prstGeom prst="rect">
            <a:avLst/>
          </a:prstGeom>
        </p:spPr>
      </p:pic>
    </p:spTree>
    <p:extLst>
      <p:ext uri="{BB962C8B-B14F-4D97-AF65-F5344CB8AC3E}">
        <p14:creationId xmlns:p14="http://schemas.microsoft.com/office/powerpoint/2010/main" val="1596495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1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1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anim calcmode="lin" valueType="num">
                                      <p:cBhvr>
                                        <p:cTn id="20" dur="500" fill="hold"/>
                                        <p:tgtEl>
                                          <p:spTgt spid="12"/>
                                        </p:tgtEl>
                                        <p:attrNameLst>
                                          <p:attrName>ppt_x</p:attrName>
                                        </p:attrNameLst>
                                      </p:cBhvr>
                                      <p:tavLst>
                                        <p:tav tm="0">
                                          <p:val>
                                            <p:strVal val="#ppt_x"/>
                                          </p:val>
                                        </p:tav>
                                        <p:tav tm="100000">
                                          <p:val>
                                            <p:strVal val="#ppt_x"/>
                                          </p:val>
                                        </p:tav>
                                      </p:tavLst>
                                    </p:anim>
                                    <p:anim calcmode="lin" valueType="num">
                                      <p:cBhvr>
                                        <p:cTn id="21"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026319" y="1028153"/>
            <a:ext cx="4673600" cy="2554354"/>
          </a:xfrm>
          <a:prstGeom prst="rect">
            <a:avLst/>
          </a:prstGeom>
          <a:noFill/>
        </p:spPr>
        <p:txBody>
          <a:bodyPr wrap="square" rtlCol="0">
            <a:spAutoFit/>
          </a:bodyPr>
          <a:lstStyle/>
          <a:p>
            <a:pPr algn="ctr" defTabSz="1219170"/>
            <a:r>
              <a:rPr lang="en-US" sz="5333" b="1">
                <a:solidFill>
                  <a:srgbClr val="0000FF"/>
                </a:solidFill>
                <a:latin typeface="Times New Roman" pitchFamily="18" charset="0"/>
                <a:cs typeface="Times New Roman" pitchFamily="18" charset="0"/>
              </a:rPr>
              <a:t>DORAEMON</a:t>
            </a:r>
          </a:p>
          <a:p>
            <a:pPr algn="ctr" defTabSz="1219170"/>
            <a:r>
              <a:rPr lang="en-US" sz="5333" b="1">
                <a:solidFill>
                  <a:srgbClr val="0000FF"/>
                </a:solidFill>
                <a:latin typeface="Times New Roman" pitchFamily="18" charset="0"/>
                <a:cs typeface="Times New Roman" pitchFamily="18" charset="0"/>
              </a:rPr>
              <a:t>VÀ CHIẾC</a:t>
            </a:r>
          </a:p>
          <a:p>
            <a:pPr algn="ctr" defTabSz="1219170"/>
            <a:r>
              <a:rPr lang="en-US" sz="5333" b="1">
                <a:solidFill>
                  <a:srgbClr val="0000FF"/>
                </a:solidFill>
                <a:latin typeface="Times New Roman" pitchFamily="18" charset="0"/>
                <a:cs typeface="Times New Roman" pitchFamily="18" charset="0"/>
              </a:rPr>
              <a:t>BÁNH RÁN</a:t>
            </a:r>
          </a:p>
        </p:txBody>
      </p:sp>
      <p:sp>
        <p:nvSpPr>
          <p:cNvPr id="5" name="Rounded Rectangle 4"/>
          <p:cNvSpPr/>
          <p:nvPr/>
        </p:nvSpPr>
        <p:spPr>
          <a:xfrm>
            <a:off x="6207919" y="2962433"/>
            <a:ext cx="7823200" cy="51816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1219170"/>
            <a:endParaRPr lang="en-US" sz="2400">
              <a:solidFill>
                <a:prstClr val="black"/>
              </a:solidFill>
              <a:latin typeface="Calibri"/>
            </a:endParaRPr>
          </a:p>
        </p:txBody>
      </p:sp>
      <p:sp>
        <p:nvSpPr>
          <p:cNvPr id="7" name="TextBox 6"/>
          <p:cNvSpPr txBox="1"/>
          <p:nvPr/>
        </p:nvSpPr>
        <p:spPr>
          <a:xfrm>
            <a:off x="6729772" y="3521908"/>
            <a:ext cx="7301347" cy="4032258"/>
          </a:xfrm>
          <a:prstGeom prst="rect">
            <a:avLst/>
          </a:prstGeom>
          <a:noFill/>
        </p:spPr>
        <p:txBody>
          <a:bodyPr wrap="square" rtlCol="0">
            <a:spAutoFit/>
          </a:bodyPr>
          <a:lstStyle/>
          <a:p>
            <a:pPr defTabSz="1219170"/>
            <a:r>
              <a:rPr lang="en-US" sz="4267">
                <a:solidFill>
                  <a:prstClr val="black"/>
                </a:solidFill>
                <a:latin typeface="Times New Roman" pitchFamily="18" charset="0"/>
                <a:cs typeface="Times New Roman" pitchFamily="18" charset="0"/>
              </a:rPr>
              <a:t>Những con chuột đáng ghét đang tìm cách ăn vụng bánh rán của chú mèo máy Doraemon. Các em hãy ngăn cản chúng bằng cách trả lời các câu hỏi nhé.</a:t>
            </a:r>
          </a:p>
        </p:txBody>
      </p:sp>
      <p:pic>
        <p:nvPicPr>
          <p:cNvPr id="8" name="Picture 7">
            <a:hlinkClick r:id="rId5" action="ppaction://hlinksldjump"/>
          </p:cNvPr>
          <p:cNvPicPr>
            <a:picLocks noChangeAspect="1"/>
          </p:cNvPicPr>
          <p:nvPr/>
        </p:nvPicPr>
        <p:blipFill>
          <a:blip r:embed="rId6">
            <a:extLst>
              <a:ext uri="{BEBA8EAE-BF5A-486C-A8C5-ECC9F3942E4B}">
                <a14:imgProps xmlns:a14="http://schemas.microsoft.com/office/drawing/2010/main">
                  <a14:imgLayer r:embed="rId7">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12387047" y="2"/>
            <a:ext cx="1828800" cy="2320812"/>
          </a:xfrm>
          <a:prstGeom prst="rect">
            <a:avLst/>
          </a:prstGeom>
        </p:spPr>
      </p:pic>
      <p:pic>
        <p:nvPicPr>
          <p:cNvPr id="9" name="Doremon-Beat_vy4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042319" y="33867"/>
            <a:ext cx="812800" cy="812800"/>
          </a:xfrm>
          <a:prstGeom prst="rect">
            <a:avLst/>
          </a:prstGeom>
        </p:spPr>
      </p:pic>
    </p:spTree>
    <p:extLst>
      <p:ext uri="{BB962C8B-B14F-4D97-AF65-F5344CB8AC3E}">
        <p14:creationId xmlns:p14="http://schemas.microsoft.com/office/powerpoint/2010/main" val="836728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5" fill="hold" display="0">
                  <p:stCondLst>
                    <p:cond delay="indefinite"/>
                  </p:stCondLst>
                  <p:endCondLst>
                    <p:cond evt="onStopAudio" delay="0">
                      <p:tgtEl>
                        <p:sldTgt/>
                      </p:tgtEl>
                    </p:cond>
                  </p:endCondLst>
                </p:cTn>
                <p:tgtEl>
                  <p:spTgt spid="9"/>
                </p:tgtEl>
              </p:cMediaNode>
            </p:audio>
          </p:childTnLst>
        </p:cTn>
      </p:par>
    </p:tnLst>
    <p:bldLst>
      <p:bldP spid="5" grpId="0" animBg="1"/>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ounded Rectangle 8"/>
          <p:cNvSpPr/>
          <p:nvPr/>
        </p:nvSpPr>
        <p:spPr>
          <a:xfrm>
            <a:off x="7259685" y="4267200"/>
            <a:ext cx="2401204" cy="2032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1219170"/>
            <a:endParaRPr lang="en-US" sz="2400" b="1">
              <a:solidFill>
                <a:prstClr val="black"/>
              </a:solidFill>
              <a:latin typeface="Calibri"/>
            </a:endParaRPr>
          </a:p>
        </p:txBody>
      </p:sp>
      <p:pic>
        <p:nvPicPr>
          <p:cNvPr id="10" name="Picture 9"/>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868" b="89803" l="0" r="99400">
                        <a14:foregroundMark x1="17200" y1="41776" x2="80000" y2="43860"/>
                        <a14:foregroundMark x1="47100" y1="51316" x2="42300" y2="11513"/>
                        <a14:foregroundMark x1="82600" y1="41996" x2="15900" y2="46820"/>
                        <a14:foregroundMark x1="52200" y1="25439" x2="11700" y2="50548"/>
                        <a14:foregroundMark x1="31400" y1="31360" x2="25300" y2="41996"/>
                        <a14:foregroundMark x1="38900" y1="17763" x2="48000" y2="17325"/>
                        <a14:foregroundMark x1="50400" y1="27632" x2="58500" y2="34101"/>
                        <a14:foregroundMark x1="52900" y1="34539" x2="60300" y2="40789"/>
                        <a14:foregroundMark x1="68800" y1="36184" x2="65800" y2="45066"/>
                        <a14:foregroundMark x1="72700" y1="54934" x2="86300" y2="48246"/>
                        <a14:foregroundMark x1="91300" y1="53509" x2="83300" y2="54934"/>
                      </a14:backgroundRemoval>
                    </a14:imgEffect>
                  </a14:imgLayer>
                </a14:imgProps>
              </a:ext>
              <a:ext uri="{28A0092B-C50C-407E-A947-70E740481C1C}">
                <a14:useLocalDpi xmlns:a14="http://schemas.microsoft.com/office/drawing/2010/main" val="0"/>
              </a:ext>
            </a:extLst>
          </a:blip>
          <a:srcRect t="10909" r="70" b="14950"/>
          <a:stretch/>
        </p:blipFill>
        <p:spPr>
          <a:xfrm>
            <a:off x="2042319" y="2309092"/>
            <a:ext cx="5009635" cy="3389747"/>
          </a:xfrm>
          <a:prstGeom prst="rect">
            <a:avLst/>
          </a:prstGeom>
        </p:spPr>
      </p:pic>
      <p:sp>
        <p:nvSpPr>
          <p:cNvPr id="12" name="TextBox 11"/>
          <p:cNvSpPr txBox="1"/>
          <p:nvPr/>
        </p:nvSpPr>
        <p:spPr>
          <a:xfrm>
            <a:off x="8060564" y="4893349"/>
            <a:ext cx="829972" cy="748988"/>
          </a:xfrm>
          <a:prstGeom prst="rect">
            <a:avLst/>
          </a:prstGeom>
          <a:noFill/>
        </p:spPr>
        <p:txBody>
          <a:bodyPr wrap="square" rtlCol="0">
            <a:spAutoFit/>
          </a:bodyPr>
          <a:lstStyle/>
          <a:p>
            <a:pPr defTabSz="1219170"/>
            <a:r>
              <a:rPr lang="en-US" sz="4267" b="1">
                <a:solidFill>
                  <a:srgbClr val="FF0000"/>
                </a:solidFill>
                <a:latin typeface="Times New Roman" pitchFamily="18" charset="0"/>
                <a:cs typeface="Times New Roman" pitchFamily="18" charset="0"/>
              </a:rPr>
              <a:t>A</a:t>
            </a:r>
          </a:p>
        </p:txBody>
      </p:sp>
      <p:pic>
        <p:nvPicPr>
          <p:cNvPr id="13" name="Picture 12">
            <a:hlinkClick r:id="rId5" action="ppaction://hlinksldjump"/>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000" b="99667" l="10000" r="90000">
                        <a14:foregroundMark x1="56667" y1="85000" x2="50000" y2="21667"/>
                        <a14:foregroundMark x1="48000" y1="81333" x2="60000" y2="26333"/>
                        <a14:foregroundMark x1="39000" y1="82667" x2="43000" y2="26333"/>
                        <a14:foregroundMark x1="34333" y1="48333" x2="51000" y2="24000"/>
                        <a14:foregroundMark x1="32000" y1="76333" x2="59333" y2="25000"/>
                      </a14:backgroundRemoval>
                    </a14:imgEffect>
                  </a14:imgLayer>
                </a14:imgProps>
              </a:ext>
              <a:ext uri="{28A0092B-C50C-407E-A947-70E740481C1C}">
                <a14:useLocalDpi xmlns:a14="http://schemas.microsoft.com/office/drawing/2010/main" val="0"/>
              </a:ext>
            </a:extLst>
          </a:blip>
          <a:srcRect l="12907" r="11671"/>
          <a:stretch/>
        </p:blipFill>
        <p:spPr>
          <a:xfrm>
            <a:off x="12337786" y="6629400"/>
            <a:ext cx="1896533" cy="2514600"/>
          </a:xfrm>
          <a:prstGeom prst="rect">
            <a:avLst/>
          </a:prstGeom>
        </p:spPr>
      </p:pic>
      <p:grpSp>
        <p:nvGrpSpPr>
          <p:cNvPr id="7" name="Group 6"/>
          <p:cNvGrpSpPr/>
          <p:nvPr/>
        </p:nvGrpSpPr>
        <p:grpSpPr>
          <a:xfrm>
            <a:off x="5801521" y="484911"/>
            <a:ext cx="8925057" cy="2094625"/>
            <a:chOff x="4343401" y="363683"/>
            <a:chExt cx="6693793" cy="1570969"/>
          </a:xfrm>
        </p:grpSpPr>
        <p:sp>
          <p:nvSpPr>
            <p:cNvPr id="8" name="Rounded Rectangle 7"/>
            <p:cNvSpPr/>
            <p:nvPr/>
          </p:nvSpPr>
          <p:spPr>
            <a:xfrm>
              <a:off x="4343401" y="363683"/>
              <a:ext cx="6693793" cy="1524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1219170"/>
              <a:endParaRPr lang="en-US" sz="2400">
                <a:solidFill>
                  <a:prstClr val="black"/>
                </a:solidFill>
                <a:latin typeface="Calibri"/>
              </a:endParaRPr>
            </a:p>
          </p:txBody>
        </p:sp>
        <p:sp>
          <p:nvSpPr>
            <p:cNvPr id="11" name="TextBox 10"/>
            <p:cNvSpPr txBox="1"/>
            <p:nvPr/>
          </p:nvSpPr>
          <p:spPr>
            <a:xfrm>
              <a:off x="4597399" y="377539"/>
              <a:ext cx="6323885" cy="561741"/>
            </a:xfrm>
            <a:prstGeom prst="rect">
              <a:avLst/>
            </a:prstGeom>
            <a:noFill/>
          </p:spPr>
          <p:txBody>
            <a:bodyPr wrap="square" rtlCol="0">
              <a:spAutoFit/>
            </a:bodyPr>
            <a:lstStyle/>
            <a:p>
              <a:pPr defTabSz="1219170"/>
              <a:r>
                <a:rPr lang="en-US" sz="4267">
                  <a:solidFill>
                    <a:prstClr val="black"/>
                  </a:solidFill>
                  <a:latin typeface="Times New Roman" pitchFamily="18" charset="0"/>
                  <a:cs typeface="Times New Roman" pitchFamily="18" charset="0"/>
                </a:rPr>
                <a:t>Hình nào dưới đây là hình chữ nhật</a:t>
              </a:r>
            </a:p>
          </p:txBody>
        </p:sp>
        <p:sp>
          <p:nvSpPr>
            <p:cNvPr id="2" name="Parallelogram 1"/>
            <p:cNvSpPr/>
            <p:nvPr/>
          </p:nvSpPr>
          <p:spPr>
            <a:xfrm>
              <a:off x="4700789" y="1004906"/>
              <a:ext cx="1090411" cy="5663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3" name="Trapezoid 2"/>
            <p:cNvSpPr/>
            <p:nvPr/>
          </p:nvSpPr>
          <p:spPr>
            <a:xfrm>
              <a:off x="6413679" y="1004905"/>
              <a:ext cx="927279" cy="566318"/>
            </a:xfrm>
            <a:prstGeom prst="trapezoi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4" name="Rectangle 3"/>
            <p:cNvSpPr/>
            <p:nvPr/>
          </p:nvSpPr>
          <p:spPr>
            <a:xfrm>
              <a:off x="7690297" y="969552"/>
              <a:ext cx="1120462" cy="6371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5" name="Snip Diagonal Corner Rectangle 4"/>
            <p:cNvSpPr/>
            <p:nvPr/>
          </p:nvSpPr>
          <p:spPr>
            <a:xfrm>
              <a:off x="9240055" y="1004905"/>
              <a:ext cx="1250682" cy="637115"/>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6" name="TextBox 5"/>
            <p:cNvSpPr txBox="1"/>
            <p:nvPr/>
          </p:nvSpPr>
          <p:spPr>
            <a:xfrm>
              <a:off x="5029025" y="1551191"/>
              <a:ext cx="425891" cy="377075"/>
            </a:xfrm>
            <a:prstGeom prst="rect">
              <a:avLst/>
            </a:prstGeom>
            <a:noFill/>
          </p:spPr>
          <p:txBody>
            <a:bodyPr wrap="square" rtlCol="0">
              <a:spAutoFit/>
            </a:bodyPr>
            <a:lstStyle/>
            <a:p>
              <a:pPr defTabSz="1219170"/>
              <a:r>
                <a:rPr lang="en-US" sz="2667" b="1">
                  <a:solidFill>
                    <a:srgbClr val="FF0000"/>
                  </a:solidFill>
                  <a:latin typeface="Times New Roman" panose="02020603050405020304" pitchFamily="18" charset="0"/>
                  <a:cs typeface="Times New Roman" panose="02020603050405020304" pitchFamily="18" charset="0"/>
                </a:rPr>
                <a:t>A</a:t>
              </a:r>
            </a:p>
          </p:txBody>
        </p:sp>
        <p:sp>
          <p:nvSpPr>
            <p:cNvPr id="14" name="TextBox 13"/>
            <p:cNvSpPr txBox="1"/>
            <p:nvPr/>
          </p:nvSpPr>
          <p:spPr>
            <a:xfrm>
              <a:off x="6664372" y="1547225"/>
              <a:ext cx="425891" cy="377075"/>
            </a:xfrm>
            <a:prstGeom prst="rect">
              <a:avLst/>
            </a:prstGeom>
            <a:noFill/>
          </p:spPr>
          <p:txBody>
            <a:bodyPr wrap="square" rtlCol="0">
              <a:spAutoFit/>
            </a:bodyPr>
            <a:lstStyle/>
            <a:p>
              <a:pPr defTabSz="1219170"/>
              <a:r>
                <a:rPr lang="en-US" sz="2667" b="1">
                  <a:solidFill>
                    <a:srgbClr val="FF0000"/>
                  </a:solidFill>
                  <a:latin typeface="Times New Roman" panose="02020603050405020304" pitchFamily="18" charset="0"/>
                  <a:cs typeface="Times New Roman" panose="02020603050405020304" pitchFamily="18" charset="0"/>
                </a:rPr>
                <a:t>B</a:t>
              </a:r>
            </a:p>
          </p:txBody>
        </p:sp>
        <p:sp>
          <p:nvSpPr>
            <p:cNvPr id="15" name="TextBox 14"/>
            <p:cNvSpPr txBox="1"/>
            <p:nvPr/>
          </p:nvSpPr>
          <p:spPr>
            <a:xfrm>
              <a:off x="8039100" y="1547120"/>
              <a:ext cx="425891" cy="377075"/>
            </a:xfrm>
            <a:prstGeom prst="rect">
              <a:avLst/>
            </a:prstGeom>
            <a:noFill/>
          </p:spPr>
          <p:txBody>
            <a:bodyPr wrap="square" rtlCol="0">
              <a:spAutoFit/>
            </a:bodyPr>
            <a:lstStyle/>
            <a:p>
              <a:pPr defTabSz="1219170"/>
              <a:r>
                <a:rPr lang="en-US" sz="2667" b="1">
                  <a:solidFill>
                    <a:srgbClr val="FF0000"/>
                  </a:solidFill>
                  <a:latin typeface="Times New Roman" panose="02020603050405020304" pitchFamily="18" charset="0"/>
                  <a:cs typeface="Times New Roman" panose="02020603050405020304" pitchFamily="18" charset="0"/>
                </a:rPr>
                <a:t>C</a:t>
              </a:r>
            </a:p>
          </p:txBody>
        </p:sp>
        <p:sp>
          <p:nvSpPr>
            <p:cNvPr id="16" name="TextBox 15"/>
            <p:cNvSpPr txBox="1"/>
            <p:nvPr/>
          </p:nvSpPr>
          <p:spPr>
            <a:xfrm>
              <a:off x="9696718" y="1557577"/>
              <a:ext cx="425891" cy="377075"/>
            </a:xfrm>
            <a:prstGeom prst="rect">
              <a:avLst/>
            </a:prstGeom>
            <a:noFill/>
          </p:spPr>
          <p:txBody>
            <a:bodyPr wrap="square" rtlCol="0">
              <a:spAutoFit/>
            </a:bodyPr>
            <a:lstStyle/>
            <a:p>
              <a:pPr defTabSz="1219170"/>
              <a:r>
                <a:rPr lang="en-US" sz="2667" b="1">
                  <a:solidFill>
                    <a:srgbClr val="FF0000"/>
                  </a:solidFill>
                  <a:latin typeface="Times New Roman" panose="02020603050405020304" pitchFamily="18" charset="0"/>
                  <a:cs typeface="Times New Roman" panose="02020603050405020304" pitchFamily="18" charset="0"/>
                </a:rPr>
                <a:t>D</a:t>
              </a:r>
            </a:p>
          </p:txBody>
        </p:sp>
      </p:grpSp>
    </p:spTree>
    <p:extLst>
      <p:ext uri="{BB962C8B-B14F-4D97-AF65-F5344CB8AC3E}">
        <p14:creationId xmlns:p14="http://schemas.microsoft.com/office/powerpoint/2010/main" val="2229638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anim calcmode="lin" valueType="num">
                                      <p:cBhvr>
                                        <p:cTn id="12" dur="500" fill="hold"/>
                                        <p:tgtEl>
                                          <p:spTgt spid="12"/>
                                        </p:tgtEl>
                                        <p:attrNameLst>
                                          <p:attrName>ppt_x</p:attrName>
                                        </p:attrNameLst>
                                      </p:cBhvr>
                                      <p:tavLst>
                                        <p:tav tm="0">
                                          <p:val>
                                            <p:strVal val="#ppt_x"/>
                                          </p:val>
                                        </p:tav>
                                        <p:tav tm="100000">
                                          <p:val>
                                            <p:strVal val="#ppt_x"/>
                                          </p:val>
                                        </p:tav>
                                      </p:tavLst>
                                    </p:anim>
                                    <p:anim calcmode="lin" valueType="num">
                                      <p:cBhvr>
                                        <p:cTn id="13"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ounded Rectangle 7"/>
          <p:cNvSpPr/>
          <p:nvPr/>
        </p:nvSpPr>
        <p:spPr>
          <a:xfrm>
            <a:off x="5801521" y="484911"/>
            <a:ext cx="6974636" cy="2032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1219170"/>
            <a:endParaRPr lang="en-US" sz="2400">
              <a:solidFill>
                <a:prstClr val="black"/>
              </a:solidFill>
              <a:latin typeface="Calibri"/>
            </a:endParaRPr>
          </a:p>
        </p:txBody>
      </p:sp>
      <p:sp>
        <p:nvSpPr>
          <p:cNvPr id="9" name="Rounded Rectangle 8"/>
          <p:cNvSpPr/>
          <p:nvPr/>
        </p:nvSpPr>
        <p:spPr>
          <a:xfrm>
            <a:off x="7259685" y="4267201"/>
            <a:ext cx="4994151" cy="1262129"/>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1219170"/>
            <a:endParaRPr lang="en-US" sz="2400">
              <a:solidFill>
                <a:prstClr val="black"/>
              </a:solidFill>
              <a:latin typeface="Calibri"/>
            </a:endParaRPr>
          </a:p>
        </p:txBody>
      </p:sp>
      <p:pic>
        <p:nvPicPr>
          <p:cNvPr id="10" name="Picture 9"/>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868" b="89803" l="0" r="99400">
                        <a14:foregroundMark x1="17200" y1="41776" x2="80000" y2="43860"/>
                        <a14:foregroundMark x1="47100" y1="51316" x2="42300" y2="11513"/>
                        <a14:foregroundMark x1="82600" y1="41996" x2="15900" y2="46820"/>
                        <a14:foregroundMark x1="52200" y1="25439" x2="11700" y2="50548"/>
                        <a14:foregroundMark x1="31400" y1="31360" x2="25300" y2="41996"/>
                        <a14:foregroundMark x1="38900" y1="17763" x2="48000" y2="17325"/>
                        <a14:foregroundMark x1="50400" y1="27632" x2="58500" y2="34101"/>
                        <a14:foregroundMark x1="52900" y1="34539" x2="60300" y2="40789"/>
                        <a14:foregroundMark x1="68800" y1="36184" x2="65800" y2="45066"/>
                        <a14:foregroundMark x1="72700" y1="54934" x2="86300" y2="48246"/>
                        <a14:foregroundMark x1="91300" y1="53509" x2="83300" y2="54934"/>
                      </a14:backgroundRemoval>
                    </a14:imgEffect>
                  </a14:imgLayer>
                </a14:imgProps>
              </a:ext>
              <a:ext uri="{28A0092B-C50C-407E-A947-70E740481C1C}">
                <a14:useLocalDpi xmlns:a14="http://schemas.microsoft.com/office/drawing/2010/main" val="0"/>
              </a:ext>
            </a:extLst>
          </a:blip>
          <a:srcRect t="10909" r="70" b="14950"/>
          <a:stretch/>
        </p:blipFill>
        <p:spPr>
          <a:xfrm>
            <a:off x="2042319" y="2309092"/>
            <a:ext cx="5009635" cy="3389747"/>
          </a:xfrm>
          <a:prstGeom prst="rect">
            <a:avLst/>
          </a:prstGeom>
        </p:spPr>
      </p:pic>
      <p:sp>
        <p:nvSpPr>
          <p:cNvPr id="11" name="TextBox 10"/>
          <p:cNvSpPr txBox="1"/>
          <p:nvPr/>
        </p:nvSpPr>
        <p:spPr>
          <a:xfrm>
            <a:off x="5936038" y="771200"/>
            <a:ext cx="6705599" cy="1405641"/>
          </a:xfrm>
          <a:prstGeom prst="rect">
            <a:avLst/>
          </a:prstGeom>
          <a:noFill/>
        </p:spPr>
        <p:txBody>
          <a:bodyPr wrap="square" rtlCol="0">
            <a:spAutoFit/>
          </a:bodyPr>
          <a:lstStyle/>
          <a:p>
            <a:pPr defTabSz="1219170"/>
            <a:r>
              <a:rPr lang="en-US" sz="4267">
                <a:solidFill>
                  <a:prstClr val="black"/>
                </a:solidFill>
                <a:latin typeface="Times New Roman" pitchFamily="18" charset="0"/>
                <a:cs typeface="Times New Roman" pitchFamily="18" charset="0"/>
              </a:rPr>
              <a:t>Trong phép chia hết cho 8 số dư lớn nhất là bao nhiêu?</a:t>
            </a:r>
          </a:p>
        </p:txBody>
      </p:sp>
      <p:sp>
        <p:nvSpPr>
          <p:cNvPr id="12" name="TextBox 11"/>
          <p:cNvSpPr txBox="1"/>
          <p:nvPr/>
        </p:nvSpPr>
        <p:spPr>
          <a:xfrm>
            <a:off x="7731920" y="4565055"/>
            <a:ext cx="4521916" cy="748988"/>
          </a:xfrm>
          <a:prstGeom prst="rect">
            <a:avLst/>
          </a:prstGeom>
          <a:noFill/>
        </p:spPr>
        <p:txBody>
          <a:bodyPr wrap="square" rtlCol="0">
            <a:spAutoFit/>
          </a:bodyPr>
          <a:lstStyle/>
          <a:p>
            <a:pPr defTabSz="1219170"/>
            <a:r>
              <a:rPr lang="en-US" sz="4267">
                <a:solidFill>
                  <a:prstClr val="black"/>
                </a:solidFill>
                <a:latin typeface="Times New Roman" pitchFamily="18" charset="0"/>
                <a:cs typeface="Times New Roman" pitchFamily="18" charset="0"/>
              </a:rPr>
              <a:t>Số dư lớn nhất là 7</a:t>
            </a:r>
          </a:p>
        </p:txBody>
      </p:sp>
      <p:pic>
        <p:nvPicPr>
          <p:cNvPr id="13" name="Picture 12">
            <a:hlinkClick r:id="rId5" action="ppaction://hlinksldjump"/>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foregroundMark x1="62400" y1="74722" x2="44100" y2="23426"/>
                        <a14:foregroundMark x1="41900" y1="71759" x2="62900" y2="30278"/>
                        <a14:foregroundMark x1="31500" y1="15556" x2="33200" y2="16574"/>
                      </a14:backgroundRemoval>
                    </a14:imgEffect>
                  </a14:imgLayer>
                </a14:imgProps>
              </a:ext>
              <a:ext uri="{28A0092B-C50C-407E-A947-70E740481C1C}">
                <a14:useLocalDpi xmlns:a14="http://schemas.microsoft.com/office/drawing/2010/main" val="0"/>
              </a:ext>
            </a:extLst>
          </a:blip>
          <a:srcRect l="19042" t="13334" r="28400" b="19797"/>
          <a:stretch/>
        </p:blipFill>
        <p:spPr>
          <a:xfrm>
            <a:off x="12100721" y="6400802"/>
            <a:ext cx="1788033" cy="2456873"/>
          </a:xfrm>
          <a:prstGeom prst="rect">
            <a:avLst/>
          </a:prstGeom>
        </p:spPr>
      </p:pic>
    </p:spTree>
    <p:extLst>
      <p:ext uri="{BB962C8B-B14F-4D97-AF65-F5344CB8AC3E}">
        <p14:creationId xmlns:p14="http://schemas.microsoft.com/office/powerpoint/2010/main" val="3026330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1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1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anim calcmode="lin" valueType="num">
                                      <p:cBhvr>
                                        <p:cTn id="20" dur="500" fill="hold"/>
                                        <p:tgtEl>
                                          <p:spTgt spid="12"/>
                                        </p:tgtEl>
                                        <p:attrNameLst>
                                          <p:attrName>ppt_x</p:attrName>
                                        </p:attrNameLst>
                                      </p:cBhvr>
                                      <p:tavLst>
                                        <p:tav tm="0">
                                          <p:val>
                                            <p:strVal val="#ppt_x"/>
                                          </p:val>
                                        </p:tav>
                                        <p:tav tm="100000">
                                          <p:val>
                                            <p:strVal val="#ppt_x"/>
                                          </p:val>
                                        </p:tav>
                                      </p:tavLst>
                                    </p:anim>
                                    <p:anim calcmode="lin" valueType="num">
                                      <p:cBhvr>
                                        <p:cTn id="21"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ounded Rectangle 7"/>
          <p:cNvSpPr/>
          <p:nvPr/>
        </p:nvSpPr>
        <p:spPr>
          <a:xfrm>
            <a:off x="5801521" y="484911"/>
            <a:ext cx="4048257" cy="2032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1219170"/>
            <a:endParaRPr lang="en-US" sz="2400">
              <a:solidFill>
                <a:prstClr val="black"/>
              </a:solidFill>
              <a:latin typeface="Calibri"/>
            </a:endParaRPr>
          </a:p>
        </p:txBody>
      </p:sp>
      <p:sp>
        <p:nvSpPr>
          <p:cNvPr id="9" name="Rounded Rectangle 8"/>
          <p:cNvSpPr/>
          <p:nvPr/>
        </p:nvSpPr>
        <p:spPr>
          <a:xfrm>
            <a:off x="7259685" y="4267200"/>
            <a:ext cx="4251148" cy="2032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1219170"/>
            <a:endParaRPr lang="en-US" sz="2400">
              <a:solidFill>
                <a:prstClr val="black"/>
              </a:solidFill>
              <a:latin typeface="Calibri"/>
            </a:endParaRPr>
          </a:p>
        </p:txBody>
      </p:sp>
      <p:pic>
        <p:nvPicPr>
          <p:cNvPr id="10" name="Picture 9"/>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868" b="89803" l="0" r="99400">
                        <a14:foregroundMark x1="17200" y1="41776" x2="80000" y2="43860"/>
                        <a14:foregroundMark x1="47100" y1="51316" x2="42300" y2="11513"/>
                        <a14:foregroundMark x1="82600" y1="41996" x2="15900" y2="46820"/>
                        <a14:foregroundMark x1="52200" y1="25439" x2="11700" y2="50548"/>
                        <a14:foregroundMark x1="31400" y1="31360" x2="25300" y2="41996"/>
                        <a14:foregroundMark x1="38900" y1="17763" x2="48000" y2="17325"/>
                        <a14:foregroundMark x1="50400" y1="27632" x2="58500" y2="34101"/>
                        <a14:foregroundMark x1="52900" y1="34539" x2="60300" y2="40789"/>
                        <a14:foregroundMark x1="68800" y1="36184" x2="65800" y2="45066"/>
                        <a14:foregroundMark x1="72700" y1="54934" x2="86300" y2="48246"/>
                        <a14:foregroundMark x1="91300" y1="53509" x2="83300" y2="54934"/>
                      </a14:backgroundRemoval>
                    </a14:imgEffect>
                  </a14:imgLayer>
                </a14:imgProps>
              </a:ext>
              <a:ext uri="{28A0092B-C50C-407E-A947-70E740481C1C}">
                <a14:useLocalDpi xmlns:a14="http://schemas.microsoft.com/office/drawing/2010/main" val="0"/>
              </a:ext>
            </a:extLst>
          </a:blip>
          <a:srcRect t="10909" r="70" b="14950"/>
          <a:stretch/>
        </p:blipFill>
        <p:spPr>
          <a:xfrm>
            <a:off x="2042319" y="2309092"/>
            <a:ext cx="5009635" cy="3389747"/>
          </a:xfrm>
          <a:prstGeom prst="rect">
            <a:avLst/>
          </a:prstGeom>
        </p:spPr>
      </p:pic>
      <p:sp>
        <p:nvSpPr>
          <p:cNvPr id="11" name="TextBox 10"/>
          <p:cNvSpPr txBox="1"/>
          <p:nvPr/>
        </p:nvSpPr>
        <p:spPr>
          <a:xfrm>
            <a:off x="6343862" y="1007153"/>
            <a:ext cx="3334197" cy="748988"/>
          </a:xfrm>
          <a:prstGeom prst="rect">
            <a:avLst/>
          </a:prstGeom>
          <a:noFill/>
        </p:spPr>
        <p:txBody>
          <a:bodyPr wrap="square" rtlCol="0">
            <a:spAutoFit/>
          </a:bodyPr>
          <a:lstStyle/>
          <a:p>
            <a:pPr defTabSz="1219170"/>
            <a:r>
              <a:rPr lang="en-US" sz="4267">
                <a:solidFill>
                  <a:prstClr val="black"/>
                </a:solidFill>
                <a:latin typeface="Times New Roman" pitchFamily="18" charset="0"/>
                <a:cs typeface="Times New Roman" pitchFamily="18" charset="0"/>
              </a:rPr>
              <a:t>1m =.... mm?</a:t>
            </a:r>
          </a:p>
        </p:txBody>
      </p:sp>
      <p:sp>
        <p:nvSpPr>
          <p:cNvPr id="12" name="TextBox 11"/>
          <p:cNvSpPr txBox="1"/>
          <p:nvPr/>
        </p:nvSpPr>
        <p:spPr>
          <a:xfrm>
            <a:off x="7614082" y="4893350"/>
            <a:ext cx="3542352" cy="748988"/>
          </a:xfrm>
          <a:prstGeom prst="rect">
            <a:avLst/>
          </a:prstGeom>
          <a:noFill/>
        </p:spPr>
        <p:txBody>
          <a:bodyPr wrap="square" rtlCol="0">
            <a:spAutoFit/>
          </a:bodyPr>
          <a:lstStyle/>
          <a:p>
            <a:pPr defTabSz="1219170"/>
            <a:r>
              <a:rPr lang="en-US" sz="4267">
                <a:solidFill>
                  <a:prstClr val="black"/>
                </a:solidFill>
                <a:latin typeface="Times New Roman" pitchFamily="18" charset="0"/>
                <a:cs typeface="Times New Roman" pitchFamily="18" charset="0"/>
              </a:rPr>
              <a:t>1m = 1000mm</a:t>
            </a:r>
          </a:p>
        </p:txBody>
      </p:sp>
      <p:pic>
        <p:nvPicPr>
          <p:cNvPr id="13" name="Picture 12">
            <a:hlinkClick r:id="rId5" action="ppaction://hlinksldjump"/>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4375" l="10000" r="90000">
                        <a14:foregroundMark x1="33594" y1="21875" x2="56094" y2="21875"/>
                        <a14:foregroundMark x1="49063" y1="77344" x2="47344" y2="38906"/>
                        <a14:foregroundMark x1="61563" y1="73281" x2="47969" y2="33594"/>
                        <a14:foregroundMark x1="59375" y1="91094" x2="67969" y2="87188"/>
                        <a14:foregroundMark x1="28438" y1="92813" x2="39375" y2="92813"/>
                      </a14:backgroundRemoval>
                    </a14:imgEffect>
                  </a14:imgLayer>
                </a14:imgProps>
              </a:ext>
              <a:ext uri="{28A0092B-C50C-407E-A947-70E740481C1C}">
                <a14:useLocalDpi xmlns:a14="http://schemas.microsoft.com/office/drawing/2010/main" val="0"/>
              </a:ext>
            </a:extLst>
          </a:blip>
          <a:srcRect l="14773" t="8751" r="15909" b="6931"/>
          <a:stretch/>
        </p:blipFill>
        <p:spPr>
          <a:xfrm>
            <a:off x="12143922" y="6625724"/>
            <a:ext cx="2062688" cy="2509040"/>
          </a:xfrm>
          <a:prstGeom prst="rect">
            <a:avLst/>
          </a:prstGeom>
        </p:spPr>
      </p:pic>
    </p:spTree>
    <p:extLst>
      <p:ext uri="{BB962C8B-B14F-4D97-AF65-F5344CB8AC3E}">
        <p14:creationId xmlns:p14="http://schemas.microsoft.com/office/powerpoint/2010/main" val="3538075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1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1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anim calcmode="lin" valueType="num">
                                      <p:cBhvr>
                                        <p:cTn id="20" dur="500" fill="hold"/>
                                        <p:tgtEl>
                                          <p:spTgt spid="12"/>
                                        </p:tgtEl>
                                        <p:attrNameLst>
                                          <p:attrName>ppt_x</p:attrName>
                                        </p:attrNameLst>
                                      </p:cBhvr>
                                      <p:tavLst>
                                        <p:tav tm="0">
                                          <p:val>
                                            <p:strVal val="#ppt_x"/>
                                          </p:val>
                                        </p:tav>
                                        <p:tav tm="100000">
                                          <p:val>
                                            <p:strVal val="#ppt_x"/>
                                          </p:val>
                                        </p:tav>
                                      </p:tavLst>
                                    </p:anim>
                                    <p:anim calcmode="lin" valueType="num">
                                      <p:cBhvr>
                                        <p:cTn id="21"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ounded Rectangle 7"/>
          <p:cNvSpPr/>
          <p:nvPr/>
        </p:nvSpPr>
        <p:spPr>
          <a:xfrm>
            <a:off x="5801520" y="484911"/>
            <a:ext cx="9403307" cy="2032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1219170"/>
            <a:endParaRPr lang="en-US" sz="2400">
              <a:solidFill>
                <a:prstClr val="black"/>
              </a:solidFill>
              <a:latin typeface="Calibri"/>
            </a:endParaRPr>
          </a:p>
        </p:txBody>
      </p:sp>
      <p:sp>
        <p:nvSpPr>
          <p:cNvPr id="9" name="Rounded Rectangle 8"/>
          <p:cNvSpPr/>
          <p:nvPr/>
        </p:nvSpPr>
        <p:spPr>
          <a:xfrm>
            <a:off x="7259685" y="4267200"/>
            <a:ext cx="6974636" cy="2032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1219170"/>
            <a:endParaRPr lang="en-US" sz="2400">
              <a:solidFill>
                <a:prstClr val="black"/>
              </a:solidFill>
              <a:latin typeface="Calibri"/>
            </a:endParaRPr>
          </a:p>
        </p:txBody>
      </p:sp>
      <p:pic>
        <p:nvPicPr>
          <p:cNvPr id="10" name="Picture 9"/>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868" b="89803" l="0" r="99400">
                        <a14:foregroundMark x1="17200" y1="41776" x2="80000" y2="43860"/>
                        <a14:foregroundMark x1="47100" y1="51316" x2="42300" y2="11513"/>
                        <a14:foregroundMark x1="82600" y1="41996" x2="15900" y2="46820"/>
                        <a14:foregroundMark x1="52200" y1="25439" x2="11700" y2="50548"/>
                        <a14:foregroundMark x1="31400" y1="31360" x2="25300" y2="41996"/>
                        <a14:foregroundMark x1="38900" y1="17763" x2="48000" y2="17325"/>
                        <a14:foregroundMark x1="50400" y1="27632" x2="58500" y2="34101"/>
                        <a14:foregroundMark x1="52900" y1="34539" x2="60300" y2="40789"/>
                        <a14:foregroundMark x1="68800" y1="36184" x2="65800" y2="45066"/>
                        <a14:foregroundMark x1="72700" y1="54934" x2="86300" y2="48246"/>
                        <a14:foregroundMark x1="91300" y1="53509" x2="83300" y2="54934"/>
                      </a14:backgroundRemoval>
                    </a14:imgEffect>
                  </a14:imgLayer>
                </a14:imgProps>
              </a:ext>
              <a:ext uri="{28A0092B-C50C-407E-A947-70E740481C1C}">
                <a14:useLocalDpi xmlns:a14="http://schemas.microsoft.com/office/drawing/2010/main" val="0"/>
              </a:ext>
            </a:extLst>
          </a:blip>
          <a:srcRect t="10909" r="70" b="14950"/>
          <a:stretch/>
        </p:blipFill>
        <p:spPr>
          <a:xfrm>
            <a:off x="2042319" y="2309092"/>
            <a:ext cx="5009635" cy="3389747"/>
          </a:xfrm>
          <a:prstGeom prst="rect">
            <a:avLst/>
          </a:prstGeom>
        </p:spPr>
      </p:pic>
      <p:sp>
        <p:nvSpPr>
          <p:cNvPr id="11" name="TextBox 10"/>
          <p:cNvSpPr txBox="1"/>
          <p:nvPr/>
        </p:nvSpPr>
        <p:spPr>
          <a:xfrm>
            <a:off x="5801523" y="715803"/>
            <a:ext cx="9403305" cy="1405641"/>
          </a:xfrm>
          <a:prstGeom prst="rect">
            <a:avLst/>
          </a:prstGeom>
          <a:noFill/>
        </p:spPr>
        <p:txBody>
          <a:bodyPr wrap="square" rtlCol="0">
            <a:spAutoFit/>
          </a:bodyPr>
          <a:lstStyle/>
          <a:p>
            <a:pPr defTabSz="1219170"/>
            <a:r>
              <a:rPr lang="en-US" sz="4267">
                <a:solidFill>
                  <a:prstClr val="black"/>
                </a:solidFill>
                <a:latin typeface="Times New Roman" pitchFamily="18" charset="0"/>
                <a:cs typeface="Times New Roman" pitchFamily="18" charset="0"/>
              </a:rPr>
              <a:t>Mẹ Hoa đi chợ mua 2000g đường. Theo em mẹ Hoa mua mấy ki lô gam đường?</a:t>
            </a:r>
          </a:p>
        </p:txBody>
      </p:sp>
      <p:sp>
        <p:nvSpPr>
          <p:cNvPr id="12" name="TextBox 11"/>
          <p:cNvSpPr txBox="1"/>
          <p:nvPr/>
        </p:nvSpPr>
        <p:spPr>
          <a:xfrm>
            <a:off x="7731919" y="4565055"/>
            <a:ext cx="5994400" cy="1405641"/>
          </a:xfrm>
          <a:prstGeom prst="rect">
            <a:avLst/>
          </a:prstGeom>
          <a:noFill/>
        </p:spPr>
        <p:txBody>
          <a:bodyPr wrap="square" rtlCol="0">
            <a:spAutoFit/>
          </a:bodyPr>
          <a:lstStyle/>
          <a:p>
            <a:pPr defTabSz="1219170"/>
            <a:r>
              <a:rPr lang="en-US" sz="4267">
                <a:solidFill>
                  <a:prstClr val="black"/>
                </a:solidFill>
                <a:latin typeface="Times New Roman" pitchFamily="18" charset="0"/>
                <a:cs typeface="Times New Roman" pitchFamily="18" charset="0"/>
              </a:rPr>
              <a:t>Mẹ Hoa đi chợ mua 2kg đường.</a:t>
            </a:r>
          </a:p>
        </p:txBody>
      </p:sp>
      <p:pic>
        <p:nvPicPr>
          <p:cNvPr id="13" name="Picture 12">
            <a:hlinkClick r:id="rId5" action="ppaction://hlinksldjump"/>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72846" l="69540" r="97155">
                        <a14:foregroundMark x1="86109" y1="67154" x2="77741" y2="38000"/>
                        <a14:foregroundMark x1="79916" y1="66231" x2="89791" y2="40000"/>
                        <a14:foregroundMark x1="85607" y1="39615" x2="79163" y2="51769"/>
                        <a14:foregroundMark x1="83598" y1="50000" x2="85858" y2="46615"/>
                        <a14:foregroundMark x1="91967" y1="45000" x2="75230" y2="40692"/>
                        <a14:foregroundMark x1="72050" y1="47077" x2="75230" y2="47462"/>
                      </a14:backgroundRemoval>
                    </a14:imgEffect>
                  </a14:imgLayer>
                </a14:imgProps>
              </a:ext>
              <a:ext uri="{28A0092B-C50C-407E-A947-70E740481C1C}">
                <a14:useLocalDpi xmlns:a14="http://schemas.microsoft.com/office/drawing/2010/main" val="0"/>
              </a:ext>
            </a:extLst>
          </a:blip>
          <a:srcRect l="69341" t="34037" r="3350" b="28307"/>
          <a:stretch/>
        </p:blipFill>
        <p:spPr>
          <a:xfrm>
            <a:off x="12417835" y="6442362"/>
            <a:ext cx="1788777" cy="2683167"/>
          </a:xfrm>
          <a:prstGeom prst="rect">
            <a:avLst/>
          </a:prstGeom>
        </p:spPr>
      </p:pic>
    </p:spTree>
    <p:extLst>
      <p:ext uri="{BB962C8B-B14F-4D97-AF65-F5344CB8AC3E}">
        <p14:creationId xmlns:p14="http://schemas.microsoft.com/office/powerpoint/2010/main" val="3657769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1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1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anim calcmode="lin" valueType="num">
                                      <p:cBhvr>
                                        <p:cTn id="20" dur="500" fill="hold"/>
                                        <p:tgtEl>
                                          <p:spTgt spid="12"/>
                                        </p:tgtEl>
                                        <p:attrNameLst>
                                          <p:attrName>ppt_x</p:attrName>
                                        </p:attrNameLst>
                                      </p:cBhvr>
                                      <p:tavLst>
                                        <p:tav tm="0">
                                          <p:val>
                                            <p:strVal val="#ppt_x"/>
                                          </p:val>
                                        </p:tav>
                                        <p:tav tm="100000">
                                          <p:val>
                                            <p:strVal val="#ppt_x"/>
                                          </p:val>
                                        </p:tav>
                                      </p:tavLst>
                                    </p:anim>
                                    <p:anim calcmode="lin" valueType="num">
                                      <p:cBhvr>
                                        <p:cTn id="21"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404FB970-BF11-76E7-4FB5-3D21BE3276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05519" y="4099034"/>
            <a:ext cx="4324471" cy="5129212"/>
          </a:xfrm>
          <a:prstGeom prst="rect">
            <a:avLst/>
          </a:prstGeom>
        </p:spPr>
      </p:pic>
      <p:grpSp>
        <p:nvGrpSpPr>
          <p:cNvPr id="2" name="Group 1"/>
          <p:cNvGrpSpPr/>
          <p:nvPr/>
        </p:nvGrpSpPr>
        <p:grpSpPr>
          <a:xfrm>
            <a:off x="5007280" y="111473"/>
            <a:ext cx="6255239" cy="992290"/>
            <a:chOff x="4539228" y="172432"/>
            <a:chExt cx="6149694" cy="992290"/>
          </a:xfrm>
        </p:grpSpPr>
        <p:grpSp>
          <p:nvGrpSpPr>
            <p:cNvPr id="3" name="Group 2"/>
            <p:cNvGrpSpPr/>
            <p:nvPr/>
          </p:nvGrpSpPr>
          <p:grpSpPr>
            <a:xfrm>
              <a:off x="4539228" y="172432"/>
              <a:ext cx="6149694" cy="992290"/>
              <a:chOff x="4539228" y="172432"/>
              <a:chExt cx="6149694" cy="992290"/>
            </a:xfrm>
          </p:grpSpPr>
          <p:sp>
            <p:nvSpPr>
              <p:cNvPr id="5" name="TextBox 4"/>
              <p:cNvSpPr txBox="1"/>
              <p:nvPr/>
            </p:nvSpPr>
            <p:spPr>
              <a:xfrm>
                <a:off x="4539228" y="172432"/>
                <a:ext cx="6149694" cy="584775"/>
              </a:xfrm>
              <a:prstGeom prst="rect">
                <a:avLst/>
              </a:prstGeom>
              <a:noFill/>
            </p:spPr>
            <p:txBody>
              <a:bodyPr wrap="none" rtlCol="0">
                <a:spAutoFit/>
              </a:bodyPr>
              <a:lstStyle/>
              <a:p>
                <a:r>
                  <a:rPr lang="en-US" sz="3200">
                    <a:solidFill>
                      <a:srgbClr val="0000CC"/>
                    </a:solidFill>
                    <a:latin typeface="Times New Roman" pitchFamily="18" charset="0"/>
                    <a:cs typeface="Times New Roman" pitchFamily="18" charset="0"/>
                  </a:rPr>
                  <a:t>Thứ……ngày…..tháng…..năm…….</a:t>
                </a:r>
              </a:p>
            </p:txBody>
          </p:sp>
          <p:sp>
            <p:nvSpPr>
              <p:cNvPr id="6" name="TextBox 5"/>
              <p:cNvSpPr txBox="1"/>
              <p:nvPr/>
            </p:nvSpPr>
            <p:spPr>
              <a:xfrm>
                <a:off x="7022642" y="641502"/>
                <a:ext cx="1194827"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TOÁN</a:t>
                </a:r>
              </a:p>
            </p:txBody>
          </p:sp>
        </p:grpSp>
        <p:cxnSp>
          <p:nvCxnSpPr>
            <p:cNvPr id="4" name="Straight Connector 3"/>
            <p:cNvCxnSpPr/>
            <p:nvPr/>
          </p:nvCxnSpPr>
          <p:spPr>
            <a:xfrm>
              <a:off x="7153434" y="1085354"/>
              <a:ext cx="898971"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1" name="Text Box 14">
            <a:extLst>
              <a:ext uri="{FF2B5EF4-FFF2-40B4-BE49-F238E27FC236}">
                <a16:creationId xmlns:a16="http://schemas.microsoft.com/office/drawing/2014/main" id="{17B9FBA9-B406-B759-5E14-0CAA4E610D64}"/>
              </a:ext>
            </a:extLst>
          </p:cNvPr>
          <p:cNvSpPr txBox="1">
            <a:spLocks noChangeArrowheads="1"/>
          </p:cNvSpPr>
          <p:nvPr/>
        </p:nvSpPr>
        <p:spPr bwMode="auto">
          <a:xfrm>
            <a:off x="2118520" y="1041400"/>
            <a:ext cx="118110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2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44  ÔN TẬP CHUNG –t2- Trang 121 </a:t>
            </a:r>
          </a:p>
        </p:txBody>
      </p:sp>
      <p:pic>
        <p:nvPicPr>
          <p:cNvPr id="7" name="Picture 6">
            <a:extLst>
              <a:ext uri="{FF2B5EF4-FFF2-40B4-BE49-F238E27FC236}">
                <a16:creationId xmlns:a16="http://schemas.microsoft.com/office/drawing/2014/main" id="{8F2E5DC6-B0A7-0021-3EB9-6158BF0549A7}"/>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a:off x="-197479" y="1165318"/>
            <a:ext cx="14126999" cy="8538343"/>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34" name="Rectangle 33">
            <a:extLst>
              <a:ext uri="{FF2B5EF4-FFF2-40B4-BE49-F238E27FC236}">
                <a16:creationId xmlns:a16="http://schemas.microsoft.com/office/drawing/2014/main" id="{69A13241-C44C-1E42-EE19-0D96FDB18634}"/>
              </a:ext>
            </a:extLst>
          </p:cNvPr>
          <p:cNvSpPr/>
          <p:nvPr/>
        </p:nvSpPr>
        <p:spPr>
          <a:xfrm>
            <a:off x="3337719" y="5406736"/>
            <a:ext cx="7735451" cy="1231106"/>
          </a:xfrm>
          <a:prstGeom prst="rect">
            <a:avLst/>
          </a:prstGeom>
          <a:noFill/>
        </p:spPr>
        <p:txBody>
          <a:bodyPr wrap="none" lIns="121920" tIns="60960" rIns="121920" bIns="60960">
            <a:spAutoFit/>
          </a:bodyPr>
          <a:lstStyle/>
          <a:p>
            <a:pPr algn="ctr" defTabSz="1219170"/>
            <a:r>
              <a:rPr lang="en-US" sz="7200" b="1" dirty="0" err="1">
                <a:ln w="22225">
                  <a:solidFill>
                    <a:srgbClr val="C0504D"/>
                  </a:solidFill>
                  <a:prstDash val="solid"/>
                </a:ln>
                <a:solidFill>
                  <a:srgbClr val="0000FF"/>
                </a:solidFill>
                <a:latin typeface="Arial"/>
              </a:rPr>
              <a:t>Tạm</a:t>
            </a:r>
            <a:r>
              <a:rPr lang="en-US" sz="7200" b="1" dirty="0">
                <a:ln w="22225">
                  <a:solidFill>
                    <a:srgbClr val="C0504D"/>
                  </a:solidFill>
                  <a:prstDash val="solid"/>
                </a:ln>
                <a:solidFill>
                  <a:srgbClr val="0000FF"/>
                </a:solidFill>
                <a:latin typeface="Arial"/>
              </a:rPr>
              <a:t> </a:t>
            </a:r>
            <a:r>
              <a:rPr lang="en-US" sz="7200" b="1" dirty="0" err="1">
                <a:ln w="22225">
                  <a:solidFill>
                    <a:srgbClr val="C0504D"/>
                  </a:solidFill>
                  <a:prstDash val="solid"/>
                </a:ln>
                <a:solidFill>
                  <a:srgbClr val="0000FF"/>
                </a:solidFill>
                <a:latin typeface="Arial"/>
              </a:rPr>
              <a:t>biệt</a:t>
            </a:r>
            <a:r>
              <a:rPr lang="en-US" sz="7200" b="1" dirty="0">
                <a:ln w="22225">
                  <a:solidFill>
                    <a:srgbClr val="C0504D"/>
                  </a:solidFill>
                  <a:prstDash val="solid"/>
                </a:ln>
                <a:solidFill>
                  <a:srgbClr val="0000FF"/>
                </a:solidFill>
                <a:latin typeface="Arial"/>
              </a:rPr>
              <a:t> </a:t>
            </a:r>
            <a:r>
              <a:rPr lang="en-US" sz="7200" b="1" dirty="0" err="1">
                <a:ln w="22225">
                  <a:solidFill>
                    <a:srgbClr val="C0504D"/>
                  </a:solidFill>
                  <a:prstDash val="solid"/>
                </a:ln>
                <a:solidFill>
                  <a:srgbClr val="0000FF"/>
                </a:solidFill>
                <a:latin typeface="Arial"/>
              </a:rPr>
              <a:t>các</a:t>
            </a:r>
            <a:r>
              <a:rPr lang="en-US" sz="7200" b="1" dirty="0">
                <a:ln w="22225">
                  <a:solidFill>
                    <a:srgbClr val="C0504D"/>
                  </a:solidFill>
                  <a:prstDash val="solid"/>
                </a:ln>
                <a:solidFill>
                  <a:srgbClr val="0000FF"/>
                </a:solidFill>
                <a:latin typeface="Arial"/>
              </a:rPr>
              <a:t> </a:t>
            </a:r>
            <a:r>
              <a:rPr lang="en-US" sz="7200" b="1" dirty="0" err="1">
                <a:ln w="22225">
                  <a:solidFill>
                    <a:srgbClr val="C0504D"/>
                  </a:solidFill>
                  <a:prstDash val="solid"/>
                </a:ln>
                <a:solidFill>
                  <a:srgbClr val="0000FF"/>
                </a:solidFill>
                <a:latin typeface="Arial"/>
              </a:rPr>
              <a:t>em</a:t>
            </a:r>
            <a:r>
              <a:rPr lang="en-US" sz="7200" b="1" dirty="0">
                <a:ln w="22225">
                  <a:solidFill>
                    <a:srgbClr val="C0504D"/>
                  </a:solidFill>
                  <a:prstDash val="solid"/>
                </a:ln>
                <a:solidFill>
                  <a:srgbClr val="0000FF"/>
                </a:solidFill>
                <a:latin typeface="Arial"/>
              </a:rPr>
              <a:t>!</a:t>
            </a:r>
          </a:p>
        </p:txBody>
      </p:sp>
    </p:spTree>
    <p:extLst>
      <p:ext uri="{BB962C8B-B14F-4D97-AF65-F5344CB8AC3E}">
        <p14:creationId xmlns:p14="http://schemas.microsoft.com/office/powerpoint/2010/main" val="396872127"/>
      </p:ext>
    </p:extLst>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7000" b="-7000"/>
          </a:stretch>
        </a:blipFill>
        <a:effectLst/>
      </p:bgPr>
    </p:bg>
    <p:spTree>
      <p:nvGrpSpPr>
        <p:cNvPr id="1" name=""/>
        <p:cNvGrpSpPr/>
        <p:nvPr/>
      </p:nvGrpSpPr>
      <p:grpSpPr>
        <a:xfrm>
          <a:off x="0" y="0"/>
          <a:ext cx="0" cy="0"/>
          <a:chOff x="0" y="0"/>
          <a:chExt cx="0" cy="0"/>
        </a:xfrm>
      </p:grpSpPr>
      <p:sp>
        <p:nvSpPr>
          <p:cNvPr id="2" name="Oval 1"/>
          <p:cNvSpPr/>
          <p:nvPr/>
        </p:nvSpPr>
        <p:spPr>
          <a:xfrm>
            <a:off x="3159919" y="406400"/>
            <a:ext cx="8331200" cy="24384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1219170"/>
            <a:endParaRPr lang="en-US" sz="2400">
              <a:solidFill>
                <a:prstClr val="black"/>
              </a:solidFill>
              <a:latin typeface="Calibri"/>
            </a:endParaRPr>
          </a:p>
        </p:txBody>
      </p:sp>
      <p:sp>
        <p:nvSpPr>
          <p:cNvPr id="3" name="TextBox 2"/>
          <p:cNvSpPr txBox="1"/>
          <p:nvPr/>
        </p:nvSpPr>
        <p:spPr>
          <a:xfrm>
            <a:off x="3955978" y="933679"/>
            <a:ext cx="7213600" cy="1405641"/>
          </a:xfrm>
          <a:prstGeom prst="rect">
            <a:avLst/>
          </a:prstGeom>
          <a:noFill/>
        </p:spPr>
        <p:txBody>
          <a:bodyPr wrap="square" rtlCol="0">
            <a:spAutoFit/>
          </a:bodyPr>
          <a:lstStyle/>
          <a:p>
            <a:pPr defTabSz="1219170"/>
            <a:r>
              <a:rPr lang="en-US" sz="4267">
                <a:solidFill>
                  <a:prstClr val="black"/>
                </a:solidFill>
                <a:latin typeface="Times New Roman" pitchFamily="18" charset="0"/>
                <a:cs typeface="Times New Roman" pitchFamily="18" charset="0"/>
              </a:rPr>
              <a:t>Hình tam giác có mấy đỉnh và mấy cạnh?</a:t>
            </a:r>
          </a:p>
        </p:txBody>
      </p:sp>
      <p:sp>
        <p:nvSpPr>
          <p:cNvPr id="4" name="Rounded Rectangle 3"/>
          <p:cNvSpPr/>
          <p:nvPr/>
        </p:nvSpPr>
        <p:spPr>
          <a:xfrm>
            <a:off x="2899369" y="3459019"/>
            <a:ext cx="3874653" cy="11176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1219170"/>
            <a:endParaRPr lang="en-US" sz="2400">
              <a:solidFill>
                <a:prstClr val="black"/>
              </a:solidFill>
              <a:latin typeface="Calibri"/>
            </a:endParaRPr>
          </a:p>
        </p:txBody>
      </p:sp>
      <p:sp>
        <p:nvSpPr>
          <p:cNvPr id="5" name="Rounded Rectangle 4"/>
          <p:cNvSpPr/>
          <p:nvPr/>
        </p:nvSpPr>
        <p:spPr>
          <a:xfrm>
            <a:off x="8341519" y="5791200"/>
            <a:ext cx="4045528" cy="11176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1219170"/>
            <a:endParaRPr lang="en-US" sz="2400">
              <a:solidFill>
                <a:prstClr val="black"/>
              </a:solidFill>
              <a:latin typeface="Calibri"/>
            </a:endParaRPr>
          </a:p>
        </p:txBody>
      </p:sp>
      <p:sp>
        <p:nvSpPr>
          <p:cNvPr id="6" name="Rounded Rectangle 5"/>
          <p:cNvSpPr/>
          <p:nvPr/>
        </p:nvSpPr>
        <p:spPr>
          <a:xfrm>
            <a:off x="2877320" y="5619944"/>
            <a:ext cx="3906632" cy="11176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1219170"/>
            <a:endParaRPr lang="en-US" sz="2400">
              <a:solidFill>
                <a:prstClr val="black"/>
              </a:solidFill>
              <a:latin typeface="Calibri"/>
            </a:endParaRPr>
          </a:p>
        </p:txBody>
      </p:sp>
      <p:sp>
        <p:nvSpPr>
          <p:cNvPr id="7" name="Rounded Rectangle 6"/>
          <p:cNvSpPr/>
          <p:nvPr/>
        </p:nvSpPr>
        <p:spPr>
          <a:xfrm>
            <a:off x="8313810" y="3459019"/>
            <a:ext cx="4197928" cy="11176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1219170"/>
            <a:endParaRPr lang="en-US" sz="2400">
              <a:solidFill>
                <a:prstClr val="black"/>
              </a:solidFill>
              <a:latin typeface="Calibri"/>
            </a:endParaRPr>
          </a:p>
        </p:txBody>
      </p:sp>
      <p:sp>
        <p:nvSpPr>
          <p:cNvPr id="8" name="TextBox 7"/>
          <p:cNvSpPr txBox="1"/>
          <p:nvPr/>
        </p:nvSpPr>
        <p:spPr>
          <a:xfrm>
            <a:off x="2883916" y="3627969"/>
            <a:ext cx="4137632" cy="748988"/>
          </a:xfrm>
          <a:prstGeom prst="rect">
            <a:avLst/>
          </a:prstGeom>
          <a:noFill/>
        </p:spPr>
        <p:txBody>
          <a:bodyPr wrap="square" rtlCol="0">
            <a:spAutoFit/>
          </a:bodyPr>
          <a:lstStyle/>
          <a:p>
            <a:pPr defTabSz="1219170"/>
            <a:r>
              <a:rPr lang="en-US" sz="4267">
                <a:solidFill>
                  <a:prstClr val="black"/>
                </a:solidFill>
                <a:latin typeface="Times New Roman" pitchFamily="18" charset="0"/>
                <a:cs typeface="Times New Roman" pitchFamily="18" charset="0"/>
              </a:rPr>
              <a:t>A: 3đỉnh, 3 cạnh</a:t>
            </a:r>
          </a:p>
        </p:txBody>
      </p:sp>
      <p:sp>
        <p:nvSpPr>
          <p:cNvPr id="9" name="TextBox 8"/>
          <p:cNvSpPr txBox="1"/>
          <p:nvPr/>
        </p:nvSpPr>
        <p:spPr>
          <a:xfrm>
            <a:off x="8483026" y="3661081"/>
            <a:ext cx="3967019" cy="748988"/>
          </a:xfrm>
          <a:prstGeom prst="rect">
            <a:avLst/>
          </a:prstGeom>
          <a:noFill/>
        </p:spPr>
        <p:txBody>
          <a:bodyPr wrap="square" rtlCol="0">
            <a:spAutoFit/>
          </a:bodyPr>
          <a:lstStyle/>
          <a:p>
            <a:pPr defTabSz="1219170"/>
            <a:r>
              <a:rPr lang="en-US" sz="4267">
                <a:solidFill>
                  <a:prstClr val="black"/>
                </a:solidFill>
                <a:latin typeface="Times New Roman" pitchFamily="18" charset="0"/>
                <a:cs typeface="Times New Roman" pitchFamily="18" charset="0"/>
              </a:rPr>
              <a:t>B: 2 đỉnh, 3 cạnh</a:t>
            </a:r>
          </a:p>
        </p:txBody>
      </p:sp>
      <p:sp>
        <p:nvSpPr>
          <p:cNvPr id="10" name="TextBox 9"/>
          <p:cNvSpPr txBox="1"/>
          <p:nvPr/>
        </p:nvSpPr>
        <p:spPr>
          <a:xfrm>
            <a:off x="8341520" y="5960151"/>
            <a:ext cx="4045528" cy="748988"/>
          </a:xfrm>
          <a:prstGeom prst="rect">
            <a:avLst/>
          </a:prstGeom>
          <a:noFill/>
        </p:spPr>
        <p:txBody>
          <a:bodyPr wrap="square" rtlCol="0">
            <a:spAutoFit/>
          </a:bodyPr>
          <a:lstStyle/>
          <a:p>
            <a:pPr defTabSz="1219170"/>
            <a:r>
              <a:rPr lang="en-US" sz="4267">
                <a:solidFill>
                  <a:prstClr val="black"/>
                </a:solidFill>
                <a:latin typeface="Times New Roman" pitchFamily="18" charset="0"/>
                <a:cs typeface="Times New Roman" pitchFamily="18" charset="0"/>
              </a:rPr>
              <a:t>D: 1 đỉnh, 3 cạnh</a:t>
            </a:r>
          </a:p>
        </p:txBody>
      </p:sp>
      <p:sp>
        <p:nvSpPr>
          <p:cNvPr id="11" name="TextBox 10"/>
          <p:cNvSpPr txBox="1"/>
          <p:nvPr/>
        </p:nvSpPr>
        <p:spPr>
          <a:xfrm>
            <a:off x="2815867" y="5772989"/>
            <a:ext cx="3874653" cy="748988"/>
          </a:xfrm>
          <a:prstGeom prst="rect">
            <a:avLst/>
          </a:prstGeom>
          <a:noFill/>
        </p:spPr>
        <p:txBody>
          <a:bodyPr wrap="square" rtlCol="0">
            <a:spAutoFit/>
          </a:bodyPr>
          <a:lstStyle/>
          <a:p>
            <a:pPr defTabSz="1219170"/>
            <a:r>
              <a:rPr lang="en-US" sz="4267">
                <a:solidFill>
                  <a:prstClr val="black"/>
                </a:solidFill>
                <a:latin typeface="Times New Roman" pitchFamily="18" charset="0"/>
                <a:cs typeface="Times New Roman" pitchFamily="18" charset="0"/>
              </a:rPr>
              <a:t>C: 1đỉnh, 2 cạnh</a:t>
            </a:r>
          </a:p>
        </p:txBody>
      </p:sp>
      <p:pic>
        <p:nvPicPr>
          <p:cNvPr id="12" name="Picture 11"/>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9000440" y="2641127"/>
            <a:ext cx="2521527" cy="2670847"/>
          </a:xfrm>
          <a:prstGeom prst="rect">
            <a:avLst/>
          </a:prstGeom>
        </p:spPr>
      </p:pic>
      <p:pic>
        <p:nvPicPr>
          <p:cNvPr id="13" name="Picture 12"/>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7842757" y="5079527"/>
            <a:ext cx="2521527" cy="2670847"/>
          </a:xfrm>
          <a:prstGeom prst="rect">
            <a:avLst/>
          </a:prstGeom>
        </p:spPr>
      </p:pic>
      <p:pic>
        <p:nvPicPr>
          <p:cNvPr id="14" name="Picture 13"/>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3184081" y="5105577"/>
            <a:ext cx="2521527" cy="2670847"/>
          </a:xfrm>
          <a:prstGeom prst="rect">
            <a:avLst/>
          </a:prstGeom>
        </p:spPr>
      </p:pic>
      <p:pic>
        <p:nvPicPr>
          <p:cNvPr id="1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6479838" y="304800"/>
            <a:ext cx="812800" cy="812800"/>
          </a:xfrm>
          <a:prstGeom prst="rect">
            <a:avLst/>
          </a:prstGeom>
        </p:spPr>
      </p:pic>
      <p:pic>
        <p:nvPicPr>
          <p:cNvPr id="15" name="Dor"/>
          <p:cNvPicPr>
            <a:picLocks noChangeAspect="1"/>
          </p:cNvPicPr>
          <p:nvPr/>
        </p:nvPicPr>
        <p:blipFill rotWithShape="1">
          <a:blip r:embed="rId10">
            <a:extLst>
              <a:ext uri="{BEBA8EAE-BF5A-486C-A8C5-ECC9F3942E4B}">
                <a14:imgProps xmlns:a14="http://schemas.microsoft.com/office/drawing/2010/main">
                  <a14:imgLayer r:embed="rId11">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flipH="1">
            <a:off x="474310" y="2320814"/>
            <a:ext cx="3094149" cy="3541196"/>
          </a:xfrm>
          <a:prstGeom prst="rect">
            <a:avLst/>
          </a:prstGeom>
        </p:spPr>
      </p:pic>
      <p:pic>
        <p:nvPicPr>
          <p:cNvPr id="17"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6553729" y="1814176"/>
            <a:ext cx="812800" cy="812800"/>
          </a:xfrm>
          <a:prstGeom prst="rect">
            <a:avLst/>
          </a:prstGeom>
        </p:spPr>
      </p:pic>
      <p:pic>
        <p:nvPicPr>
          <p:cNvPr id="18"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6553729" y="5147349"/>
            <a:ext cx="812800" cy="8128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6479838" y="3459019"/>
            <a:ext cx="812800" cy="812800"/>
          </a:xfrm>
          <a:prstGeom prst="rect">
            <a:avLst/>
          </a:prstGeom>
        </p:spPr>
      </p:pic>
      <p:pic>
        <p:nvPicPr>
          <p:cNvPr id="22" name="Picture 21">
            <a:hlinkClick r:id="rId13" action="ppaction://hlinksldjump"/>
          </p:cNvPr>
          <p:cNvPicPr>
            <a:picLocks noChangeAspect="1"/>
          </p:cNvPicPr>
          <p:nvPr/>
        </p:nvPicPr>
        <p:blipFill>
          <a:blip r:embed="rId14">
            <a:extLst>
              <a:ext uri="{BEBA8EAE-BF5A-486C-A8C5-ECC9F3942E4B}">
                <a14:imgProps xmlns:a14="http://schemas.microsoft.com/office/drawing/2010/main">
                  <a14:imgLayer r:embed="rId15">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12387047" y="2"/>
            <a:ext cx="1828800" cy="2320812"/>
          </a:xfrm>
          <a:prstGeom prst="rect">
            <a:avLst/>
          </a:prstGeom>
        </p:spPr>
      </p:pic>
    </p:spTree>
    <p:extLst>
      <p:ext uri="{BB962C8B-B14F-4D97-AF65-F5344CB8AC3E}">
        <p14:creationId xmlns:p14="http://schemas.microsoft.com/office/powerpoint/2010/main" val="3272982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500"/>
                                        <p:tgtEl>
                                          <p:spTgt spid="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500"/>
                                        <p:tgtEl>
                                          <p:spTgt spid="7"/>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500"/>
                                        <p:tgtEl>
                                          <p:spTgt spid="11"/>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ircle(in)">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circle(in)">
                                      <p:cBhvr>
                                        <p:cTn id="39" dur="500"/>
                                        <p:tgtEl>
                                          <p:spTgt spid="5"/>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circle(in)">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 presetClass="mediacall" presetSubtype="0" fill="hold" nodeType="withEffect">
                                  <p:stCondLst>
                                    <p:cond delay="0"/>
                                  </p:stCondLst>
                                  <p:childTnLst>
                                    <p:cmd type="call" cmd="playFrom(0.0)">
                                      <p:cBhvr>
                                        <p:cTn id="50" dur="8091" fill="hold"/>
                                        <p:tgtEl>
                                          <p:spTgt spid="16"/>
                                        </p:tgtEl>
                                      </p:cBhvr>
                                    </p:cmd>
                                  </p:childTnLst>
                                </p:cTn>
                              </p:par>
                            </p:childTnLst>
                          </p:cTn>
                        </p:par>
                      </p:childTnLst>
                    </p:cTn>
                  </p:par>
                </p:childTnLst>
              </p:cTn>
              <p:nextCondLst>
                <p:cond evt="onClick" delay="0">
                  <p:tgtEl>
                    <p:spTgt spid="8"/>
                  </p:tgtEl>
                </p:cond>
              </p:nextCondLst>
            </p:seq>
            <p:seq concurrent="1" nextAc="seek">
              <p:cTn id="51" restart="whenNotActive" fill="hold" evtFilter="cancelBubble" nodeType="interactiveSeq">
                <p:stCondLst>
                  <p:cond evt="onClick" delay="0">
                    <p:tgtEl>
                      <p:spTgt spid="9"/>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par>
                                <p:cTn id="57" presetID="1" presetClass="mediacall" presetSubtype="0" fill="hold" nodeType="withEffect">
                                  <p:stCondLst>
                                    <p:cond delay="0"/>
                                  </p:stCondLst>
                                  <p:childTnLst>
                                    <p:cmd type="call" cmd="playFrom(0.0)">
                                      <p:cBhvr>
                                        <p:cTn id="58" dur="8158" fill="hold"/>
                                        <p:tgtEl>
                                          <p:spTgt spid="17"/>
                                        </p:tgtEl>
                                      </p:cBhvr>
                                    </p:cmd>
                                  </p:childTnLst>
                                </p:cTn>
                              </p:par>
                            </p:childTnLst>
                          </p:cTn>
                        </p:par>
                      </p:childTnLst>
                    </p:cTn>
                  </p:par>
                </p:childTnLst>
              </p:cTn>
              <p:nextCondLst>
                <p:cond evt="onClick" delay="0">
                  <p:tgtEl>
                    <p:spTgt spid="9"/>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cTn>
                              </p:par>
                              <p:par>
                                <p:cTn id="65" presetID="1" presetClass="mediacall" presetSubtype="0" fill="hold" nodeType="withEffect">
                                  <p:stCondLst>
                                    <p:cond delay="0"/>
                                  </p:stCondLst>
                                  <p:childTnLst>
                                    <p:cmd type="call" cmd="playFrom(0.0)">
                                      <p:cBhvr>
                                        <p:cTn id="66" dur="8158" fill="hold"/>
                                        <p:tgtEl>
                                          <p:spTgt spid="19"/>
                                        </p:tgtEl>
                                      </p:cBhvr>
                                    </p:cmd>
                                  </p:childTnLst>
                                </p:cTn>
                              </p:par>
                            </p:childTnLst>
                          </p:cTn>
                        </p:par>
                      </p:childTnLst>
                    </p:cTn>
                  </p:par>
                </p:childTnLst>
              </p:cTn>
              <p:nextCondLst>
                <p:cond evt="onClick" delay="0">
                  <p:tgtEl>
                    <p:spTgt spid="11"/>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500"/>
                                        <p:tgtEl>
                                          <p:spTgt spid="13"/>
                                        </p:tgtEl>
                                      </p:cBhvr>
                                    </p:animEffect>
                                  </p:childTnLst>
                                </p:cTn>
                              </p:par>
                              <p:par>
                                <p:cTn id="73" presetID="1" presetClass="mediacall" presetSubtype="0" fill="hold" nodeType="withEffect">
                                  <p:stCondLst>
                                    <p:cond delay="0"/>
                                  </p:stCondLst>
                                  <p:childTnLst>
                                    <p:cmd type="call" cmd="playFrom(0.0)">
                                      <p:cBhvr>
                                        <p:cTn id="74" dur="8158" fill="hold"/>
                                        <p:tgtEl>
                                          <p:spTgt spid="18"/>
                                        </p:tgtEl>
                                      </p:cBhvr>
                                    </p:cmd>
                                  </p:childTnLst>
                                </p:cTn>
                              </p:par>
                            </p:childTnLst>
                          </p:cTn>
                        </p:par>
                      </p:childTnLst>
                    </p:cTn>
                  </p:par>
                </p:childTnLst>
              </p:cTn>
              <p:nextCondLst>
                <p:cond evt="onClick" delay="0">
                  <p:tgtEl>
                    <p:spTgt spid="10"/>
                  </p:tgtEl>
                </p:cond>
              </p:nextCondLst>
            </p:seq>
            <p:audio>
              <p:cMediaNode vol="80000">
                <p:cTn id="75" fill="hold" display="0">
                  <p:stCondLst>
                    <p:cond delay="indefinite"/>
                  </p:stCondLst>
                  <p:endCondLst>
                    <p:cond evt="onStopAudio" delay="0">
                      <p:tgtEl>
                        <p:sldTgt/>
                      </p:tgtEl>
                    </p:cond>
                  </p:endCondLst>
                </p:cTn>
                <p:tgtEl>
                  <p:spTgt spid="16"/>
                </p:tgtEl>
              </p:cMediaNode>
            </p:audio>
            <p:audio>
              <p:cMediaNode vol="80000">
                <p:cTn id="76" fill="hold" display="0">
                  <p:stCondLst>
                    <p:cond delay="indefinite"/>
                  </p:stCondLst>
                  <p:endCondLst>
                    <p:cond evt="onStopAudio" delay="0">
                      <p:tgtEl>
                        <p:sldTgt/>
                      </p:tgtEl>
                    </p:cond>
                  </p:endCondLst>
                </p:cTn>
                <p:tgtEl>
                  <p:spTgt spid="17"/>
                </p:tgtEl>
              </p:cMediaNode>
            </p:audio>
            <p:audio>
              <p:cMediaNode vol="80000">
                <p:cTn id="77" fill="hold" display="0">
                  <p:stCondLst>
                    <p:cond delay="indefinite"/>
                  </p:stCondLst>
                  <p:endCondLst>
                    <p:cond evt="onStopAudio" delay="0">
                      <p:tgtEl>
                        <p:sldTgt/>
                      </p:tgtEl>
                    </p:cond>
                  </p:endCondLst>
                </p:cTn>
                <p:tgtEl>
                  <p:spTgt spid="18"/>
                </p:tgtEl>
              </p:cMediaNode>
            </p:audio>
            <p:audio>
              <p:cMediaNode vol="80000">
                <p:cTn id="78" fill="hold" display="0">
                  <p:stCondLst>
                    <p:cond delay="indefinite"/>
                  </p:stCondLst>
                  <p:endCondLst>
                    <p:cond evt="onStopAudio" delay="0">
                      <p:tgtEl>
                        <p:sldTgt/>
                      </p:tgtEl>
                    </p:cond>
                  </p:endCondLst>
                </p:cTn>
                <p:tgtEl>
                  <p:spTgt spid="19"/>
                </p:tgtEl>
              </p:cMediaNode>
            </p:audio>
            <p:seq concurrent="1" nextAc="seek">
              <p:cTn id="79" restart="whenNotActive" fill="hold" evtFilter="cancelBubble" nodeType="interactiveSeq">
                <p:stCondLst>
                  <p:cond evt="onClick" delay="0">
                    <p:tgtEl>
                      <p:spTgt spid="15"/>
                    </p:tgtEl>
                  </p:cond>
                </p:stCondLst>
                <p:endSync evt="end" delay="0">
                  <p:rtn val="all"/>
                </p:endSync>
                <p:childTnLst>
                  <p:par>
                    <p:cTn id="80" fill="hold">
                      <p:stCondLst>
                        <p:cond delay="0"/>
                      </p:stCondLst>
                      <p:childTnLst>
                        <p:par>
                          <p:cTn id="81" fill="hold">
                            <p:stCondLst>
                              <p:cond delay="0"/>
                            </p:stCondLst>
                            <p:childTnLst>
                              <p:par>
                                <p:cTn id="82" presetID="1" presetClass="exit" presetSubtype="0" fill="hold" nodeType="clickEffect">
                                  <p:stCondLst>
                                    <p:cond delay="0"/>
                                  </p:stCondLst>
                                  <p:childTnLst>
                                    <p:set>
                                      <p:cBhvr>
                                        <p:cTn id="83"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 grpId="0" animBg="1"/>
      <p:bldP spid="3" grpId="0"/>
      <p:bldP spid="4" grpId="0" animBg="1"/>
      <p:bldP spid="5" grpId="0" animBg="1"/>
      <p:bldP spid="6" grpId="0" animBg="1"/>
      <p:bldP spid="7" grpId="0" animBg="1"/>
      <p:bldP spid="8" grpId="0"/>
      <p:bldP spid="9" grpId="0"/>
      <p:bldP spid="10"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10000" r="-10000"/>
          </a:stretch>
        </a:blipFill>
        <a:effectLst/>
      </p:bgPr>
    </p:bg>
    <p:spTree>
      <p:nvGrpSpPr>
        <p:cNvPr id="1" name=""/>
        <p:cNvGrpSpPr/>
        <p:nvPr/>
      </p:nvGrpSpPr>
      <p:grpSpPr>
        <a:xfrm>
          <a:off x="0" y="0"/>
          <a:ext cx="0" cy="0"/>
          <a:chOff x="0" y="0"/>
          <a:chExt cx="0" cy="0"/>
        </a:xfrm>
      </p:grpSpPr>
      <p:sp>
        <p:nvSpPr>
          <p:cNvPr id="4" name="Rounded Rectangle 3"/>
          <p:cNvSpPr/>
          <p:nvPr/>
        </p:nvSpPr>
        <p:spPr>
          <a:xfrm>
            <a:off x="3279991" y="5853463"/>
            <a:ext cx="2844800" cy="11176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1219170"/>
            <a:endParaRPr lang="en-US" sz="2400">
              <a:solidFill>
                <a:prstClr val="black"/>
              </a:solidFill>
              <a:latin typeface="Calibri"/>
            </a:endParaRPr>
          </a:p>
        </p:txBody>
      </p:sp>
      <p:sp>
        <p:nvSpPr>
          <p:cNvPr id="5" name="Rounded Rectangle 4"/>
          <p:cNvSpPr/>
          <p:nvPr/>
        </p:nvSpPr>
        <p:spPr>
          <a:xfrm>
            <a:off x="8341519" y="5791200"/>
            <a:ext cx="2844800" cy="11176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1219170"/>
            <a:endParaRPr lang="en-US" sz="2400">
              <a:solidFill>
                <a:prstClr val="black"/>
              </a:solidFill>
              <a:latin typeface="Calibri"/>
            </a:endParaRPr>
          </a:p>
        </p:txBody>
      </p:sp>
      <p:sp>
        <p:nvSpPr>
          <p:cNvPr id="6" name="Rounded Rectangle 5"/>
          <p:cNvSpPr/>
          <p:nvPr/>
        </p:nvSpPr>
        <p:spPr>
          <a:xfrm>
            <a:off x="3335408" y="3486728"/>
            <a:ext cx="2844800" cy="11176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1219170"/>
            <a:endParaRPr lang="en-US" sz="2400">
              <a:solidFill>
                <a:prstClr val="black"/>
              </a:solidFill>
              <a:latin typeface="Calibri"/>
            </a:endParaRPr>
          </a:p>
        </p:txBody>
      </p:sp>
      <p:sp>
        <p:nvSpPr>
          <p:cNvPr id="7" name="Rounded Rectangle 6"/>
          <p:cNvSpPr/>
          <p:nvPr/>
        </p:nvSpPr>
        <p:spPr>
          <a:xfrm>
            <a:off x="8313810" y="3459019"/>
            <a:ext cx="2844800" cy="11176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1219170"/>
            <a:endParaRPr lang="en-US" sz="2400">
              <a:solidFill>
                <a:prstClr val="black"/>
              </a:solidFill>
              <a:latin typeface="Calibri"/>
            </a:endParaRPr>
          </a:p>
        </p:txBody>
      </p:sp>
      <p:sp>
        <p:nvSpPr>
          <p:cNvPr id="8" name="TextBox 7"/>
          <p:cNvSpPr txBox="1"/>
          <p:nvPr/>
        </p:nvSpPr>
        <p:spPr>
          <a:xfrm>
            <a:off x="3464720" y="5960151"/>
            <a:ext cx="2272145" cy="748988"/>
          </a:xfrm>
          <a:prstGeom prst="rect">
            <a:avLst/>
          </a:prstGeom>
          <a:noFill/>
        </p:spPr>
        <p:txBody>
          <a:bodyPr wrap="square" rtlCol="0">
            <a:spAutoFit/>
          </a:bodyPr>
          <a:lstStyle/>
          <a:p>
            <a:pPr defTabSz="1219170"/>
            <a:r>
              <a:rPr lang="en-US" sz="4267">
                <a:solidFill>
                  <a:prstClr val="black"/>
                </a:solidFill>
                <a:latin typeface="Times New Roman" pitchFamily="18" charset="0"/>
                <a:cs typeface="Times New Roman" pitchFamily="18" charset="0"/>
              </a:rPr>
              <a:t>C: Q</a:t>
            </a:r>
          </a:p>
        </p:txBody>
      </p:sp>
      <p:sp>
        <p:nvSpPr>
          <p:cNvPr id="9" name="TextBox 8"/>
          <p:cNvSpPr txBox="1"/>
          <p:nvPr/>
        </p:nvSpPr>
        <p:spPr>
          <a:xfrm>
            <a:off x="8544719" y="3710633"/>
            <a:ext cx="2032000" cy="748988"/>
          </a:xfrm>
          <a:prstGeom prst="rect">
            <a:avLst/>
          </a:prstGeom>
          <a:noFill/>
        </p:spPr>
        <p:txBody>
          <a:bodyPr wrap="square" rtlCol="0">
            <a:spAutoFit/>
          </a:bodyPr>
          <a:lstStyle/>
          <a:p>
            <a:pPr defTabSz="1219170"/>
            <a:r>
              <a:rPr lang="en-US" sz="4267">
                <a:solidFill>
                  <a:prstClr val="black"/>
                </a:solidFill>
                <a:latin typeface="Times New Roman" pitchFamily="18" charset="0"/>
                <a:cs typeface="Times New Roman" pitchFamily="18" charset="0"/>
              </a:rPr>
              <a:t>B: B</a:t>
            </a:r>
          </a:p>
        </p:txBody>
      </p:sp>
      <p:sp>
        <p:nvSpPr>
          <p:cNvPr id="10" name="TextBox 9"/>
          <p:cNvSpPr txBox="1"/>
          <p:nvPr/>
        </p:nvSpPr>
        <p:spPr>
          <a:xfrm>
            <a:off x="8544719" y="5960151"/>
            <a:ext cx="2032000" cy="748988"/>
          </a:xfrm>
          <a:prstGeom prst="rect">
            <a:avLst/>
          </a:prstGeom>
          <a:noFill/>
        </p:spPr>
        <p:txBody>
          <a:bodyPr wrap="square" rtlCol="0">
            <a:spAutoFit/>
          </a:bodyPr>
          <a:lstStyle/>
          <a:p>
            <a:pPr defTabSz="1219170"/>
            <a:r>
              <a:rPr lang="en-US" sz="4267">
                <a:solidFill>
                  <a:prstClr val="black"/>
                </a:solidFill>
                <a:latin typeface="Times New Roman" pitchFamily="18" charset="0"/>
                <a:cs typeface="Times New Roman" pitchFamily="18" charset="0"/>
              </a:rPr>
              <a:t>D: A.B</a:t>
            </a:r>
          </a:p>
        </p:txBody>
      </p:sp>
      <p:sp>
        <p:nvSpPr>
          <p:cNvPr id="11" name="TextBox 10"/>
          <p:cNvSpPr txBox="1"/>
          <p:nvPr/>
        </p:nvSpPr>
        <p:spPr>
          <a:xfrm>
            <a:off x="3686391" y="3819545"/>
            <a:ext cx="2032000" cy="748988"/>
          </a:xfrm>
          <a:prstGeom prst="rect">
            <a:avLst/>
          </a:prstGeom>
          <a:noFill/>
        </p:spPr>
        <p:txBody>
          <a:bodyPr wrap="square" rtlCol="0">
            <a:spAutoFit/>
          </a:bodyPr>
          <a:lstStyle/>
          <a:p>
            <a:pPr defTabSz="1219170"/>
            <a:r>
              <a:rPr lang="en-US" sz="4267">
                <a:solidFill>
                  <a:prstClr val="black"/>
                </a:solidFill>
                <a:latin typeface="Times New Roman" pitchFamily="18" charset="0"/>
                <a:cs typeface="Times New Roman" pitchFamily="18" charset="0"/>
              </a:rPr>
              <a:t>A. A</a:t>
            </a:r>
          </a:p>
        </p:txBody>
      </p:sp>
      <p:pic>
        <p:nvPicPr>
          <p:cNvPr id="12" name="Picture 11"/>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9338674" y="2484122"/>
            <a:ext cx="2521527" cy="2670847"/>
          </a:xfrm>
          <a:prstGeom prst="rect">
            <a:avLst/>
          </a:prstGeom>
        </p:spPr>
      </p:pic>
      <p:pic>
        <p:nvPicPr>
          <p:cNvPr id="13" name="Picture 12"/>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9683492" y="4922522"/>
            <a:ext cx="2521527" cy="2670847"/>
          </a:xfrm>
          <a:prstGeom prst="rect">
            <a:avLst/>
          </a:prstGeom>
        </p:spPr>
      </p:pic>
      <p:pic>
        <p:nvPicPr>
          <p:cNvPr id="14" name="Picture 13"/>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4416066" y="2546081"/>
            <a:ext cx="2521527" cy="2670847"/>
          </a:xfrm>
          <a:prstGeom prst="rect">
            <a:avLst/>
          </a:prstGeom>
        </p:spPr>
      </p:pic>
      <p:pic>
        <p:nvPicPr>
          <p:cNvPr id="1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6479838" y="304800"/>
            <a:ext cx="812800" cy="812800"/>
          </a:xfrm>
          <a:prstGeom prst="rect">
            <a:avLst/>
          </a:prstGeom>
        </p:spPr>
      </p:pic>
      <p:pic>
        <p:nvPicPr>
          <p:cNvPr id="15" name="Dor"/>
          <p:cNvPicPr>
            <a:picLocks noChangeAspect="1"/>
          </p:cNvPicPr>
          <p:nvPr/>
        </p:nvPicPr>
        <p:blipFill rotWithShape="1">
          <a:blip r:embed="rId10">
            <a:extLst>
              <a:ext uri="{BEBA8EAE-BF5A-486C-A8C5-ECC9F3942E4B}">
                <a14:imgProps xmlns:a14="http://schemas.microsoft.com/office/drawing/2010/main">
                  <a14:imgLayer r:embed="rId11">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4451015" y="5025937"/>
            <a:ext cx="3415613" cy="4108089"/>
          </a:xfrm>
          <a:prstGeom prst="rect">
            <a:avLst/>
          </a:prstGeom>
        </p:spPr>
      </p:pic>
      <p:pic>
        <p:nvPicPr>
          <p:cNvPr id="17"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6553729" y="1814176"/>
            <a:ext cx="812800" cy="812800"/>
          </a:xfrm>
          <a:prstGeom prst="rect">
            <a:avLst/>
          </a:prstGeom>
        </p:spPr>
      </p:pic>
      <p:pic>
        <p:nvPicPr>
          <p:cNvPr id="18"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6553729" y="5147349"/>
            <a:ext cx="812800" cy="8128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6479838" y="3459019"/>
            <a:ext cx="812800" cy="812800"/>
          </a:xfrm>
          <a:prstGeom prst="rect">
            <a:avLst/>
          </a:prstGeom>
        </p:spPr>
      </p:pic>
      <p:pic>
        <p:nvPicPr>
          <p:cNvPr id="20" name="Picture 19">
            <a:hlinkClick r:id="rId13" action="ppaction://hlinksldjump"/>
          </p:cNvPr>
          <p:cNvPicPr>
            <a:picLocks noChangeAspect="1"/>
          </p:cNvPicPr>
          <p:nvPr/>
        </p:nvPicPr>
        <p:blipFill>
          <a:blip r:embed="rId14">
            <a:extLst>
              <a:ext uri="{BEBA8EAE-BF5A-486C-A8C5-ECC9F3942E4B}">
                <a14:imgProps xmlns:a14="http://schemas.microsoft.com/office/drawing/2010/main">
                  <a14:imgLayer r:embed="rId15">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12387047" y="2"/>
            <a:ext cx="1828800" cy="2320812"/>
          </a:xfrm>
          <a:prstGeom prst="rect">
            <a:avLst/>
          </a:prstGeom>
        </p:spPr>
      </p:pic>
      <p:grpSp>
        <p:nvGrpSpPr>
          <p:cNvPr id="43" name="Group 42"/>
          <p:cNvGrpSpPr/>
          <p:nvPr/>
        </p:nvGrpSpPr>
        <p:grpSpPr>
          <a:xfrm>
            <a:off x="3159919" y="406400"/>
            <a:ext cx="8331200" cy="2438400"/>
            <a:chOff x="2362200" y="304800"/>
            <a:chExt cx="6248400" cy="1828800"/>
          </a:xfrm>
        </p:grpSpPr>
        <p:sp>
          <p:nvSpPr>
            <p:cNvPr id="2" name="Oval 1"/>
            <p:cNvSpPr/>
            <p:nvPr/>
          </p:nvSpPr>
          <p:spPr>
            <a:xfrm>
              <a:off x="2362200" y="304800"/>
              <a:ext cx="6248400" cy="18288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1219170"/>
              <a:endParaRPr lang="en-US" sz="2400">
                <a:solidFill>
                  <a:prstClr val="black"/>
                </a:solidFill>
                <a:latin typeface="Calibri"/>
              </a:endParaRPr>
            </a:p>
          </p:txBody>
        </p:sp>
        <p:sp>
          <p:nvSpPr>
            <p:cNvPr id="3" name="TextBox 2"/>
            <p:cNvSpPr txBox="1"/>
            <p:nvPr/>
          </p:nvSpPr>
          <p:spPr>
            <a:xfrm>
              <a:off x="2539917" y="1097821"/>
              <a:ext cx="6019800" cy="561741"/>
            </a:xfrm>
            <a:prstGeom prst="rect">
              <a:avLst/>
            </a:prstGeom>
            <a:noFill/>
          </p:spPr>
          <p:txBody>
            <a:bodyPr wrap="square" rtlCol="0">
              <a:spAutoFit/>
            </a:bodyPr>
            <a:lstStyle/>
            <a:p>
              <a:pPr defTabSz="1219170"/>
              <a:r>
                <a:rPr lang="en-US" sz="4267">
                  <a:solidFill>
                    <a:prstClr val="black"/>
                  </a:solidFill>
                  <a:latin typeface="Times New Roman" pitchFamily="18" charset="0"/>
                  <a:cs typeface="Times New Roman" pitchFamily="18" charset="0"/>
                </a:rPr>
                <a:t>Trung điểm của đoạn thẳng trên là:</a:t>
              </a:r>
            </a:p>
          </p:txBody>
        </p:sp>
        <p:cxnSp>
          <p:nvCxnSpPr>
            <p:cNvPr id="22" name="Straight Connector 21"/>
            <p:cNvCxnSpPr/>
            <p:nvPr/>
          </p:nvCxnSpPr>
          <p:spPr>
            <a:xfrm>
              <a:off x="3921617" y="805215"/>
              <a:ext cx="3129566" cy="0"/>
            </a:xfrm>
            <a:prstGeom prst="line">
              <a:avLst/>
            </a:prstGeom>
            <a:ln w="41275"/>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5442858" y="765630"/>
              <a:ext cx="89262" cy="725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cxnSp>
          <p:nvCxnSpPr>
            <p:cNvPr id="24" name="Straight Connector 23"/>
            <p:cNvCxnSpPr/>
            <p:nvPr/>
          </p:nvCxnSpPr>
          <p:spPr>
            <a:xfrm flipV="1">
              <a:off x="3921617" y="744548"/>
              <a:ext cx="0" cy="125757"/>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flipV="1">
              <a:off x="7064103" y="723553"/>
              <a:ext cx="4354" cy="147304"/>
            </a:xfrm>
            <a:prstGeom prst="line">
              <a:avLst/>
            </a:prstGeom>
            <a:ln w="41275"/>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3704046" y="405549"/>
              <a:ext cx="384629" cy="346249"/>
            </a:xfrm>
            <a:prstGeom prst="rect">
              <a:avLst/>
            </a:prstGeom>
            <a:noFill/>
          </p:spPr>
          <p:txBody>
            <a:bodyPr wrap="square" rtlCol="0">
              <a:spAutoFit/>
            </a:bodyPr>
            <a:lstStyle/>
            <a:p>
              <a:pPr defTabSz="1219170"/>
              <a:r>
                <a:rPr lang="en-US" sz="2400">
                  <a:solidFill>
                    <a:prstClr val="black"/>
                  </a:solidFill>
                  <a:latin typeface="Times New Roman" panose="02020603050405020304" pitchFamily="18" charset="0"/>
                  <a:cs typeface="Times New Roman" panose="02020603050405020304" pitchFamily="18" charset="0"/>
                </a:rPr>
                <a:t>A</a:t>
              </a:r>
            </a:p>
          </p:txBody>
        </p:sp>
        <p:sp>
          <p:nvSpPr>
            <p:cNvPr id="38" name="TextBox 37"/>
            <p:cNvSpPr txBox="1"/>
            <p:nvPr/>
          </p:nvSpPr>
          <p:spPr>
            <a:xfrm>
              <a:off x="6909789" y="369906"/>
              <a:ext cx="384629" cy="346249"/>
            </a:xfrm>
            <a:prstGeom prst="rect">
              <a:avLst/>
            </a:prstGeom>
            <a:noFill/>
          </p:spPr>
          <p:txBody>
            <a:bodyPr wrap="square" rtlCol="0">
              <a:spAutoFit/>
            </a:bodyPr>
            <a:lstStyle/>
            <a:p>
              <a:pPr defTabSz="1219170"/>
              <a:r>
                <a:rPr lang="en-US" sz="2400">
                  <a:solidFill>
                    <a:prstClr val="black"/>
                  </a:solidFill>
                  <a:latin typeface="Times New Roman" panose="02020603050405020304" pitchFamily="18" charset="0"/>
                  <a:cs typeface="Times New Roman" panose="02020603050405020304" pitchFamily="18" charset="0"/>
                </a:rPr>
                <a:t>B</a:t>
              </a:r>
            </a:p>
          </p:txBody>
        </p:sp>
        <p:sp>
          <p:nvSpPr>
            <p:cNvPr id="39" name="TextBox 38"/>
            <p:cNvSpPr txBox="1"/>
            <p:nvPr/>
          </p:nvSpPr>
          <p:spPr>
            <a:xfrm>
              <a:off x="5339805" y="406585"/>
              <a:ext cx="384629" cy="346249"/>
            </a:xfrm>
            <a:prstGeom prst="rect">
              <a:avLst/>
            </a:prstGeom>
            <a:noFill/>
          </p:spPr>
          <p:txBody>
            <a:bodyPr wrap="square" rtlCol="0">
              <a:spAutoFit/>
            </a:bodyPr>
            <a:lstStyle/>
            <a:p>
              <a:pPr defTabSz="1219170"/>
              <a:r>
                <a:rPr lang="en-US" sz="2400">
                  <a:solidFill>
                    <a:prstClr val="black"/>
                  </a:solidFill>
                  <a:latin typeface="Times New Roman" panose="02020603050405020304" pitchFamily="18" charset="0"/>
                  <a:cs typeface="Times New Roman" panose="02020603050405020304" pitchFamily="18" charset="0"/>
                </a:rPr>
                <a:t>Q</a:t>
              </a:r>
            </a:p>
          </p:txBody>
        </p:sp>
      </p:grpSp>
    </p:spTree>
    <p:extLst>
      <p:ext uri="{BB962C8B-B14F-4D97-AF65-F5344CB8AC3E}">
        <p14:creationId xmlns:p14="http://schemas.microsoft.com/office/powerpoint/2010/main" val="185213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500"/>
                                        <p:tgtEl>
                                          <p:spTgt spid="11"/>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500"/>
                                        <p:tgtEl>
                                          <p:spTgt spid="7"/>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in)">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circle(in)">
                                      <p:cBhvr>
                                        <p:cTn id="23" dur="500"/>
                                        <p:tgtEl>
                                          <p:spTgt spid="4"/>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ircle(in)">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circle(in)">
                                      <p:cBhvr>
                                        <p:cTn id="31" dur="500"/>
                                        <p:tgtEl>
                                          <p:spTgt spid="5"/>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circle(in)">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8"/>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par>
                                <p:cTn id="41" presetID="1" presetClass="mediacall" presetSubtype="0" fill="hold" nodeType="withEffect">
                                  <p:stCondLst>
                                    <p:cond delay="0"/>
                                  </p:stCondLst>
                                  <p:childTnLst>
                                    <p:cmd type="call" cmd="playFrom(0.0)">
                                      <p:cBhvr>
                                        <p:cTn id="42" dur="8091" fill="hold"/>
                                        <p:tgtEl>
                                          <p:spTgt spid="16"/>
                                        </p:tgtEl>
                                      </p:cBhvr>
                                    </p:cmd>
                                  </p:childTnLst>
                                </p:cTn>
                              </p:par>
                            </p:childTnLst>
                          </p:cTn>
                        </p:par>
                      </p:childTnLst>
                    </p:cTn>
                  </p:par>
                </p:childTnLst>
              </p:cTn>
              <p:nextCondLst>
                <p:cond evt="onClick" delay="0">
                  <p:tgtEl>
                    <p:spTgt spid="8"/>
                  </p:tgtEl>
                </p:cond>
              </p:nextCondLst>
            </p:seq>
            <p:seq concurrent="1" nextAc="seek">
              <p:cTn id="43" restart="whenNotActive" fill="hold" evtFilter="cancelBubble" nodeType="interactiveSeq">
                <p:stCondLst>
                  <p:cond evt="onClick" delay="0">
                    <p:tgtEl>
                      <p:spTgt spid="9"/>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500"/>
                                        <p:tgtEl>
                                          <p:spTgt spid="12"/>
                                        </p:tgtEl>
                                      </p:cBhvr>
                                    </p:animEffect>
                                  </p:childTnLst>
                                </p:cTn>
                              </p:par>
                              <p:par>
                                <p:cTn id="49" presetID="1" presetClass="mediacall" presetSubtype="0" fill="hold" nodeType="withEffect">
                                  <p:stCondLst>
                                    <p:cond delay="0"/>
                                  </p:stCondLst>
                                  <p:childTnLst>
                                    <p:cmd type="call" cmd="playFrom(0.0)">
                                      <p:cBhvr>
                                        <p:cTn id="50" dur="8158" fill="hold"/>
                                        <p:tgtEl>
                                          <p:spTgt spid="17"/>
                                        </p:tgtEl>
                                      </p:cBhvr>
                                    </p:cmd>
                                  </p:childTnLst>
                                </p:cTn>
                              </p:par>
                            </p:childTnLst>
                          </p:cTn>
                        </p:par>
                      </p:childTnLst>
                    </p:cTn>
                  </p:par>
                </p:childTnLst>
              </p:cTn>
              <p:nextCondLst>
                <p:cond evt="onClick" delay="0">
                  <p:tgtEl>
                    <p:spTgt spid="9"/>
                  </p:tgtEl>
                </p:cond>
              </p:nextCondLst>
            </p:seq>
            <p:seq concurrent="1" nextAc="seek">
              <p:cTn id="51" restart="whenNotActive" fill="hold" evtFilter="cancelBubble" nodeType="interactiveSeq">
                <p:stCondLst>
                  <p:cond evt="onClick" delay="0">
                    <p:tgtEl>
                      <p:spTgt spid="11"/>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500"/>
                                        <p:tgtEl>
                                          <p:spTgt spid="14"/>
                                        </p:tgtEl>
                                      </p:cBhvr>
                                    </p:animEffect>
                                  </p:childTnLst>
                                </p:cTn>
                              </p:par>
                              <p:par>
                                <p:cTn id="57" presetID="1" presetClass="mediacall" presetSubtype="0" fill="hold" nodeType="withEffect">
                                  <p:stCondLst>
                                    <p:cond delay="0"/>
                                  </p:stCondLst>
                                  <p:childTnLst>
                                    <p:cmd type="call" cmd="playFrom(0.0)">
                                      <p:cBhvr>
                                        <p:cTn id="58" dur="8158" fill="hold"/>
                                        <p:tgtEl>
                                          <p:spTgt spid="19"/>
                                        </p:tgtEl>
                                      </p:cBhvr>
                                    </p:cmd>
                                  </p:childTnLst>
                                </p:cTn>
                              </p:par>
                            </p:childTnLst>
                          </p:cTn>
                        </p:par>
                      </p:childTnLst>
                    </p:cTn>
                  </p:par>
                </p:childTnLst>
              </p:cTn>
              <p:nextCondLst>
                <p:cond evt="onClick" delay="0">
                  <p:tgtEl>
                    <p:spTgt spid="11"/>
                  </p:tgtEl>
                </p:cond>
              </p:nextCondLst>
            </p:seq>
            <p:seq concurrent="1" nextAc="seek">
              <p:cTn id="59" restart="whenNotActive" fill="hold" evtFilter="cancelBubble" nodeType="interactiveSeq">
                <p:stCondLst>
                  <p:cond evt="onClick" delay="0">
                    <p:tgtEl>
                      <p:spTgt spid="10"/>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fade">
                                      <p:cBhvr>
                                        <p:cTn id="64" dur="500"/>
                                        <p:tgtEl>
                                          <p:spTgt spid="13"/>
                                        </p:tgtEl>
                                      </p:cBhvr>
                                    </p:animEffect>
                                  </p:childTnLst>
                                </p:cTn>
                              </p:par>
                              <p:par>
                                <p:cTn id="65" presetID="1" presetClass="mediacall" presetSubtype="0" fill="hold" nodeType="withEffect">
                                  <p:stCondLst>
                                    <p:cond delay="0"/>
                                  </p:stCondLst>
                                  <p:childTnLst>
                                    <p:cmd type="call" cmd="playFrom(0.0)">
                                      <p:cBhvr>
                                        <p:cTn id="66" dur="8158" fill="hold"/>
                                        <p:tgtEl>
                                          <p:spTgt spid="18"/>
                                        </p:tgtEl>
                                      </p:cBhvr>
                                    </p:cmd>
                                  </p:childTnLst>
                                </p:cTn>
                              </p:par>
                            </p:childTnLst>
                          </p:cTn>
                        </p:par>
                      </p:childTnLst>
                    </p:cTn>
                  </p:par>
                </p:childTnLst>
              </p:cTn>
              <p:nextCondLst>
                <p:cond evt="onClick" delay="0">
                  <p:tgtEl>
                    <p:spTgt spid="10"/>
                  </p:tgtEl>
                </p:cond>
              </p:nextCondLst>
            </p:seq>
            <p:audio>
              <p:cMediaNode vol="80000">
                <p:cTn id="67" fill="hold" display="0">
                  <p:stCondLst>
                    <p:cond delay="indefinite"/>
                  </p:stCondLst>
                  <p:endCondLst>
                    <p:cond evt="onStopAudio" delay="0">
                      <p:tgtEl>
                        <p:sldTgt/>
                      </p:tgtEl>
                    </p:cond>
                  </p:endCondLst>
                </p:cTn>
                <p:tgtEl>
                  <p:spTgt spid="16"/>
                </p:tgtEl>
              </p:cMediaNode>
            </p:audio>
            <p:audio>
              <p:cMediaNode vol="80000">
                <p:cTn id="68" fill="hold" display="0">
                  <p:stCondLst>
                    <p:cond delay="indefinite"/>
                  </p:stCondLst>
                  <p:endCondLst>
                    <p:cond evt="onStopAudio" delay="0">
                      <p:tgtEl>
                        <p:sldTgt/>
                      </p:tgtEl>
                    </p:cond>
                  </p:endCondLst>
                </p:cTn>
                <p:tgtEl>
                  <p:spTgt spid="17"/>
                </p:tgtEl>
              </p:cMediaNode>
            </p:audio>
            <p:audio>
              <p:cMediaNode vol="80000">
                <p:cTn id="69" fill="hold" display="0">
                  <p:stCondLst>
                    <p:cond delay="indefinite"/>
                  </p:stCondLst>
                  <p:endCondLst>
                    <p:cond evt="onStopAudio" delay="0">
                      <p:tgtEl>
                        <p:sldTgt/>
                      </p:tgtEl>
                    </p:cond>
                  </p:endCondLst>
                </p:cTn>
                <p:tgtEl>
                  <p:spTgt spid="18"/>
                </p:tgtEl>
              </p:cMediaNode>
            </p:audio>
            <p:audio>
              <p:cMediaNode vol="80000">
                <p:cTn id="70" fill="hold" display="0">
                  <p:stCondLst>
                    <p:cond delay="indefinite"/>
                  </p:stCondLst>
                  <p:endCondLst>
                    <p:cond evt="onStopAudio" delay="0">
                      <p:tgtEl>
                        <p:sldTgt/>
                      </p:tgtEl>
                    </p:cond>
                  </p:endCondLst>
                </p:cTn>
                <p:tgtEl>
                  <p:spTgt spid="19"/>
                </p:tgtEl>
              </p:cMediaNode>
            </p:audio>
            <p:seq concurrent="1" nextAc="seek">
              <p:cTn id="71" restart="whenNotActive" fill="hold" evtFilter="cancelBubble" nodeType="interactiveSeq">
                <p:stCondLst>
                  <p:cond evt="onClick" delay="0">
                    <p:tgtEl>
                      <p:spTgt spid="15"/>
                    </p:tgtEl>
                  </p:cond>
                </p:stCondLst>
                <p:endSync evt="end" delay="0">
                  <p:rtn val="all"/>
                </p:endSync>
                <p:childTnLst>
                  <p:par>
                    <p:cTn id="72" fill="hold">
                      <p:stCondLst>
                        <p:cond delay="0"/>
                      </p:stCondLst>
                      <p:childTnLst>
                        <p:par>
                          <p:cTn id="73" fill="hold">
                            <p:stCondLst>
                              <p:cond delay="0"/>
                            </p:stCondLst>
                            <p:childTnLst>
                              <p:par>
                                <p:cTn id="74" presetID="1" presetClass="exit" presetSubtype="0" fill="hold" nodeType="clickEffect">
                                  <p:stCondLst>
                                    <p:cond delay="0"/>
                                  </p:stCondLst>
                                  <p:childTnLst>
                                    <p:set>
                                      <p:cBhvr>
                                        <p:cTn id="75"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4" grpId="0" animBg="1"/>
      <p:bldP spid="5" grpId="0" animBg="1"/>
      <p:bldP spid="6" grpId="0" animBg="1"/>
      <p:bldP spid="7" grpId="0" animBg="1"/>
      <p:bldP spid="8" grpId="0"/>
      <p:bldP spid="9" grpId="0"/>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3000" b="-3000"/>
          </a:stretch>
        </a:blipFill>
        <a:effectLst/>
      </p:bgPr>
    </p:bg>
    <p:spTree>
      <p:nvGrpSpPr>
        <p:cNvPr id="1" name=""/>
        <p:cNvGrpSpPr/>
        <p:nvPr/>
      </p:nvGrpSpPr>
      <p:grpSpPr>
        <a:xfrm>
          <a:off x="0" y="0"/>
          <a:ext cx="0" cy="0"/>
          <a:chOff x="0" y="0"/>
          <a:chExt cx="0" cy="0"/>
        </a:xfrm>
      </p:grpSpPr>
      <p:sp>
        <p:nvSpPr>
          <p:cNvPr id="2" name="Oval 1"/>
          <p:cNvSpPr/>
          <p:nvPr/>
        </p:nvSpPr>
        <p:spPr>
          <a:xfrm>
            <a:off x="3159919" y="406400"/>
            <a:ext cx="8331200" cy="24384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1219170"/>
            <a:endParaRPr lang="en-US" sz="2400">
              <a:solidFill>
                <a:prstClr val="black"/>
              </a:solidFill>
              <a:latin typeface="Calibri"/>
            </a:endParaRPr>
          </a:p>
        </p:txBody>
      </p:sp>
      <p:sp>
        <p:nvSpPr>
          <p:cNvPr id="3" name="TextBox 2"/>
          <p:cNvSpPr txBox="1"/>
          <p:nvPr/>
        </p:nvSpPr>
        <p:spPr>
          <a:xfrm>
            <a:off x="3972719" y="917717"/>
            <a:ext cx="7213600" cy="1405641"/>
          </a:xfrm>
          <a:prstGeom prst="rect">
            <a:avLst/>
          </a:prstGeom>
          <a:noFill/>
        </p:spPr>
        <p:txBody>
          <a:bodyPr wrap="square" rtlCol="0">
            <a:spAutoFit/>
          </a:bodyPr>
          <a:lstStyle/>
          <a:p>
            <a:pPr defTabSz="1219170"/>
            <a:r>
              <a:rPr lang="en-US" sz="4267">
                <a:solidFill>
                  <a:prstClr val="black"/>
                </a:solidFill>
                <a:latin typeface="Times New Roman" pitchFamily="18" charset="0"/>
                <a:cs typeface="Times New Roman" pitchFamily="18" charset="0"/>
              </a:rPr>
              <a:t>Em đã được học mấy dạng tính giá trị của biểu thức?</a:t>
            </a:r>
          </a:p>
        </p:txBody>
      </p:sp>
      <p:sp>
        <p:nvSpPr>
          <p:cNvPr id="4" name="Rounded Rectangle 3"/>
          <p:cNvSpPr/>
          <p:nvPr/>
        </p:nvSpPr>
        <p:spPr>
          <a:xfrm>
            <a:off x="3159919" y="3556000"/>
            <a:ext cx="2844800" cy="11176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1219170"/>
            <a:endParaRPr lang="en-US" sz="2400">
              <a:solidFill>
                <a:prstClr val="black"/>
              </a:solidFill>
              <a:latin typeface="Calibri"/>
            </a:endParaRPr>
          </a:p>
        </p:txBody>
      </p:sp>
      <p:sp>
        <p:nvSpPr>
          <p:cNvPr id="5" name="Rounded Rectangle 4"/>
          <p:cNvSpPr/>
          <p:nvPr/>
        </p:nvSpPr>
        <p:spPr>
          <a:xfrm>
            <a:off x="8341519" y="5791200"/>
            <a:ext cx="2844800" cy="11176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1219170"/>
            <a:endParaRPr lang="en-US" sz="2400">
              <a:solidFill>
                <a:prstClr val="black"/>
              </a:solidFill>
              <a:latin typeface="Calibri"/>
            </a:endParaRPr>
          </a:p>
        </p:txBody>
      </p:sp>
      <p:sp>
        <p:nvSpPr>
          <p:cNvPr id="6" name="Rounded Rectangle 5"/>
          <p:cNvSpPr/>
          <p:nvPr/>
        </p:nvSpPr>
        <p:spPr>
          <a:xfrm>
            <a:off x="3159919" y="5791200"/>
            <a:ext cx="2844800" cy="11176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1219170"/>
            <a:endParaRPr lang="en-US" sz="2400">
              <a:solidFill>
                <a:prstClr val="black"/>
              </a:solidFill>
              <a:latin typeface="Calibri"/>
            </a:endParaRPr>
          </a:p>
        </p:txBody>
      </p:sp>
      <p:sp>
        <p:nvSpPr>
          <p:cNvPr id="7" name="Rounded Rectangle 6"/>
          <p:cNvSpPr/>
          <p:nvPr/>
        </p:nvSpPr>
        <p:spPr>
          <a:xfrm>
            <a:off x="8313810" y="3459019"/>
            <a:ext cx="2844800" cy="11176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1219170"/>
            <a:endParaRPr lang="en-US" sz="2400">
              <a:solidFill>
                <a:prstClr val="black"/>
              </a:solidFill>
              <a:latin typeface="Calibri"/>
            </a:endParaRPr>
          </a:p>
        </p:txBody>
      </p:sp>
      <p:sp>
        <p:nvSpPr>
          <p:cNvPr id="8" name="TextBox 7"/>
          <p:cNvSpPr txBox="1"/>
          <p:nvPr/>
        </p:nvSpPr>
        <p:spPr>
          <a:xfrm>
            <a:off x="3446247" y="3738342"/>
            <a:ext cx="2498435" cy="748988"/>
          </a:xfrm>
          <a:prstGeom prst="rect">
            <a:avLst/>
          </a:prstGeom>
          <a:noFill/>
        </p:spPr>
        <p:txBody>
          <a:bodyPr wrap="square" rtlCol="0">
            <a:spAutoFit/>
          </a:bodyPr>
          <a:lstStyle/>
          <a:p>
            <a:pPr defTabSz="1219170"/>
            <a:r>
              <a:rPr lang="en-US" sz="4267">
                <a:solidFill>
                  <a:prstClr val="black"/>
                </a:solidFill>
                <a:latin typeface="Times New Roman" pitchFamily="18" charset="0"/>
                <a:cs typeface="Times New Roman" pitchFamily="18" charset="0"/>
              </a:rPr>
              <a:t>A: 3 dạng</a:t>
            </a:r>
          </a:p>
        </p:txBody>
      </p:sp>
      <p:sp>
        <p:nvSpPr>
          <p:cNvPr id="9" name="TextBox 8"/>
          <p:cNvSpPr txBox="1"/>
          <p:nvPr/>
        </p:nvSpPr>
        <p:spPr>
          <a:xfrm>
            <a:off x="8544719" y="3710634"/>
            <a:ext cx="2613891" cy="748988"/>
          </a:xfrm>
          <a:prstGeom prst="rect">
            <a:avLst/>
          </a:prstGeom>
          <a:noFill/>
        </p:spPr>
        <p:txBody>
          <a:bodyPr wrap="square" rtlCol="0">
            <a:spAutoFit/>
          </a:bodyPr>
          <a:lstStyle/>
          <a:p>
            <a:pPr defTabSz="1219170"/>
            <a:r>
              <a:rPr lang="en-US" sz="4267">
                <a:solidFill>
                  <a:prstClr val="black"/>
                </a:solidFill>
                <a:latin typeface="Times New Roman" pitchFamily="18" charset="0"/>
                <a:cs typeface="Times New Roman" pitchFamily="18" charset="0"/>
              </a:rPr>
              <a:t>B: 1 dạng</a:t>
            </a:r>
          </a:p>
        </p:txBody>
      </p:sp>
      <p:sp>
        <p:nvSpPr>
          <p:cNvPr id="10" name="TextBox 9"/>
          <p:cNvSpPr txBox="1"/>
          <p:nvPr/>
        </p:nvSpPr>
        <p:spPr>
          <a:xfrm>
            <a:off x="8544719" y="5960151"/>
            <a:ext cx="2613891" cy="748988"/>
          </a:xfrm>
          <a:prstGeom prst="rect">
            <a:avLst/>
          </a:prstGeom>
          <a:noFill/>
        </p:spPr>
        <p:txBody>
          <a:bodyPr wrap="square" rtlCol="0">
            <a:spAutoFit/>
          </a:bodyPr>
          <a:lstStyle/>
          <a:p>
            <a:pPr defTabSz="1219170"/>
            <a:r>
              <a:rPr lang="en-US" sz="4267">
                <a:solidFill>
                  <a:prstClr val="black"/>
                </a:solidFill>
                <a:latin typeface="Times New Roman" pitchFamily="18" charset="0"/>
                <a:cs typeface="Times New Roman" pitchFamily="18" charset="0"/>
              </a:rPr>
              <a:t>D: 4 dạng</a:t>
            </a:r>
          </a:p>
        </p:txBody>
      </p:sp>
      <p:sp>
        <p:nvSpPr>
          <p:cNvPr id="11" name="TextBox 10"/>
          <p:cNvSpPr txBox="1"/>
          <p:nvPr/>
        </p:nvSpPr>
        <p:spPr>
          <a:xfrm>
            <a:off x="3473954" y="6002021"/>
            <a:ext cx="2470727" cy="748988"/>
          </a:xfrm>
          <a:prstGeom prst="rect">
            <a:avLst/>
          </a:prstGeom>
          <a:noFill/>
        </p:spPr>
        <p:txBody>
          <a:bodyPr wrap="square" rtlCol="0">
            <a:spAutoFit/>
          </a:bodyPr>
          <a:lstStyle/>
          <a:p>
            <a:pPr defTabSz="1219170"/>
            <a:r>
              <a:rPr lang="en-US" sz="4267">
                <a:solidFill>
                  <a:prstClr val="black"/>
                </a:solidFill>
                <a:latin typeface="Times New Roman" pitchFamily="18" charset="0"/>
                <a:cs typeface="Times New Roman" pitchFamily="18" charset="0"/>
              </a:rPr>
              <a:t>C: 2 dạng</a:t>
            </a:r>
          </a:p>
        </p:txBody>
      </p:sp>
      <p:pic>
        <p:nvPicPr>
          <p:cNvPr id="12" name="Picture 11"/>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7579521" y="2810243"/>
            <a:ext cx="2521527" cy="2670847"/>
          </a:xfrm>
          <a:prstGeom prst="rect">
            <a:avLst/>
          </a:prstGeom>
        </p:spPr>
      </p:pic>
      <p:pic>
        <p:nvPicPr>
          <p:cNvPr id="13" name="Picture 12"/>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7556318" y="5056446"/>
            <a:ext cx="2521527" cy="2670847"/>
          </a:xfrm>
          <a:prstGeom prst="rect">
            <a:avLst/>
          </a:prstGeom>
        </p:spPr>
      </p:pic>
      <p:pic>
        <p:nvPicPr>
          <p:cNvPr id="14" name="Picture 13"/>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2379449" y="5179134"/>
            <a:ext cx="2521527" cy="2670847"/>
          </a:xfrm>
          <a:prstGeom prst="rect">
            <a:avLst/>
          </a:prstGeom>
        </p:spPr>
      </p:pic>
      <p:pic>
        <p:nvPicPr>
          <p:cNvPr id="1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6479838" y="304800"/>
            <a:ext cx="812800" cy="812800"/>
          </a:xfrm>
          <a:prstGeom prst="rect">
            <a:avLst/>
          </a:prstGeom>
        </p:spPr>
      </p:pic>
      <p:pic>
        <p:nvPicPr>
          <p:cNvPr id="15" name="Dor"/>
          <p:cNvPicPr>
            <a:picLocks noChangeAspect="1"/>
          </p:cNvPicPr>
          <p:nvPr/>
        </p:nvPicPr>
        <p:blipFill rotWithShape="1">
          <a:blip r:embed="rId10">
            <a:extLst>
              <a:ext uri="{BEBA8EAE-BF5A-486C-A8C5-ECC9F3942E4B}">
                <a14:imgProps xmlns:a14="http://schemas.microsoft.com/office/drawing/2010/main">
                  <a14:imgLayer r:embed="rId11">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flipH="1">
            <a:off x="-87827" y="2290759"/>
            <a:ext cx="4395747" cy="3674863"/>
          </a:xfrm>
          <a:prstGeom prst="rect">
            <a:avLst/>
          </a:prstGeom>
        </p:spPr>
      </p:pic>
      <p:pic>
        <p:nvPicPr>
          <p:cNvPr id="17"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6553729" y="1814176"/>
            <a:ext cx="812800" cy="812800"/>
          </a:xfrm>
          <a:prstGeom prst="rect">
            <a:avLst/>
          </a:prstGeom>
        </p:spPr>
      </p:pic>
      <p:pic>
        <p:nvPicPr>
          <p:cNvPr id="18"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6553729" y="5147349"/>
            <a:ext cx="812800" cy="8128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6479838" y="3459019"/>
            <a:ext cx="812800" cy="812800"/>
          </a:xfrm>
          <a:prstGeom prst="rect">
            <a:avLst/>
          </a:prstGeom>
        </p:spPr>
      </p:pic>
      <p:pic>
        <p:nvPicPr>
          <p:cNvPr id="20" name="Picture 19">
            <a:hlinkClick r:id="rId13" action="ppaction://hlinksldjump"/>
          </p:cNvPr>
          <p:cNvPicPr>
            <a:picLocks noChangeAspect="1"/>
          </p:cNvPicPr>
          <p:nvPr/>
        </p:nvPicPr>
        <p:blipFill>
          <a:blip r:embed="rId14">
            <a:extLst>
              <a:ext uri="{BEBA8EAE-BF5A-486C-A8C5-ECC9F3942E4B}">
                <a14:imgProps xmlns:a14="http://schemas.microsoft.com/office/drawing/2010/main">
                  <a14:imgLayer r:embed="rId15">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12387047" y="2"/>
            <a:ext cx="1828800" cy="2320812"/>
          </a:xfrm>
          <a:prstGeom prst="rect">
            <a:avLst/>
          </a:prstGeom>
        </p:spPr>
      </p:pic>
    </p:spTree>
    <p:extLst>
      <p:ext uri="{BB962C8B-B14F-4D97-AF65-F5344CB8AC3E}">
        <p14:creationId xmlns:p14="http://schemas.microsoft.com/office/powerpoint/2010/main" val="2802909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500"/>
                                        <p:tgtEl>
                                          <p:spTgt spid="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500"/>
                                        <p:tgtEl>
                                          <p:spTgt spid="7"/>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500"/>
                                        <p:tgtEl>
                                          <p:spTgt spid="11"/>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ircle(in)">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circle(in)">
                                      <p:cBhvr>
                                        <p:cTn id="39" dur="500"/>
                                        <p:tgtEl>
                                          <p:spTgt spid="5"/>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circle(in)">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 presetClass="mediacall" presetSubtype="0" fill="hold" nodeType="withEffect">
                                  <p:stCondLst>
                                    <p:cond delay="0"/>
                                  </p:stCondLst>
                                  <p:childTnLst>
                                    <p:cmd type="call" cmd="playFrom(0.0)">
                                      <p:cBhvr>
                                        <p:cTn id="50" dur="8091" fill="hold"/>
                                        <p:tgtEl>
                                          <p:spTgt spid="16"/>
                                        </p:tgtEl>
                                      </p:cBhvr>
                                    </p:cmd>
                                  </p:childTnLst>
                                </p:cTn>
                              </p:par>
                            </p:childTnLst>
                          </p:cTn>
                        </p:par>
                      </p:childTnLst>
                    </p:cTn>
                  </p:par>
                </p:childTnLst>
              </p:cTn>
              <p:nextCondLst>
                <p:cond evt="onClick" delay="0">
                  <p:tgtEl>
                    <p:spTgt spid="8"/>
                  </p:tgtEl>
                </p:cond>
              </p:nextCondLst>
            </p:seq>
            <p:seq concurrent="1" nextAc="seek">
              <p:cTn id="51" restart="whenNotActive" fill="hold" evtFilter="cancelBubble" nodeType="interactiveSeq">
                <p:stCondLst>
                  <p:cond evt="onClick" delay="0">
                    <p:tgtEl>
                      <p:spTgt spid="9"/>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par>
                                <p:cTn id="57" presetID="1" presetClass="mediacall" presetSubtype="0" fill="hold" nodeType="withEffect">
                                  <p:stCondLst>
                                    <p:cond delay="0"/>
                                  </p:stCondLst>
                                  <p:childTnLst>
                                    <p:cmd type="call" cmd="playFrom(0.0)">
                                      <p:cBhvr>
                                        <p:cTn id="58" dur="8158" fill="hold"/>
                                        <p:tgtEl>
                                          <p:spTgt spid="17"/>
                                        </p:tgtEl>
                                      </p:cBhvr>
                                    </p:cmd>
                                  </p:childTnLst>
                                </p:cTn>
                              </p:par>
                            </p:childTnLst>
                          </p:cTn>
                        </p:par>
                      </p:childTnLst>
                    </p:cTn>
                  </p:par>
                </p:childTnLst>
              </p:cTn>
              <p:nextCondLst>
                <p:cond evt="onClick" delay="0">
                  <p:tgtEl>
                    <p:spTgt spid="9"/>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cTn>
                              </p:par>
                              <p:par>
                                <p:cTn id="65" presetID="1" presetClass="mediacall" presetSubtype="0" fill="hold" nodeType="withEffect">
                                  <p:stCondLst>
                                    <p:cond delay="0"/>
                                  </p:stCondLst>
                                  <p:childTnLst>
                                    <p:cmd type="call" cmd="playFrom(0.0)">
                                      <p:cBhvr>
                                        <p:cTn id="66" dur="8158" fill="hold"/>
                                        <p:tgtEl>
                                          <p:spTgt spid="19"/>
                                        </p:tgtEl>
                                      </p:cBhvr>
                                    </p:cmd>
                                  </p:childTnLst>
                                </p:cTn>
                              </p:par>
                            </p:childTnLst>
                          </p:cTn>
                        </p:par>
                      </p:childTnLst>
                    </p:cTn>
                  </p:par>
                </p:childTnLst>
              </p:cTn>
              <p:nextCondLst>
                <p:cond evt="onClick" delay="0">
                  <p:tgtEl>
                    <p:spTgt spid="11"/>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500"/>
                                        <p:tgtEl>
                                          <p:spTgt spid="13"/>
                                        </p:tgtEl>
                                      </p:cBhvr>
                                    </p:animEffect>
                                  </p:childTnLst>
                                </p:cTn>
                              </p:par>
                              <p:par>
                                <p:cTn id="73" presetID="1" presetClass="mediacall" presetSubtype="0" fill="hold" nodeType="withEffect">
                                  <p:stCondLst>
                                    <p:cond delay="0"/>
                                  </p:stCondLst>
                                  <p:childTnLst>
                                    <p:cmd type="call" cmd="playFrom(0.0)">
                                      <p:cBhvr>
                                        <p:cTn id="74" dur="8158" fill="hold"/>
                                        <p:tgtEl>
                                          <p:spTgt spid="18"/>
                                        </p:tgtEl>
                                      </p:cBhvr>
                                    </p:cmd>
                                  </p:childTnLst>
                                </p:cTn>
                              </p:par>
                            </p:childTnLst>
                          </p:cTn>
                        </p:par>
                      </p:childTnLst>
                    </p:cTn>
                  </p:par>
                </p:childTnLst>
              </p:cTn>
              <p:nextCondLst>
                <p:cond evt="onClick" delay="0">
                  <p:tgtEl>
                    <p:spTgt spid="10"/>
                  </p:tgtEl>
                </p:cond>
              </p:nextCondLst>
            </p:seq>
            <p:audio>
              <p:cMediaNode vol="80000">
                <p:cTn id="75" fill="hold" display="0">
                  <p:stCondLst>
                    <p:cond delay="indefinite"/>
                  </p:stCondLst>
                  <p:endCondLst>
                    <p:cond evt="onStopAudio" delay="0">
                      <p:tgtEl>
                        <p:sldTgt/>
                      </p:tgtEl>
                    </p:cond>
                  </p:endCondLst>
                </p:cTn>
                <p:tgtEl>
                  <p:spTgt spid="16"/>
                </p:tgtEl>
              </p:cMediaNode>
            </p:audio>
            <p:audio>
              <p:cMediaNode vol="80000">
                <p:cTn id="76" fill="hold" display="0">
                  <p:stCondLst>
                    <p:cond delay="indefinite"/>
                  </p:stCondLst>
                  <p:endCondLst>
                    <p:cond evt="onStopAudio" delay="0">
                      <p:tgtEl>
                        <p:sldTgt/>
                      </p:tgtEl>
                    </p:cond>
                  </p:endCondLst>
                </p:cTn>
                <p:tgtEl>
                  <p:spTgt spid="17"/>
                </p:tgtEl>
              </p:cMediaNode>
            </p:audio>
            <p:audio>
              <p:cMediaNode vol="80000">
                <p:cTn id="77" fill="hold" display="0">
                  <p:stCondLst>
                    <p:cond delay="indefinite"/>
                  </p:stCondLst>
                  <p:endCondLst>
                    <p:cond evt="onStopAudio" delay="0">
                      <p:tgtEl>
                        <p:sldTgt/>
                      </p:tgtEl>
                    </p:cond>
                  </p:endCondLst>
                </p:cTn>
                <p:tgtEl>
                  <p:spTgt spid="18"/>
                </p:tgtEl>
              </p:cMediaNode>
            </p:audio>
            <p:audio>
              <p:cMediaNode vol="80000">
                <p:cTn id="78" fill="hold" display="0">
                  <p:stCondLst>
                    <p:cond delay="indefinite"/>
                  </p:stCondLst>
                  <p:endCondLst>
                    <p:cond evt="onStopAudio" delay="0">
                      <p:tgtEl>
                        <p:sldTgt/>
                      </p:tgtEl>
                    </p:cond>
                  </p:endCondLst>
                </p:cTn>
                <p:tgtEl>
                  <p:spTgt spid="19"/>
                </p:tgtEl>
              </p:cMediaNode>
            </p:audio>
            <p:seq concurrent="1" nextAc="seek">
              <p:cTn id="79" restart="whenNotActive" fill="hold" evtFilter="cancelBubble" nodeType="interactiveSeq">
                <p:stCondLst>
                  <p:cond evt="onClick" delay="0">
                    <p:tgtEl>
                      <p:spTgt spid="15"/>
                    </p:tgtEl>
                  </p:cond>
                </p:stCondLst>
                <p:endSync evt="end" delay="0">
                  <p:rtn val="all"/>
                </p:endSync>
                <p:childTnLst>
                  <p:par>
                    <p:cTn id="80" fill="hold">
                      <p:stCondLst>
                        <p:cond delay="0"/>
                      </p:stCondLst>
                      <p:childTnLst>
                        <p:par>
                          <p:cTn id="81" fill="hold">
                            <p:stCondLst>
                              <p:cond delay="0"/>
                            </p:stCondLst>
                            <p:childTnLst>
                              <p:par>
                                <p:cTn id="82" presetID="1" presetClass="exit" presetSubtype="0" fill="hold" nodeType="clickEffect">
                                  <p:stCondLst>
                                    <p:cond delay="0"/>
                                  </p:stCondLst>
                                  <p:childTnLst>
                                    <p:set>
                                      <p:cBhvr>
                                        <p:cTn id="83"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 grpId="0" animBg="1"/>
      <p:bldP spid="3" grpId="0"/>
      <p:bldP spid="4" grpId="0" animBg="1"/>
      <p:bldP spid="5" grpId="0" animBg="1"/>
      <p:bldP spid="6" grpId="0" animBg="1"/>
      <p:bldP spid="7" grpId="0" animBg="1"/>
      <p:bldP spid="8" grpId="0"/>
      <p:bldP spid="9" grpId="0"/>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17000" r="-17000"/>
          </a:stretch>
        </a:blipFill>
        <a:effectLst/>
      </p:bgPr>
    </p:bg>
    <p:spTree>
      <p:nvGrpSpPr>
        <p:cNvPr id="1" name=""/>
        <p:cNvGrpSpPr/>
        <p:nvPr/>
      </p:nvGrpSpPr>
      <p:grpSpPr>
        <a:xfrm>
          <a:off x="0" y="0"/>
          <a:ext cx="0" cy="0"/>
          <a:chOff x="0" y="0"/>
          <a:chExt cx="0" cy="0"/>
        </a:xfrm>
      </p:grpSpPr>
      <p:sp>
        <p:nvSpPr>
          <p:cNvPr id="4" name="Rounded Rectangle 3"/>
          <p:cNvSpPr/>
          <p:nvPr/>
        </p:nvSpPr>
        <p:spPr>
          <a:xfrm>
            <a:off x="8138319" y="3280367"/>
            <a:ext cx="2844800" cy="11176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1219170"/>
            <a:endParaRPr lang="en-US" sz="2400">
              <a:solidFill>
                <a:prstClr val="black"/>
              </a:solidFill>
              <a:latin typeface="Calibri"/>
            </a:endParaRPr>
          </a:p>
        </p:txBody>
      </p:sp>
      <p:sp>
        <p:nvSpPr>
          <p:cNvPr id="5" name="Rounded Rectangle 4"/>
          <p:cNvSpPr/>
          <p:nvPr/>
        </p:nvSpPr>
        <p:spPr>
          <a:xfrm>
            <a:off x="8341519" y="5791200"/>
            <a:ext cx="2844800" cy="11176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1219170"/>
            <a:endParaRPr lang="en-US" sz="2400">
              <a:solidFill>
                <a:prstClr val="black"/>
              </a:solidFill>
              <a:latin typeface="Calibri"/>
            </a:endParaRPr>
          </a:p>
        </p:txBody>
      </p:sp>
      <p:sp>
        <p:nvSpPr>
          <p:cNvPr id="6" name="Rounded Rectangle 5"/>
          <p:cNvSpPr/>
          <p:nvPr/>
        </p:nvSpPr>
        <p:spPr>
          <a:xfrm>
            <a:off x="3159919" y="5791200"/>
            <a:ext cx="2844800" cy="11176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1219170"/>
            <a:endParaRPr lang="en-US" sz="2400">
              <a:solidFill>
                <a:prstClr val="black"/>
              </a:solidFill>
              <a:latin typeface="Calibri"/>
            </a:endParaRPr>
          </a:p>
        </p:txBody>
      </p:sp>
      <p:sp>
        <p:nvSpPr>
          <p:cNvPr id="7" name="Rounded Rectangle 6"/>
          <p:cNvSpPr/>
          <p:nvPr/>
        </p:nvSpPr>
        <p:spPr>
          <a:xfrm>
            <a:off x="3067555" y="3344252"/>
            <a:ext cx="2844800" cy="11176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1219170"/>
            <a:endParaRPr lang="en-US" sz="2400">
              <a:solidFill>
                <a:prstClr val="black"/>
              </a:solidFill>
              <a:latin typeface="Calibri"/>
            </a:endParaRPr>
          </a:p>
        </p:txBody>
      </p:sp>
      <p:sp>
        <p:nvSpPr>
          <p:cNvPr id="8" name="TextBox 7"/>
          <p:cNvSpPr txBox="1"/>
          <p:nvPr/>
        </p:nvSpPr>
        <p:spPr>
          <a:xfrm>
            <a:off x="8378465" y="3475570"/>
            <a:ext cx="2604655" cy="748988"/>
          </a:xfrm>
          <a:prstGeom prst="rect">
            <a:avLst/>
          </a:prstGeom>
          <a:noFill/>
        </p:spPr>
        <p:txBody>
          <a:bodyPr wrap="square" rtlCol="0">
            <a:spAutoFit/>
          </a:bodyPr>
          <a:lstStyle/>
          <a:p>
            <a:pPr defTabSz="1219170"/>
            <a:r>
              <a:rPr lang="en-US" sz="4267">
                <a:solidFill>
                  <a:prstClr val="black"/>
                </a:solidFill>
                <a:latin typeface="Times New Roman" pitchFamily="18" charset="0"/>
                <a:cs typeface="Times New Roman" pitchFamily="18" charset="0"/>
              </a:rPr>
              <a:t>B: Góc C</a:t>
            </a:r>
          </a:p>
        </p:txBody>
      </p:sp>
      <p:sp>
        <p:nvSpPr>
          <p:cNvPr id="9" name="TextBox 8"/>
          <p:cNvSpPr txBox="1"/>
          <p:nvPr/>
        </p:nvSpPr>
        <p:spPr>
          <a:xfrm>
            <a:off x="3363118" y="3524371"/>
            <a:ext cx="3261591" cy="748988"/>
          </a:xfrm>
          <a:prstGeom prst="rect">
            <a:avLst/>
          </a:prstGeom>
          <a:noFill/>
        </p:spPr>
        <p:txBody>
          <a:bodyPr wrap="square" rtlCol="0">
            <a:spAutoFit/>
          </a:bodyPr>
          <a:lstStyle/>
          <a:p>
            <a:pPr defTabSz="1219170"/>
            <a:r>
              <a:rPr lang="en-US" sz="4267">
                <a:solidFill>
                  <a:prstClr val="black"/>
                </a:solidFill>
                <a:latin typeface="Times New Roman" pitchFamily="18" charset="0"/>
                <a:cs typeface="Times New Roman" pitchFamily="18" charset="0"/>
              </a:rPr>
              <a:t>A: Góc A</a:t>
            </a:r>
          </a:p>
        </p:txBody>
      </p:sp>
      <p:sp>
        <p:nvSpPr>
          <p:cNvPr id="10" name="TextBox 9"/>
          <p:cNvSpPr txBox="1"/>
          <p:nvPr/>
        </p:nvSpPr>
        <p:spPr>
          <a:xfrm>
            <a:off x="8287139" y="5960151"/>
            <a:ext cx="3259859" cy="748988"/>
          </a:xfrm>
          <a:prstGeom prst="rect">
            <a:avLst/>
          </a:prstGeom>
          <a:noFill/>
        </p:spPr>
        <p:txBody>
          <a:bodyPr wrap="square" rtlCol="0">
            <a:spAutoFit/>
          </a:bodyPr>
          <a:lstStyle/>
          <a:p>
            <a:pPr defTabSz="1219170"/>
            <a:r>
              <a:rPr lang="en-US" sz="4267">
                <a:solidFill>
                  <a:prstClr val="black"/>
                </a:solidFill>
                <a:latin typeface="Times New Roman" pitchFamily="18" charset="0"/>
                <a:cs typeface="Times New Roman" pitchFamily="18" charset="0"/>
              </a:rPr>
              <a:t>D: Góc C, A</a:t>
            </a:r>
          </a:p>
        </p:txBody>
      </p:sp>
      <p:sp>
        <p:nvSpPr>
          <p:cNvPr id="11" name="TextBox 10"/>
          <p:cNvSpPr txBox="1"/>
          <p:nvPr/>
        </p:nvSpPr>
        <p:spPr>
          <a:xfrm>
            <a:off x="3473955" y="6002021"/>
            <a:ext cx="2438400" cy="748988"/>
          </a:xfrm>
          <a:prstGeom prst="rect">
            <a:avLst/>
          </a:prstGeom>
          <a:noFill/>
        </p:spPr>
        <p:txBody>
          <a:bodyPr wrap="square" rtlCol="0">
            <a:spAutoFit/>
          </a:bodyPr>
          <a:lstStyle/>
          <a:p>
            <a:pPr defTabSz="1219170"/>
            <a:r>
              <a:rPr lang="en-US" sz="4267">
                <a:solidFill>
                  <a:prstClr val="black"/>
                </a:solidFill>
                <a:latin typeface="Times New Roman" pitchFamily="18" charset="0"/>
                <a:cs typeface="Times New Roman" pitchFamily="18" charset="0"/>
              </a:rPr>
              <a:t>C: Góc B</a:t>
            </a:r>
          </a:p>
        </p:txBody>
      </p:sp>
      <p:pic>
        <p:nvPicPr>
          <p:cNvPr id="12" name="Picture 11"/>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2037702" y="2008830"/>
            <a:ext cx="2521527" cy="2670847"/>
          </a:xfrm>
          <a:prstGeom prst="rect">
            <a:avLst/>
          </a:prstGeom>
        </p:spPr>
      </p:pic>
      <p:pic>
        <p:nvPicPr>
          <p:cNvPr id="13" name="Picture 12"/>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7325520" y="5389129"/>
            <a:ext cx="2521527" cy="2670847"/>
          </a:xfrm>
          <a:prstGeom prst="rect">
            <a:avLst/>
          </a:prstGeom>
        </p:spPr>
      </p:pic>
      <p:pic>
        <p:nvPicPr>
          <p:cNvPr id="14" name="Picture 13"/>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2342502" y="4624726"/>
            <a:ext cx="2521527" cy="2670847"/>
          </a:xfrm>
          <a:prstGeom prst="rect">
            <a:avLst/>
          </a:prstGeom>
        </p:spPr>
      </p:pic>
      <p:pic>
        <p:nvPicPr>
          <p:cNvPr id="1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6479838" y="304800"/>
            <a:ext cx="812800" cy="812800"/>
          </a:xfrm>
          <a:prstGeom prst="rect">
            <a:avLst/>
          </a:prstGeom>
        </p:spPr>
      </p:pic>
      <p:pic>
        <p:nvPicPr>
          <p:cNvPr id="15" name="Dor"/>
          <p:cNvPicPr>
            <a:picLocks noChangeAspect="1"/>
          </p:cNvPicPr>
          <p:nvPr/>
        </p:nvPicPr>
        <p:blipFill rotWithShape="1">
          <a:blip r:embed="rId10">
            <a:extLst>
              <a:ext uri="{BEBA8EAE-BF5A-486C-A8C5-ECC9F3942E4B}">
                <a14:imgProps xmlns:a14="http://schemas.microsoft.com/office/drawing/2010/main">
                  <a14:imgLayer r:embed="rId11">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5762910" y="2594615"/>
            <a:ext cx="3326111" cy="3354408"/>
          </a:xfrm>
          <a:prstGeom prst="rect">
            <a:avLst/>
          </a:prstGeom>
        </p:spPr>
      </p:pic>
      <p:pic>
        <p:nvPicPr>
          <p:cNvPr id="17"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6553729" y="1814176"/>
            <a:ext cx="812800" cy="812800"/>
          </a:xfrm>
          <a:prstGeom prst="rect">
            <a:avLst/>
          </a:prstGeom>
        </p:spPr>
      </p:pic>
      <p:pic>
        <p:nvPicPr>
          <p:cNvPr id="18"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6553729" y="5147349"/>
            <a:ext cx="812800" cy="8128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6479838" y="3459019"/>
            <a:ext cx="812800" cy="812800"/>
          </a:xfrm>
          <a:prstGeom prst="rect">
            <a:avLst/>
          </a:prstGeom>
        </p:spPr>
      </p:pic>
      <p:pic>
        <p:nvPicPr>
          <p:cNvPr id="20" name="Picture 19">
            <a:hlinkClick r:id="rId13" action="ppaction://hlinksldjump"/>
          </p:cNvPr>
          <p:cNvPicPr>
            <a:picLocks noChangeAspect="1"/>
          </p:cNvPicPr>
          <p:nvPr/>
        </p:nvPicPr>
        <p:blipFill>
          <a:blip r:embed="rId14">
            <a:extLst>
              <a:ext uri="{BEBA8EAE-BF5A-486C-A8C5-ECC9F3942E4B}">
                <a14:imgProps xmlns:a14="http://schemas.microsoft.com/office/drawing/2010/main">
                  <a14:imgLayer r:embed="rId15">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12387047" y="2"/>
            <a:ext cx="1828800" cy="2320812"/>
          </a:xfrm>
          <a:prstGeom prst="rect">
            <a:avLst/>
          </a:prstGeom>
        </p:spPr>
      </p:pic>
      <p:grpSp>
        <p:nvGrpSpPr>
          <p:cNvPr id="25" name="Group 24"/>
          <p:cNvGrpSpPr/>
          <p:nvPr/>
        </p:nvGrpSpPr>
        <p:grpSpPr>
          <a:xfrm>
            <a:off x="3159919" y="353458"/>
            <a:ext cx="8644659" cy="2491342"/>
            <a:chOff x="2362200" y="265093"/>
            <a:chExt cx="6483494" cy="1868507"/>
          </a:xfrm>
        </p:grpSpPr>
        <p:sp>
          <p:nvSpPr>
            <p:cNvPr id="2" name="Oval 1"/>
            <p:cNvSpPr/>
            <p:nvPr/>
          </p:nvSpPr>
          <p:spPr>
            <a:xfrm>
              <a:off x="2362200" y="304800"/>
              <a:ext cx="6248400" cy="18288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1219170"/>
              <a:endParaRPr lang="en-US" sz="2400">
                <a:solidFill>
                  <a:prstClr val="black"/>
                </a:solidFill>
                <a:latin typeface="Calibri"/>
              </a:endParaRPr>
            </a:p>
          </p:txBody>
        </p:sp>
        <p:sp>
          <p:nvSpPr>
            <p:cNvPr id="3" name="TextBox 2"/>
            <p:cNvSpPr txBox="1"/>
            <p:nvPr/>
          </p:nvSpPr>
          <p:spPr>
            <a:xfrm>
              <a:off x="3206894" y="1197554"/>
              <a:ext cx="5638800" cy="561741"/>
            </a:xfrm>
            <a:prstGeom prst="rect">
              <a:avLst/>
            </a:prstGeom>
            <a:noFill/>
          </p:spPr>
          <p:txBody>
            <a:bodyPr wrap="square" rtlCol="0">
              <a:spAutoFit/>
            </a:bodyPr>
            <a:lstStyle/>
            <a:p>
              <a:pPr defTabSz="1219170"/>
              <a:r>
                <a:rPr lang="en-US" sz="4267">
                  <a:solidFill>
                    <a:prstClr val="black"/>
                  </a:solidFill>
                  <a:latin typeface="Times New Roman" pitchFamily="18" charset="0"/>
                  <a:cs typeface="Times New Roman" pitchFamily="18" charset="0"/>
                </a:rPr>
                <a:t>Góc vuông trong hình là:</a:t>
              </a:r>
            </a:p>
          </p:txBody>
        </p:sp>
        <p:sp>
          <p:nvSpPr>
            <p:cNvPr id="21" name="Right Triangle 20"/>
            <p:cNvSpPr/>
            <p:nvPr/>
          </p:nvSpPr>
          <p:spPr>
            <a:xfrm>
              <a:off x="5295033" y="490963"/>
              <a:ext cx="800967" cy="728237"/>
            </a:xfrm>
            <a:prstGeom prst="rtTriangl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2" name="TextBox 21"/>
            <p:cNvSpPr txBox="1"/>
            <p:nvPr/>
          </p:nvSpPr>
          <p:spPr>
            <a:xfrm>
              <a:off x="4969452" y="265093"/>
              <a:ext cx="325581" cy="346249"/>
            </a:xfrm>
            <a:prstGeom prst="rect">
              <a:avLst/>
            </a:prstGeom>
            <a:noFill/>
          </p:spPr>
          <p:txBody>
            <a:bodyPr wrap="square" rtlCol="0">
              <a:spAutoFit/>
            </a:bodyPr>
            <a:lstStyle/>
            <a:p>
              <a:pPr defTabSz="1219170"/>
              <a:r>
                <a:rPr lang="en-US" sz="2400">
                  <a:solidFill>
                    <a:prstClr val="black"/>
                  </a:solidFill>
                  <a:latin typeface="Calibri"/>
                </a:rPr>
                <a:t>A</a:t>
              </a:r>
            </a:p>
          </p:txBody>
        </p:sp>
        <p:sp>
          <p:nvSpPr>
            <p:cNvPr id="23" name="TextBox 22"/>
            <p:cNvSpPr txBox="1"/>
            <p:nvPr/>
          </p:nvSpPr>
          <p:spPr>
            <a:xfrm>
              <a:off x="6113318" y="986043"/>
              <a:ext cx="325581" cy="346249"/>
            </a:xfrm>
            <a:prstGeom prst="rect">
              <a:avLst/>
            </a:prstGeom>
            <a:noFill/>
          </p:spPr>
          <p:txBody>
            <a:bodyPr wrap="square" rtlCol="0">
              <a:spAutoFit/>
            </a:bodyPr>
            <a:lstStyle/>
            <a:p>
              <a:pPr defTabSz="1219170"/>
              <a:r>
                <a:rPr lang="en-US" sz="2400">
                  <a:solidFill>
                    <a:prstClr val="black"/>
                  </a:solidFill>
                  <a:latin typeface="Calibri"/>
                </a:rPr>
                <a:t>B</a:t>
              </a:r>
            </a:p>
          </p:txBody>
        </p:sp>
        <p:sp>
          <p:nvSpPr>
            <p:cNvPr id="24" name="TextBox 23"/>
            <p:cNvSpPr txBox="1"/>
            <p:nvPr/>
          </p:nvSpPr>
          <p:spPr>
            <a:xfrm>
              <a:off x="4960793" y="1034534"/>
              <a:ext cx="325581" cy="346249"/>
            </a:xfrm>
            <a:prstGeom prst="rect">
              <a:avLst/>
            </a:prstGeom>
            <a:noFill/>
          </p:spPr>
          <p:txBody>
            <a:bodyPr wrap="square" rtlCol="0">
              <a:spAutoFit/>
            </a:bodyPr>
            <a:lstStyle/>
            <a:p>
              <a:pPr defTabSz="1219170"/>
              <a:r>
                <a:rPr lang="en-US" sz="2400">
                  <a:solidFill>
                    <a:prstClr val="black"/>
                  </a:solidFill>
                  <a:latin typeface="Calibri"/>
                </a:rPr>
                <a:t>C</a:t>
              </a:r>
            </a:p>
          </p:txBody>
        </p:sp>
      </p:grpSp>
    </p:spTree>
    <p:extLst>
      <p:ext uri="{BB962C8B-B14F-4D97-AF65-F5344CB8AC3E}">
        <p14:creationId xmlns:p14="http://schemas.microsoft.com/office/powerpoint/2010/main" val="2779848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5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500"/>
                                        <p:tgtEl>
                                          <p:spTgt spid="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circle(in)">
                                      <p:cBhvr>
                                        <p:cTn id="23" dur="500"/>
                                        <p:tgtEl>
                                          <p:spTgt spid="11"/>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circle(in)">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circle(in)">
                                      <p:cBhvr>
                                        <p:cTn id="31" dur="500"/>
                                        <p:tgtEl>
                                          <p:spTgt spid="5"/>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circle(in)">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8"/>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par>
                                <p:cTn id="41" presetID="1" presetClass="mediacall" presetSubtype="0" fill="hold" nodeType="withEffect">
                                  <p:stCondLst>
                                    <p:cond delay="0"/>
                                  </p:stCondLst>
                                  <p:childTnLst>
                                    <p:cmd type="call" cmd="playFrom(0.0)">
                                      <p:cBhvr>
                                        <p:cTn id="42" dur="8091" fill="hold"/>
                                        <p:tgtEl>
                                          <p:spTgt spid="16"/>
                                        </p:tgtEl>
                                      </p:cBhvr>
                                    </p:cmd>
                                  </p:childTnLst>
                                </p:cTn>
                              </p:par>
                            </p:childTnLst>
                          </p:cTn>
                        </p:par>
                      </p:childTnLst>
                    </p:cTn>
                  </p:par>
                </p:childTnLst>
              </p:cTn>
              <p:nextCondLst>
                <p:cond evt="onClick" delay="0">
                  <p:tgtEl>
                    <p:spTgt spid="8"/>
                  </p:tgtEl>
                </p:cond>
              </p:nextCondLst>
            </p:seq>
            <p:seq concurrent="1" nextAc="seek">
              <p:cTn id="43" restart="whenNotActive" fill="hold" evtFilter="cancelBubble" nodeType="interactiveSeq">
                <p:stCondLst>
                  <p:cond evt="onClick" delay="0">
                    <p:tgtEl>
                      <p:spTgt spid="9"/>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500"/>
                                        <p:tgtEl>
                                          <p:spTgt spid="12"/>
                                        </p:tgtEl>
                                      </p:cBhvr>
                                    </p:animEffect>
                                  </p:childTnLst>
                                </p:cTn>
                              </p:par>
                              <p:par>
                                <p:cTn id="49" presetID="1" presetClass="mediacall" presetSubtype="0" fill="hold" nodeType="withEffect">
                                  <p:stCondLst>
                                    <p:cond delay="0"/>
                                  </p:stCondLst>
                                  <p:childTnLst>
                                    <p:cmd type="call" cmd="playFrom(0.0)">
                                      <p:cBhvr>
                                        <p:cTn id="50" dur="8158" fill="hold"/>
                                        <p:tgtEl>
                                          <p:spTgt spid="17"/>
                                        </p:tgtEl>
                                      </p:cBhvr>
                                    </p:cmd>
                                  </p:childTnLst>
                                </p:cTn>
                              </p:par>
                            </p:childTnLst>
                          </p:cTn>
                        </p:par>
                      </p:childTnLst>
                    </p:cTn>
                  </p:par>
                </p:childTnLst>
              </p:cTn>
              <p:nextCondLst>
                <p:cond evt="onClick" delay="0">
                  <p:tgtEl>
                    <p:spTgt spid="9"/>
                  </p:tgtEl>
                </p:cond>
              </p:nextCondLst>
            </p:seq>
            <p:seq concurrent="1" nextAc="seek">
              <p:cTn id="51" restart="whenNotActive" fill="hold" evtFilter="cancelBubble" nodeType="interactiveSeq">
                <p:stCondLst>
                  <p:cond evt="onClick" delay="0">
                    <p:tgtEl>
                      <p:spTgt spid="11"/>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500"/>
                                        <p:tgtEl>
                                          <p:spTgt spid="14"/>
                                        </p:tgtEl>
                                      </p:cBhvr>
                                    </p:animEffect>
                                  </p:childTnLst>
                                </p:cTn>
                              </p:par>
                              <p:par>
                                <p:cTn id="57" presetID="1" presetClass="mediacall" presetSubtype="0" fill="hold" nodeType="withEffect">
                                  <p:stCondLst>
                                    <p:cond delay="0"/>
                                  </p:stCondLst>
                                  <p:childTnLst>
                                    <p:cmd type="call" cmd="playFrom(0.0)">
                                      <p:cBhvr>
                                        <p:cTn id="58" dur="8158" fill="hold"/>
                                        <p:tgtEl>
                                          <p:spTgt spid="19"/>
                                        </p:tgtEl>
                                      </p:cBhvr>
                                    </p:cmd>
                                  </p:childTnLst>
                                </p:cTn>
                              </p:par>
                            </p:childTnLst>
                          </p:cTn>
                        </p:par>
                      </p:childTnLst>
                    </p:cTn>
                  </p:par>
                </p:childTnLst>
              </p:cTn>
              <p:nextCondLst>
                <p:cond evt="onClick" delay="0">
                  <p:tgtEl>
                    <p:spTgt spid="11"/>
                  </p:tgtEl>
                </p:cond>
              </p:nextCondLst>
            </p:seq>
            <p:seq concurrent="1" nextAc="seek">
              <p:cTn id="59" restart="whenNotActive" fill="hold" evtFilter="cancelBubble" nodeType="interactiveSeq">
                <p:stCondLst>
                  <p:cond evt="onClick" delay="0">
                    <p:tgtEl>
                      <p:spTgt spid="10"/>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fade">
                                      <p:cBhvr>
                                        <p:cTn id="64" dur="500"/>
                                        <p:tgtEl>
                                          <p:spTgt spid="13"/>
                                        </p:tgtEl>
                                      </p:cBhvr>
                                    </p:animEffect>
                                  </p:childTnLst>
                                </p:cTn>
                              </p:par>
                              <p:par>
                                <p:cTn id="65" presetID="1" presetClass="mediacall" presetSubtype="0" fill="hold" nodeType="withEffect">
                                  <p:stCondLst>
                                    <p:cond delay="0"/>
                                  </p:stCondLst>
                                  <p:childTnLst>
                                    <p:cmd type="call" cmd="playFrom(0.0)">
                                      <p:cBhvr>
                                        <p:cTn id="66" dur="8158" fill="hold"/>
                                        <p:tgtEl>
                                          <p:spTgt spid="18"/>
                                        </p:tgtEl>
                                      </p:cBhvr>
                                    </p:cmd>
                                  </p:childTnLst>
                                </p:cTn>
                              </p:par>
                            </p:childTnLst>
                          </p:cTn>
                        </p:par>
                      </p:childTnLst>
                    </p:cTn>
                  </p:par>
                </p:childTnLst>
              </p:cTn>
              <p:nextCondLst>
                <p:cond evt="onClick" delay="0">
                  <p:tgtEl>
                    <p:spTgt spid="10"/>
                  </p:tgtEl>
                </p:cond>
              </p:nextCondLst>
            </p:seq>
            <p:audio>
              <p:cMediaNode vol="80000">
                <p:cTn id="67" fill="hold" display="0">
                  <p:stCondLst>
                    <p:cond delay="indefinite"/>
                  </p:stCondLst>
                  <p:endCondLst>
                    <p:cond evt="onStopAudio" delay="0">
                      <p:tgtEl>
                        <p:sldTgt/>
                      </p:tgtEl>
                    </p:cond>
                  </p:endCondLst>
                </p:cTn>
                <p:tgtEl>
                  <p:spTgt spid="16"/>
                </p:tgtEl>
              </p:cMediaNode>
            </p:audio>
            <p:audio>
              <p:cMediaNode vol="80000">
                <p:cTn id="68" fill="hold" display="0">
                  <p:stCondLst>
                    <p:cond delay="indefinite"/>
                  </p:stCondLst>
                  <p:endCondLst>
                    <p:cond evt="onStopAudio" delay="0">
                      <p:tgtEl>
                        <p:sldTgt/>
                      </p:tgtEl>
                    </p:cond>
                  </p:endCondLst>
                </p:cTn>
                <p:tgtEl>
                  <p:spTgt spid="17"/>
                </p:tgtEl>
              </p:cMediaNode>
            </p:audio>
            <p:audio>
              <p:cMediaNode vol="80000">
                <p:cTn id="69" fill="hold" display="0">
                  <p:stCondLst>
                    <p:cond delay="indefinite"/>
                  </p:stCondLst>
                  <p:endCondLst>
                    <p:cond evt="onStopAudio" delay="0">
                      <p:tgtEl>
                        <p:sldTgt/>
                      </p:tgtEl>
                    </p:cond>
                  </p:endCondLst>
                </p:cTn>
                <p:tgtEl>
                  <p:spTgt spid="18"/>
                </p:tgtEl>
              </p:cMediaNode>
            </p:audio>
            <p:audio>
              <p:cMediaNode vol="80000">
                <p:cTn id="70" fill="hold" display="0">
                  <p:stCondLst>
                    <p:cond delay="indefinite"/>
                  </p:stCondLst>
                  <p:endCondLst>
                    <p:cond evt="onStopAudio" delay="0">
                      <p:tgtEl>
                        <p:sldTgt/>
                      </p:tgtEl>
                    </p:cond>
                  </p:endCondLst>
                </p:cTn>
                <p:tgtEl>
                  <p:spTgt spid="19"/>
                </p:tgtEl>
              </p:cMediaNode>
            </p:audio>
            <p:seq concurrent="1" nextAc="seek">
              <p:cTn id="71" restart="whenNotActive" fill="hold" evtFilter="cancelBubble" nodeType="interactiveSeq">
                <p:stCondLst>
                  <p:cond evt="onClick" delay="0">
                    <p:tgtEl>
                      <p:spTgt spid="15"/>
                    </p:tgtEl>
                  </p:cond>
                </p:stCondLst>
                <p:endSync evt="end" delay="0">
                  <p:rtn val="all"/>
                </p:endSync>
                <p:childTnLst>
                  <p:par>
                    <p:cTn id="72" fill="hold">
                      <p:stCondLst>
                        <p:cond delay="0"/>
                      </p:stCondLst>
                      <p:childTnLst>
                        <p:par>
                          <p:cTn id="73" fill="hold">
                            <p:stCondLst>
                              <p:cond delay="0"/>
                            </p:stCondLst>
                            <p:childTnLst>
                              <p:par>
                                <p:cTn id="74" presetID="1" presetClass="exit" presetSubtype="0" fill="hold" nodeType="clickEffect">
                                  <p:stCondLst>
                                    <p:cond delay="0"/>
                                  </p:stCondLst>
                                  <p:childTnLst>
                                    <p:set>
                                      <p:cBhvr>
                                        <p:cTn id="75"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4" grpId="0" animBg="1"/>
      <p:bldP spid="5" grpId="0" animBg="1"/>
      <p:bldP spid="6" grpId="0" animBg="1"/>
      <p:bldP spid="7" grpId="0" animBg="1"/>
      <p:bldP spid="8" grpId="0"/>
      <p:bldP spid="9" grpId="0"/>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007280" y="111473"/>
            <a:ext cx="6255239" cy="992290"/>
            <a:chOff x="4539228" y="172432"/>
            <a:chExt cx="6149694" cy="992290"/>
          </a:xfrm>
        </p:grpSpPr>
        <p:grpSp>
          <p:nvGrpSpPr>
            <p:cNvPr id="3" name="Group 2"/>
            <p:cNvGrpSpPr/>
            <p:nvPr/>
          </p:nvGrpSpPr>
          <p:grpSpPr>
            <a:xfrm>
              <a:off x="4539228" y="172432"/>
              <a:ext cx="6149694" cy="992290"/>
              <a:chOff x="4539228" y="172432"/>
              <a:chExt cx="6149694" cy="992290"/>
            </a:xfrm>
          </p:grpSpPr>
          <p:sp>
            <p:nvSpPr>
              <p:cNvPr id="5" name="TextBox 4"/>
              <p:cNvSpPr txBox="1"/>
              <p:nvPr/>
            </p:nvSpPr>
            <p:spPr>
              <a:xfrm>
                <a:off x="4539228" y="172432"/>
                <a:ext cx="6149694" cy="584775"/>
              </a:xfrm>
              <a:prstGeom prst="rect">
                <a:avLst/>
              </a:prstGeom>
              <a:noFill/>
            </p:spPr>
            <p:txBody>
              <a:bodyPr wrap="none" rtlCol="0">
                <a:spAutoFit/>
              </a:bodyPr>
              <a:lstStyle/>
              <a:p>
                <a:r>
                  <a:rPr lang="en-US" sz="3200" dirty="0">
                    <a:solidFill>
                      <a:srgbClr val="0000CC"/>
                    </a:solidFill>
                    <a:latin typeface="Times New Roman" pitchFamily="18" charset="0"/>
                    <a:cs typeface="Times New Roman" pitchFamily="18" charset="0"/>
                  </a:rPr>
                  <a:t>Thứ……</a:t>
                </a:r>
                <a:r>
                  <a:rPr lang="en-US" sz="3200" dirty="0" err="1">
                    <a:solidFill>
                      <a:srgbClr val="0000CC"/>
                    </a:solidFill>
                    <a:latin typeface="Times New Roman" pitchFamily="18" charset="0"/>
                    <a:cs typeface="Times New Roman" pitchFamily="18" charset="0"/>
                  </a:rPr>
                  <a:t>ngày</a:t>
                </a:r>
                <a:r>
                  <a:rPr lang="en-US" sz="3200" dirty="0">
                    <a:solidFill>
                      <a:srgbClr val="0000CC"/>
                    </a:solidFill>
                    <a:latin typeface="Times New Roman" pitchFamily="18" charset="0"/>
                    <a:cs typeface="Times New Roman" pitchFamily="18" charset="0"/>
                  </a:rPr>
                  <a:t>…..</a:t>
                </a:r>
                <a:r>
                  <a:rPr lang="en-US" sz="3200" dirty="0" err="1">
                    <a:solidFill>
                      <a:srgbClr val="0000CC"/>
                    </a:solidFill>
                    <a:latin typeface="Times New Roman" pitchFamily="18" charset="0"/>
                    <a:cs typeface="Times New Roman" pitchFamily="18" charset="0"/>
                  </a:rPr>
                  <a:t>tháng</a:t>
                </a:r>
                <a:r>
                  <a:rPr lang="en-US" sz="3200" dirty="0">
                    <a:solidFill>
                      <a:srgbClr val="0000CC"/>
                    </a:solidFill>
                    <a:latin typeface="Times New Roman" pitchFamily="18" charset="0"/>
                    <a:cs typeface="Times New Roman" pitchFamily="18" charset="0"/>
                  </a:rPr>
                  <a:t>…..</a:t>
                </a:r>
                <a:r>
                  <a:rPr lang="en-US" sz="3200" dirty="0" err="1">
                    <a:solidFill>
                      <a:srgbClr val="0000CC"/>
                    </a:solidFill>
                    <a:latin typeface="Times New Roman" pitchFamily="18" charset="0"/>
                    <a:cs typeface="Times New Roman" pitchFamily="18" charset="0"/>
                  </a:rPr>
                  <a:t>năm</a:t>
                </a:r>
                <a:r>
                  <a:rPr lang="en-US" sz="3200" dirty="0">
                    <a:solidFill>
                      <a:srgbClr val="0000CC"/>
                    </a:solidFill>
                    <a:latin typeface="Times New Roman" pitchFamily="18" charset="0"/>
                    <a:cs typeface="Times New Roman" pitchFamily="18" charset="0"/>
                  </a:rPr>
                  <a:t>…….</a:t>
                </a:r>
              </a:p>
            </p:txBody>
          </p:sp>
          <p:sp>
            <p:nvSpPr>
              <p:cNvPr id="6" name="TextBox 5"/>
              <p:cNvSpPr txBox="1"/>
              <p:nvPr/>
            </p:nvSpPr>
            <p:spPr>
              <a:xfrm>
                <a:off x="7022642" y="641502"/>
                <a:ext cx="1194827"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TOÁN</a:t>
                </a:r>
              </a:p>
            </p:txBody>
          </p:sp>
        </p:grpSp>
        <p:cxnSp>
          <p:nvCxnSpPr>
            <p:cNvPr id="4" name="Straight Connector 3"/>
            <p:cNvCxnSpPr/>
            <p:nvPr/>
          </p:nvCxnSpPr>
          <p:spPr>
            <a:xfrm>
              <a:off x="7153434" y="1085354"/>
              <a:ext cx="898971"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7" name="Text Box 14"/>
          <p:cNvSpPr txBox="1">
            <a:spLocks noChangeArrowheads="1"/>
          </p:cNvSpPr>
          <p:nvPr/>
        </p:nvSpPr>
        <p:spPr bwMode="auto">
          <a:xfrm>
            <a:off x="2118520" y="1041400"/>
            <a:ext cx="118110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2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44  ÔN TẬP CHUNG –t2- Trang 121 </a:t>
            </a:r>
          </a:p>
        </p:txBody>
      </p:sp>
      <p:grpSp>
        <p:nvGrpSpPr>
          <p:cNvPr id="12" name="Group 11"/>
          <p:cNvGrpSpPr/>
          <p:nvPr/>
        </p:nvGrpSpPr>
        <p:grpSpPr>
          <a:xfrm>
            <a:off x="1470819" y="1752600"/>
            <a:ext cx="4193864" cy="712232"/>
            <a:chOff x="1470819" y="1943100"/>
            <a:chExt cx="4193864" cy="712232"/>
          </a:xfrm>
        </p:grpSpPr>
        <p:grpSp>
          <p:nvGrpSpPr>
            <p:cNvPr id="10" name="Group 9"/>
            <p:cNvGrpSpPr/>
            <p:nvPr/>
          </p:nvGrpSpPr>
          <p:grpSpPr>
            <a:xfrm>
              <a:off x="1470819" y="1943100"/>
              <a:ext cx="533400" cy="646331"/>
              <a:chOff x="1737519" y="1943100"/>
              <a:chExt cx="533400" cy="646331"/>
            </a:xfrm>
          </p:grpSpPr>
          <p:sp>
            <p:nvSpPr>
              <p:cNvPr id="8" name="Oval 7"/>
              <p:cNvSpPr/>
              <p:nvPr/>
            </p:nvSpPr>
            <p:spPr>
              <a:xfrm>
                <a:off x="1737519" y="2019300"/>
                <a:ext cx="533400" cy="533400"/>
              </a:xfrm>
              <a:prstGeom prst="ellipse">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9" name="TextBox 8"/>
              <p:cNvSpPr txBox="1"/>
              <p:nvPr/>
            </p:nvSpPr>
            <p:spPr>
              <a:xfrm>
                <a:off x="1804609" y="1943100"/>
                <a:ext cx="415498" cy="646331"/>
              </a:xfrm>
              <a:prstGeom prst="rect">
                <a:avLst/>
              </a:prstGeom>
              <a:noFill/>
            </p:spPr>
            <p:txBody>
              <a:bodyPr wrap="none" rtlCol="0">
                <a:spAutoFit/>
              </a:bodyPr>
              <a:lstStyle/>
              <a:p>
                <a:r>
                  <a:rPr lang="en-US" sz="3600" b="1">
                    <a:solidFill>
                      <a:srgbClr val="FF0000"/>
                    </a:solidFill>
                    <a:latin typeface="Times New Roman" pitchFamily="18" charset="0"/>
                    <a:cs typeface="Times New Roman" pitchFamily="18" charset="0"/>
                  </a:rPr>
                  <a:t>1</a:t>
                </a:r>
              </a:p>
            </p:txBody>
          </p:sp>
        </p:grpSp>
        <p:sp>
          <p:nvSpPr>
            <p:cNvPr id="11" name="TextBox 10"/>
            <p:cNvSpPr txBox="1"/>
            <p:nvPr/>
          </p:nvSpPr>
          <p:spPr>
            <a:xfrm>
              <a:off x="2118519" y="1947446"/>
              <a:ext cx="3546164" cy="707886"/>
            </a:xfrm>
            <a:prstGeom prst="rect">
              <a:avLst/>
            </a:prstGeom>
            <a:noFill/>
          </p:spPr>
          <p:txBody>
            <a:bodyPr wrap="none" rtlCol="0">
              <a:spAutoFit/>
            </a:bodyPr>
            <a:lstStyle/>
            <a:p>
              <a:r>
                <a:rPr lang="vi-VN" sz="3600" b="1" dirty="0">
                  <a:solidFill>
                    <a:srgbClr val="0000FF"/>
                  </a:solidFill>
                  <a:latin typeface="+mj-lt"/>
                </a:rPr>
                <a:t>Đặt tính rồi tính</a:t>
              </a:r>
              <a:r>
                <a:rPr lang="vi-VN" sz="4000" dirty="0"/>
                <a:t>.</a:t>
              </a:r>
            </a:p>
          </p:txBody>
        </p:sp>
      </p:grpSp>
      <p:grpSp>
        <p:nvGrpSpPr>
          <p:cNvPr id="44" name="Group 43">
            <a:extLst>
              <a:ext uri="{FF2B5EF4-FFF2-40B4-BE49-F238E27FC236}">
                <a16:creationId xmlns:a16="http://schemas.microsoft.com/office/drawing/2014/main" id="{453D2D64-B367-02D2-291E-07F2FCFFA312}"/>
              </a:ext>
            </a:extLst>
          </p:cNvPr>
          <p:cNvGrpSpPr/>
          <p:nvPr/>
        </p:nvGrpSpPr>
        <p:grpSpPr>
          <a:xfrm>
            <a:off x="972100" y="2915796"/>
            <a:ext cx="11966820" cy="1067601"/>
            <a:chOff x="1993661" y="3918824"/>
            <a:chExt cx="5366454" cy="1067601"/>
          </a:xfrm>
        </p:grpSpPr>
        <p:sp>
          <p:nvSpPr>
            <p:cNvPr id="45" name="Rectangle 44">
              <a:extLst>
                <a:ext uri="{FF2B5EF4-FFF2-40B4-BE49-F238E27FC236}">
                  <a16:creationId xmlns:a16="http://schemas.microsoft.com/office/drawing/2014/main" id="{DE993024-3907-A22D-9100-FF95D1C231A8}"/>
                </a:ext>
              </a:extLst>
            </p:cNvPr>
            <p:cNvSpPr/>
            <p:nvPr/>
          </p:nvSpPr>
          <p:spPr>
            <a:xfrm>
              <a:off x="1993661" y="3918824"/>
              <a:ext cx="958334" cy="1067600"/>
            </a:xfrm>
            <a:prstGeom prst="rect">
              <a:avLst/>
            </a:prstGeom>
            <a:solidFill>
              <a:srgbClr val="A5EEFD"/>
            </a:solidFill>
            <a:effectLst>
              <a:softEdge rad="127000"/>
            </a:effectLst>
          </p:spPr>
          <p:txBody>
            <a:bodyPr wrap="square">
              <a:spAutoFit/>
            </a:bodyPr>
            <a:lstStyle/>
            <a:p>
              <a:pPr>
                <a:lnSpc>
                  <a:spcPct val="150000"/>
                </a:lnSpc>
              </a:pPr>
              <a:r>
                <a:rPr lang="en-US" sz="4800" b="1" dirty="0">
                  <a:latin typeface="Times New Roman" panose="02020603050405020304" pitchFamily="18" charset="0"/>
                  <a:cs typeface="Times New Roman" panose="02020603050405020304" pitchFamily="18" charset="0"/>
                </a:rPr>
                <a:t>72 x 3 </a:t>
              </a:r>
              <a:endParaRPr lang="vi-VN" sz="4800" b="1" dirty="0">
                <a:latin typeface="Times New Roman" panose="02020603050405020304" pitchFamily="18" charset="0"/>
                <a:cs typeface="Times New Roman" panose="02020603050405020304" pitchFamily="18" charset="0"/>
              </a:endParaRPr>
            </a:p>
          </p:txBody>
        </p:sp>
        <p:sp>
          <p:nvSpPr>
            <p:cNvPr id="46" name="Rectangle 45">
              <a:extLst>
                <a:ext uri="{FF2B5EF4-FFF2-40B4-BE49-F238E27FC236}">
                  <a16:creationId xmlns:a16="http://schemas.microsoft.com/office/drawing/2014/main" id="{88D63B28-AC02-BC11-8098-997B49C68AA7}"/>
                </a:ext>
              </a:extLst>
            </p:cNvPr>
            <p:cNvSpPr/>
            <p:nvPr/>
          </p:nvSpPr>
          <p:spPr>
            <a:xfrm>
              <a:off x="3901137" y="3918825"/>
              <a:ext cx="1205654" cy="1067600"/>
            </a:xfrm>
            <a:prstGeom prst="rect">
              <a:avLst/>
            </a:prstGeom>
            <a:solidFill>
              <a:srgbClr val="00FFFF"/>
            </a:solidFill>
            <a:effectLst>
              <a:softEdge rad="127000"/>
            </a:effectLst>
          </p:spPr>
          <p:txBody>
            <a:bodyPr wrap="square">
              <a:spAutoFit/>
            </a:bodyPr>
            <a:lstStyle/>
            <a:p>
              <a:pPr>
                <a:lnSpc>
                  <a:spcPct val="150000"/>
                </a:lnSpc>
              </a:pPr>
              <a:r>
                <a:rPr lang="en-US" sz="4800" b="1" dirty="0">
                  <a:latin typeface="Times New Roman" panose="02020603050405020304" pitchFamily="18" charset="0"/>
                  <a:cs typeface="Times New Roman" panose="02020603050405020304" pitchFamily="18" charset="0"/>
                </a:rPr>
                <a:t>116 x 6</a:t>
              </a:r>
              <a:endParaRPr lang="vi-VN" sz="4800" b="1" dirty="0">
                <a:latin typeface="Times New Roman" panose="02020603050405020304" pitchFamily="18" charset="0"/>
                <a:cs typeface="Times New Roman" panose="02020603050405020304" pitchFamily="18" charset="0"/>
              </a:endParaRPr>
            </a:p>
          </p:txBody>
        </p:sp>
        <p:sp>
          <p:nvSpPr>
            <p:cNvPr id="47" name="Rectangle 46">
              <a:extLst>
                <a:ext uri="{FF2B5EF4-FFF2-40B4-BE49-F238E27FC236}">
                  <a16:creationId xmlns:a16="http://schemas.microsoft.com/office/drawing/2014/main" id="{451A2577-8484-F729-7DC2-F487DE698E85}"/>
                </a:ext>
              </a:extLst>
            </p:cNvPr>
            <p:cNvSpPr/>
            <p:nvPr/>
          </p:nvSpPr>
          <p:spPr>
            <a:xfrm>
              <a:off x="5978048" y="3918824"/>
              <a:ext cx="1382067" cy="1067600"/>
            </a:xfrm>
            <a:prstGeom prst="rect">
              <a:avLst/>
            </a:prstGeom>
            <a:solidFill>
              <a:srgbClr val="92D050"/>
            </a:solidFill>
            <a:effectLst>
              <a:softEdge rad="127000"/>
            </a:effectLst>
          </p:spPr>
          <p:txBody>
            <a:bodyPr wrap="square">
              <a:spAutoFit/>
            </a:bodyPr>
            <a:lstStyle/>
            <a:p>
              <a:pPr>
                <a:lnSpc>
                  <a:spcPct val="150000"/>
                </a:lnSpc>
              </a:pPr>
              <a:r>
                <a:rPr lang="en-US" sz="4800" b="1" dirty="0">
                  <a:latin typeface="Times New Roman" panose="02020603050405020304" pitchFamily="18" charset="0"/>
                  <a:cs typeface="Times New Roman" panose="02020603050405020304" pitchFamily="18" charset="0"/>
                </a:rPr>
                <a:t>106 x 8</a:t>
              </a:r>
              <a:endParaRPr lang="vi-VN" sz="4800" b="1" dirty="0">
                <a:latin typeface="Times New Roman" panose="02020603050405020304" pitchFamily="18" charset="0"/>
                <a:cs typeface="Times New Roman" panose="02020603050405020304" pitchFamily="18" charset="0"/>
              </a:endParaRPr>
            </a:p>
          </p:txBody>
        </p:sp>
      </p:grpSp>
      <p:grpSp>
        <p:nvGrpSpPr>
          <p:cNvPr id="48" name="Group 47">
            <a:extLst>
              <a:ext uri="{FF2B5EF4-FFF2-40B4-BE49-F238E27FC236}">
                <a16:creationId xmlns:a16="http://schemas.microsoft.com/office/drawing/2014/main" id="{24DE5AF4-5DE3-DAD2-C0F6-A9E7D979E4CA}"/>
              </a:ext>
            </a:extLst>
          </p:cNvPr>
          <p:cNvGrpSpPr/>
          <p:nvPr/>
        </p:nvGrpSpPr>
        <p:grpSpPr>
          <a:xfrm>
            <a:off x="2446550" y="3859478"/>
            <a:ext cx="1359082" cy="2175596"/>
            <a:chOff x="1934362" y="4498692"/>
            <a:chExt cx="1359082" cy="1922381"/>
          </a:xfrm>
        </p:grpSpPr>
        <p:sp>
          <p:nvSpPr>
            <p:cNvPr id="49" name="TextBox 48">
              <a:extLst>
                <a:ext uri="{FF2B5EF4-FFF2-40B4-BE49-F238E27FC236}">
                  <a16:creationId xmlns:a16="http://schemas.microsoft.com/office/drawing/2014/main" id="{4F71EB60-B571-55B0-8A51-9B483E839835}"/>
                </a:ext>
              </a:extLst>
            </p:cNvPr>
            <p:cNvSpPr txBox="1"/>
            <p:nvPr/>
          </p:nvSpPr>
          <p:spPr>
            <a:xfrm>
              <a:off x="2185448" y="4498692"/>
              <a:ext cx="1107996" cy="1922381"/>
            </a:xfrm>
            <a:prstGeom prst="rect">
              <a:avLst/>
            </a:prstGeom>
            <a:noFill/>
          </p:spPr>
          <p:txBody>
            <a:bodyPr wrap="none" rtlCol="0">
              <a:spAutoFit/>
            </a:bodyPr>
            <a:lstStyle/>
            <a:p>
              <a:pPr>
                <a:lnSpc>
                  <a:spcPct val="150000"/>
                </a:lnSpc>
              </a:pPr>
              <a:r>
                <a:rPr lang="en-US" sz="4800" b="1" dirty="0">
                  <a:latin typeface="Times New Roman" panose="02020603050405020304" pitchFamily="18" charset="0"/>
                  <a:cs typeface="Times New Roman" panose="02020603050405020304" pitchFamily="18" charset="0"/>
                </a:rPr>
                <a:t>  </a:t>
              </a:r>
              <a:r>
                <a:rPr lang="en-US" sz="4800" b="1" dirty="0">
                  <a:solidFill>
                    <a:srgbClr val="0000FF"/>
                  </a:solidFill>
                  <a:latin typeface="Times New Roman" panose="02020603050405020304" pitchFamily="18" charset="0"/>
                  <a:cs typeface="Times New Roman" panose="02020603050405020304" pitchFamily="18" charset="0"/>
                </a:rPr>
                <a:t>72</a:t>
              </a:r>
              <a:endParaRPr lang="vi-VN" sz="4800" b="1" dirty="0">
                <a:solidFill>
                  <a:srgbClr val="0000FF"/>
                </a:solidFill>
                <a:latin typeface="Times New Roman" panose="02020603050405020304" pitchFamily="18" charset="0"/>
                <a:cs typeface="Times New Roman" panose="02020603050405020304" pitchFamily="18" charset="0"/>
              </a:endParaRPr>
            </a:p>
            <a:p>
              <a:pPr>
                <a:lnSpc>
                  <a:spcPct val="150000"/>
                </a:lnSpc>
              </a:pPr>
              <a:r>
                <a:rPr lang="vi-VN" sz="4800" b="1" dirty="0">
                  <a:solidFill>
                    <a:srgbClr val="0000FF"/>
                  </a:solidFill>
                  <a:latin typeface="Times New Roman" panose="02020603050405020304" pitchFamily="18" charset="0"/>
                  <a:cs typeface="Times New Roman" panose="02020603050405020304" pitchFamily="18" charset="0"/>
                </a:rPr>
                <a:t> </a:t>
              </a:r>
              <a:r>
                <a:rPr lang="en-US" sz="4800" b="1" dirty="0">
                  <a:solidFill>
                    <a:srgbClr val="0000FF"/>
                  </a:solidFill>
                  <a:latin typeface="Times New Roman" panose="02020603050405020304" pitchFamily="18" charset="0"/>
                  <a:cs typeface="Times New Roman" panose="02020603050405020304" pitchFamily="18" charset="0"/>
                </a:rPr>
                <a:t>  </a:t>
              </a:r>
              <a:r>
                <a:rPr lang="vi-VN" sz="4800" b="1" dirty="0">
                  <a:solidFill>
                    <a:srgbClr val="0000FF"/>
                  </a:solidFill>
                  <a:latin typeface="Times New Roman" panose="02020603050405020304" pitchFamily="18" charset="0"/>
                  <a:cs typeface="Times New Roman" panose="02020603050405020304" pitchFamily="18" charset="0"/>
                </a:rPr>
                <a:t> </a:t>
              </a:r>
              <a:r>
                <a:rPr lang="en-US" sz="4800" b="1" dirty="0">
                  <a:solidFill>
                    <a:srgbClr val="0000FF"/>
                  </a:solidFill>
                  <a:latin typeface="Times New Roman" panose="02020603050405020304" pitchFamily="18" charset="0"/>
                  <a:cs typeface="Times New Roman" panose="02020603050405020304" pitchFamily="18" charset="0"/>
                </a:rPr>
                <a:t>3</a:t>
              </a:r>
              <a:endParaRPr lang="vi-VN" sz="4800" b="1" dirty="0">
                <a:solidFill>
                  <a:srgbClr val="0000FF"/>
                </a:solidFill>
                <a:latin typeface="Times New Roman" panose="02020603050405020304" pitchFamily="18" charset="0"/>
                <a:cs typeface="Times New Roman" panose="02020603050405020304" pitchFamily="18" charset="0"/>
              </a:endParaRPr>
            </a:p>
          </p:txBody>
        </p:sp>
        <p:sp>
          <p:nvSpPr>
            <p:cNvPr id="50" name="TextBox 49">
              <a:extLst>
                <a:ext uri="{FF2B5EF4-FFF2-40B4-BE49-F238E27FC236}">
                  <a16:creationId xmlns:a16="http://schemas.microsoft.com/office/drawing/2014/main" id="{46956515-C34A-A94C-4E87-924DC382D768}"/>
                </a:ext>
              </a:extLst>
            </p:cNvPr>
            <p:cNvSpPr txBox="1"/>
            <p:nvPr/>
          </p:nvSpPr>
          <p:spPr>
            <a:xfrm>
              <a:off x="1934362" y="5425226"/>
              <a:ext cx="492443" cy="734278"/>
            </a:xfrm>
            <a:prstGeom prst="rect">
              <a:avLst/>
            </a:prstGeom>
            <a:noFill/>
          </p:spPr>
          <p:txBody>
            <a:bodyPr wrap="none" rtlCol="0">
              <a:spAutoFit/>
            </a:bodyPr>
            <a:lstStyle/>
            <a:p>
              <a:r>
                <a:rPr lang="en-US" sz="4800" b="1" dirty="0">
                  <a:solidFill>
                    <a:srgbClr val="0000FF"/>
                  </a:solidFill>
                  <a:latin typeface="Times New Roman" panose="02020603050405020304" pitchFamily="18" charset="0"/>
                  <a:cs typeface="Times New Roman" panose="02020603050405020304" pitchFamily="18" charset="0"/>
                </a:rPr>
                <a:t>x</a:t>
              </a:r>
              <a:endParaRPr lang="vi-VN" sz="4800" b="1" dirty="0">
                <a:solidFill>
                  <a:srgbClr val="0000FF"/>
                </a:solidFill>
                <a:latin typeface="Times New Roman" panose="02020603050405020304" pitchFamily="18" charset="0"/>
                <a:cs typeface="Times New Roman" panose="02020603050405020304" pitchFamily="18" charset="0"/>
              </a:endParaRPr>
            </a:p>
          </p:txBody>
        </p:sp>
        <p:cxnSp>
          <p:nvCxnSpPr>
            <p:cNvPr id="51" name="Straight Connector 50">
              <a:extLst>
                <a:ext uri="{FF2B5EF4-FFF2-40B4-BE49-F238E27FC236}">
                  <a16:creationId xmlns:a16="http://schemas.microsoft.com/office/drawing/2014/main" id="{1C0BFA73-C6FC-A93B-A030-BB88EEDFA15B}"/>
                </a:ext>
              </a:extLst>
            </p:cNvPr>
            <p:cNvCxnSpPr/>
            <p:nvPr/>
          </p:nvCxnSpPr>
          <p:spPr>
            <a:xfrm>
              <a:off x="2266265" y="6421073"/>
              <a:ext cx="946362" cy="0"/>
            </a:xfrm>
            <a:prstGeom prst="line">
              <a:avLst/>
            </a:prstGeom>
            <a:ln w="57150"/>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4838DE62-23F1-9540-B4AB-F519AEAA57DE}"/>
              </a:ext>
            </a:extLst>
          </p:cNvPr>
          <p:cNvGrpSpPr/>
          <p:nvPr/>
        </p:nvGrpSpPr>
        <p:grpSpPr>
          <a:xfrm>
            <a:off x="6452972" y="4279163"/>
            <a:ext cx="1461191" cy="2175596"/>
            <a:chOff x="1832253" y="4498692"/>
            <a:chExt cx="1461191" cy="2175596"/>
          </a:xfrm>
        </p:grpSpPr>
        <p:sp>
          <p:nvSpPr>
            <p:cNvPr id="53" name="TextBox 52">
              <a:extLst>
                <a:ext uri="{FF2B5EF4-FFF2-40B4-BE49-F238E27FC236}">
                  <a16:creationId xmlns:a16="http://schemas.microsoft.com/office/drawing/2014/main" id="{9F4491FB-1E68-0281-F97D-575CF7717633}"/>
                </a:ext>
              </a:extLst>
            </p:cNvPr>
            <p:cNvSpPr txBox="1"/>
            <p:nvPr/>
          </p:nvSpPr>
          <p:spPr>
            <a:xfrm>
              <a:off x="2185448" y="4498692"/>
              <a:ext cx="1107996" cy="2175596"/>
            </a:xfrm>
            <a:prstGeom prst="rect">
              <a:avLst/>
            </a:prstGeom>
            <a:noFill/>
          </p:spPr>
          <p:txBody>
            <a:bodyPr wrap="none" rtlCol="0">
              <a:spAutoFit/>
            </a:bodyPr>
            <a:lstStyle/>
            <a:p>
              <a:pPr>
                <a:lnSpc>
                  <a:spcPct val="150000"/>
                </a:lnSpc>
              </a:pPr>
              <a:r>
                <a:rPr lang="en-US" sz="4800" b="1" dirty="0">
                  <a:solidFill>
                    <a:srgbClr val="0000FF"/>
                  </a:solidFill>
                  <a:latin typeface="Times New Roman" panose="02020603050405020304" pitchFamily="18" charset="0"/>
                  <a:cs typeface="Times New Roman" panose="02020603050405020304" pitchFamily="18" charset="0"/>
                </a:rPr>
                <a:t>116</a:t>
              </a:r>
              <a:endParaRPr lang="vi-VN" sz="4800" b="1" dirty="0">
                <a:solidFill>
                  <a:srgbClr val="0000FF"/>
                </a:solidFill>
                <a:latin typeface="Times New Roman" panose="02020603050405020304" pitchFamily="18" charset="0"/>
                <a:cs typeface="Times New Roman" panose="02020603050405020304" pitchFamily="18" charset="0"/>
              </a:endParaRPr>
            </a:p>
            <a:p>
              <a:pPr>
                <a:lnSpc>
                  <a:spcPct val="150000"/>
                </a:lnSpc>
              </a:pPr>
              <a:r>
                <a:rPr lang="vi-VN" sz="4800" b="1" dirty="0">
                  <a:solidFill>
                    <a:srgbClr val="0000FF"/>
                  </a:solidFill>
                  <a:latin typeface="Times New Roman" panose="02020603050405020304" pitchFamily="18" charset="0"/>
                  <a:cs typeface="Times New Roman" panose="02020603050405020304" pitchFamily="18" charset="0"/>
                </a:rPr>
                <a:t>  </a:t>
              </a:r>
              <a:r>
                <a:rPr lang="en-US" sz="4800" b="1" dirty="0">
                  <a:solidFill>
                    <a:srgbClr val="0000FF"/>
                  </a:solidFill>
                  <a:latin typeface="Times New Roman" panose="02020603050405020304" pitchFamily="18" charset="0"/>
                  <a:cs typeface="Times New Roman" panose="02020603050405020304" pitchFamily="18" charset="0"/>
                </a:rPr>
                <a:t> 6</a:t>
              </a:r>
              <a:endParaRPr lang="vi-VN" sz="4800" b="1" dirty="0">
                <a:solidFill>
                  <a:srgbClr val="0000FF"/>
                </a:solidFill>
                <a:latin typeface="Times New Roman" panose="02020603050405020304" pitchFamily="18" charset="0"/>
                <a:cs typeface="Times New Roman" panose="02020603050405020304" pitchFamily="18" charset="0"/>
              </a:endParaRPr>
            </a:p>
          </p:txBody>
        </p:sp>
        <p:sp>
          <p:nvSpPr>
            <p:cNvPr id="54" name="TextBox 53">
              <a:extLst>
                <a:ext uri="{FF2B5EF4-FFF2-40B4-BE49-F238E27FC236}">
                  <a16:creationId xmlns:a16="http://schemas.microsoft.com/office/drawing/2014/main" id="{EC26A8B3-1121-1F46-CA2D-25BC07CD1E20}"/>
                </a:ext>
              </a:extLst>
            </p:cNvPr>
            <p:cNvSpPr txBox="1"/>
            <p:nvPr/>
          </p:nvSpPr>
          <p:spPr>
            <a:xfrm>
              <a:off x="1832253" y="5462161"/>
              <a:ext cx="492443" cy="830997"/>
            </a:xfrm>
            <a:prstGeom prst="rect">
              <a:avLst/>
            </a:prstGeom>
            <a:noFill/>
          </p:spPr>
          <p:txBody>
            <a:bodyPr wrap="none" rtlCol="0">
              <a:spAutoFit/>
            </a:bodyPr>
            <a:lstStyle/>
            <a:p>
              <a:r>
                <a:rPr lang="en-US" sz="4800" b="1" dirty="0">
                  <a:solidFill>
                    <a:srgbClr val="0000FF"/>
                  </a:solidFill>
                  <a:latin typeface="Times New Roman" panose="02020603050405020304" pitchFamily="18" charset="0"/>
                  <a:cs typeface="Times New Roman" panose="02020603050405020304" pitchFamily="18" charset="0"/>
                </a:rPr>
                <a:t>x</a:t>
              </a:r>
              <a:endParaRPr lang="vi-VN" sz="4800" b="1" dirty="0">
                <a:solidFill>
                  <a:srgbClr val="0000FF"/>
                </a:solidFill>
                <a:latin typeface="Times New Roman" panose="02020603050405020304" pitchFamily="18" charset="0"/>
                <a:cs typeface="Times New Roman" panose="02020603050405020304" pitchFamily="18" charset="0"/>
              </a:endParaRPr>
            </a:p>
          </p:txBody>
        </p:sp>
        <p:cxnSp>
          <p:nvCxnSpPr>
            <p:cNvPr id="55" name="Straight Connector 54">
              <a:extLst>
                <a:ext uri="{FF2B5EF4-FFF2-40B4-BE49-F238E27FC236}">
                  <a16:creationId xmlns:a16="http://schemas.microsoft.com/office/drawing/2014/main" id="{419ED950-FAFE-3A05-C1B2-02AD74BA7D59}"/>
                </a:ext>
              </a:extLst>
            </p:cNvPr>
            <p:cNvCxnSpPr/>
            <p:nvPr/>
          </p:nvCxnSpPr>
          <p:spPr>
            <a:xfrm>
              <a:off x="2122385" y="6473322"/>
              <a:ext cx="946362" cy="7050"/>
            </a:xfrm>
            <a:prstGeom prst="line">
              <a:avLst/>
            </a:prstGeom>
            <a:ln w="57150"/>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668E8C0A-AA81-D025-49FA-56F4291833F1}"/>
              </a:ext>
            </a:extLst>
          </p:cNvPr>
          <p:cNvGrpSpPr/>
          <p:nvPr/>
        </p:nvGrpSpPr>
        <p:grpSpPr>
          <a:xfrm>
            <a:off x="10684251" y="3989205"/>
            <a:ext cx="1427424" cy="2175596"/>
            <a:chOff x="1866020" y="4498692"/>
            <a:chExt cx="1427424" cy="2175596"/>
          </a:xfrm>
        </p:grpSpPr>
        <p:sp>
          <p:nvSpPr>
            <p:cNvPr id="57" name="TextBox 56">
              <a:extLst>
                <a:ext uri="{FF2B5EF4-FFF2-40B4-BE49-F238E27FC236}">
                  <a16:creationId xmlns:a16="http://schemas.microsoft.com/office/drawing/2014/main" id="{3969FA91-892F-6233-841D-3226D8634829}"/>
                </a:ext>
              </a:extLst>
            </p:cNvPr>
            <p:cNvSpPr txBox="1"/>
            <p:nvPr/>
          </p:nvSpPr>
          <p:spPr>
            <a:xfrm>
              <a:off x="2185448" y="4498692"/>
              <a:ext cx="1107996" cy="2175596"/>
            </a:xfrm>
            <a:prstGeom prst="rect">
              <a:avLst/>
            </a:prstGeom>
            <a:noFill/>
          </p:spPr>
          <p:txBody>
            <a:bodyPr wrap="none" rtlCol="0">
              <a:spAutoFit/>
            </a:bodyPr>
            <a:lstStyle/>
            <a:p>
              <a:pPr>
                <a:lnSpc>
                  <a:spcPct val="150000"/>
                </a:lnSpc>
              </a:pPr>
              <a:r>
                <a:rPr lang="en-US" sz="4800" b="1" dirty="0">
                  <a:solidFill>
                    <a:srgbClr val="0000FF"/>
                  </a:solidFill>
                  <a:latin typeface="Times New Roman" panose="02020603050405020304" pitchFamily="18" charset="0"/>
                  <a:cs typeface="Times New Roman" panose="02020603050405020304" pitchFamily="18" charset="0"/>
                </a:rPr>
                <a:t>106</a:t>
              </a:r>
              <a:endParaRPr lang="vi-VN" sz="4800" b="1" dirty="0">
                <a:solidFill>
                  <a:srgbClr val="0000FF"/>
                </a:solidFill>
                <a:latin typeface="Times New Roman" panose="02020603050405020304" pitchFamily="18" charset="0"/>
                <a:cs typeface="Times New Roman" panose="02020603050405020304" pitchFamily="18" charset="0"/>
              </a:endParaRPr>
            </a:p>
            <a:p>
              <a:pPr>
                <a:lnSpc>
                  <a:spcPct val="150000"/>
                </a:lnSpc>
              </a:pPr>
              <a:r>
                <a:rPr lang="en-US" sz="4800" b="1" dirty="0">
                  <a:solidFill>
                    <a:srgbClr val="0000FF"/>
                  </a:solidFill>
                  <a:latin typeface="Times New Roman" panose="02020603050405020304" pitchFamily="18" charset="0"/>
                  <a:cs typeface="Times New Roman" panose="02020603050405020304" pitchFamily="18" charset="0"/>
                </a:rPr>
                <a:t>   8</a:t>
              </a:r>
              <a:endParaRPr lang="vi-VN" sz="4800" b="1" dirty="0">
                <a:solidFill>
                  <a:srgbClr val="0000FF"/>
                </a:solidFill>
                <a:latin typeface="Times New Roman" panose="02020603050405020304" pitchFamily="18" charset="0"/>
                <a:cs typeface="Times New Roman" panose="02020603050405020304" pitchFamily="18" charset="0"/>
              </a:endParaRPr>
            </a:p>
          </p:txBody>
        </p:sp>
        <p:sp>
          <p:nvSpPr>
            <p:cNvPr id="58" name="TextBox 57">
              <a:extLst>
                <a:ext uri="{FF2B5EF4-FFF2-40B4-BE49-F238E27FC236}">
                  <a16:creationId xmlns:a16="http://schemas.microsoft.com/office/drawing/2014/main" id="{01F391CB-A99D-3DAC-A17E-3D34DD29621F}"/>
                </a:ext>
              </a:extLst>
            </p:cNvPr>
            <p:cNvSpPr txBox="1"/>
            <p:nvPr/>
          </p:nvSpPr>
          <p:spPr>
            <a:xfrm>
              <a:off x="1866020" y="5379794"/>
              <a:ext cx="492443" cy="830997"/>
            </a:xfrm>
            <a:prstGeom prst="rect">
              <a:avLst/>
            </a:prstGeom>
            <a:noFill/>
          </p:spPr>
          <p:txBody>
            <a:bodyPr wrap="none" rtlCol="0">
              <a:spAutoFit/>
            </a:bodyPr>
            <a:lstStyle/>
            <a:p>
              <a:r>
                <a:rPr lang="en-US" sz="4800" b="1" dirty="0">
                  <a:solidFill>
                    <a:srgbClr val="0000FF"/>
                  </a:solidFill>
                  <a:latin typeface="Times New Roman" panose="02020603050405020304" pitchFamily="18" charset="0"/>
                  <a:cs typeface="Times New Roman" panose="02020603050405020304" pitchFamily="18" charset="0"/>
                </a:rPr>
                <a:t>x</a:t>
              </a:r>
              <a:endParaRPr lang="vi-VN" sz="4800" b="1" dirty="0">
                <a:solidFill>
                  <a:srgbClr val="0000FF"/>
                </a:solidFill>
                <a:latin typeface="Times New Roman" panose="02020603050405020304" pitchFamily="18" charset="0"/>
                <a:cs typeface="Times New Roman" panose="02020603050405020304" pitchFamily="18" charset="0"/>
              </a:endParaRPr>
            </a:p>
          </p:txBody>
        </p:sp>
        <p:cxnSp>
          <p:nvCxnSpPr>
            <p:cNvPr id="59" name="Straight Connector 58">
              <a:extLst>
                <a:ext uri="{FF2B5EF4-FFF2-40B4-BE49-F238E27FC236}">
                  <a16:creationId xmlns:a16="http://schemas.microsoft.com/office/drawing/2014/main" id="{99DC0C53-CEBC-D852-1D36-6AF189885F6D}"/>
                </a:ext>
              </a:extLst>
            </p:cNvPr>
            <p:cNvCxnSpPr>
              <a:cxnSpLocks/>
            </p:cNvCxnSpPr>
            <p:nvPr/>
          </p:nvCxnSpPr>
          <p:spPr>
            <a:xfrm>
              <a:off x="2185448" y="6656767"/>
              <a:ext cx="1024483" cy="0"/>
            </a:xfrm>
            <a:prstGeom prst="line">
              <a:avLst/>
            </a:prstGeom>
            <a:ln w="57150"/>
          </p:spPr>
          <p:style>
            <a:lnRef idx="1">
              <a:schemeClr val="accent1"/>
            </a:lnRef>
            <a:fillRef idx="0">
              <a:schemeClr val="accent1"/>
            </a:fillRef>
            <a:effectRef idx="0">
              <a:schemeClr val="accent1"/>
            </a:effectRef>
            <a:fontRef idx="minor">
              <a:schemeClr val="tx1"/>
            </a:fontRef>
          </p:style>
        </p:cxnSp>
      </p:grpSp>
      <p:sp>
        <p:nvSpPr>
          <p:cNvPr id="60" name="TextBox 59">
            <a:extLst>
              <a:ext uri="{FF2B5EF4-FFF2-40B4-BE49-F238E27FC236}">
                <a16:creationId xmlns:a16="http://schemas.microsoft.com/office/drawing/2014/main" id="{F86C1582-3026-BC77-FA89-44B806191D34}"/>
              </a:ext>
            </a:extLst>
          </p:cNvPr>
          <p:cNvSpPr txBox="1"/>
          <p:nvPr/>
        </p:nvSpPr>
        <p:spPr>
          <a:xfrm>
            <a:off x="2579171" y="5860713"/>
            <a:ext cx="1901548" cy="923330"/>
          </a:xfrm>
          <a:prstGeom prst="rect">
            <a:avLst/>
          </a:prstGeom>
          <a:noFill/>
        </p:spPr>
        <p:txBody>
          <a:bodyPr wrap="square" rtlCol="0">
            <a:spAutoFit/>
          </a:bodyPr>
          <a:lstStyle/>
          <a:p>
            <a:r>
              <a:rPr lang="en-US" sz="5400" b="1" dirty="0">
                <a:solidFill>
                  <a:srgbClr val="FF0000"/>
                </a:solidFill>
                <a:latin typeface="Times New Roman" panose="02020603050405020304" pitchFamily="18" charset="0"/>
                <a:cs typeface="Times New Roman" panose="02020603050405020304" pitchFamily="18" charset="0"/>
              </a:rPr>
              <a:t>216</a:t>
            </a:r>
            <a:endParaRPr lang="vi-VN" sz="5400" b="1" dirty="0">
              <a:solidFill>
                <a:srgbClr val="FF0000"/>
              </a:solidFill>
              <a:latin typeface="Times New Roman" panose="02020603050405020304" pitchFamily="18" charset="0"/>
              <a:cs typeface="Times New Roman" panose="02020603050405020304" pitchFamily="18" charset="0"/>
            </a:endParaRPr>
          </a:p>
        </p:txBody>
      </p:sp>
      <p:sp>
        <p:nvSpPr>
          <p:cNvPr id="61" name="TextBox 60">
            <a:extLst>
              <a:ext uri="{FF2B5EF4-FFF2-40B4-BE49-F238E27FC236}">
                <a16:creationId xmlns:a16="http://schemas.microsoft.com/office/drawing/2014/main" id="{45FC7A33-9BF2-69C6-2856-8C9C5553C580}"/>
              </a:ext>
            </a:extLst>
          </p:cNvPr>
          <p:cNvSpPr txBox="1"/>
          <p:nvPr/>
        </p:nvSpPr>
        <p:spPr>
          <a:xfrm>
            <a:off x="6430937" y="6144546"/>
            <a:ext cx="1415962" cy="923330"/>
          </a:xfrm>
          <a:prstGeom prst="rect">
            <a:avLst/>
          </a:prstGeom>
          <a:noFill/>
        </p:spPr>
        <p:txBody>
          <a:bodyPr wrap="square" rtlCol="0">
            <a:spAutoFit/>
          </a:bodyPr>
          <a:lstStyle/>
          <a:p>
            <a:r>
              <a:rPr lang="en-US" sz="5400" b="1" dirty="0">
                <a:solidFill>
                  <a:srgbClr val="FF0000"/>
                </a:solidFill>
                <a:latin typeface="Times New Roman" panose="02020603050405020304" pitchFamily="18" charset="0"/>
                <a:cs typeface="Times New Roman" panose="02020603050405020304" pitchFamily="18" charset="0"/>
              </a:rPr>
              <a:t> 696</a:t>
            </a:r>
            <a:endParaRPr lang="vi-VN" sz="5400" b="1" dirty="0">
              <a:solidFill>
                <a:srgbClr val="FF0000"/>
              </a:solidFill>
              <a:latin typeface="Times New Roman" panose="02020603050405020304" pitchFamily="18" charset="0"/>
              <a:cs typeface="Times New Roman" panose="02020603050405020304" pitchFamily="18" charset="0"/>
            </a:endParaRPr>
          </a:p>
        </p:txBody>
      </p:sp>
      <p:sp>
        <p:nvSpPr>
          <p:cNvPr id="62" name="TextBox 61">
            <a:extLst>
              <a:ext uri="{FF2B5EF4-FFF2-40B4-BE49-F238E27FC236}">
                <a16:creationId xmlns:a16="http://schemas.microsoft.com/office/drawing/2014/main" id="{3D787954-3D89-E83B-7006-147E578677D1}"/>
              </a:ext>
            </a:extLst>
          </p:cNvPr>
          <p:cNvSpPr txBox="1"/>
          <p:nvPr/>
        </p:nvSpPr>
        <p:spPr>
          <a:xfrm>
            <a:off x="10818498" y="6045920"/>
            <a:ext cx="2331132" cy="923330"/>
          </a:xfrm>
          <a:prstGeom prst="rect">
            <a:avLst/>
          </a:prstGeom>
          <a:noFill/>
        </p:spPr>
        <p:txBody>
          <a:bodyPr wrap="square" rtlCol="0">
            <a:spAutoFit/>
          </a:bodyPr>
          <a:lstStyle/>
          <a:p>
            <a:r>
              <a:rPr lang="en-US" sz="5400" b="1" dirty="0">
                <a:solidFill>
                  <a:srgbClr val="FF0000"/>
                </a:solidFill>
                <a:latin typeface="Times New Roman" panose="02020603050405020304" pitchFamily="18" charset="0"/>
                <a:cs typeface="Times New Roman" panose="02020603050405020304" pitchFamily="18" charset="0"/>
              </a:rPr>
              <a:t>848</a:t>
            </a:r>
            <a:endParaRPr lang="vi-VN" sz="5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65650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randombar(horizontal)">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wipe(up)">
                                      <p:cBhvr>
                                        <p:cTn id="17" dur="500"/>
                                        <p:tgtEl>
                                          <p:spTgt spid="48"/>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60"/>
                                        </p:tgtEl>
                                        <p:attrNameLst>
                                          <p:attrName>style.visibility</p:attrName>
                                        </p:attrNameLst>
                                      </p:cBhvr>
                                      <p:to>
                                        <p:strVal val="visible"/>
                                      </p:to>
                                    </p:set>
                                    <p:anim calcmode="lin" valueType="num">
                                      <p:cBhvr>
                                        <p:cTn id="22" dur="500" fill="hold"/>
                                        <p:tgtEl>
                                          <p:spTgt spid="60"/>
                                        </p:tgtEl>
                                        <p:attrNameLst>
                                          <p:attrName>ppt_w</p:attrName>
                                        </p:attrNameLst>
                                      </p:cBhvr>
                                      <p:tavLst>
                                        <p:tav tm="0">
                                          <p:val>
                                            <p:fltVal val="0"/>
                                          </p:val>
                                        </p:tav>
                                        <p:tav tm="100000">
                                          <p:val>
                                            <p:strVal val="#ppt_w"/>
                                          </p:val>
                                        </p:tav>
                                      </p:tavLst>
                                    </p:anim>
                                    <p:anim calcmode="lin" valueType="num">
                                      <p:cBhvr>
                                        <p:cTn id="23" dur="500" fill="hold"/>
                                        <p:tgtEl>
                                          <p:spTgt spid="60"/>
                                        </p:tgtEl>
                                        <p:attrNameLst>
                                          <p:attrName>ppt_h</p:attrName>
                                        </p:attrNameLst>
                                      </p:cBhvr>
                                      <p:tavLst>
                                        <p:tav tm="0">
                                          <p:val>
                                            <p:fltVal val="0"/>
                                          </p:val>
                                        </p:tav>
                                        <p:tav tm="100000">
                                          <p:val>
                                            <p:strVal val="#ppt_h"/>
                                          </p:val>
                                        </p:tav>
                                      </p:tavLst>
                                    </p:anim>
                                    <p:animEffect transition="in" filter="fade">
                                      <p:cBhvr>
                                        <p:cTn id="24" dur="500"/>
                                        <p:tgtEl>
                                          <p:spTgt spid="6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52"/>
                                        </p:tgtEl>
                                        <p:attrNameLst>
                                          <p:attrName>style.visibility</p:attrName>
                                        </p:attrNameLst>
                                      </p:cBhvr>
                                      <p:to>
                                        <p:strVal val="visible"/>
                                      </p:to>
                                    </p:set>
                                    <p:animEffect transition="in" filter="wipe(up)">
                                      <p:cBhvr>
                                        <p:cTn id="29" dur="500"/>
                                        <p:tgtEl>
                                          <p:spTgt spid="52"/>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61"/>
                                        </p:tgtEl>
                                        <p:attrNameLst>
                                          <p:attrName>style.visibility</p:attrName>
                                        </p:attrNameLst>
                                      </p:cBhvr>
                                      <p:to>
                                        <p:strVal val="visible"/>
                                      </p:to>
                                    </p:set>
                                    <p:anim calcmode="lin" valueType="num">
                                      <p:cBhvr>
                                        <p:cTn id="34" dur="500" fill="hold"/>
                                        <p:tgtEl>
                                          <p:spTgt spid="61"/>
                                        </p:tgtEl>
                                        <p:attrNameLst>
                                          <p:attrName>ppt_w</p:attrName>
                                        </p:attrNameLst>
                                      </p:cBhvr>
                                      <p:tavLst>
                                        <p:tav tm="0">
                                          <p:val>
                                            <p:fltVal val="0"/>
                                          </p:val>
                                        </p:tav>
                                        <p:tav tm="100000">
                                          <p:val>
                                            <p:strVal val="#ppt_w"/>
                                          </p:val>
                                        </p:tav>
                                      </p:tavLst>
                                    </p:anim>
                                    <p:anim calcmode="lin" valueType="num">
                                      <p:cBhvr>
                                        <p:cTn id="35" dur="500" fill="hold"/>
                                        <p:tgtEl>
                                          <p:spTgt spid="61"/>
                                        </p:tgtEl>
                                        <p:attrNameLst>
                                          <p:attrName>ppt_h</p:attrName>
                                        </p:attrNameLst>
                                      </p:cBhvr>
                                      <p:tavLst>
                                        <p:tav tm="0">
                                          <p:val>
                                            <p:fltVal val="0"/>
                                          </p:val>
                                        </p:tav>
                                        <p:tav tm="100000">
                                          <p:val>
                                            <p:strVal val="#ppt_h"/>
                                          </p:val>
                                        </p:tav>
                                      </p:tavLst>
                                    </p:anim>
                                    <p:animEffect transition="in" filter="fade">
                                      <p:cBhvr>
                                        <p:cTn id="36" dur="500"/>
                                        <p:tgtEl>
                                          <p:spTgt spid="6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56"/>
                                        </p:tgtEl>
                                        <p:attrNameLst>
                                          <p:attrName>style.visibility</p:attrName>
                                        </p:attrNameLst>
                                      </p:cBhvr>
                                      <p:to>
                                        <p:strVal val="visible"/>
                                      </p:to>
                                    </p:set>
                                    <p:animEffect transition="in" filter="wipe(up)">
                                      <p:cBhvr>
                                        <p:cTn id="41" dur="500"/>
                                        <p:tgtEl>
                                          <p:spTgt spid="56"/>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62"/>
                                        </p:tgtEl>
                                        <p:attrNameLst>
                                          <p:attrName>style.visibility</p:attrName>
                                        </p:attrNameLst>
                                      </p:cBhvr>
                                      <p:to>
                                        <p:strVal val="visible"/>
                                      </p:to>
                                    </p:set>
                                    <p:anim calcmode="lin" valueType="num">
                                      <p:cBhvr>
                                        <p:cTn id="46" dur="500" fill="hold"/>
                                        <p:tgtEl>
                                          <p:spTgt spid="62"/>
                                        </p:tgtEl>
                                        <p:attrNameLst>
                                          <p:attrName>ppt_w</p:attrName>
                                        </p:attrNameLst>
                                      </p:cBhvr>
                                      <p:tavLst>
                                        <p:tav tm="0">
                                          <p:val>
                                            <p:fltVal val="0"/>
                                          </p:val>
                                        </p:tav>
                                        <p:tav tm="100000">
                                          <p:val>
                                            <p:strVal val="#ppt_w"/>
                                          </p:val>
                                        </p:tav>
                                      </p:tavLst>
                                    </p:anim>
                                    <p:anim calcmode="lin" valueType="num">
                                      <p:cBhvr>
                                        <p:cTn id="47" dur="500" fill="hold"/>
                                        <p:tgtEl>
                                          <p:spTgt spid="62"/>
                                        </p:tgtEl>
                                        <p:attrNameLst>
                                          <p:attrName>ppt_h</p:attrName>
                                        </p:attrNameLst>
                                      </p:cBhvr>
                                      <p:tavLst>
                                        <p:tav tm="0">
                                          <p:val>
                                            <p:fltVal val="0"/>
                                          </p:val>
                                        </p:tav>
                                        <p:tav tm="100000">
                                          <p:val>
                                            <p:strVal val="#ppt_h"/>
                                          </p:val>
                                        </p:tav>
                                      </p:tavLst>
                                    </p:anim>
                                    <p:animEffect transition="in" filter="fade">
                                      <p:cBhvr>
                                        <p:cTn id="48"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1" grpId="0"/>
      <p:bldP spid="6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B3EC8EB-C794-A747-5205-A300CCCEADBB}"/>
              </a:ext>
            </a:extLst>
          </p:cNvPr>
          <p:cNvGrpSpPr/>
          <p:nvPr/>
        </p:nvGrpSpPr>
        <p:grpSpPr>
          <a:xfrm>
            <a:off x="5007280" y="111473"/>
            <a:ext cx="6255239" cy="992290"/>
            <a:chOff x="4539228" y="172432"/>
            <a:chExt cx="6149694" cy="992290"/>
          </a:xfrm>
        </p:grpSpPr>
        <p:grpSp>
          <p:nvGrpSpPr>
            <p:cNvPr id="5" name="Group 4">
              <a:extLst>
                <a:ext uri="{FF2B5EF4-FFF2-40B4-BE49-F238E27FC236}">
                  <a16:creationId xmlns:a16="http://schemas.microsoft.com/office/drawing/2014/main" id="{A1C54B53-2185-9302-613D-FA0EF67C49CC}"/>
                </a:ext>
              </a:extLst>
            </p:cNvPr>
            <p:cNvGrpSpPr/>
            <p:nvPr/>
          </p:nvGrpSpPr>
          <p:grpSpPr>
            <a:xfrm>
              <a:off x="4539228" y="172432"/>
              <a:ext cx="6149694" cy="992290"/>
              <a:chOff x="4539228" y="172432"/>
              <a:chExt cx="6149694" cy="992290"/>
            </a:xfrm>
          </p:grpSpPr>
          <p:sp>
            <p:nvSpPr>
              <p:cNvPr id="8" name="TextBox 7">
                <a:extLst>
                  <a:ext uri="{FF2B5EF4-FFF2-40B4-BE49-F238E27FC236}">
                    <a16:creationId xmlns:a16="http://schemas.microsoft.com/office/drawing/2014/main" id="{6CCC2896-5AA2-B01A-F5BD-122D3BABC759}"/>
                  </a:ext>
                </a:extLst>
              </p:cNvPr>
              <p:cNvSpPr txBox="1"/>
              <p:nvPr/>
            </p:nvSpPr>
            <p:spPr>
              <a:xfrm>
                <a:off x="4539228" y="172432"/>
                <a:ext cx="6149694" cy="58477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0000CC"/>
                    </a:solidFill>
                    <a:effectLst/>
                    <a:uLnTx/>
                    <a:uFillTx/>
                    <a:latin typeface="Times New Roman" pitchFamily="18" charset="0"/>
                    <a:cs typeface="Times New Roman" pitchFamily="18" charset="0"/>
                  </a:rPr>
                  <a:t>Thứ……</a:t>
                </a:r>
                <a:r>
                  <a:rPr kumimoji="0" lang="en-US" sz="3200" b="0" i="0" u="none" strike="noStrike" kern="0" cap="none" spc="0" normalizeH="0" baseline="0" noProof="0" dirty="0" err="1">
                    <a:ln>
                      <a:noFill/>
                    </a:ln>
                    <a:solidFill>
                      <a:srgbClr val="0000CC"/>
                    </a:solidFill>
                    <a:effectLst/>
                    <a:uLnTx/>
                    <a:uFillTx/>
                    <a:latin typeface="Times New Roman" pitchFamily="18" charset="0"/>
                    <a:cs typeface="Times New Roman" pitchFamily="18" charset="0"/>
                  </a:rPr>
                  <a:t>ngày</a:t>
                </a:r>
                <a:r>
                  <a:rPr kumimoji="0" lang="en-US" sz="3200" b="0" i="0" u="none" strike="noStrike" kern="0" cap="none" spc="0" normalizeH="0" baseline="0" noProof="0" dirty="0">
                    <a:ln>
                      <a:noFill/>
                    </a:ln>
                    <a:solidFill>
                      <a:srgbClr val="0000CC"/>
                    </a:solidFill>
                    <a:effectLst/>
                    <a:uLnTx/>
                    <a:uFillTx/>
                    <a:latin typeface="Times New Roman" pitchFamily="18" charset="0"/>
                    <a:cs typeface="Times New Roman" pitchFamily="18" charset="0"/>
                  </a:rPr>
                  <a:t>…..</a:t>
                </a:r>
                <a:r>
                  <a:rPr kumimoji="0" lang="en-US" sz="3200" b="0" i="0" u="none" strike="noStrike" kern="0" cap="none" spc="0" normalizeH="0" baseline="0" noProof="0" dirty="0" err="1">
                    <a:ln>
                      <a:noFill/>
                    </a:ln>
                    <a:solidFill>
                      <a:srgbClr val="0000CC"/>
                    </a:solidFill>
                    <a:effectLst/>
                    <a:uLnTx/>
                    <a:uFillTx/>
                    <a:latin typeface="Times New Roman" pitchFamily="18" charset="0"/>
                    <a:cs typeface="Times New Roman" pitchFamily="18" charset="0"/>
                  </a:rPr>
                  <a:t>tháng</a:t>
                </a:r>
                <a:r>
                  <a:rPr kumimoji="0" lang="en-US" sz="3200" b="0" i="0" u="none" strike="noStrike" kern="0" cap="none" spc="0" normalizeH="0" baseline="0" noProof="0" dirty="0">
                    <a:ln>
                      <a:noFill/>
                    </a:ln>
                    <a:solidFill>
                      <a:srgbClr val="0000CC"/>
                    </a:solidFill>
                    <a:effectLst/>
                    <a:uLnTx/>
                    <a:uFillTx/>
                    <a:latin typeface="Times New Roman" pitchFamily="18" charset="0"/>
                    <a:cs typeface="Times New Roman" pitchFamily="18" charset="0"/>
                  </a:rPr>
                  <a:t>…..</a:t>
                </a:r>
                <a:r>
                  <a:rPr kumimoji="0" lang="en-US" sz="3200" b="0" i="0" u="none" strike="noStrike" kern="0" cap="none" spc="0" normalizeH="0" baseline="0" noProof="0" dirty="0" err="1">
                    <a:ln>
                      <a:noFill/>
                    </a:ln>
                    <a:solidFill>
                      <a:srgbClr val="0000CC"/>
                    </a:solidFill>
                    <a:effectLst/>
                    <a:uLnTx/>
                    <a:uFillTx/>
                    <a:latin typeface="Times New Roman" pitchFamily="18" charset="0"/>
                    <a:cs typeface="Times New Roman" pitchFamily="18" charset="0"/>
                  </a:rPr>
                  <a:t>năm</a:t>
                </a:r>
                <a:r>
                  <a:rPr kumimoji="0" lang="en-US" sz="3200" b="0" i="0" u="none" strike="noStrike" kern="0" cap="none" spc="0" normalizeH="0" baseline="0" noProof="0" dirty="0">
                    <a:ln>
                      <a:noFill/>
                    </a:ln>
                    <a:solidFill>
                      <a:srgbClr val="0000CC"/>
                    </a:solidFill>
                    <a:effectLst/>
                    <a:uLnTx/>
                    <a:uFillTx/>
                    <a:latin typeface="Times New Roman" pitchFamily="18" charset="0"/>
                    <a:cs typeface="Times New Roman" pitchFamily="18" charset="0"/>
                  </a:rPr>
                  <a:t>…….</a:t>
                </a:r>
              </a:p>
            </p:txBody>
          </p:sp>
          <p:sp>
            <p:nvSpPr>
              <p:cNvPr id="9" name="TextBox 8">
                <a:extLst>
                  <a:ext uri="{FF2B5EF4-FFF2-40B4-BE49-F238E27FC236}">
                    <a16:creationId xmlns:a16="http://schemas.microsoft.com/office/drawing/2014/main" id="{AAD5F3E8-4A04-28F5-9336-017F6E361F99}"/>
                  </a:ext>
                </a:extLst>
              </p:cNvPr>
              <p:cNvSpPr txBox="1"/>
              <p:nvPr/>
            </p:nvSpPr>
            <p:spPr>
              <a:xfrm>
                <a:off x="7022642" y="641502"/>
                <a:ext cx="1194827" cy="52322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rgbClr val="FF0066"/>
                    </a:solidFill>
                    <a:effectLst/>
                    <a:uLnTx/>
                    <a:uFillTx/>
                    <a:latin typeface="Times New Roman" pitchFamily="18" charset="0"/>
                    <a:cs typeface="Times New Roman" pitchFamily="18" charset="0"/>
                  </a:rPr>
                  <a:t>TOÁN</a:t>
                </a:r>
              </a:p>
            </p:txBody>
          </p:sp>
        </p:grpSp>
        <p:cxnSp>
          <p:nvCxnSpPr>
            <p:cNvPr id="7" name="Straight Connector 6">
              <a:extLst>
                <a:ext uri="{FF2B5EF4-FFF2-40B4-BE49-F238E27FC236}">
                  <a16:creationId xmlns:a16="http://schemas.microsoft.com/office/drawing/2014/main" id="{89C448A1-29E8-A665-2FA4-493D4DD820E9}"/>
                </a:ext>
              </a:extLst>
            </p:cNvPr>
            <p:cNvCxnSpPr/>
            <p:nvPr/>
          </p:nvCxnSpPr>
          <p:spPr>
            <a:xfrm>
              <a:off x="7153434" y="1085354"/>
              <a:ext cx="898971" cy="0"/>
            </a:xfrm>
            <a:prstGeom prst="line">
              <a:avLst/>
            </a:prstGeom>
            <a:noFill/>
            <a:ln w="25400" cap="flat" cmpd="sng" algn="ctr">
              <a:solidFill>
                <a:srgbClr val="FF0066"/>
              </a:solidFill>
              <a:prstDash val="solid"/>
            </a:ln>
            <a:effectLst>
              <a:outerShdw blurRad="40000" dist="20000" dir="5400000" rotWithShape="0">
                <a:srgbClr val="000000">
                  <a:alpha val="38000"/>
                </a:srgbClr>
              </a:outerShdw>
            </a:effectLst>
          </p:spPr>
        </p:cxnSp>
      </p:grpSp>
      <p:sp>
        <p:nvSpPr>
          <p:cNvPr id="10" name="Text Box 14">
            <a:extLst>
              <a:ext uri="{FF2B5EF4-FFF2-40B4-BE49-F238E27FC236}">
                <a16:creationId xmlns:a16="http://schemas.microsoft.com/office/drawing/2014/main" id="{D164DCF7-9291-8FD2-B45C-28930D0BFE92}"/>
              </a:ext>
            </a:extLst>
          </p:cNvPr>
          <p:cNvSpPr txBox="1">
            <a:spLocks noChangeArrowheads="1"/>
          </p:cNvSpPr>
          <p:nvPr/>
        </p:nvSpPr>
        <p:spPr bwMode="auto">
          <a:xfrm>
            <a:off x="2118520" y="1041400"/>
            <a:ext cx="118110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2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44  ÔN TẬP CHUNG –t2- Trang 121 </a:t>
            </a:r>
          </a:p>
        </p:txBody>
      </p:sp>
      <p:grpSp>
        <p:nvGrpSpPr>
          <p:cNvPr id="11" name="Group 10">
            <a:extLst>
              <a:ext uri="{FF2B5EF4-FFF2-40B4-BE49-F238E27FC236}">
                <a16:creationId xmlns:a16="http://schemas.microsoft.com/office/drawing/2014/main" id="{BC84496D-96A7-C793-93DA-E0645EB1263D}"/>
              </a:ext>
            </a:extLst>
          </p:cNvPr>
          <p:cNvGrpSpPr/>
          <p:nvPr/>
        </p:nvGrpSpPr>
        <p:grpSpPr>
          <a:xfrm>
            <a:off x="1470819" y="1752600"/>
            <a:ext cx="1924011" cy="712232"/>
            <a:chOff x="1470819" y="1943100"/>
            <a:chExt cx="1924011" cy="712232"/>
          </a:xfrm>
        </p:grpSpPr>
        <p:grpSp>
          <p:nvGrpSpPr>
            <p:cNvPr id="12" name="Group 11">
              <a:extLst>
                <a:ext uri="{FF2B5EF4-FFF2-40B4-BE49-F238E27FC236}">
                  <a16:creationId xmlns:a16="http://schemas.microsoft.com/office/drawing/2014/main" id="{EB5C940E-F9B2-9E72-F892-75BC47D569A3}"/>
                </a:ext>
              </a:extLst>
            </p:cNvPr>
            <p:cNvGrpSpPr/>
            <p:nvPr/>
          </p:nvGrpSpPr>
          <p:grpSpPr>
            <a:xfrm>
              <a:off x="1470819" y="1943100"/>
              <a:ext cx="533400" cy="646331"/>
              <a:chOff x="1737519" y="1943100"/>
              <a:chExt cx="533400" cy="646331"/>
            </a:xfrm>
          </p:grpSpPr>
          <p:sp>
            <p:nvSpPr>
              <p:cNvPr id="15" name="Oval 14">
                <a:extLst>
                  <a:ext uri="{FF2B5EF4-FFF2-40B4-BE49-F238E27FC236}">
                    <a16:creationId xmlns:a16="http://schemas.microsoft.com/office/drawing/2014/main" id="{0EC366BF-0AA0-B5CA-FCEF-A6FEAD1242E4}"/>
                  </a:ext>
                </a:extLst>
              </p:cNvPr>
              <p:cNvSpPr/>
              <p:nvPr/>
            </p:nvSpPr>
            <p:spPr>
              <a:xfrm>
                <a:off x="1737519" y="2019300"/>
                <a:ext cx="533400" cy="533400"/>
              </a:xfrm>
              <a:prstGeom prst="ellipse">
                <a:avLst/>
              </a:prstGeom>
              <a:solidFill>
                <a:srgbClr val="8064A2">
                  <a:lumMod val="40000"/>
                  <a:lumOff val="60000"/>
                </a:srgbClr>
              </a:solidFill>
              <a:ln w="25400" cap="flat" cmpd="sng" algn="ctr">
                <a:solidFill>
                  <a:srgbClr val="8064A2">
                    <a:lumMod val="40000"/>
                    <a:lumOff val="6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360C20F4-CF5D-1524-3301-001471FDFC5E}"/>
                  </a:ext>
                </a:extLst>
              </p:cNvPr>
              <p:cNvSpPr txBox="1"/>
              <p:nvPr/>
            </p:nvSpPr>
            <p:spPr>
              <a:xfrm>
                <a:off x="1804609" y="1943100"/>
                <a:ext cx="415498" cy="64633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F0000"/>
                    </a:solidFill>
                    <a:effectLst/>
                    <a:uLnTx/>
                    <a:uFillTx/>
                    <a:latin typeface="Times New Roman" pitchFamily="18" charset="0"/>
                    <a:cs typeface="Times New Roman" pitchFamily="18" charset="0"/>
                  </a:rPr>
                  <a:t>2</a:t>
                </a:r>
              </a:p>
            </p:txBody>
          </p:sp>
        </p:grpSp>
        <p:sp>
          <p:nvSpPr>
            <p:cNvPr id="14" name="TextBox 13">
              <a:extLst>
                <a:ext uri="{FF2B5EF4-FFF2-40B4-BE49-F238E27FC236}">
                  <a16:creationId xmlns:a16="http://schemas.microsoft.com/office/drawing/2014/main" id="{06D377A4-54F4-DFFA-97BC-0D4420B668A1}"/>
                </a:ext>
              </a:extLst>
            </p:cNvPr>
            <p:cNvSpPr txBox="1"/>
            <p:nvPr/>
          </p:nvSpPr>
          <p:spPr>
            <a:xfrm>
              <a:off x="2118519" y="1947446"/>
              <a:ext cx="1276311" cy="70788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600" b="1" kern="0" dirty="0">
                  <a:solidFill>
                    <a:srgbClr val="0000FF"/>
                  </a:solidFill>
                  <a:latin typeface="Times New Roman" panose="02020603050405020304" pitchFamily="18" charset="0"/>
                </a:rPr>
                <a:t>T</a:t>
              </a:r>
              <a:r>
                <a:rPr kumimoji="0" lang="vi-VN" sz="3600" b="1" i="0" u="none" strike="noStrike" kern="0" cap="none" spc="0" normalizeH="0" baseline="0" noProof="0" dirty="0">
                  <a:ln>
                    <a:noFill/>
                  </a:ln>
                  <a:solidFill>
                    <a:srgbClr val="0000FF"/>
                  </a:solidFill>
                  <a:effectLst/>
                  <a:uLnTx/>
                  <a:uFillTx/>
                  <a:latin typeface="Times New Roman" panose="02020603050405020304" pitchFamily="18" charset="0"/>
                </a:rPr>
                <a:t>ính</a:t>
              </a:r>
              <a:r>
                <a:rPr kumimoji="0" lang="vi-VN" sz="4000" b="0" i="0" u="none" strike="noStrike" kern="0" cap="none" spc="0" normalizeH="0" baseline="0" noProof="0" dirty="0">
                  <a:ln>
                    <a:noFill/>
                  </a:ln>
                  <a:solidFill>
                    <a:prstClr val="black"/>
                  </a:solidFill>
                  <a:effectLst/>
                  <a:uLnTx/>
                  <a:uFillTx/>
                </a:rPr>
                <a:t>.</a:t>
              </a:r>
            </a:p>
          </p:txBody>
        </p:sp>
      </p:grpSp>
      <p:grpSp>
        <p:nvGrpSpPr>
          <p:cNvPr id="67" name="Group 66">
            <a:extLst>
              <a:ext uri="{FF2B5EF4-FFF2-40B4-BE49-F238E27FC236}">
                <a16:creationId xmlns:a16="http://schemas.microsoft.com/office/drawing/2014/main" id="{1B92149A-AB4E-3D6C-F346-ADD2936B0A16}"/>
              </a:ext>
            </a:extLst>
          </p:cNvPr>
          <p:cNvGrpSpPr/>
          <p:nvPr/>
        </p:nvGrpSpPr>
        <p:grpSpPr>
          <a:xfrm>
            <a:off x="2307902" y="3637642"/>
            <a:ext cx="2243742" cy="2153558"/>
            <a:chOff x="2307902" y="2052682"/>
            <a:chExt cx="2243742" cy="1803040"/>
          </a:xfrm>
        </p:grpSpPr>
        <p:grpSp>
          <p:nvGrpSpPr>
            <p:cNvPr id="72" name="Group 71">
              <a:extLst>
                <a:ext uri="{FF2B5EF4-FFF2-40B4-BE49-F238E27FC236}">
                  <a16:creationId xmlns:a16="http://schemas.microsoft.com/office/drawing/2014/main" id="{3FD2B9D8-462E-662D-DAD8-3A89BA537D1C}"/>
                </a:ext>
              </a:extLst>
            </p:cNvPr>
            <p:cNvGrpSpPr/>
            <p:nvPr/>
          </p:nvGrpSpPr>
          <p:grpSpPr>
            <a:xfrm>
              <a:off x="2307902" y="2052682"/>
              <a:ext cx="2243742" cy="1803040"/>
              <a:chOff x="1870518" y="1429194"/>
              <a:chExt cx="1500701" cy="608020"/>
            </a:xfrm>
          </p:grpSpPr>
          <p:sp>
            <p:nvSpPr>
              <p:cNvPr id="82" name="Rectangle: Rounded Corners 81">
                <a:extLst>
                  <a:ext uri="{FF2B5EF4-FFF2-40B4-BE49-F238E27FC236}">
                    <a16:creationId xmlns:a16="http://schemas.microsoft.com/office/drawing/2014/main" id="{A248682D-2DC2-6650-306F-558BF5E95A32}"/>
                  </a:ext>
                </a:extLst>
              </p:cNvPr>
              <p:cNvSpPr/>
              <p:nvPr/>
            </p:nvSpPr>
            <p:spPr>
              <a:xfrm>
                <a:off x="1870518" y="1440654"/>
                <a:ext cx="1227778" cy="596560"/>
              </a:xfrm>
              <a:prstGeom prst="roundRect">
                <a:avLst/>
              </a:prstGeom>
              <a:solidFill>
                <a:srgbClr val="FFD974"/>
              </a:solidFill>
              <a:ln>
                <a:solidFill>
                  <a:srgbClr val="FFD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dirty="0">
                  <a:solidFill>
                    <a:srgbClr val="0000FF"/>
                  </a:solidFill>
                  <a:latin typeface="Times New Roman" panose="02020603050405020304" pitchFamily="18" charset="0"/>
                  <a:cs typeface="Times New Roman" panose="02020603050405020304" pitchFamily="18" charset="0"/>
                </a:endParaRPr>
              </a:p>
            </p:txBody>
          </p:sp>
          <p:sp>
            <p:nvSpPr>
              <p:cNvPr id="83" name="TextBox 82">
                <a:extLst>
                  <a:ext uri="{FF2B5EF4-FFF2-40B4-BE49-F238E27FC236}">
                    <a16:creationId xmlns:a16="http://schemas.microsoft.com/office/drawing/2014/main" id="{649A1392-0E19-5754-7CD7-D8946B2E8300}"/>
                  </a:ext>
                </a:extLst>
              </p:cNvPr>
              <p:cNvSpPr txBox="1"/>
              <p:nvPr/>
            </p:nvSpPr>
            <p:spPr>
              <a:xfrm>
                <a:off x="1967508" y="1429194"/>
                <a:ext cx="1403711" cy="182480"/>
              </a:xfrm>
              <a:prstGeom prst="rect">
                <a:avLst/>
              </a:prstGeom>
              <a:noFill/>
            </p:spPr>
            <p:txBody>
              <a:bodyPr wrap="square" rtlCol="0">
                <a:spAutoFit/>
              </a:bodyPr>
              <a:lstStyle/>
              <a:p>
                <a:r>
                  <a:rPr lang="en-US" sz="3600">
                    <a:solidFill>
                      <a:srgbClr val="0000FF"/>
                    </a:solidFill>
                    <a:latin typeface="Times New Roman" panose="02020603050405020304" pitchFamily="18" charset="0"/>
                    <a:cs typeface="Times New Roman" panose="02020603050405020304" pitchFamily="18" charset="0"/>
                  </a:rPr>
                  <a:t>963   3</a:t>
                </a:r>
                <a:endParaRPr lang="vi-VN" sz="3600" dirty="0">
                  <a:solidFill>
                    <a:srgbClr val="0000FF"/>
                  </a:solidFill>
                  <a:latin typeface="Times New Roman" panose="02020603050405020304" pitchFamily="18" charset="0"/>
                  <a:cs typeface="Times New Roman" panose="02020603050405020304" pitchFamily="18" charset="0"/>
                </a:endParaRPr>
              </a:p>
            </p:txBody>
          </p:sp>
        </p:grpSp>
        <p:cxnSp>
          <p:nvCxnSpPr>
            <p:cNvPr id="73" name="Straight Connector 72">
              <a:extLst>
                <a:ext uri="{FF2B5EF4-FFF2-40B4-BE49-F238E27FC236}">
                  <a16:creationId xmlns:a16="http://schemas.microsoft.com/office/drawing/2014/main" id="{043D81E8-F56F-EA91-2382-ED8481F3BED1}"/>
                </a:ext>
              </a:extLst>
            </p:cNvPr>
            <p:cNvCxnSpPr/>
            <p:nvPr/>
          </p:nvCxnSpPr>
          <p:spPr>
            <a:xfrm>
              <a:off x="3225745" y="2117350"/>
              <a:ext cx="0" cy="131165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785FB1B1-0CF2-669F-16E3-A3CE32048BC7}"/>
                </a:ext>
              </a:extLst>
            </p:cNvPr>
            <p:cNvCxnSpPr/>
            <p:nvPr/>
          </p:nvCxnSpPr>
          <p:spPr>
            <a:xfrm>
              <a:off x="3225745" y="2637456"/>
              <a:ext cx="629975"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85" name="Group 84">
            <a:extLst>
              <a:ext uri="{FF2B5EF4-FFF2-40B4-BE49-F238E27FC236}">
                <a16:creationId xmlns:a16="http://schemas.microsoft.com/office/drawing/2014/main" id="{6F21F106-0112-2785-DB48-CDB71BC281A2}"/>
              </a:ext>
            </a:extLst>
          </p:cNvPr>
          <p:cNvGrpSpPr/>
          <p:nvPr/>
        </p:nvGrpSpPr>
        <p:grpSpPr>
          <a:xfrm>
            <a:off x="6302633" y="3671059"/>
            <a:ext cx="1835686" cy="2102808"/>
            <a:chOff x="2307900" y="2081169"/>
            <a:chExt cx="1835686" cy="1774552"/>
          </a:xfrm>
          <a:solidFill>
            <a:schemeClr val="accent2">
              <a:lumMod val="40000"/>
              <a:lumOff val="60000"/>
            </a:schemeClr>
          </a:solidFill>
        </p:grpSpPr>
        <p:grpSp>
          <p:nvGrpSpPr>
            <p:cNvPr id="88" name="Group 87">
              <a:extLst>
                <a:ext uri="{FF2B5EF4-FFF2-40B4-BE49-F238E27FC236}">
                  <a16:creationId xmlns:a16="http://schemas.microsoft.com/office/drawing/2014/main" id="{49F9271A-C3D8-9C3B-912A-C9883DD05E4F}"/>
                </a:ext>
              </a:extLst>
            </p:cNvPr>
            <p:cNvGrpSpPr/>
            <p:nvPr/>
          </p:nvGrpSpPr>
          <p:grpSpPr>
            <a:xfrm>
              <a:off x="2307900" y="2086665"/>
              <a:ext cx="1835686" cy="1769056"/>
              <a:chOff x="1870518" y="1440654"/>
              <a:chExt cx="1227778" cy="596560"/>
            </a:xfrm>
            <a:grpFill/>
          </p:grpSpPr>
          <p:sp>
            <p:nvSpPr>
              <p:cNvPr id="92" name="Rectangle: Rounded Corners 85">
                <a:extLst>
                  <a:ext uri="{FF2B5EF4-FFF2-40B4-BE49-F238E27FC236}">
                    <a16:creationId xmlns:a16="http://schemas.microsoft.com/office/drawing/2014/main" id="{C67C66A8-C9B3-E910-046B-4B2B27DB6F8E}"/>
                  </a:ext>
                </a:extLst>
              </p:cNvPr>
              <p:cNvSpPr/>
              <p:nvPr/>
            </p:nvSpPr>
            <p:spPr>
              <a:xfrm>
                <a:off x="1870518" y="1440654"/>
                <a:ext cx="1227778" cy="596560"/>
              </a:xfrm>
              <a:prstGeom prst="roundRect">
                <a:avLst/>
              </a:prstGeom>
              <a:grpFill/>
              <a:ln>
                <a:solidFill>
                  <a:srgbClr val="FFD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dirty="0">
                  <a:solidFill>
                    <a:srgbClr val="0000FF"/>
                  </a:solidFill>
                  <a:latin typeface="Times New Roman" panose="02020603050405020304" pitchFamily="18" charset="0"/>
                  <a:cs typeface="Times New Roman" panose="02020603050405020304" pitchFamily="18" charset="0"/>
                </a:endParaRPr>
              </a:p>
            </p:txBody>
          </p:sp>
          <p:sp>
            <p:nvSpPr>
              <p:cNvPr id="93" name="TextBox 92">
                <a:extLst>
                  <a:ext uri="{FF2B5EF4-FFF2-40B4-BE49-F238E27FC236}">
                    <a16:creationId xmlns:a16="http://schemas.microsoft.com/office/drawing/2014/main" id="{41A9DA12-AA5D-6F8C-BD2F-537F40F6204C}"/>
                  </a:ext>
                </a:extLst>
              </p:cNvPr>
              <p:cNvSpPr txBox="1"/>
              <p:nvPr/>
            </p:nvSpPr>
            <p:spPr>
              <a:xfrm>
                <a:off x="1944894" y="1450010"/>
                <a:ext cx="977075" cy="183932"/>
              </a:xfrm>
              <a:prstGeom prst="rect">
                <a:avLst/>
              </a:prstGeom>
              <a:grpFill/>
            </p:spPr>
            <p:txBody>
              <a:bodyPr wrap="square" rtlCol="0">
                <a:spAutoFit/>
              </a:bodyPr>
              <a:lstStyle/>
              <a:p>
                <a:r>
                  <a:rPr lang="en-US" sz="3600" dirty="0">
                    <a:solidFill>
                      <a:srgbClr val="0000FF"/>
                    </a:solidFill>
                    <a:latin typeface="Times New Roman" panose="02020603050405020304" pitchFamily="18" charset="0"/>
                    <a:cs typeface="Times New Roman" panose="02020603050405020304" pitchFamily="18" charset="0"/>
                  </a:rPr>
                  <a:t>265   5</a:t>
                </a:r>
                <a:endParaRPr lang="vi-VN" sz="3600" dirty="0">
                  <a:solidFill>
                    <a:srgbClr val="0000FF"/>
                  </a:solidFill>
                  <a:latin typeface="Times New Roman" panose="02020603050405020304" pitchFamily="18" charset="0"/>
                  <a:cs typeface="Times New Roman" panose="02020603050405020304" pitchFamily="18" charset="0"/>
                </a:endParaRPr>
              </a:p>
            </p:txBody>
          </p:sp>
        </p:grpSp>
        <p:cxnSp>
          <p:nvCxnSpPr>
            <p:cNvPr id="89" name="Straight Connector 88">
              <a:extLst>
                <a:ext uri="{FF2B5EF4-FFF2-40B4-BE49-F238E27FC236}">
                  <a16:creationId xmlns:a16="http://schemas.microsoft.com/office/drawing/2014/main" id="{777DB745-E466-9B13-6E15-E838587FAC9B}"/>
                </a:ext>
              </a:extLst>
            </p:cNvPr>
            <p:cNvCxnSpPr/>
            <p:nvPr/>
          </p:nvCxnSpPr>
          <p:spPr>
            <a:xfrm>
              <a:off x="3225745" y="2081169"/>
              <a:ext cx="0" cy="1311650"/>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F311B993-25CD-531C-2E8C-99296FDEAA64}"/>
                </a:ext>
              </a:extLst>
            </p:cNvPr>
            <p:cNvCxnSpPr/>
            <p:nvPr/>
          </p:nvCxnSpPr>
          <p:spPr>
            <a:xfrm>
              <a:off x="3225745" y="2637456"/>
              <a:ext cx="629975" cy="0"/>
            </a:xfrm>
            <a:prstGeom prst="line">
              <a:avLst/>
            </a:prstGeom>
            <a:grpFill/>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24C6FF6D-ECBC-86E1-B79B-56C4430F67FB}"/>
              </a:ext>
            </a:extLst>
          </p:cNvPr>
          <p:cNvGrpSpPr/>
          <p:nvPr/>
        </p:nvGrpSpPr>
        <p:grpSpPr>
          <a:xfrm>
            <a:off x="10466574" y="3628907"/>
            <a:ext cx="2243745" cy="2112967"/>
            <a:chOff x="2307899" y="2052682"/>
            <a:chExt cx="2243745" cy="1769056"/>
          </a:xfrm>
        </p:grpSpPr>
        <p:grpSp>
          <p:nvGrpSpPr>
            <p:cNvPr id="95" name="Group 94">
              <a:extLst>
                <a:ext uri="{FF2B5EF4-FFF2-40B4-BE49-F238E27FC236}">
                  <a16:creationId xmlns:a16="http://schemas.microsoft.com/office/drawing/2014/main" id="{7F872A92-A0F6-A044-36B7-7FB79FF60015}"/>
                </a:ext>
              </a:extLst>
            </p:cNvPr>
            <p:cNvGrpSpPr/>
            <p:nvPr/>
          </p:nvGrpSpPr>
          <p:grpSpPr>
            <a:xfrm>
              <a:off x="2307899" y="2052682"/>
              <a:ext cx="2243745" cy="1769056"/>
              <a:chOff x="1870516" y="1429194"/>
              <a:chExt cx="1500703" cy="596560"/>
            </a:xfrm>
          </p:grpSpPr>
          <p:sp>
            <p:nvSpPr>
              <p:cNvPr id="104" name="Rectangle: Rounded Corners 85">
                <a:extLst>
                  <a:ext uri="{FF2B5EF4-FFF2-40B4-BE49-F238E27FC236}">
                    <a16:creationId xmlns:a16="http://schemas.microsoft.com/office/drawing/2014/main" id="{CB9C953C-6487-6A00-D86C-679C350893C3}"/>
                  </a:ext>
                </a:extLst>
              </p:cNvPr>
              <p:cNvSpPr/>
              <p:nvPr/>
            </p:nvSpPr>
            <p:spPr>
              <a:xfrm>
                <a:off x="1924914" y="1429194"/>
                <a:ext cx="1227778" cy="596560"/>
              </a:xfrm>
              <a:prstGeom prst="roundRect">
                <a:avLst/>
              </a:prstGeom>
              <a:solidFill>
                <a:schemeClr val="accent3">
                  <a:lumMod val="60000"/>
                  <a:lumOff val="40000"/>
                </a:schemeClr>
              </a:solidFill>
              <a:ln>
                <a:solidFill>
                  <a:srgbClr val="FFD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dirty="0">
                  <a:solidFill>
                    <a:srgbClr val="0000FF"/>
                  </a:solidFill>
                  <a:latin typeface="Times New Roman" panose="02020603050405020304" pitchFamily="18" charset="0"/>
                  <a:cs typeface="Times New Roman" panose="02020603050405020304" pitchFamily="18" charset="0"/>
                </a:endParaRPr>
              </a:p>
            </p:txBody>
          </p:sp>
          <p:sp>
            <p:nvSpPr>
              <p:cNvPr id="105" name="TextBox 104">
                <a:extLst>
                  <a:ext uri="{FF2B5EF4-FFF2-40B4-BE49-F238E27FC236}">
                    <a16:creationId xmlns:a16="http://schemas.microsoft.com/office/drawing/2014/main" id="{8070FA77-0A11-B6E8-BEFC-29B28CC7DF90}"/>
                  </a:ext>
                </a:extLst>
              </p:cNvPr>
              <p:cNvSpPr txBox="1"/>
              <p:nvPr/>
            </p:nvSpPr>
            <p:spPr>
              <a:xfrm>
                <a:off x="1870516" y="1429194"/>
                <a:ext cx="1500703" cy="182480"/>
              </a:xfrm>
              <a:prstGeom prst="rect">
                <a:avLst/>
              </a:prstGeom>
              <a:noFill/>
            </p:spPr>
            <p:txBody>
              <a:bodyPr wrap="square" rtlCol="0">
                <a:spAutoFit/>
              </a:bodyPr>
              <a:lstStyle/>
              <a:p>
                <a:r>
                  <a:rPr lang="en-US" sz="3600" dirty="0">
                    <a:solidFill>
                      <a:srgbClr val="0000FF"/>
                    </a:solidFill>
                    <a:latin typeface="Times New Roman" panose="02020603050405020304" pitchFamily="18" charset="0"/>
                    <a:cs typeface="Times New Roman" panose="02020603050405020304" pitchFamily="18" charset="0"/>
                  </a:rPr>
                  <a:t> 720   4</a:t>
                </a:r>
                <a:endParaRPr lang="vi-VN" sz="3600" dirty="0">
                  <a:solidFill>
                    <a:srgbClr val="0000FF"/>
                  </a:solidFill>
                  <a:latin typeface="Times New Roman" panose="02020603050405020304" pitchFamily="18" charset="0"/>
                  <a:cs typeface="Times New Roman" panose="02020603050405020304" pitchFamily="18" charset="0"/>
                </a:endParaRPr>
              </a:p>
            </p:txBody>
          </p:sp>
        </p:grpSp>
        <p:cxnSp>
          <p:nvCxnSpPr>
            <p:cNvPr id="97" name="Straight Connector 96">
              <a:extLst>
                <a:ext uri="{FF2B5EF4-FFF2-40B4-BE49-F238E27FC236}">
                  <a16:creationId xmlns:a16="http://schemas.microsoft.com/office/drawing/2014/main" id="{5975AB0F-3FBE-2098-E45A-7B29DA1236C0}"/>
                </a:ext>
              </a:extLst>
            </p:cNvPr>
            <p:cNvCxnSpPr>
              <a:cxnSpLocks/>
            </p:cNvCxnSpPr>
            <p:nvPr/>
          </p:nvCxnSpPr>
          <p:spPr>
            <a:xfrm>
              <a:off x="3284167" y="2052682"/>
              <a:ext cx="25433" cy="1307158"/>
            </a:xfrm>
            <a:prstGeom prst="line">
              <a:avLst/>
            </a:prstGeom>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8B81E735-B6AD-877E-D00A-B8D7759574A4}"/>
                </a:ext>
              </a:extLst>
            </p:cNvPr>
            <p:cNvCxnSpPr/>
            <p:nvPr/>
          </p:nvCxnSpPr>
          <p:spPr>
            <a:xfrm>
              <a:off x="3225745" y="2637456"/>
              <a:ext cx="629975"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106" name="TextBox 105">
            <a:extLst>
              <a:ext uri="{FF2B5EF4-FFF2-40B4-BE49-F238E27FC236}">
                <a16:creationId xmlns:a16="http://schemas.microsoft.com/office/drawing/2014/main" id="{08879911-8BF0-7DE3-FE14-76B9417E05FF}"/>
              </a:ext>
            </a:extLst>
          </p:cNvPr>
          <p:cNvSpPr txBox="1"/>
          <p:nvPr/>
        </p:nvSpPr>
        <p:spPr>
          <a:xfrm>
            <a:off x="3204321" y="4239408"/>
            <a:ext cx="450905" cy="646331"/>
          </a:xfrm>
          <a:prstGeom prst="rect">
            <a:avLst/>
          </a:prstGeom>
          <a:noFill/>
        </p:spPr>
        <p:txBody>
          <a:bodyPr wrap="square" rtlCol="0">
            <a:spAutoFit/>
          </a:bodyPr>
          <a:lstStyle/>
          <a:p>
            <a:r>
              <a:rPr lang="en-US" sz="3600">
                <a:solidFill>
                  <a:srgbClr val="0000FF"/>
                </a:solidFill>
                <a:latin typeface="Times New Roman" panose="02020603050405020304" pitchFamily="18" charset="0"/>
                <a:cs typeface="Times New Roman" panose="02020603050405020304" pitchFamily="18" charset="0"/>
              </a:rPr>
              <a:t>3</a:t>
            </a:r>
          </a:p>
        </p:txBody>
      </p:sp>
      <p:sp>
        <p:nvSpPr>
          <p:cNvPr id="107" name="TextBox 106">
            <a:extLst>
              <a:ext uri="{FF2B5EF4-FFF2-40B4-BE49-F238E27FC236}">
                <a16:creationId xmlns:a16="http://schemas.microsoft.com/office/drawing/2014/main" id="{21C5C3B5-6286-B056-9648-3214891CCA80}"/>
              </a:ext>
            </a:extLst>
          </p:cNvPr>
          <p:cNvSpPr txBox="1"/>
          <p:nvPr/>
        </p:nvSpPr>
        <p:spPr>
          <a:xfrm>
            <a:off x="2451123" y="4196281"/>
            <a:ext cx="450905" cy="646331"/>
          </a:xfrm>
          <a:prstGeom prst="rect">
            <a:avLst/>
          </a:prstGeom>
          <a:noFill/>
        </p:spPr>
        <p:txBody>
          <a:bodyPr wrap="square" rtlCol="0">
            <a:spAutoFit/>
          </a:bodyPr>
          <a:lstStyle/>
          <a:p>
            <a:r>
              <a:rPr lang="en-US" sz="3600">
                <a:solidFill>
                  <a:srgbClr val="0000FF"/>
                </a:solidFill>
                <a:latin typeface="Times New Roman" panose="02020603050405020304" pitchFamily="18" charset="0"/>
                <a:cs typeface="Times New Roman" panose="02020603050405020304" pitchFamily="18" charset="0"/>
              </a:rPr>
              <a:t>0</a:t>
            </a:r>
          </a:p>
        </p:txBody>
      </p:sp>
      <p:sp>
        <p:nvSpPr>
          <p:cNvPr id="108" name="TextBox 107">
            <a:extLst>
              <a:ext uri="{FF2B5EF4-FFF2-40B4-BE49-F238E27FC236}">
                <a16:creationId xmlns:a16="http://schemas.microsoft.com/office/drawing/2014/main" id="{E8BBF956-5F51-8D56-548B-8FE8BDF0805A}"/>
              </a:ext>
            </a:extLst>
          </p:cNvPr>
          <p:cNvSpPr txBox="1"/>
          <p:nvPr/>
        </p:nvSpPr>
        <p:spPr>
          <a:xfrm>
            <a:off x="2834774" y="4642546"/>
            <a:ext cx="450905" cy="646331"/>
          </a:xfrm>
          <a:prstGeom prst="rect">
            <a:avLst/>
          </a:prstGeom>
          <a:noFill/>
        </p:spPr>
        <p:txBody>
          <a:bodyPr wrap="square" rtlCol="0">
            <a:spAutoFit/>
          </a:bodyPr>
          <a:lstStyle/>
          <a:p>
            <a:r>
              <a:rPr lang="en-US" sz="3600">
                <a:solidFill>
                  <a:srgbClr val="0000FF"/>
                </a:solidFill>
                <a:latin typeface="Times New Roman" panose="02020603050405020304" pitchFamily="18" charset="0"/>
                <a:cs typeface="Times New Roman" panose="02020603050405020304" pitchFamily="18" charset="0"/>
              </a:rPr>
              <a:t>3</a:t>
            </a:r>
          </a:p>
        </p:txBody>
      </p:sp>
      <p:sp>
        <p:nvSpPr>
          <p:cNvPr id="109" name="TextBox 108">
            <a:extLst>
              <a:ext uri="{FF2B5EF4-FFF2-40B4-BE49-F238E27FC236}">
                <a16:creationId xmlns:a16="http://schemas.microsoft.com/office/drawing/2014/main" id="{DC59BE78-7D7B-73F6-31C4-2A61A6D568A5}"/>
              </a:ext>
            </a:extLst>
          </p:cNvPr>
          <p:cNvSpPr txBox="1"/>
          <p:nvPr/>
        </p:nvSpPr>
        <p:spPr>
          <a:xfrm>
            <a:off x="3594923" y="4254900"/>
            <a:ext cx="450905" cy="646331"/>
          </a:xfrm>
          <a:prstGeom prst="rect">
            <a:avLst/>
          </a:prstGeom>
          <a:noFill/>
        </p:spPr>
        <p:txBody>
          <a:bodyPr wrap="square" rtlCol="0">
            <a:spAutoFit/>
          </a:bodyPr>
          <a:lstStyle/>
          <a:p>
            <a:r>
              <a:rPr lang="en-US" sz="3600">
                <a:solidFill>
                  <a:srgbClr val="0000FF"/>
                </a:solidFill>
                <a:latin typeface="Times New Roman" panose="02020603050405020304" pitchFamily="18" charset="0"/>
                <a:cs typeface="Times New Roman" panose="02020603050405020304" pitchFamily="18" charset="0"/>
              </a:rPr>
              <a:t>1</a:t>
            </a:r>
          </a:p>
        </p:txBody>
      </p:sp>
      <p:sp>
        <p:nvSpPr>
          <p:cNvPr id="110" name="TextBox 109">
            <a:extLst>
              <a:ext uri="{FF2B5EF4-FFF2-40B4-BE49-F238E27FC236}">
                <a16:creationId xmlns:a16="http://schemas.microsoft.com/office/drawing/2014/main" id="{9C555DF1-CDAB-53B7-7FD7-5F1AE86BA4E5}"/>
              </a:ext>
            </a:extLst>
          </p:cNvPr>
          <p:cNvSpPr txBox="1"/>
          <p:nvPr/>
        </p:nvSpPr>
        <p:spPr>
          <a:xfrm>
            <a:off x="2803868" y="5037265"/>
            <a:ext cx="450905" cy="646331"/>
          </a:xfrm>
          <a:prstGeom prst="rect">
            <a:avLst/>
          </a:prstGeom>
          <a:noFill/>
        </p:spPr>
        <p:txBody>
          <a:bodyPr wrap="square" rtlCol="0">
            <a:spAutoFit/>
          </a:bodyPr>
          <a:lstStyle/>
          <a:p>
            <a:r>
              <a:rPr lang="en-US" sz="3600">
                <a:solidFill>
                  <a:srgbClr val="0000FF"/>
                </a:solidFill>
                <a:latin typeface="Times New Roman" panose="02020603050405020304" pitchFamily="18" charset="0"/>
                <a:cs typeface="Times New Roman" panose="02020603050405020304" pitchFamily="18" charset="0"/>
              </a:rPr>
              <a:t>0</a:t>
            </a:r>
          </a:p>
        </p:txBody>
      </p:sp>
      <p:sp>
        <p:nvSpPr>
          <p:cNvPr id="111" name="TextBox 110">
            <a:extLst>
              <a:ext uri="{FF2B5EF4-FFF2-40B4-BE49-F238E27FC236}">
                <a16:creationId xmlns:a16="http://schemas.microsoft.com/office/drawing/2014/main" id="{037ADA92-46CF-5AE5-348D-3D68155C13F8}"/>
              </a:ext>
            </a:extLst>
          </p:cNvPr>
          <p:cNvSpPr txBox="1"/>
          <p:nvPr/>
        </p:nvSpPr>
        <p:spPr>
          <a:xfrm>
            <a:off x="7396844" y="4239408"/>
            <a:ext cx="450905" cy="646331"/>
          </a:xfrm>
          <a:prstGeom prst="rect">
            <a:avLst/>
          </a:prstGeom>
          <a:noFill/>
        </p:spPr>
        <p:txBody>
          <a:bodyPr wrap="square" rtlCol="0">
            <a:spAutoFit/>
          </a:bodyPr>
          <a:lstStyle/>
          <a:p>
            <a:r>
              <a:rPr lang="en-US" sz="3600">
                <a:solidFill>
                  <a:srgbClr val="0000FF"/>
                </a:solidFill>
                <a:latin typeface="Times New Roman" panose="02020603050405020304" pitchFamily="18" charset="0"/>
                <a:cs typeface="Times New Roman" panose="02020603050405020304" pitchFamily="18" charset="0"/>
              </a:rPr>
              <a:t>5</a:t>
            </a:r>
          </a:p>
        </p:txBody>
      </p:sp>
      <p:sp>
        <p:nvSpPr>
          <p:cNvPr id="112" name="TextBox 111">
            <a:extLst>
              <a:ext uri="{FF2B5EF4-FFF2-40B4-BE49-F238E27FC236}">
                <a16:creationId xmlns:a16="http://schemas.microsoft.com/office/drawing/2014/main" id="{A101142D-6BE4-33BD-FAC2-35F59B183146}"/>
              </a:ext>
            </a:extLst>
          </p:cNvPr>
          <p:cNvSpPr txBox="1"/>
          <p:nvPr/>
        </p:nvSpPr>
        <p:spPr>
          <a:xfrm>
            <a:off x="6623702" y="4222416"/>
            <a:ext cx="450905" cy="646331"/>
          </a:xfrm>
          <a:prstGeom prst="rect">
            <a:avLst/>
          </a:prstGeom>
          <a:noFill/>
        </p:spPr>
        <p:txBody>
          <a:bodyPr wrap="square" rtlCol="0">
            <a:spAutoFit/>
          </a:bodyPr>
          <a:lstStyle/>
          <a:p>
            <a:r>
              <a:rPr lang="en-US" sz="3600" dirty="0">
                <a:solidFill>
                  <a:srgbClr val="0000FF"/>
                </a:solidFill>
                <a:latin typeface="Times New Roman" panose="02020603050405020304" pitchFamily="18" charset="0"/>
                <a:cs typeface="Times New Roman" panose="02020603050405020304" pitchFamily="18" charset="0"/>
              </a:rPr>
              <a:t>1</a:t>
            </a:r>
          </a:p>
        </p:txBody>
      </p:sp>
      <p:sp>
        <p:nvSpPr>
          <p:cNvPr id="113" name="TextBox 112">
            <a:extLst>
              <a:ext uri="{FF2B5EF4-FFF2-40B4-BE49-F238E27FC236}">
                <a16:creationId xmlns:a16="http://schemas.microsoft.com/office/drawing/2014/main" id="{8BE96995-0DE3-C71A-2784-C2EF2CC1478F}"/>
              </a:ext>
            </a:extLst>
          </p:cNvPr>
          <p:cNvSpPr txBox="1"/>
          <p:nvPr/>
        </p:nvSpPr>
        <p:spPr>
          <a:xfrm>
            <a:off x="6833920" y="4597284"/>
            <a:ext cx="450905" cy="646331"/>
          </a:xfrm>
          <a:prstGeom prst="rect">
            <a:avLst/>
          </a:prstGeom>
          <a:noFill/>
        </p:spPr>
        <p:txBody>
          <a:bodyPr wrap="square" rtlCol="0">
            <a:spAutoFit/>
          </a:bodyPr>
          <a:lstStyle/>
          <a:p>
            <a:r>
              <a:rPr lang="en-US" sz="3600">
                <a:solidFill>
                  <a:srgbClr val="0000FF"/>
                </a:solidFill>
                <a:latin typeface="Times New Roman" panose="02020603050405020304" pitchFamily="18" charset="0"/>
                <a:cs typeface="Times New Roman" panose="02020603050405020304" pitchFamily="18" charset="0"/>
              </a:rPr>
              <a:t>0</a:t>
            </a:r>
          </a:p>
        </p:txBody>
      </p:sp>
      <p:sp>
        <p:nvSpPr>
          <p:cNvPr id="114" name="TextBox 113">
            <a:extLst>
              <a:ext uri="{FF2B5EF4-FFF2-40B4-BE49-F238E27FC236}">
                <a16:creationId xmlns:a16="http://schemas.microsoft.com/office/drawing/2014/main" id="{350290C4-5765-01E9-5FD4-0F42188F3882}"/>
              </a:ext>
            </a:extLst>
          </p:cNvPr>
          <p:cNvSpPr txBox="1"/>
          <p:nvPr/>
        </p:nvSpPr>
        <p:spPr>
          <a:xfrm>
            <a:off x="7601021" y="4248174"/>
            <a:ext cx="450905" cy="646331"/>
          </a:xfrm>
          <a:prstGeom prst="rect">
            <a:avLst/>
          </a:prstGeom>
          <a:noFill/>
        </p:spPr>
        <p:txBody>
          <a:bodyPr wrap="square" rtlCol="0">
            <a:spAutoFit/>
          </a:bodyPr>
          <a:lstStyle/>
          <a:p>
            <a:r>
              <a:rPr lang="en-US" sz="3600">
                <a:solidFill>
                  <a:srgbClr val="0000FF"/>
                </a:solidFill>
                <a:latin typeface="Times New Roman" panose="02020603050405020304" pitchFamily="18" charset="0"/>
                <a:cs typeface="Times New Roman" panose="02020603050405020304" pitchFamily="18" charset="0"/>
              </a:rPr>
              <a:t>3</a:t>
            </a:r>
          </a:p>
        </p:txBody>
      </p:sp>
      <p:sp>
        <p:nvSpPr>
          <p:cNvPr id="115" name="TextBox 114">
            <a:extLst>
              <a:ext uri="{FF2B5EF4-FFF2-40B4-BE49-F238E27FC236}">
                <a16:creationId xmlns:a16="http://schemas.microsoft.com/office/drawing/2014/main" id="{C1EFE6A5-BDD9-401C-FEEA-5E7AE223344C}"/>
              </a:ext>
            </a:extLst>
          </p:cNvPr>
          <p:cNvSpPr txBox="1"/>
          <p:nvPr/>
        </p:nvSpPr>
        <p:spPr>
          <a:xfrm>
            <a:off x="11442060" y="4239408"/>
            <a:ext cx="450905" cy="646331"/>
          </a:xfrm>
          <a:prstGeom prst="rect">
            <a:avLst/>
          </a:prstGeom>
          <a:noFill/>
        </p:spPr>
        <p:txBody>
          <a:bodyPr wrap="square" rtlCol="0">
            <a:spAutoFit/>
          </a:bodyPr>
          <a:lstStyle/>
          <a:p>
            <a:r>
              <a:rPr lang="en-US" sz="3600" dirty="0">
                <a:solidFill>
                  <a:srgbClr val="0000FF"/>
                </a:solidFill>
                <a:latin typeface="Times New Roman" panose="02020603050405020304" pitchFamily="18" charset="0"/>
                <a:cs typeface="Times New Roman" panose="02020603050405020304" pitchFamily="18" charset="0"/>
              </a:rPr>
              <a:t>1</a:t>
            </a:r>
          </a:p>
        </p:txBody>
      </p:sp>
      <p:sp>
        <p:nvSpPr>
          <p:cNvPr id="116" name="TextBox 115">
            <a:extLst>
              <a:ext uri="{FF2B5EF4-FFF2-40B4-BE49-F238E27FC236}">
                <a16:creationId xmlns:a16="http://schemas.microsoft.com/office/drawing/2014/main" id="{BE224B6B-CCC4-12D3-8C59-6E0B9E4459AB}"/>
              </a:ext>
            </a:extLst>
          </p:cNvPr>
          <p:cNvSpPr txBox="1"/>
          <p:nvPr/>
        </p:nvSpPr>
        <p:spPr>
          <a:xfrm>
            <a:off x="10668918" y="4222416"/>
            <a:ext cx="450905" cy="646331"/>
          </a:xfrm>
          <a:prstGeom prst="rect">
            <a:avLst/>
          </a:prstGeom>
          <a:noFill/>
        </p:spPr>
        <p:txBody>
          <a:bodyPr wrap="square" rtlCol="0">
            <a:spAutoFit/>
          </a:bodyPr>
          <a:lstStyle/>
          <a:p>
            <a:r>
              <a:rPr lang="en-US" sz="3600">
                <a:solidFill>
                  <a:srgbClr val="0000FF"/>
                </a:solidFill>
                <a:latin typeface="Times New Roman" panose="02020603050405020304" pitchFamily="18" charset="0"/>
                <a:cs typeface="Times New Roman" panose="02020603050405020304" pitchFamily="18" charset="0"/>
              </a:rPr>
              <a:t>3</a:t>
            </a:r>
          </a:p>
        </p:txBody>
      </p:sp>
      <p:sp>
        <p:nvSpPr>
          <p:cNvPr id="117" name="TextBox 116">
            <a:extLst>
              <a:ext uri="{FF2B5EF4-FFF2-40B4-BE49-F238E27FC236}">
                <a16:creationId xmlns:a16="http://schemas.microsoft.com/office/drawing/2014/main" id="{095E2B45-A5A5-EE9A-FBD9-3599CFB62D6E}"/>
              </a:ext>
            </a:extLst>
          </p:cNvPr>
          <p:cNvSpPr txBox="1"/>
          <p:nvPr/>
        </p:nvSpPr>
        <p:spPr>
          <a:xfrm>
            <a:off x="10879221" y="4222416"/>
            <a:ext cx="450905" cy="646331"/>
          </a:xfrm>
          <a:prstGeom prst="rect">
            <a:avLst/>
          </a:prstGeom>
          <a:noFill/>
        </p:spPr>
        <p:txBody>
          <a:bodyPr wrap="square" rtlCol="0">
            <a:spAutoFit/>
          </a:bodyPr>
          <a:lstStyle/>
          <a:p>
            <a:r>
              <a:rPr lang="en-US" sz="3600">
                <a:solidFill>
                  <a:srgbClr val="0000FF"/>
                </a:solidFill>
                <a:latin typeface="Times New Roman" panose="02020603050405020304" pitchFamily="18" charset="0"/>
                <a:cs typeface="Times New Roman" panose="02020603050405020304" pitchFamily="18" charset="0"/>
              </a:rPr>
              <a:t>2</a:t>
            </a:r>
          </a:p>
        </p:txBody>
      </p:sp>
      <p:sp>
        <p:nvSpPr>
          <p:cNvPr id="118" name="TextBox 117">
            <a:extLst>
              <a:ext uri="{FF2B5EF4-FFF2-40B4-BE49-F238E27FC236}">
                <a16:creationId xmlns:a16="http://schemas.microsoft.com/office/drawing/2014/main" id="{029362BE-DAA2-118B-2108-A48E6B8A8A0C}"/>
              </a:ext>
            </a:extLst>
          </p:cNvPr>
          <p:cNvSpPr txBox="1"/>
          <p:nvPr/>
        </p:nvSpPr>
        <p:spPr>
          <a:xfrm>
            <a:off x="11671995" y="4248174"/>
            <a:ext cx="450905" cy="646331"/>
          </a:xfrm>
          <a:prstGeom prst="rect">
            <a:avLst/>
          </a:prstGeom>
          <a:noFill/>
        </p:spPr>
        <p:txBody>
          <a:bodyPr wrap="square" rtlCol="0">
            <a:spAutoFit/>
          </a:bodyPr>
          <a:lstStyle/>
          <a:p>
            <a:r>
              <a:rPr lang="en-US" sz="3600" dirty="0">
                <a:solidFill>
                  <a:srgbClr val="0000FF"/>
                </a:solidFill>
                <a:latin typeface="Times New Roman" panose="02020603050405020304" pitchFamily="18" charset="0"/>
                <a:cs typeface="Times New Roman" panose="02020603050405020304" pitchFamily="18" charset="0"/>
              </a:rPr>
              <a:t>8</a:t>
            </a:r>
          </a:p>
        </p:txBody>
      </p:sp>
      <p:sp>
        <p:nvSpPr>
          <p:cNvPr id="119" name="TextBox 118">
            <a:extLst>
              <a:ext uri="{FF2B5EF4-FFF2-40B4-BE49-F238E27FC236}">
                <a16:creationId xmlns:a16="http://schemas.microsoft.com/office/drawing/2014/main" id="{FFEC6130-DE2C-B7C0-71A3-73F320AAC5AF}"/>
              </a:ext>
            </a:extLst>
          </p:cNvPr>
          <p:cNvSpPr txBox="1"/>
          <p:nvPr/>
        </p:nvSpPr>
        <p:spPr>
          <a:xfrm>
            <a:off x="10894370" y="4696747"/>
            <a:ext cx="450905" cy="646331"/>
          </a:xfrm>
          <a:prstGeom prst="rect">
            <a:avLst/>
          </a:prstGeom>
          <a:noFill/>
        </p:spPr>
        <p:txBody>
          <a:bodyPr wrap="square" rtlCol="0">
            <a:spAutoFit/>
          </a:bodyPr>
          <a:lstStyle/>
          <a:p>
            <a:r>
              <a:rPr lang="en-US" sz="3600">
                <a:solidFill>
                  <a:srgbClr val="0000FF"/>
                </a:solidFill>
                <a:latin typeface="Times New Roman" panose="02020603050405020304" pitchFamily="18" charset="0"/>
                <a:cs typeface="Times New Roman" panose="02020603050405020304" pitchFamily="18" charset="0"/>
              </a:rPr>
              <a:t>0</a:t>
            </a:r>
          </a:p>
        </p:txBody>
      </p:sp>
      <p:sp>
        <p:nvSpPr>
          <p:cNvPr id="120" name="TextBox 119">
            <a:extLst>
              <a:ext uri="{FF2B5EF4-FFF2-40B4-BE49-F238E27FC236}">
                <a16:creationId xmlns:a16="http://schemas.microsoft.com/office/drawing/2014/main" id="{7E67FADE-9667-D741-D81F-501571A067CE}"/>
              </a:ext>
            </a:extLst>
          </p:cNvPr>
          <p:cNvSpPr txBox="1"/>
          <p:nvPr/>
        </p:nvSpPr>
        <p:spPr>
          <a:xfrm>
            <a:off x="2651919" y="4177145"/>
            <a:ext cx="424422" cy="657617"/>
          </a:xfrm>
          <a:prstGeom prst="rect">
            <a:avLst/>
          </a:prstGeom>
          <a:noFill/>
        </p:spPr>
        <p:txBody>
          <a:bodyPr wrap="square" rtlCol="0">
            <a:spAutoFit/>
          </a:bodyPr>
          <a:lstStyle/>
          <a:p>
            <a:r>
              <a:rPr lang="en-US" sz="3600" dirty="0">
                <a:solidFill>
                  <a:srgbClr val="0000FF"/>
                </a:solidFill>
                <a:latin typeface="Times New Roman" panose="02020603050405020304" pitchFamily="18" charset="0"/>
                <a:cs typeface="Times New Roman" panose="02020603050405020304" pitchFamily="18" charset="0"/>
              </a:rPr>
              <a:t>6</a:t>
            </a:r>
          </a:p>
        </p:txBody>
      </p:sp>
      <p:sp>
        <p:nvSpPr>
          <p:cNvPr id="121" name="TextBox 120">
            <a:extLst>
              <a:ext uri="{FF2B5EF4-FFF2-40B4-BE49-F238E27FC236}">
                <a16:creationId xmlns:a16="http://schemas.microsoft.com/office/drawing/2014/main" id="{E7D184C5-B015-3F0D-E238-39DF71EE7072}"/>
              </a:ext>
            </a:extLst>
          </p:cNvPr>
          <p:cNvSpPr txBox="1"/>
          <p:nvPr/>
        </p:nvSpPr>
        <p:spPr>
          <a:xfrm>
            <a:off x="3406884" y="4250118"/>
            <a:ext cx="450905" cy="646331"/>
          </a:xfrm>
          <a:prstGeom prst="rect">
            <a:avLst/>
          </a:prstGeom>
          <a:noFill/>
        </p:spPr>
        <p:txBody>
          <a:bodyPr wrap="square" rtlCol="0">
            <a:spAutoFit/>
          </a:bodyPr>
          <a:lstStyle/>
          <a:p>
            <a:r>
              <a:rPr lang="en-US" sz="3600">
                <a:solidFill>
                  <a:srgbClr val="0000FF"/>
                </a:solidFill>
                <a:latin typeface="Times New Roman" panose="02020603050405020304" pitchFamily="18" charset="0"/>
                <a:cs typeface="Times New Roman" panose="02020603050405020304" pitchFamily="18" charset="0"/>
              </a:rPr>
              <a:t>2</a:t>
            </a:r>
          </a:p>
        </p:txBody>
      </p:sp>
      <p:sp>
        <p:nvSpPr>
          <p:cNvPr id="122" name="TextBox 121">
            <a:extLst>
              <a:ext uri="{FF2B5EF4-FFF2-40B4-BE49-F238E27FC236}">
                <a16:creationId xmlns:a16="http://schemas.microsoft.com/office/drawing/2014/main" id="{A110B00D-E85B-356F-F2CA-B6D01B7B0FEC}"/>
              </a:ext>
            </a:extLst>
          </p:cNvPr>
          <p:cNvSpPr txBox="1"/>
          <p:nvPr/>
        </p:nvSpPr>
        <p:spPr>
          <a:xfrm>
            <a:off x="2600986" y="4654254"/>
            <a:ext cx="450905" cy="646331"/>
          </a:xfrm>
          <a:prstGeom prst="rect">
            <a:avLst/>
          </a:prstGeom>
          <a:noFill/>
        </p:spPr>
        <p:txBody>
          <a:bodyPr wrap="square" rtlCol="0">
            <a:spAutoFit/>
          </a:bodyPr>
          <a:lstStyle/>
          <a:p>
            <a:r>
              <a:rPr lang="en-US" sz="3600">
                <a:solidFill>
                  <a:srgbClr val="0000FF"/>
                </a:solidFill>
                <a:latin typeface="Times New Roman" panose="02020603050405020304" pitchFamily="18" charset="0"/>
                <a:cs typeface="Times New Roman" panose="02020603050405020304" pitchFamily="18" charset="0"/>
              </a:rPr>
              <a:t>0</a:t>
            </a:r>
          </a:p>
        </p:txBody>
      </p:sp>
      <p:sp>
        <p:nvSpPr>
          <p:cNvPr id="123" name="TextBox 122">
            <a:extLst>
              <a:ext uri="{FF2B5EF4-FFF2-40B4-BE49-F238E27FC236}">
                <a16:creationId xmlns:a16="http://schemas.microsoft.com/office/drawing/2014/main" id="{177DA807-F7CB-E10E-A1F8-B95BFA49EE24}"/>
              </a:ext>
            </a:extLst>
          </p:cNvPr>
          <p:cNvSpPr txBox="1"/>
          <p:nvPr/>
        </p:nvSpPr>
        <p:spPr>
          <a:xfrm>
            <a:off x="6815277" y="4227601"/>
            <a:ext cx="450905" cy="646331"/>
          </a:xfrm>
          <a:prstGeom prst="rect">
            <a:avLst/>
          </a:prstGeom>
          <a:noFill/>
        </p:spPr>
        <p:txBody>
          <a:bodyPr wrap="square" rtlCol="0">
            <a:spAutoFit/>
          </a:bodyPr>
          <a:lstStyle/>
          <a:p>
            <a:r>
              <a:rPr lang="en-US" sz="3600">
                <a:solidFill>
                  <a:srgbClr val="0000FF"/>
                </a:solidFill>
                <a:latin typeface="Times New Roman" panose="02020603050405020304" pitchFamily="18" charset="0"/>
                <a:cs typeface="Times New Roman" panose="02020603050405020304" pitchFamily="18" charset="0"/>
              </a:rPr>
              <a:t>5</a:t>
            </a:r>
          </a:p>
        </p:txBody>
      </p:sp>
      <p:sp>
        <p:nvSpPr>
          <p:cNvPr id="124" name="TextBox 123">
            <a:extLst>
              <a:ext uri="{FF2B5EF4-FFF2-40B4-BE49-F238E27FC236}">
                <a16:creationId xmlns:a16="http://schemas.microsoft.com/office/drawing/2014/main" id="{5227AF37-8FD2-1AAA-D208-F8FC6608FB78}"/>
              </a:ext>
            </a:extLst>
          </p:cNvPr>
          <p:cNvSpPr txBox="1"/>
          <p:nvPr/>
        </p:nvSpPr>
        <p:spPr>
          <a:xfrm>
            <a:off x="11119822" y="4685391"/>
            <a:ext cx="450905" cy="646331"/>
          </a:xfrm>
          <a:prstGeom prst="rect">
            <a:avLst/>
          </a:prstGeom>
          <a:noFill/>
        </p:spPr>
        <p:txBody>
          <a:bodyPr wrap="square" rtlCol="0">
            <a:spAutoFit/>
          </a:bodyPr>
          <a:lstStyle/>
          <a:p>
            <a:r>
              <a:rPr lang="en-US" sz="3600">
                <a:solidFill>
                  <a:srgbClr val="0000FF"/>
                </a:solidFill>
                <a:latin typeface="Times New Roman" panose="02020603050405020304" pitchFamily="18" charset="0"/>
                <a:cs typeface="Times New Roman" panose="02020603050405020304" pitchFamily="18" charset="0"/>
              </a:rPr>
              <a:t>0</a:t>
            </a:r>
          </a:p>
        </p:txBody>
      </p:sp>
      <p:sp>
        <p:nvSpPr>
          <p:cNvPr id="125" name="TextBox 124">
            <a:extLst>
              <a:ext uri="{FF2B5EF4-FFF2-40B4-BE49-F238E27FC236}">
                <a16:creationId xmlns:a16="http://schemas.microsoft.com/office/drawing/2014/main" id="{300B5F0F-685F-4604-BB40-95D240B2F1EF}"/>
              </a:ext>
            </a:extLst>
          </p:cNvPr>
          <p:cNvSpPr txBox="1"/>
          <p:nvPr/>
        </p:nvSpPr>
        <p:spPr>
          <a:xfrm>
            <a:off x="11894310" y="4244701"/>
            <a:ext cx="450905" cy="646331"/>
          </a:xfrm>
          <a:prstGeom prst="rect">
            <a:avLst/>
          </a:prstGeom>
          <a:noFill/>
        </p:spPr>
        <p:txBody>
          <a:bodyPr wrap="square" rtlCol="0">
            <a:spAutoFit/>
          </a:bodyPr>
          <a:lstStyle/>
          <a:p>
            <a:r>
              <a:rPr lang="en-US" sz="3600">
                <a:solidFill>
                  <a:srgbClr val="0000FF"/>
                </a:solidFill>
                <a:latin typeface="Times New Roman" panose="02020603050405020304" pitchFamily="18" charset="0"/>
                <a:cs typeface="Times New Roman" panose="02020603050405020304" pitchFamily="18" charset="0"/>
              </a:rPr>
              <a:t>0</a:t>
            </a:r>
          </a:p>
        </p:txBody>
      </p:sp>
      <p:sp>
        <p:nvSpPr>
          <p:cNvPr id="126" name="TextBox 125">
            <a:extLst>
              <a:ext uri="{FF2B5EF4-FFF2-40B4-BE49-F238E27FC236}">
                <a16:creationId xmlns:a16="http://schemas.microsoft.com/office/drawing/2014/main" id="{3A932358-AA4E-A934-D0D2-41243E9C56AA}"/>
              </a:ext>
            </a:extLst>
          </p:cNvPr>
          <p:cNvSpPr txBox="1"/>
          <p:nvPr/>
        </p:nvSpPr>
        <p:spPr>
          <a:xfrm>
            <a:off x="11113852" y="5139779"/>
            <a:ext cx="450905" cy="646331"/>
          </a:xfrm>
          <a:prstGeom prst="rect">
            <a:avLst/>
          </a:prstGeom>
          <a:noFill/>
        </p:spPr>
        <p:txBody>
          <a:bodyPr wrap="square" rtlCol="0">
            <a:spAutoFit/>
          </a:bodyPr>
          <a:lstStyle/>
          <a:p>
            <a:r>
              <a:rPr lang="en-US" sz="3600">
                <a:solidFill>
                  <a:srgbClr val="0000FF"/>
                </a:solidFill>
                <a:latin typeface="Times New Roman" panose="02020603050405020304" pitchFamily="18" charset="0"/>
                <a:cs typeface="Times New Roman" panose="02020603050405020304" pitchFamily="18" charset="0"/>
              </a:rPr>
              <a:t>0</a:t>
            </a:r>
          </a:p>
        </p:txBody>
      </p:sp>
    </p:spTree>
    <p:extLst>
      <p:ext uri="{BB962C8B-B14F-4D97-AF65-F5344CB8AC3E}">
        <p14:creationId xmlns:p14="http://schemas.microsoft.com/office/powerpoint/2010/main" val="3275183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0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2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2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2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08"/>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09"/>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10"/>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11"/>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12"/>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23"/>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114"/>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113"/>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115"/>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116"/>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117"/>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118"/>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119"/>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124"/>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125"/>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1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p:bldP spid="107" grpId="0"/>
      <p:bldP spid="108" grpId="0"/>
      <p:bldP spid="109" grpId="0"/>
      <p:bldP spid="110" grpId="0"/>
      <p:bldP spid="111" grpId="0"/>
      <p:bldP spid="112" grpId="0"/>
      <p:bldP spid="113" grpId="0"/>
      <p:bldP spid="114" grpId="0"/>
      <p:bldP spid="115" grpId="0"/>
      <p:bldP spid="116" grpId="0"/>
      <p:bldP spid="117" grpId="0"/>
      <p:bldP spid="118" grpId="0"/>
      <p:bldP spid="119" grpId="0"/>
      <p:bldP spid="120" grpId="0"/>
      <p:bldP spid="121" grpId="0"/>
      <p:bldP spid="122" grpId="0"/>
      <p:bldP spid="123" grpId="0"/>
      <p:bldP spid="124" grpId="0"/>
      <p:bldP spid="125" grpId="0"/>
      <p:bldP spid="1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007280" y="111473"/>
            <a:ext cx="6255239" cy="992290"/>
            <a:chOff x="4539228" y="172432"/>
            <a:chExt cx="6149694" cy="992290"/>
          </a:xfrm>
        </p:grpSpPr>
        <p:grpSp>
          <p:nvGrpSpPr>
            <p:cNvPr id="3" name="Group 2"/>
            <p:cNvGrpSpPr/>
            <p:nvPr/>
          </p:nvGrpSpPr>
          <p:grpSpPr>
            <a:xfrm>
              <a:off x="4539228" y="172432"/>
              <a:ext cx="6149694" cy="992290"/>
              <a:chOff x="4539228" y="172432"/>
              <a:chExt cx="6149694" cy="992290"/>
            </a:xfrm>
          </p:grpSpPr>
          <p:sp>
            <p:nvSpPr>
              <p:cNvPr id="5" name="TextBox 4"/>
              <p:cNvSpPr txBox="1"/>
              <p:nvPr/>
            </p:nvSpPr>
            <p:spPr>
              <a:xfrm>
                <a:off x="4539228" y="172432"/>
                <a:ext cx="6149694" cy="584775"/>
              </a:xfrm>
              <a:prstGeom prst="rect">
                <a:avLst/>
              </a:prstGeom>
              <a:noFill/>
            </p:spPr>
            <p:txBody>
              <a:bodyPr wrap="none" rtlCol="0">
                <a:spAutoFit/>
              </a:bodyPr>
              <a:lstStyle/>
              <a:p>
                <a:r>
                  <a:rPr lang="en-US" sz="3200">
                    <a:solidFill>
                      <a:srgbClr val="0000CC"/>
                    </a:solidFill>
                    <a:latin typeface="Times New Roman" pitchFamily="18" charset="0"/>
                    <a:cs typeface="Times New Roman" pitchFamily="18" charset="0"/>
                  </a:rPr>
                  <a:t>Thứ……ngày…..tháng…..năm…….</a:t>
                </a:r>
              </a:p>
            </p:txBody>
          </p:sp>
          <p:sp>
            <p:nvSpPr>
              <p:cNvPr id="6" name="TextBox 5"/>
              <p:cNvSpPr txBox="1"/>
              <p:nvPr/>
            </p:nvSpPr>
            <p:spPr>
              <a:xfrm>
                <a:off x="7022642" y="641502"/>
                <a:ext cx="1194827"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TOÁN</a:t>
                </a:r>
              </a:p>
            </p:txBody>
          </p:sp>
        </p:grpSp>
        <p:cxnSp>
          <p:nvCxnSpPr>
            <p:cNvPr id="4" name="Straight Connector 3"/>
            <p:cNvCxnSpPr/>
            <p:nvPr/>
          </p:nvCxnSpPr>
          <p:spPr>
            <a:xfrm>
              <a:off x="7153434" y="1085354"/>
              <a:ext cx="898971"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10" name="Group 9"/>
          <p:cNvGrpSpPr/>
          <p:nvPr/>
        </p:nvGrpSpPr>
        <p:grpSpPr>
          <a:xfrm>
            <a:off x="1470819" y="1752600"/>
            <a:ext cx="647701" cy="646331"/>
            <a:chOff x="1737519" y="1943100"/>
            <a:chExt cx="533400" cy="646331"/>
          </a:xfrm>
        </p:grpSpPr>
        <p:sp>
          <p:nvSpPr>
            <p:cNvPr id="8" name="Oval 7"/>
            <p:cNvSpPr/>
            <p:nvPr/>
          </p:nvSpPr>
          <p:spPr>
            <a:xfrm>
              <a:off x="1737519" y="2019300"/>
              <a:ext cx="533400" cy="533400"/>
            </a:xfrm>
            <a:prstGeom prst="ellipse">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9" name="TextBox 8"/>
            <p:cNvSpPr txBox="1"/>
            <p:nvPr/>
          </p:nvSpPr>
          <p:spPr>
            <a:xfrm>
              <a:off x="1804609" y="1943100"/>
              <a:ext cx="415498" cy="646331"/>
            </a:xfrm>
            <a:prstGeom prst="rect">
              <a:avLst/>
            </a:prstGeom>
            <a:noFill/>
          </p:spPr>
          <p:txBody>
            <a:bodyPr wrap="none" rtlCol="0">
              <a:spAutoFit/>
            </a:bodyPr>
            <a:lstStyle/>
            <a:p>
              <a:r>
                <a:rPr lang="en-US" sz="3600" b="1" dirty="0">
                  <a:solidFill>
                    <a:srgbClr val="FF0000"/>
                  </a:solidFill>
                  <a:latin typeface="Times New Roman" pitchFamily="18" charset="0"/>
                  <a:cs typeface="Times New Roman" pitchFamily="18" charset="0"/>
                </a:rPr>
                <a:t>3</a:t>
              </a:r>
            </a:p>
          </p:txBody>
        </p:sp>
      </p:grpSp>
      <p:sp>
        <p:nvSpPr>
          <p:cNvPr id="36" name="Text Box 14">
            <a:extLst>
              <a:ext uri="{FF2B5EF4-FFF2-40B4-BE49-F238E27FC236}">
                <a16:creationId xmlns:a16="http://schemas.microsoft.com/office/drawing/2014/main" id="{CF985635-33EE-EED1-42AB-B9D4DD70BA1B}"/>
              </a:ext>
            </a:extLst>
          </p:cNvPr>
          <p:cNvSpPr txBox="1">
            <a:spLocks noChangeArrowheads="1"/>
          </p:cNvSpPr>
          <p:nvPr/>
        </p:nvSpPr>
        <p:spPr bwMode="auto">
          <a:xfrm>
            <a:off x="2118520" y="1041400"/>
            <a:ext cx="118110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2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44  ÔN TẬP CHUNG –t2- Trang 121 </a:t>
            </a:r>
          </a:p>
        </p:txBody>
      </p:sp>
      <p:sp>
        <p:nvSpPr>
          <p:cNvPr id="26" name="TextBox 25">
            <a:extLst>
              <a:ext uri="{FF2B5EF4-FFF2-40B4-BE49-F238E27FC236}">
                <a16:creationId xmlns:a16="http://schemas.microsoft.com/office/drawing/2014/main" id="{067DF5C4-398B-1DC0-356C-E5266941D9C6}"/>
              </a:ext>
            </a:extLst>
          </p:cNvPr>
          <p:cNvSpPr txBox="1"/>
          <p:nvPr/>
        </p:nvSpPr>
        <p:spPr>
          <a:xfrm>
            <a:off x="2212615" y="1752600"/>
            <a:ext cx="6583745" cy="584775"/>
          </a:xfrm>
          <a:prstGeom prst="rect">
            <a:avLst/>
          </a:prstGeom>
          <a:noFill/>
        </p:spPr>
        <p:txBody>
          <a:bodyPr wrap="square" rtlCol="0">
            <a:spAutoFit/>
          </a:bodyPr>
          <a:lstStyle/>
          <a:p>
            <a:pPr algn="just"/>
            <a:r>
              <a:rPr lang="en-US" sz="3200" b="1" dirty="0">
                <a:solidFill>
                  <a:srgbClr val="0000FF"/>
                </a:solidFill>
                <a:latin typeface="Times New Roman" panose="02020603050405020304" pitchFamily="18" charset="0"/>
                <a:cs typeface="Times New Roman" panose="02020603050405020304" pitchFamily="18" charset="0"/>
              </a:rPr>
              <a:t>a) </a:t>
            </a:r>
            <a:r>
              <a:rPr lang="en-US" sz="3200" b="1" dirty="0" err="1">
                <a:solidFill>
                  <a:srgbClr val="0000FF"/>
                </a:solidFill>
                <a:latin typeface="Times New Roman" panose="02020603050405020304" pitchFamily="18" charset="0"/>
                <a:cs typeface="Times New Roman" panose="02020603050405020304" pitchFamily="18" charset="0"/>
              </a:rPr>
              <a:t>Tính</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độ</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dài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đường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gấp</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khúc</a:t>
            </a:r>
            <a:endParaRPr lang="vi-VN" sz="3200" b="1" dirty="0">
              <a:solidFill>
                <a:srgbClr val="0000FF"/>
              </a:solidFill>
              <a:latin typeface="Times New Roman" panose="02020603050405020304" pitchFamily="18" charset="0"/>
              <a:cs typeface="Times New Roman" panose="02020603050405020304" pitchFamily="18" charset="0"/>
            </a:endParaRPr>
          </a:p>
        </p:txBody>
      </p:sp>
      <p:pic>
        <p:nvPicPr>
          <p:cNvPr id="27" name="Picture 26">
            <a:extLst>
              <a:ext uri="{FF2B5EF4-FFF2-40B4-BE49-F238E27FC236}">
                <a16:creationId xmlns:a16="http://schemas.microsoft.com/office/drawing/2014/main" id="{9A05EEC8-C137-747E-A81A-BB3A7F357B5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Lst>
          </a:blip>
          <a:srcRect l="28803" t="58125" r="25730" b="20875"/>
          <a:stretch/>
        </p:blipFill>
        <p:spPr>
          <a:xfrm>
            <a:off x="851377" y="2678784"/>
            <a:ext cx="7286941" cy="1804076"/>
          </a:xfrm>
          <a:prstGeom prst="rect">
            <a:avLst/>
          </a:prstGeom>
        </p:spPr>
      </p:pic>
      <p:sp>
        <p:nvSpPr>
          <p:cNvPr id="28" name="Cloud 27">
            <a:extLst>
              <a:ext uri="{FF2B5EF4-FFF2-40B4-BE49-F238E27FC236}">
                <a16:creationId xmlns:a16="http://schemas.microsoft.com/office/drawing/2014/main" id="{48682449-5CFB-64D9-0D0B-C929FED840C2}"/>
              </a:ext>
            </a:extLst>
          </p:cNvPr>
          <p:cNvSpPr/>
          <p:nvPr/>
        </p:nvSpPr>
        <p:spPr>
          <a:xfrm>
            <a:off x="8712785" y="1814301"/>
            <a:ext cx="6969333" cy="2033424"/>
          </a:xfrm>
          <a:prstGeom prst="cloud">
            <a:avLst/>
          </a:prstGeom>
          <a:solidFill>
            <a:srgbClr val="92D050"/>
          </a:soli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9" name="TextBox 28">
            <a:extLst>
              <a:ext uri="{FF2B5EF4-FFF2-40B4-BE49-F238E27FC236}">
                <a16:creationId xmlns:a16="http://schemas.microsoft.com/office/drawing/2014/main" id="{BEE5E09A-C126-8CAA-748A-E9D431F69F55}"/>
              </a:ext>
            </a:extLst>
          </p:cNvPr>
          <p:cNvSpPr txBox="1"/>
          <p:nvPr/>
        </p:nvSpPr>
        <p:spPr>
          <a:xfrm>
            <a:off x="9876400" y="2075765"/>
            <a:ext cx="4929419" cy="1323439"/>
          </a:xfrm>
          <a:prstGeom prst="rect">
            <a:avLst/>
          </a:prstGeom>
          <a:solidFill>
            <a:srgbClr val="9BBB59">
              <a:lumMod val="60000"/>
              <a:lumOff val="4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Nêu</a:t>
            </a:r>
            <a:r>
              <a:rPr kumimoji="0" lang="en-US" sz="4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4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cách</a:t>
            </a:r>
            <a:r>
              <a:rPr kumimoji="0" lang="en-US" sz="4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4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tính</a:t>
            </a:r>
            <a:r>
              <a:rPr kumimoji="0" lang="en-US" sz="4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4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độ</a:t>
            </a:r>
            <a:r>
              <a:rPr kumimoji="0" lang="en-US" sz="4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4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dài</a:t>
            </a:r>
            <a:r>
              <a:rPr kumimoji="0" lang="en-US" sz="4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4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đường</a:t>
            </a:r>
            <a:r>
              <a:rPr kumimoji="0" lang="en-US" sz="4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4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gấp</a:t>
            </a:r>
            <a:r>
              <a:rPr kumimoji="0" lang="en-US" sz="4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4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khúc</a:t>
            </a:r>
            <a:r>
              <a:rPr kumimoji="0" lang="en-US" sz="4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a:t>
            </a:r>
            <a:endParaRPr kumimoji="0" lang="vi-VN" sz="4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6E8B1B9A-614E-F1F8-48E9-5B79CD6D8549}"/>
              </a:ext>
            </a:extLst>
          </p:cNvPr>
          <p:cNvSpPr txBox="1"/>
          <p:nvPr/>
        </p:nvSpPr>
        <p:spPr>
          <a:xfrm>
            <a:off x="1448899" y="4190472"/>
            <a:ext cx="7697440" cy="584775"/>
          </a:xfrm>
          <a:prstGeom prst="rect">
            <a:avLst/>
          </a:prstGeom>
          <a:noFill/>
        </p:spPr>
        <p:txBody>
          <a:bodyPr wrap="square" rtlCol="0">
            <a:spAutoFit/>
          </a:bodyPr>
          <a:lstStyle/>
          <a:p>
            <a:pPr algn="just" defTabSz="914400"/>
            <a:r>
              <a:rPr lang="en-US" sz="3200" b="1" dirty="0">
                <a:solidFill>
                  <a:srgbClr val="0000FF"/>
                </a:solidFill>
                <a:latin typeface="Times New Roman" panose="02020603050405020304" pitchFamily="18" charset="0"/>
                <a:cs typeface="Times New Roman" panose="02020603050405020304" pitchFamily="18" charset="0"/>
              </a:rPr>
              <a:t>b) </a:t>
            </a:r>
            <a:r>
              <a:rPr lang="en-US" sz="3200" b="1" dirty="0" err="1">
                <a:solidFill>
                  <a:srgbClr val="0000FF"/>
                </a:solidFill>
                <a:latin typeface="Times New Roman" panose="02020603050405020304" pitchFamily="18" charset="0"/>
                <a:cs typeface="Times New Roman" panose="02020603050405020304" pitchFamily="18" charset="0"/>
              </a:rPr>
              <a:t>Túi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muối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cân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nặng</a:t>
            </a:r>
            <a:r>
              <a:rPr lang="en-US" sz="3200" b="1" dirty="0">
                <a:solidFill>
                  <a:srgbClr val="0000FF"/>
                </a:solidFill>
                <a:latin typeface="Times New Roman" panose="02020603050405020304" pitchFamily="18" charset="0"/>
                <a:cs typeface="Times New Roman" panose="02020603050405020304" pitchFamily="18" charset="0"/>
              </a:rPr>
              <a:t> bao </a:t>
            </a:r>
            <a:r>
              <a:rPr lang="en-US" sz="3200" b="1" dirty="0" err="1">
                <a:solidFill>
                  <a:srgbClr val="0000FF"/>
                </a:solidFill>
                <a:latin typeface="Times New Roman" panose="02020603050405020304" pitchFamily="18" charset="0"/>
                <a:cs typeface="Times New Roman" panose="02020603050405020304" pitchFamily="18" charset="0"/>
              </a:rPr>
              <a:t>nhiêu</a:t>
            </a:r>
            <a:r>
              <a:rPr lang="en-US" sz="3200" b="1" dirty="0">
                <a:solidFill>
                  <a:srgbClr val="0000FF"/>
                </a:solidFill>
                <a:latin typeface="Times New Roman" panose="02020603050405020304" pitchFamily="18" charset="0"/>
                <a:cs typeface="Times New Roman" panose="02020603050405020304" pitchFamily="18" charset="0"/>
              </a:rPr>
              <a:t> gam?</a:t>
            </a:r>
            <a:endParaRPr lang="vi-VN" sz="3200" b="1" dirty="0">
              <a:solidFill>
                <a:srgbClr val="0000FF"/>
              </a:solidFill>
              <a:latin typeface="Times New Roman" panose="02020603050405020304" pitchFamily="18" charset="0"/>
              <a:cs typeface="Times New Roman" panose="02020603050405020304" pitchFamily="18" charset="0"/>
            </a:endParaRPr>
          </a:p>
        </p:txBody>
      </p:sp>
      <p:pic>
        <p:nvPicPr>
          <p:cNvPr id="31" name="Picture 30">
            <a:extLst>
              <a:ext uri="{FF2B5EF4-FFF2-40B4-BE49-F238E27FC236}">
                <a16:creationId xmlns:a16="http://schemas.microsoft.com/office/drawing/2014/main" id="{2B6DE5CD-437F-5DCA-196B-7A01D36BFAA4}"/>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brightnessContrast bright="20000" contrast="-40000"/>
                    </a14:imgEffect>
                  </a14:imgLayer>
                </a14:imgProps>
              </a:ext>
            </a:extLst>
          </a:blip>
          <a:srcRect l="33260" t="42125" r="26963" b="25625"/>
          <a:stretch/>
        </p:blipFill>
        <p:spPr>
          <a:xfrm>
            <a:off x="7693385" y="4924414"/>
            <a:ext cx="7697440" cy="3673114"/>
          </a:xfrm>
          <a:prstGeom prst="rect">
            <a:avLst/>
          </a:prstGeom>
        </p:spPr>
      </p:pic>
      <p:sp>
        <p:nvSpPr>
          <p:cNvPr id="33" name="TextBox 32">
            <a:extLst>
              <a:ext uri="{FF2B5EF4-FFF2-40B4-BE49-F238E27FC236}">
                <a16:creationId xmlns:a16="http://schemas.microsoft.com/office/drawing/2014/main" id="{E8A7AB6F-80E1-7D7B-EA2C-53154DA508E8}"/>
              </a:ext>
            </a:extLst>
          </p:cNvPr>
          <p:cNvSpPr txBox="1"/>
          <p:nvPr/>
        </p:nvSpPr>
        <p:spPr>
          <a:xfrm>
            <a:off x="1204119" y="5566515"/>
            <a:ext cx="5850093" cy="2123658"/>
          </a:xfrm>
          <a:prstGeom prst="rect">
            <a:avLst/>
          </a:prstGeom>
          <a:solidFill>
            <a:srgbClr val="00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Muốn</a:t>
            </a:r>
            <a:r>
              <a:rPr kumimoji="0" lang="en-US" sz="44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44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biết</a:t>
            </a:r>
            <a:r>
              <a:rPr kumimoji="0" lang="en-US" sz="44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44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cân</a:t>
            </a:r>
            <a:r>
              <a:rPr kumimoji="0" lang="en-US" sz="44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44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nặng</a:t>
            </a:r>
            <a:r>
              <a:rPr kumimoji="0" lang="en-US" sz="44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44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của</a:t>
            </a:r>
            <a:r>
              <a:rPr kumimoji="0" lang="en-US" sz="44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44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túi</a:t>
            </a:r>
            <a:r>
              <a:rPr kumimoji="0" lang="en-US" sz="44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44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muối</a:t>
            </a:r>
            <a:r>
              <a:rPr kumimoji="0" lang="en-US" sz="44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44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phải</a:t>
            </a:r>
            <a:r>
              <a:rPr kumimoji="0" lang="en-US" sz="44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44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làm</a:t>
            </a:r>
            <a:r>
              <a:rPr kumimoji="0" lang="en-US" sz="44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44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thế</a:t>
            </a:r>
            <a:r>
              <a:rPr kumimoji="0" lang="en-US" sz="44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44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nào</a:t>
            </a:r>
            <a:r>
              <a:rPr kumimoji="0" lang="en-US" sz="44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a:t>
            </a:r>
            <a:endParaRPr kumimoji="0" lang="vi-VN" sz="44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4581023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ppt_x"/>
                                          </p:val>
                                        </p:tav>
                                        <p:tav tm="100000">
                                          <p:val>
                                            <p:strVal val="#ppt_x"/>
                                          </p:val>
                                        </p:tav>
                                      </p:tavLst>
                                    </p:anim>
                                    <p:anim calcmode="lin" valueType="num">
                                      <p:cBhvr additive="base">
                                        <p:cTn id="1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ppt_x"/>
                                          </p:val>
                                        </p:tav>
                                        <p:tav tm="100000">
                                          <p:val>
                                            <p:strVal val="#ppt_x"/>
                                          </p:val>
                                        </p:tav>
                                      </p:tavLst>
                                    </p:anim>
                                    <p:anim calcmode="lin" valueType="num">
                                      <p:cBhvr additive="base">
                                        <p:cTn id="20" dur="500" fill="hold"/>
                                        <p:tgtEl>
                                          <p:spTgt spid="2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anim calcmode="lin" valueType="num">
                                      <p:cBhvr additive="base">
                                        <p:cTn id="23" dur="500" fill="hold"/>
                                        <p:tgtEl>
                                          <p:spTgt spid="29"/>
                                        </p:tgtEl>
                                        <p:attrNameLst>
                                          <p:attrName>ppt_x</p:attrName>
                                        </p:attrNameLst>
                                      </p:cBhvr>
                                      <p:tavLst>
                                        <p:tav tm="0">
                                          <p:val>
                                            <p:strVal val="#ppt_x"/>
                                          </p:val>
                                        </p:tav>
                                        <p:tav tm="100000">
                                          <p:val>
                                            <p:strVal val="#ppt_x"/>
                                          </p:val>
                                        </p:tav>
                                      </p:tavLst>
                                    </p:anim>
                                    <p:anim calcmode="lin" valueType="num">
                                      <p:cBhvr additive="base">
                                        <p:cTn id="2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anim calcmode="lin" valueType="num">
                                      <p:cBhvr additive="base">
                                        <p:cTn id="29" dur="500" fill="hold"/>
                                        <p:tgtEl>
                                          <p:spTgt spid="30"/>
                                        </p:tgtEl>
                                        <p:attrNameLst>
                                          <p:attrName>ppt_x</p:attrName>
                                        </p:attrNameLst>
                                      </p:cBhvr>
                                      <p:tavLst>
                                        <p:tav tm="0">
                                          <p:val>
                                            <p:strVal val="#ppt_x"/>
                                          </p:val>
                                        </p:tav>
                                        <p:tav tm="100000">
                                          <p:val>
                                            <p:strVal val="#ppt_x"/>
                                          </p:val>
                                        </p:tav>
                                      </p:tavLst>
                                    </p:anim>
                                    <p:anim calcmode="lin" valueType="num">
                                      <p:cBhvr additive="base">
                                        <p:cTn id="3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anim calcmode="lin" valueType="num">
                                      <p:cBhvr additive="base">
                                        <p:cTn id="39" dur="500" fill="hold"/>
                                        <p:tgtEl>
                                          <p:spTgt spid="33"/>
                                        </p:tgtEl>
                                        <p:attrNameLst>
                                          <p:attrName>ppt_x</p:attrName>
                                        </p:attrNameLst>
                                      </p:cBhvr>
                                      <p:tavLst>
                                        <p:tav tm="0">
                                          <p:val>
                                            <p:strVal val="#ppt_x"/>
                                          </p:val>
                                        </p:tav>
                                        <p:tav tm="100000">
                                          <p:val>
                                            <p:strVal val="#ppt_x"/>
                                          </p:val>
                                        </p:tav>
                                      </p:tavLst>
                                    </p:anim>
                                    <p:anim calcmode="lin" valueType="num">
                                      <p:cBhvr additive="base">
                                        <p:cTn id="40"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animBg="1"/>
      <p:bldP spid="29" grpId="0" animBg="1"/>
      <p:bldP spid="30" grpId="0"/>
      <p:bldP spid="3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532</TotalTime>
  <Words>901</Words>
  <Application>Microsoft Office PowerPoint</Application>
  <PresentationFormat>Custom</PresentationFormat>
  <Paragraphs>174</Paragraphs>
  <Slides>24</Slides>
  <Notes>3</Notes>
  <HiddenSlides>0</HiddenSlides>
  <MMClips>18</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24</vt:i4>
      </vt:variant>
    </vt:vector>
  </HeadingPairs>
  <TitlesOfParts>
    <vt:vector size="32" baseType="lpstr">
      <vt:lpstr>Arial</vt:lpstr>
      <vt:lpstr>Calibri</vt:lpstr>
      <vt:lpstr>Palatino Linotype</vt:lpstr>
      <vt:lpstr>Times New Roman</vt:lpstr>
      <vt:lpstr>UTM Cookies</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Lê Tuấn Minh</cp:lastModifiedBy>
  <cp:revision>101</cp:revision>
  <dcterms:created xsi:type="dcterms:W3CDTF">2022-07-10T01:37:20Z</dcterms:created>
  <dcterms:modified xsi:type="dcterms:W3CDTF">2022-08-23T16:26:02Z</dcterms:modified>
</cp:coreProperties>
</file>