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90" r:id="rId5"/>
    <p:sldId id="272" r:id="rId6"/>
    <p:sldId id="292" r:id="rId7"/>
    <p:sldId id="282" r:id="rId8"/>
    <p:sldId id="294" r:id="rId9"/>
    <p:sldId id="284" r:id="rId10"/>
    <p:sldId id="296" r:id="rId11"/>
    <p:sldId id="277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86" y="-3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9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tiff"/><Relationship Id="rId11" Type="http://schemas.openxmlformats.org/officeDocument/2006/relationships/hyperlink" Target="Cau%20hoi/Cau%204.pptx" TargetMode="External"/><Relationship Id="rId5" Type="http://schemas.openxmlformats.org/officeDocument/2006/relationships/image" Target="../media/image9.tiff"/><Relationship Id="rId10" Type="http://schemas.openxmlformats.org/officeDocument/2006/relationships/hyperlink" Target="Cau%20hoi/Cau%201.pptx" TargetMode="External"/><Relationship Id="rId4" Type="http://schemas.openxmlformats.org/officeDocument/2006/relationships/image" Target="../media/image8.jpg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80319" y="4142679"/>
            <a:ext cx="13117903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41: ÔN TẬP PHÉP NHÂN, PHÉP CHIA TRONG PHẠM VI 100, 1000 (T3)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27" y="658133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38395" y="1902505"/>
            <a:ext cx="13329001" cy="933649"/>
            <a:chOff x="1394507" y="1861026"/>
            <a:chExt cx="14630513" cy="533400"/>
          </a:xfrm>
        </p:grpSpPr>
        <p:grpSp>
          <p:nvGrpSpPr>
            <p:cNvPr id="10" name="Group 9"/>
            <p:cNvGrpSpPr/>
            <p:nvPr/>
          </p:nvGrpSpPr>
          <p:grpSpPr>
            <a:xfrm>
              <a:off x="1394507" y="1861026"/>
              <a:ext cx="579184" cy="533400"/>
              <a:chOff x="1661207" y="1861026"/>
              <a:chExt cx="579184" cy="5334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61207" y="1861026"/>
                <a:ext cx="533399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84322" y="1943100"/>
                <a:ext cx="456069" cy="369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906500" cy="386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067374" y="1170868"/>
            <a:ext cx="128015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41: ÔN TẬP PHÉP NHÂN, PHÉP CHIA TRONG PHẠM VI 100, 1000(T3)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40541" y="4191000"/>
            <a:ext cx="15762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? </a:t>
            </a:r>
          </a:p>
          <a:p>
            <a:pPr algn="just" fontAlgn="t"/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  <a:p>
            <a:pPr algn="just" fontAlgn="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 fontAlgn="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 fontAlgn="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6 3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920962" y="6019800"/>
            <a:ext cx="99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75359" y="2787004"/>
            <a:ext cx="11749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1,2,3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“?”.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oán lớp 3 trang 113, 114, 115 Bài 41: Ôn tập phép nhân, phép chia trong phạm vi 100, 1000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/>
          <a:stretch/>
        </p:blipFill>
        <p:spPr bwMode="auto">
          <a:xfrm>
            <a:off x="5623719" y="3771038"/>
            <a:ext cx="8839200" cy="461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28119" y="4191000"/>
            <a:ext cx="5334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454362" y="5069355"/>
            <a:ext cx="457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54362" y="4191000"/>
            <a:ext cx="4572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95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4" name="Star: 32 Points 3">
            <a:extLst>
              <a:ext uri="{FF2B5EF4-FFF2-40B4-BE49-F238E27FC236}">
                <a16:creationId xmlns="" xmlns:a16="http://schemas.microsoft.com/office/drawing/2014/main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5" name="Star: 32 Points 42">
            <a:extLst>
              <a:ext uri="{FF2B5EF4-FFF2-40B4-BE49-F238E27FC236}">
                <a16:creationId xmlns="" xmlns:a16="http://schemas.microsoft.com/office/drawing/2014/main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pic>
        <p:nvPicPr>
          <p:cNvPr id="7" name="Kbc (2)(0)">
            <a:hlinkClick r:id="" action="ppaction://media"/>
            <a:extLst>
              <a:ext uri="{FF2B5EF4-FFF2-40B4-BE49-F238E27FC236}">
                <a16:creationId xmlns="" xmlns:a16="http://schemas.microsoft.com/office/drawing/2014/main" id="{A8B21E42-AC61-409F-AF5A-3DB5665D79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136845" y="9315769"/>
            <a:ext cx="279587" cy="279232"/>
          </a:xfrm>
          <a:prstGeom prst="rect">
            <a:avLst/>
          </a:prstGeom>
        </p:spPr>
      </p:pic>
      <p:sp>
        <p:nvSpPr>
          <p:cNvPr id="8" name="Plaque 7">
            <a:hlinkClick r:id="rId8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3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" name="Plaque 8">
            <a:hlinkClick r:id="rId9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2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" name="Plaque 9">
            <a:hlinkClick r:id="rId10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1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1" name="Plaque 10">
            <a:hlinkClick r:id="rId11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4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7867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0" dur="2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43939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18519" y="1041400"/>
            <a:ext cx="128015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41: ÔN TẬP PHÉP NHÂN, PHÉP CHIA TRONG PHẠM VI 100, 1000(T3)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70819" y="2209800"/>
            <a:ext cx="5527562" cy="681454"/>
            <a:chOff x="1470819" y="1943100"/>
            <a:chExt cx="5527562" cy="681454"/>
          </a:xfrm>
        </p:grpSpPr>
        <p:grpSp>
          <p:nvGrpSpPr>
            <p:cNvPr id="11" name="Group 10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118519" y="1947446"/>
              <a:ext cx="487986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53278"/>
              </p:ext>
            </p:extLst>
          </p:nvPr>
        </p:nvGraphicFramePr>
        <p:xfrm>
          <a:off x="2079159" y="3035738"/>
          <a:ext cx="10859760" cy="609600"/>
        </p:xfrm>
        <a:graphic>
          <a:graphicData uri="http://schemas.openxmlformats.org/drawingml/2006/table">
            <a:tbl>
              <a:tblPr/>
              <a:tblGrid>
                <a:gridCol w="10859760">
                  <a:extLst>
                    <a:ext uri="{9D8B030D-6E8A-4147-A177-3AD203B41FA5}">
                      <a16:colId xmlns="" xmlns:a16="http://schemas.microsoft.com/office/drawing/2014/main" val="888203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a)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192 x 4 </a:t>
                      </a:r>
                      <a:r>
                        <a:rPr lang="en-US" sz="40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4000" b="1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2809683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208107"/>
              </p:ext>
            </p:extLst>
          </p:nvPr>
        </p:nvGraphicFramePr>
        <p:xfrm>
          <a:off x="2004219" y="3852414"/>
          <a:ext cx="11544300" cy="609600"/>
        </p:xfrm>
        <a:graphic>
          <a:graphicData uri="http://schemas.openxmlformats.org/drawingml/2006/table">
            <a:tbl>
              <a:tblPr/>
              <a:tblGrid>
                <a:gridCol w="11544300">
                  <a:extLst>
                    <a:ext uri="{9D8B030D-6E8A-4147-A177-3AD203B41FA5}">
                      <a16:colId xmlns="" xmlns:a16="http://schemas.microsoft.com/office/drawing/2014/main" val="888203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468                 </a:t>
                      </a:r>
                      <a:r>
                        <a:rPr lang="en-US" sz="4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768             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786          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.867</a:t>
                      </a:r>
                      <a:endParaRPr lang="en-US" sz="4000" b="1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2809683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327968"/>
              </p:ext>
            </p:extLst>
          </p:nvPr>
        </p:nvGraphicFramePr>
        <p:xfrm>
          <a:off x="2079159" y="4661146"/>
          <a:ext cx="10859760" cy="609600"/>
        </p:xfrm>
        <a:graphic>
          <a:graphicData uri="http://schemas.openxmlformats.org/drawingml/2006/table">
            <a:tbl>
              <a:tblPr/>
              <a:tblGrid>
                <a:gridCol w="10859760">
                  <a:extLst>
                    <a:ext uri="{9D8B030D-6E8A-4147-A177-3AD203B41FA5}">
                      <a16:colId xmlns="" xmlns:a16="http://schemas.microsoft.com/office/drawing/2014/main" val="888203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b)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906 : 3 </a:t>
                      </a:r>
                      <a:r>
                        <a:rPr lang="en-US" sz="40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4000" b="1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280968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074900"/>
              </p:ext>
            </p:extLst>
          </p:nvPr>
        </p:nvGraphicFramePr>
        <p:xfrm>
          <a:off x="2103436" y="5458157"/>
          <a:ext cx="10859760" cy="609600"/>
        </p:xfrm>
        <a:graphic>
          <a:graphicData uri="http://schemas.openxmlformats.org/drawingml/2006/table">
            <a:tbl>
              <a:tblPr/>
              <a:tblGrid>
                <a:gridCol w="10859760">
                  <a:extLst>
                    <a:ext uri="{9D8B030D-6E8A-4147-A177-3AD203B41FA5}">
                      <a16:colId xmlns="" xmlns:a16="http://schemas.microsoft.com/office/drawing/2014/main" val="888203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just" defTabSz="145252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320                 </a:t>
                      </a:r>
                      <a:r>
                        <a:rPr lang="en-US" sz="4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             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203         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.302</a:t>
                      </a:r>
                      <a:endParaRPr lang="en-US" sz="4000" b="1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2809683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55725"/>
              </p:ext>
            </p:extLst>
          </p:nvPr>
        </p:nvGraphicFramePr>
        <p:xfrm>
          <a:off x="2103436" y="6266889"/>
          <a:ext cx="10859760" cy="609600"/>
        </p:xfrm>
        <a:graphic>
          <a:graphicData uri="http://schemas.openxmlformats.org/drawingml/2006/table">
            <a:tbl>
              <a:tblPr/>
              <a:tblGrid>
                <a:gridCol w="10859760">
                  <a:extLst>
                    <a:ext uri="{9D8B030D-6E8A-4147-A177-3AD203B41FA5}">
                      <a16:colId xmlns="" xmlns:a16="http://schemas.microsoft.com/office/drawing/2014/main" val="888203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c)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628 : 8 </a:t>
                      </a:r>
                      <a:r>
                        <a:rPr lang="en-US" sz="4000" b="1" baseline="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4000" b="1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2809683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783545"/>
              </p:ext>
            </p:extLst>
          </p:nvPr>
        </p:nvGraphicFramePr>
        <p:xfrm>
          <a:off x="2118519" y="7162800"/>
          <a:ext cx="10859760" cy="609600"/>
        </p:xfrm>
        <a:graphic>
          <a:graphicData uri="http://schemas.openxmlformats.org/drawingml/2006/table">
            <a:tbl>
              <a:tblPr/>
              <a:tblGrid>
                <a:gridCol w="10859760">
                  <a:extLst>
                    <a:ext uri="{9D8B030D-6E8A-4147-A177-3AD203B41FA5}">
                      <a16:colId xmlns="" xmlns:a16="http://schemas.microsoft.com/office/drawing/2014/main" val="888203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just" defTabSz="145252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                 </a:t>
                      </a:r>
                      <a:r>
                        <a:rPr lang="en-US" sz="4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            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4               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</a:t>
                      </a:r>
                      <a:endParaRPr lang="en-US" sz="4000" b="1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2809683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5471319" y="3808825"/>
            <a:ext cx="685800" cy="56601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729119" y="5469878"/>
            <a:ext cx="685800" cy="56601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2" name="Oval 21"/>
          <p:cNvSpPr/>
          <p:nvPr/>
        </p:nvSpPr>
        <p:spPr>
          <a:xfrm>
            <a:off x="7463230" y="7165123"/>
            <a:ext cx="685800" cy="56601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18519" y="1041400"/>
            <a:ext cx="128015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41: ÔN TẬP PHÉP NHÂN, PHÉP CHIA TRONG PHẠM VI 100, 1000(T3)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70819" y="1752600"/>
            <a:ext cx="9749102" cy="681454"/>
            <a:chOff x="1470819" y="1943100"/>
            <a:chExt cx="9749102" cy="681454"/>
          </a:xfrm>
        </p:grpSpPr>
        <p:grpSp>
          <p:nvGrpSpPr>
            <p:cNvPr id="11" name="Group 10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118519" y="1947446"/>
              <a:ext cx="910140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558244"/>
              </p:ext>
            </p:extLst>
          </p:nvPr>
        </p:nvGraphicFramePr>
        <p:xfrm>
          <a:off x="2079159" y="2578538"/>
          <a:ext cx="3468360" cy="609600"/>
        </p:xfrm>
        <a:graphic>
          <a:graphicData uri="http://schemas.openxmlformats.org/drawingml/2006/table">
            <a:tbl>
              <a:tblPr/>
              <a:tblGrid>
                <a:gridCol w="3468360">
                  <a:extLst>
                    <a:ext uri="{9D8B030D-6E8A-4147-A177-3AD203B41FA5}">
                      <a16:colId xmlns="" xmlns:a16="http://schemas.microsoft.com/office/drawing/2014/main" val="888203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a)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x 6 = 186  </a:t>
                      </a:r>
                      <a:endParaRPr lang="en-US" sz="40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2809683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24323"/>
              </p:ext>
            </p:extLst>
          </p:nvPr>
        </p:nvGraphicFramePr>
        <p:xfrm>
          <a:off x="6080919" y="2573622"/>
          <a:ext cx="3468360" cy="609600"/>
        </p:xfrm>
        <a:graphic>
          <a:graphicData uri="http://schemas.openxmlformats.org/drawingml/2006/table">
            <a:tbl>
              <a:tblPr/>
              <a:tblGrid>
                <a:gridCol w="3468360">
                  <a:extLst>
                    <a:ext uri="{9D8B030D-6E8A-4147-A177-3AD203B41FA5}">
                      <a16:colId xmlns="" xmlns:a16="http://schemas.microsoft.com/office/drawing/2014/main" val="888203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b)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: 7 = 105  </a:t>
                      </a:r>
                      <a:endParaRPr lang="en-US" sz="40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2809683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328229"/>
              </p:ext>
            </p:extLst>
          </p:nvPr>
        </p:nvGraphicFramePr>
        <p:xfrm>
          <a:off x="10729119" y="2603119"/>
          <a:ext cx="3468360" cy="609600"/>
        </p:xfrm>
        <a:graphic>
          <a:graphicData uri="http://schemas.openxmlformats.org/drawingml/2006/table">
            <a:tbl>
              <a:tblPr/>
              <a:tblGrid>
                <a:gridCol w="3468360">
                  <a:extLst>
                    <a:ext uri="{9D8B030D-6E8A-4147-A177-3AD203B41FA5}">
                      <a16:colId xmlns="" xmlns:a16="http://schemas.microsoft.com/office/drawing/2014/main" val="888203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c)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72 : ? = 8  </a:t>
                      </a:r>
                      <a:endParaRPr lang="en-US" sz="40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280968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202859" y="3823335"/>
            <a:ext cx="4068762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t"/>
            <a:r>
              <a:rPr lang="pt-BR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pt-BR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6 = 186</a:t>
            </a:r>
          </a:p>
          <a:p>
            <a:pPr lvl="0" algn="just" fontAlgn="t"/>
            <a:r>
              <a:rPr lang="pt-BR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= 186 : 6 </a:t>
            </a:r>
          </a:p>
          <a:p>
            <a:pPr lvl="0" algn="just" fontAlgn="t"/>
            <a:r>
              <a:rPr lang="pt-BR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= 31</a:t>
            </a:r>
            <a:endParaRPr lang="pt-BR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90520" y="3899535"/>
            <a:ext cx="4068763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t"/>
            <a:r>
              <a:rPr lang="pl-PL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pl-PL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= 105</a:t>
            </a:r>
          </a:p>
          <a:p>
            <a:pPr lvl="0" algn="just" fontAlgn="t"/>
            <a:r>
              <a:rPr lang="pl-PL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= 105 x 7 </a:t>
            </a:r>
          </a:p>
          <a:p>
            <a:pPr lvl="0" algn="just" fontAlgn="t"/>
            <a:r>
              <a:rPr lang="pl-PL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= 735</a:t>
            </a:r>
            <a:endParaRPr lang="pl-PL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08556" y="3810000"/>
            <a:ext cx="4068763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t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? = 8 </a:t>
            </a:r>
          </a:p>
          <a:p>
            <a:pPr lvl="0" algn="just" fontAlgn="t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= 72 : 8 </a:t>
            </a:r>
          </a:p>
          <a:p>
            <a:pPr lvl="0" algn="just" fontAlgn="t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= 9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4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38395" y="1902504"/>
            <a:ext cx="13329001" cy="1413151"/>
            <a:chOff x="1394507" y="1861026"/>
            <a:chExt cx="14630513" cy="807343"/>
          </a:xfrm>
        </p:grpSpPr>
        <p:grpSp>
          <p:nvGrpSpPr>
            <p:cNvPr id="10" name="Group 9"/>
            <p:cNvGrpSpPr/>
            <p:nvPr/>
          </p:nvGrpSpPr>
          <p:grpSpPr>
            <a:xfrm>
              <a:off x="1394507" y="1861026"/>
              <a:ext cx="579184" cy="533400"/>
              <a:chOff x="1661207" y="1861026"/>
              <a:chExt cx="579184" cy="5334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61207" y="1861026"/>
                <a:ext cx="533399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84322" y="1943100"/>
                <a:ext cx="456069" cy="369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906500" cy="720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hái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Mai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hái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Mi.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hái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067374" y="1170868"/>
            <a:ext cx="128015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41: ÔN TẬP PHÉP NHÂN, PHÉP CHIA TRONG PHẠM VI 100, 1000(T3)</a:t>
            </a:r>
          </a:p>
        </p:txBody>
      </p:sp>
      <p:pic>
        <p:nvPicPr>
          <p:cNvPr id="2050" name="Picture 2" descr="Toán lớp 3 trang 113, 114, 115 Bài 41: Ôn tập phép nhân, phép chia trong phạm vi 100, 1000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001" y="3622580"/>
            <a:ext cx="12136318" cy="453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0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38395" y="1902504"/>
            <a:ext cx="13329001" cy="1413151"/>
            <a:chOff x="1394507" y="1861026"/>
            <a:chExt cx="14630513" cy="807343"/>
          </a:xfrm>
        </p:grpSpPr>
        <p:grpSp>
          <p:nvGrpSpPr>
            <p:cNvPr id="10" name="Group 9"/>
            <p:cNvGrpSpPr/>
            <p:nvPr/>
          </p:nvGrpSpPr>
          <p:grpSpPr>
            <a:xfrm>
              <a:off x="1394507" y="1861026"/>
              <a:ext cx="579184" cy="533400"/>
              <a:chOff x="1661207" y="1861026"/>
              <a:chExt cx="579184" cy="5334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61207" y="1861026"/>
                <a:ext cx="533399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84322" y="1943100"/>
                <a:ext cx="456069" cy="369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906500" cy="720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hái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Mai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hái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Mi.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hái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067374" y="1170868"/>
            <a:ext cx="128015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41: ÔN TẬP PHÉP NHÂN, PHÉP CHIA TRONG PHẠM VI 100, 1000(T3)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4319" y="3505200"/>
            <a:ext cx="9525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Mai hái được số bông là:</a:t>
            </a:r>
          </a:p>
          <a:p>
            <a:pPr algn="ctr"/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x 3 = 75 (bông hoa)</a:t>
            </a:r>
          </a:p>
          <a:p>
            <a:pPr algn="ctr"/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bạn hái được số bông là:</a:t>
            </a:r>
          </a:p>
          <a:p>
            <a:pPr algn="ctr"/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+ 25 = 100 (bông hoa)</a:t>
            </a:r>
          </a:p>
          <a:p>
            <a:pPr algn="ctr"/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100 bông hoa</a:t>
            </a:r>
            <a:endParaRPr lang="vi-VN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36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18519" y="1041400"/>
            <a:ext cx="128015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41: ÔN TẬP PHÉP NHÂN, PHÉP CHIA TRONG PHẠM VI 100, 1000(T3)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70819" y="1752600"/>
            <a:ext cx="1890376" cy="681454"/>
            <a:chOff x="1470819" y="1943100"/>
            <a:chExt cx="1739613" cy="681454"/>
          </a:xfrm>
        </p:grpSpPr>
        <p:grpSp>
          <p:nvGrpSpPr>
            <p:cNvPr id="11" name="Group 10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3823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118519" y="1947446"/>
              <a:ext cx="1091913" cy="677108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873501" y="3276600"/>
                <a:ext cx="6875148" cy="2340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sz="4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ngôi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ngôi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ngôi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ngôi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501" y="3276600"/>
                <a:ext cx="6875148" cy="2340513"/>
              </a:xfrm>
              <a:prstGeom prst="rect">
                <a:avLst/>
              </a:prstGeom>
              <a:blipFill rotWithShape="1">
                <a:blip r:embed="rId2"/>
                <a:stretch>
                  <a:fillRect l="-3103" b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Toán lớp 3 trang 113, 114, 115 Bài 41: Ôn tập phép nhân, phép chia trong phạm vi 100, 1000 | Kết nối tri th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753" y="3048000"/>
            <a:ext cx="656796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9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18519" y="1041400"/>
            <a:ext cx="128015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41: ÔN TẬP PHÉP NHÂN, PHÉP CHIA TRONG PHẠM VI 100, 1000(T3)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70819" y="1752600"/>
            <a:ext cx="1890376" cy="681454"/>
            <a:chOff x="1470819" y="1943100"/>
            <a:chExt cx="1739613" cy="681454"/>
          </a:xfrm>
        </p:grpSpPr>
        <p:grpSp>
          <p:nvGrpSpPr>
            <p:cNvPr id="11" name="Group 10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3823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118519" y="1947446"/>
              <a:ext cx="1091913" cy="677108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92254" y="2743200"/>
                <a:ext cx="6875148" cy="1051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254" y="2743200"/>
                <a:ext cx="6875148" cy="1051826"/>
              </a:xfrm>
              <a:prstGeom prst="rect">
                <a:avLst/>
              </a:prstGeom>
              <a:blipFill>
                <a:blip r:embed="rId2"/>
                <a:stretch>
                  <a:fillRect l="-2660" b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Toán lớp 3 trang 113, 114, 115 Bài 41: Ôn tập phép nhân, phép chia trong phạm vi 100, 1000 | Kết nối tri th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752" y="2490101"/>
            <a:ext cx="6339365" cy="33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24475" y="5791200"/>
                <a:ext cx="6875148" cy="1051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475" y="5791200"/>
                <a:ext cx="6875148" cy="1051826"/>
              </a:xfrm>
              <a:prstGeom prst="rect">
                <a:avLst/>
              </a:prstGeom>
              <a:blipFill>
                <a:blip r:embed="rId4"/>
                <a:stretch>
                  <a:fillRect l="-2748" b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 descr="Toán lớp 3 trang 113, 114, 115 Bài 41: Ôn tập phép nhân, phép chia trong phạm vi 100, 1000 | Kết nối tri thứ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402" y="5791200"/>
            <a:ext cx="625271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94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38395" y="1902505"/>
            <a:ext cx="13329001" cy="933649"/>
            <a:chOff x="1394507" y="1861026"/>
            <a:chExt cx="14630513" cy="533400"/>
          </a:xfrm>
        </p:grpSpPr>
        <p:grpSp>
          <p:nvGrpSpPr>
            <p:cNvPr id="10" name="Group 9"/>
            <p:cNvGrpSpPr/>
            <p:nvPr/>
          </p:nvGrpSpPr>
          <p:grpSpPr>
            <a:xfrm>
              <a:off x="1394507" y="1861026"/>
              <a:ext cx="579184" cy="533400"/>
              <a:chOff x="1661207" y="1861026"/>
              <a:chExt cx="579184" cy="5334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61207" y="1861026"/>
                <a:ext cx="533399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84322" y="1943100"/>
                <a:ext cx="456069" cy="369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906500" cy="386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067374" y="1170868"/>
            <a:ext cx="128015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41: ÔN TẬP PHÉP NHÂN, PHÉP CHIA TRONG PHẠM VI 100, 1000(T3)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40541" y="4191000"/>
            <a:ext cx="15762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? </a:t>
            </a:r>
          </a:p>
          <a:p>
            <a:pPr algn="just" fontAlgn="t"/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  <a:p>
            <a:pPr algn="just" fontAlgn="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?</a:t>
            </a:r>
          </a:p>
          <a:p>
            <a:pPr algn="just" fontAlgn="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 fontAlgn="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63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9799" y="4143520"/>
            <a:ext cx="37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33376" y="6172200"/>
            <a:ext cx="99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75359" y="2787004"/>
            <a:ext cx="11749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1,2,3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“?”.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oán lớp 3 trang 113, 114, 115 Bài 41: Ôn tập phép nhân, phép chia trong phạm vi 100, 1000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/>
          <a:stretch/>
        </p:blipFill>
        <p:spPr bwMode="auto">
          <a:xfrm>
            <a:off x="5623719" y="3771038"/>
            <a:ext cx="8839200" cy="461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76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584</Words>
  <Application>Microsoft Office PowerPoint</Application>
  <PresentationFormat>Custom</PresentationFormat>
  <Paragraphs>99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177</cp:revision>
  <dcterms:created xsi:type="dcterms:W3CDTF">2022-07-10T01:37:20Z</dcterms:created>
  <dcterms:modified xsi:type="dcterms:W3CDTF">2022-08-23T08:28:50Z</dcterms:modified>
</cp:coreProperties>
</file>