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2" r:id="rId4"/>
    <p:sldId id="258" r:id="rId5"/>
    <p:sldId id="259" r:id="rId6"/>
    <p:sldId id="260" r:id="rId7"/>
    <p:sldId id="266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BIỂU THỨC SỐ. TÍNH GIÁ TRỊ CỦA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16" y="689447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71910" y="1634382"/>
            <a:ext cx="1361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Một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3 ca,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2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9" t="35858" r="8932" b="29630"/>
          <a:stretch/>
        </p:blipFill>
        <p:spPr bwMode="auto">
          <a:xfrm>
            <a:off x="1976438" y="2957821"/>
            <a:ext cx="11506200" cy="592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018635" y="2573622"/>
            <a:ext cx="13617685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chia 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1148" y="5257800"/>
            <a:ext cx="13617685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ta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https://img.loigiaihay.com/picture/2022/0308/b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27"/>
          <a:stretch/>
        </p:blipFill>
        <p:spPr bwMode="auto">
          <a:xfrm>
            <a:off x="1470819" y="2398931"/>
            <a:ext cx="5356123" cy="29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728652" y="3008054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+ 5 x 6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18 : 3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6353" y="6645855"/>
            <a:ext cx="5043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24 + 5 x 6  = 24 +30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=  54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34048" y="5388768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: 5 x 2 = 6 x 2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=  12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6353" y="7733908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30 – 18 : 3 = 30 – 6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= 24               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5597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239843" cy="681454"/>
            <a:chOff x="1470819" y="1943100"/>
            <a:chExt cx="823984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https://img.loigiaihay.com/picture/2022/0308/bai-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2434054"/>
            <a:ext cx="13335000" cy="66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16648" y="3473317"/>
            <a:ext cx="55862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40 + 20 - 15  =  60 - 15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=  45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1844" y="2568724"/>
            <a:ext cx="10078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endParaRPr lang="en-US" sz="4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71863" y="4726816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56 - 2 x 5   = 56 - 10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=  46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90951" y="6018505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+ 32 : 4 = 40 + 8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=  48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4262" y="7322484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67 - 15 - 5 = 52 - 5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=  47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202606" y="1074126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(T2)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81844" y="2568724"/>
            <a:ext cx="10078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2/0308/tr-loi-bai-2-trang-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96" y="3308363"/>
            <a:ext cx="13270023" cy="58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202606" y="1074126"/>
            <a:ext cx="7864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38: TÍNH GIÁ TRỊ CỦA BIỂU THỨC (T2)</a:t>
            </a:r>
          </a:p>
        </p:txBody>
      </p:sp>
    </p:spTree>
    <p:extLst>
      <p:ext uri="{BB962C8B-B14F-4D97-AF65-F5344CB8AC3E}">
        <p14:creationId xmlns:p14="http://schemas.microsoft.com/office/powerpoint/2010/main" val="1552686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452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114</cp:revision>
  <dcterms:created xsi:type="dcterms:W3CDTF">2022-07-10T01:37:20Z</dcterms:created>
  <dcterms:modified xsi:type="dcterms:W3CDTF">2022-08-22T14:20:03Z</dcterms:modified>
</cp:coreProperties>
</file>