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6" r:id="rId4"/>
    <p:sldId id="270" r:id="rId5"/>
    <p:sldId id="271" r:id="rId6"/>
    <p:sldId id="272" r:id="rId7"/>
    <p:sldId id="279" r:id="rId8"/>
    <p:sldId id="280" r:id="rId9"/>
    <p:sldId id="282" r:id="rId10"/>
    <p:sldId id="277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CHƯA SỐ CHO SỐ CÓ MỘT CHỮ SỐ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0819" y="2438400"/>
            <a:ext cx="14859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462 : 3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2903" y="3644142"/>
            <a:ext cx="2991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462    3</a:t>
            </a:r>
          </a:p>
          <a:p>
            <a:pPr algn="just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16     154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51006" y="3469857"/>
            <a:ext cx="0" cy="137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75919" y="4258896"/>
            <a:ext cx="983657" cy="8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9593" y="3176976"/>
            <a:ext cx="800491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4 chia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3; 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9593" y="4649499"/>
            <a:ext cx="905828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16; 16 chia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5;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15; 16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2389" y="6122022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12; 12 chia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7519" y="7712206"/>
            <a:ext cx="375313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462 :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= 154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70819" y="1752600"/>
            <a:ext cx="6729814" cy="681454"/>
            <a:chOff x="1470819" y="1943100"/>
            <a:chExt cx="6729814" cy="681454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60821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1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6729814" cy="681454"/>
            <a:chOff x="1470819" y="1943100"/>
            <a:chExt cx="672981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0821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37909" y="2556416"/>
            <a:ext cx="233321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a) 403 :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1719" y="2573622"/>
            <a:ext cx="25146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b) 518 : 5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3519" y="2603119"/>
            <a:ext cx="25146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c) 844 : 8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5710" y="2556416"/>
            <a:ext cx="25146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d) 810 : 9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87"/>
          <a:stretch/>
        </p:blipFill>
        <p:spPr bwMode="auto">
          <a:xfrm>
            <a:off x="1813719" y="3405757"/>
            <a:ext cx="2514599" cy="39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r="48796"/>
          <a:stretch/>
        </p:blipFill>
        <p:spPr bwMode="auto">
          <a:xfrm>
            <a:off x="5007280" y="3405757"/>
            <a:ext cx="2369039" cy="39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0" r="19048"/>
          <a:stretch/>
        </p:blipFill>
        <p:spPr bwMode="auto">
          <a:xfrm>
            <a:off x="8055281" y="3370532"/>
            <a:ext cx="2292838" cy="379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2" t="21621"/>
          <a:stretch/>
        </p:blipFill>
        <p:spPr bwMode="auto">
          <a:xfrm>
            <a:off x="11549782" y="3706379"/>
            <a:ext cx="1981199" cy="31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11261" y="2573622"/>
            <a:ext cx="8115300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 600 : 2 = ?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: 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      600 : 2 = 300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8"/>
          <a:stretch/>
        </p:blipFill>
        <p:spPr bwMode="auto">
          <a:xfrm>
            <a:off x="10957719" y="2667000"/>
            <a:ext cx="1981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2033" y="4729316"/>
            <a:ext cx="7154661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400 : 4 = ?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: 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      400 : 4 = 100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6007" y="4850692"/>
            <a:ext cx="7154661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600 : 3 = ?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: 3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      600 : 3 = 200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3119" y="6823643"/>
            <a:ext cx="7154661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800 : 2 = ?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: 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      800 : 2 = 400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42143" y="2573622"/>
            <a:ext cx="715466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600g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g.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6" t="20607" r="6485" b="61687"/>
          <a:stretch/>
        </p:blipFill>
        <p:spPr bwMode="auto">
          <a:xfrm>
            <a:off x="9228138" y="2209800"/>
            <a:ext cx="6858000" cy="390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96239" y="5943600"/>
            <a:ext cx="7154661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600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= 150 (g)</a:t>
            </a: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Đáp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738" y="5943600"/>
            <a:ext cx="6514782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 u="sng" smtClean="0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 cân nặng: 600g</a:t>
            </a: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 bốt = 4 khối rubic</a:t>
            </a: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khối rubic: ?g</a:t>
            </a:r>
          </a:p>
        </p:txBody>
      </p:sp>
    </p:spTree>
    <p:extLst>
      <p:ext uri="{BB962C8B-B14F-4D97-AF65-F5344CB8AC3E}">
        <p14:creationId xmlns:p14="http://schemas.microsoft.com/office/powerpoint/2010/main" val="2840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46370" y="2031356"/>
            <a:ext cx="14990473" cy="1851005"/>
            <a:chOff x="1470819" y="1943100"/>
            <a:chExt cx="14990473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342773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cờ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3074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4114800"/>
            <a:ext cx="13258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46370" y="2031356"/>
            <a:ext cx="14990473" cy="1851005"/>
            <a:chOff x="1470819" y="1943100"/>
            <a:chExt cx="14990473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342773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cờ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61319" y="4191000"/>
            <a:ext cx="13182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 algn="just"/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chấm đen tương ứng với số điểm là:</a:t>
            </a:r>
          </a:p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3 = 125 (điểm)</a:t>
            </a:r>
          </a:p>
          <a:p>
            <a:pPr algn="just"/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có 1 quân cờ được vào tấm bảng nên số điểm của Việt là: 125 điểm.</a:t>
            </a:r>
            <a:endParaRPr lang="vi-VN" sz="40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00053" y="2286000"/>
            <a:ext cx="8662842" cy="3016210"/>
            <a:chOff x="1470819" y="1943100"/>
            <a:chExt cx="8856209" cy="301621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49828" y="1943100"/>
              <a:ext cx="80772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15 con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225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7" t="72921" r="6485" b="6958"/>
          <a:stretch/>
        </p:blipFill>
        <p:spPr bwMode="auto">
          <a:xfrm>
            <a:off x="9868395" y="2362200"/>
            <a:ext cx="5791200" cy="52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054" y="2286000"/>
            <a:ext cx="521754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7" t="72921" r="6485" b="6958"/>
          <a:stretch/>
        </p:blipFill>
        <p:spPr bwMode="auto">
          <a:xfrm>
            <a:off x="9818692" y="2298700"/>
            <a:ext cx="5791200" cy="52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13719" y="2644715"/>
            <a:ext cx="77763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Open Sans"/>
              </a:rPr>
              <a:t>                     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lạc đà có số bướu là:</a:t>
            </a:r>
          </a:p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× 15 = 15 (bướu)</a:t>
            </a:r>
          </a:p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 số bướu là:</a:t>
            </a:r>
          </a:p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– 15 = 210 (bướu)  </a:t>
            </a:r>
          </a:p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con lạc đà có 2 bướu là:</a:t>
            </a:r>
          </a:p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2 = 105 (con)</a:t>
            </a:r>
          </a:p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105 con lạc đà</a:t>
            </a: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22375885</TotalTime>
  <Words>757</Words>
  <Application>Microsoft Office PowerPoint</Application>
  <PresentationFormat>Custom</PresentationFormat>
  <Paragraphs>104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162</cp:revision>
  <dcterms:created xsi:type="dcterms:W3CDTF">2022-07-10T01:37:20Z</dcterms:created>
  <dcterms:modified xsi:type="dcterms:W3CDTF">2022-08-22T13:19:44Z</dcterms:modified>
</cp:coreProperties>
</file>