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0" r:id="rId5"/>
    <p:sldId id="271" r:id="rId6"/>
    <p:sldId id="291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158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5" Type="http://schemas.openxmlformats.org/officeDocument/2006/relationships/image" Target="../media/image17.jpeg"/><Relationship Id="rId10" Type="http://schemas.openxmlformats.org/officeDocument/2006/relationships/hyperlink" Target="Cau%20hoi/Cau%204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13.png"/><Relationship Id="rId1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80522" y="4713651"/>
            <a:ext cx="14935200" cy="192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</a:t>
            </a:r>
            <a:r>
              <a:rPr lang="vi-VN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endParaRPr lang="en-US" sz="3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CÓ MỘT CHỮ </a:t>
            </a:r>
            <a:r>
              <a:rPr lang="vi-VN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68852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46622"/>
              </p:ext>
            </p:extLst>
          </p:nvPr>
        </p:nvGraphicFramePr>
        <p:xfrm>
          <a:off x="1171583" y="2123593"/>
          <a:ext cx="14073835" cy="610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767"/>
                <a:gridCol w="2814767"/>
                <a:gridCol w="2814767"/>
                <a:gridCol w="2814767"/>
                <a:gridCol w="2814767"/>
              </a:tblGrid>
              <a:tr h="3053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96018" y="1080689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BIỂN BÁO GIAO THÔNG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96018" y="1080689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BIỂN BÁO GIAO THÔNG</a:t>
            </a:r>
          </a:p>
        </p:txBody>
      </p:sp>
      <p:pic>
        <p:nvPicPr>
          <p:cNvPr id="16" name="Picture 12" descr="Biển báo nguy hiểm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37" y="2712535"/>
            <a:ext cx="1670497" cy="14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Biển báo trẻ em W225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23" y="2634949"/>
            <a:ext cx="1543599" cy="15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Biển báo nguy hiểm 224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16" y="2732953"/>
            <a:ext cx="1536026" cy="13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https://media.cungphuot.info/2013/07/5115/p103.p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832319" y="6000180"/>
            <a:ext cx="1637615" cy="15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51" y="5921731"/>
            <a:ext cx="1600200" cy="15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7459567" y="6025820"/>
            <a:ext cx="1537192" cy="14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6" descr="Biển báo giao thông cấm người đi bộ, xe đẩy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10317051" y="6025820"/>
            <a:ext cx="1506171" cy="150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179068" y="5849380"/>
            <a:ext cx="1476766" cy="14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0304439" y="2680863"/>
            <a:ext cx="1611958" cy="15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2" descr="Toàn bộ biển báo nguy hiểm và ý nghĩa: Nhớ sẽ không sợ rủi rosdg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050274" y="2591852"/>
            <a:ext cx="1637242" cy="15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37519" y="4039652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Giao nhau với</a:t>
            </a:r>
          </a:p>
          <a:p>
            <a:pPr algn="ctr"/>
            <a:r>
              <a:rPr lang="en-US" smtClean="0"/>
              <a:t>đường ưu tiên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33282" y="403965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Có trẻ em </a:t>
            </a:r>
          </a:p>
          <a:p>
            <a:pPr algn="ctr"/>
            <a:r>
              <a:rPr lang="en-US" smtClean="0"/>
              <a:t>đi qua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20187" y="4078069"/>
            <a:ext cx="187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Có đường dành </a:t>
            </a:r>
          </a:p>
          <a:p>
            <a:pPr algn="ctr"/>
            <a:r>
              <a:rPr lang="en-US" smtClean="0"/>
              <a:t>cho người đi bộ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59561" y="407806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Giao nhau với đường </a:t>
            </a:r>
          </a:p>
          <a:p>
            <a:pPr algn="ctr"/>
            <a:r>
              <a:rPr lang="en-US" smtClean="0"/>
              <a:t>có đèn đỏ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39215" y="4060127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Có đường dành </a:t>
            </a:r>
          </a:p>
          <a:p>
            <a:pPr algn="ctr"/>
            <a:r>
              <a:rPr lang="en-US" smtClean="0"/>
              <a:t>cho người đi xe đạp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06875" y="746780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Cấm ô tô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70337" y="738099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Cấm xe máy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92316" y="738099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Cấm xe đạp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111815" y="7419410"/>
            <a:ext cx="191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Cấm người đi bộ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786519" y="7250668"/>
            <a:ext cx="22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Cấm đi ngược chiều</a:t>
            </a: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172063" y="2610873"/>
            <a:ext cx="2069102" cy="227961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601335" y="5721383"/>
            <a:ext cx="2069102" cy="227961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2834344" y="2614654"/>
            <a:ext cx="2223952" cy="227961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9985897" y="5694684"/>
            <a:ext cx="2069102" cy="227961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007281" y="111473"/>
            <a:ext cx="6255239" cy="992289"/>
            <a:chOff x="4539228" y="172432"/>
            <a:chExt cx="6149689" cy="992288"/>
          </a:xfrm>
        </p:grpSpPr>
        <p:grpSp>
          <p:nvGrpSpPr>
            <p:cNvPr id="43" name="Group 42"/>
            <p:cNvGrpSpPr/>
            <p:nvPr/>
          </p:nvGrpSpPr>
          <p:grpSpPr>
            <a:xfrm>
              <a:off x="4539228" y="172432"/>
              <a:ext cx="6149689" cy="992288"/>
              <a:chOff x="4539228" y="172432"/>
              <a:chExt cx="6149689" cy="9922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984656" y="64150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92289"/>
            <a:chOff x="4539228" y="172432"/>
            <a:chExt cx="6149689" cy="99228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92288"/>
              <a:chOff x="4539228" y="172432"/>
              <a:chExt cx="6149689" cy="9922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4656" y="64150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1041404"/>
            <a:ext cx="1054164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31097" r="59750" b="59593"/>
          <a:stretch/>
        </p:blipFill>
        <p:spPr bwMode="auto">
          <a:xfrm>
            <a:off x="3721994" y="2356834"/>
            <a:ext cx="10437314" cy="213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26169" y="3746679"/>
            <a:ext cx="153702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836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82495" y="3733800"/>
            <a:ext cx="153702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759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11295" y="3733800"/>
            <a:ext cx="153702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798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40095" y="3733800"/>
            <a:ext cx="153702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963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41142" r="80779" b="55218"/>
          <a:stretch/>
        </p:blipFill>
        <p:spPr bwMode="auto">
          <a:xfrm>
            <a:off x="1585119" y="4565458"/>
            <a:ext cx="4200798" cy="63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28135" r="88485" b="67670"/>
          <a:stretch/>
        </p:blipFill>
        <p:spPr bwMode="auto">
          <a:xfrm>
            <a:off x="1869444" y="1768699"/>
            <a:ext cx="139208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44836" r="65997" b="42956"/>
          <a:stretch/>
        </p:blipFill>
        <p:spPr bwMode="auto">
          <a:xfrm>
            <a:off x="2034087" y="5425226"/>
            <a:ext cx="11264537" cy="29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008607" y="5753637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900</a:t>
            </a:r>
            <a:endParaRPr lang="en-US" sz="3600"/>
          </a:p>
        </p:txBody>
      </p:sp>
      <p:sp>
        <p:nvSpPr>
          <p:cNvPr id="30" name="TextBox 29"/>
          <p:cNvSpPr txBox="1"/>
          <p:nvPr/>
        </p:nvSpPr>
        <p:spPr>
          <a:xfrm>
            <a:off x="13022188" y="6592669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800</a:t>
            </a:r>
            <a:endParaRPr lang="en-US" sz="3600"/>
          </a:p>
        </p:txBody>
      </p:sp>
      <p:sp>
        <p:nvSpPr>
          <p:cNvPr id="31" name="TextBox 30"/>
          <p:cNvSpPr txBox="1"/>
          <p:nvPr/>
        </p:nvSpPr>
        <p:spPr>
          <a:xfrm>
            <a:off x="13015119" y="73152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6" grpId="0" animBg="1"/>
      <p:bldP spid="17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92289"/>
            <a:chOff x="4539228" y="172432"/>
            <a:chExt cx="6149689" cy="99228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92288"/>
              <a:chOff x="4539228" y="172432"/>
              <a:chExt cx="6149689" cy="9922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4656" y="64150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1041404"/>
            <a:ext cx="1054164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58997" r="55932" b="31632"/>
          <a:stretch/>
        </p:blipFill>
        <p:spPr bwMode="auto">
          <a:xfrm>
            <a:off x="1280319" y="1581442"/>
            <a:ext cx="14249400" cy="195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69593" r="55932" b="24679"/>
          <a:stretch/>
        </p:blipFill>
        <p:spPr bwMode="auto">
          <a:xfrm>
            <a:off x="1127919" y="3529321"/>
            <a:ext cx="14249400" cy="11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402594" y="2845158"/>
            <a:ext cx="699230" cy="609600"/>
            <a:chOff x="714589" y="4191000"/>
            <a:chExt cx="69923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589" y="4272827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384</a:t>
              </a:r>
              <a:endParaRPr lang="en-US" sz="2400" b="1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309519" y="5116562"/>
            <a:ext cx="0" cy="36464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876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95" y="5657948"/>
            <a:ext cx="4187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hũ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250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45" y="6368677"/>
            <a:ext cx="4175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Đã dùng</a:t>
            </a: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525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487489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5515497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hũ mật ong có số ml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848" y="6261414"/>
            <a:ext cx="3692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 x 3 = 750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6427" y="8282430"/>
            <a:ext cx="4095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225 mi-li-lít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738" y="6897469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 đen còn lại số mật ong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1369" y="7620000"/>
            <a:ext cx="4153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750 – 525 = 225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95" y="7080141"/>
            <a:ext cx="4175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?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246</Words>
  <Application>Microsoft Office PowerPoint</Application>
  <PresentationFormat>Custom</PresentationFormat>
  <Paragraphs>52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181</cp:revision>
  <dcterms:created xsi:type="dcterms:W3CDTF">2006-10-26T15:18:53Z</dcterms:created>
  <dcterms:modified xsi:type="dcterms:W3CDTF">2022-08-22T08:45:50Z</dcterms:modified>
</cp:coreProperties>
</file>