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</p:sldMasterIdLst>
  <p:notesMasterIdLst>
    <p:notesMasterId r:id="rId9"/>
  </p:notesMasterIdLst>
  <p:sldIdLst>
    <p:sldId id="269" r:id="rId4"/>
    <p:sldId id="270" r:id="rId5"/>
    <p:sldId id="287" r:id="rId6"/>
    <p:sldId id="288" r:id="rId7"/>
    <p:sldId id="272" r:id="rId8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CC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9" autoAdjust="0"/>
  </p:normalViewPr>
  <p:slideViewPr>
    <p:cSldViewPr>
      <p:cViewPr varScale="1">
        <p:scale>
          <a:sx n="59" d="100"/>
          <a:sy n="59" d="100"/>
        </p:scale>
        <p:origin x="-158" y="-77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7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13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1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3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3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44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059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67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282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89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17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2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9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4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9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9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7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9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69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2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118" indent="0">
              <a:buNone/>
              <a:defRPr sz="4400"/>
            </a:lvl2pPr>
            <a:lvl3pPr marL="1452237" indent="0">
              <a:buNone/>
              <a:defRPr sz="3800"/>
            </a:lvl3pPr>
            <a:lvl4pPr marL="2178356" indent="0">
              <a:buNone/>
              <a:defRPr sz="3200"/>
            </a:lvl4pPr>
            <a:lvl5pPr marL="2904474" indent="0">
              <a:buNone/>
              <a:defRPr sz="3200"/>
            </a:lvl5pPr>
            <a:lvl6pPr marL="3630591" indent="0">
              <a:buNone/>
              <a:defRPr sz="3200"/>
            </a:lvl6pPr>
            <a:lvl7pPr marL="4356709" indent="0">
              <a:buNone/>
              <a:defRPr sz="3200"/>
            </a:lvl7pPr>
            <a:lvl8pPr marL="5082828" indent="0">
              <a:buNone/>
              <a:defRPr sz="3200"/>
            </a:lvl8pPr>
            <a:lvl9pPr marL="580894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58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24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2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21/8/2022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21/8/2022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24" tIns="72612" rIns="145224" bIns="726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24" tIns="72612" rIns="145224" bIns="726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21/8/2022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4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45223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589" indent="-544589" algn="l" defTabSz="145223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943" indent="-453823" algn="l" defTabSz="145223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29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414" indent="-363060" algn="l" defTabSz="145223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532" indent="-363060" algn="l" defTabSz="145223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3651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9769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5888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00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11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37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356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4474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0591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6709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282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894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8"/>
            <a:ext cx="10037260" cy="6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7919" y="4343404"/>
            <a:ext cx="13944600" cy="157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 GIẢI BẰNG HAI BƯỚC TÍNH </a:t>
            </a:r>
            <a:r>
              <a:rPr lang="vi-VN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(T2)</a:t>
            </a:r>
            <a:endParaRPr lang="en-US" sz="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60" y="2057406"/>
            <a:ext cx="11471155" cy="19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THĂM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122" y="599620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007281" y="111473"/>
            <a:ext cx="6255239" cy="1053844"/>
            <a:chOff x="4539228" y="172432"/>
            <a:chExt cx="6149689" cy="1053843"/>
          </a:xfrm>
        </p:grpSpPr>
        <p:sp>
          <p:nvSpPr>
            <p:cNvPr id="13" name="TextBox 12"/>
            <p:cNvSpPr txBox="1"/>
            <p:nvPr/>
          </p:nvSpPr>
          <p:spPr>
            <a:xfrm>
              <a:off x="4539228" y="172432"/>
              <a:ext cx="6149689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22641" y="641501"/>
              <a:ext cx="1340443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u="sng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642519" y="1041403"/>
            <a:ext cx="9258836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 BÀI TOÁN BẰNG HAI BƯỚC TÍNH </a:t>
            </a:r>
            <a:r>
              <a:rPr 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vi-VN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8193" y="2743200"/>
            <a:ext cx="15055890" cy="1808664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1: Một buổi sáng cửa hàng bán được 10 máy tính, buổi chiều cửa hàng bán được ít hơn buổi sáng 4 máy tính. Hỏi cả hai buổi cửa hàng bán được bao nhiêu máy tính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" t="28029" r="84104" b="63480"/>
          <a:stretch/>
        </p:blipFill>
        <p:spPr bwMode="auto">
          <a:xfrm>
            <a:off x="1585119" y="1617238"/>
            <a:ext cx="2938272" cy="11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9520" y="4592598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1119" y="5209529"/>
            <a:ext cx="80529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Buổi chiều cửa hàng bán được số máy tính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0040" y="5964198"/>
            <a:ext cx="29738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10 - 4 = 6 (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191573" y="4744998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4638913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4524" y="8421469"/>
            <a:ext cx="44165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cái thuyền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1119" y="6726198"/>
            <a:ext cx="80529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 ngày cửa hàng bán được số máy tính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0121" y="7579061"/>
            <a:ext cx="33137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+ 6 = 16 (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5633123"/>
            <a:ext cx="244068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Buổi sáng: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649" y="7109210"/>
            <a:ext cx="23392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Buổi chiều: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928519" y="5973105"/>
            <a:ext cx="1230912" cy="1563811"/>
            <a:chOff x="5699919" y="5723691"/>
            <a:chExt cx="1230912" cy="1714114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0919" y="6304300"/>
              <a:ext cx="849912" cy="57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cái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ight Brace 33"/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691109" y="5371513"/>
            <a:ext cx="3121918" cy="717603"/>
            <a:chOff x="2425601" y="4512715"/>
            <a:chExt cx="3121918" cy="717603"/>
          </a:xfrm>
        </p:grpSpPr>
        <p:grpSp>
          <p:nvGrpSpPr>
            <p:cNvPr id="36" name="Group 35"/>
            <p:cNvGrpSpPr/>
            <p:nvPr/>
          </p:nvGrpSpPr>
          <p:grpSpPr>
            <a:xfrm>
              <a:off x="2425601" y="4997062"/>
              <a:ext cx="3121918" cy="233256"/>
              <a:chOff x="2691070" y="6212800"/>
              <a:chExt cx="3121918" cy="23325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2691070" y="6214034"/>
                <a:ext cx="3121918" cy="232022"/>
                <a:chOff x="2578001" y="5522045"/>
                <a:chExt cx="2131318" cy="232022"/>
              </a:xfrm>
            </p:grpSpPr>
            <p:cxnSp>
              <p:nvCxnSpPr>
                <p:cNvPr id="40" name="Straight Connector 39"/>
                <p:cNvCxnSpPr/>
                <p:nvPr/>
              </p:nvCxnSpPr>
              <p:spPr>
                <a:xfrm flipV="1">
                  <a:off x="2578001" y="5638055"/>
                  <a:ext cx="2131318" cy="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2578001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4709319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" name="Straight Connector 38"/>
              <p:cNvCxnSpPr/>
              <p:nvPr/>
            </p:nvCxnSpPr>
            <p:spPr>
              <a:xfrm>
                <a:off x="4820265" y="6212800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416" y="4512715"/>
              <a:ext cx="10502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10 cái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4840128" y="6070826"/>
            <a:ext cx="0" cy="124275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2691268" y="7334582"/>
            <a:ext cx="3121759" cy="237012"/>
            <a:chOff x="2425760" y="6475784"/>
            <a:chExt cx="3121759" cy="237012"/>
          </a:xfrm>
        </p:grpSpPr>
        <p:grpSp>
          <p:nvGrpSpPr>
            <p:cNvPr id="45" name="Group 44"/>
            <p:cNvGrpSpPr/>
            <p:nvPr/>
          </p:nvGrpSpPr>
          <p:grpSpPr>
            <a:xfrm>
              <a:off x="2425760" y="6475784"/>
              <a:ext cx="2131318" cy="232022"/>
              <a:chOff x="2578001" y="5522045"/>
              <a:chExt cx="2131318" cy="232022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Connector 45"/>
            <p:cNvCxnSpPr/>
            <p:nvPr/>
          </p:nvCxnSpPr>
          <p:spPr>
            <a:xfrm>
              <a:off x="4557078" y="6593659"/>
              <a:ext cx="990441" cy="0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547519" y="6480774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53" y="6726198"/>
            <a:ext cx="8707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cái</a:t>
            </a:r>
            <a:endParaRPr lang="en-US" alt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11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007281" y="111473"/>
            <a:ext cx="6255239" cy="1053844"/>
            <a:chOff x="4539228" y="172432"/>
            <a:chExt cx="6149689" cy="1053843"/>
          </a:xfrm>
        </p:grpSpPr>
        <p:sp>
          <p:nvSpPr>
            <p:cNvPr id="13" name="TextBox 12"/>
            <p:cNvSpPr txBox="1"/>
            <p:nvPr/>
          </p:nvSpPr>
          <p:spPr>
            <a:xfrm>
              <a:off x="4539228" y="172432"/>
              <a:ext cx="6149689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22641" y="641501"/>
              <a:ext cx="1340443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u="sng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642519" y="1041403"/>
            <a:ext cx="9258836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 BÀI TOÁN BẰNG HAI BƯỚC TÍNH </a:t>
            </a:r>
            <a:r>
              <a:rPr 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vi-VN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8193" y="2743200"/>
            <a:ext cx="15055890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Đường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 khúc ABC có AB = 9 cm, đoạn BC dài gấp 2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oạn AB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 đường gấp khúc ABC dài bao nhiêu xăng – ti – mét?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" t="28029" r="84104" b="63480"/>
          <a:stretch/>
        </p:blipFill>
        <p:spPr bwMode="auto">
          <a:xfrm>
            <a:off x="1585119" y="1617238"/>
            <a:ext cx="2938272" cy="11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6309519" y="4287798"/>
            <a:ext cx="0" cy="447520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4181713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5175923"/>
            <a:ext cx="2821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Đoạn AB</a:t>
            </a:r>
            <a:r>
              <a:rPr lang="en-US" altLang="en-US" sz="32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20" y="6386729"/>
            <a:ext cx="2514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Đoạn BC: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453800" y="4975868"/>
            <a:ext cx="1065660" cy="639232"/>
            <a:chOff x="2347119" y="5303728"/>
            <a:chExt cx="2131318" cy="639232"/>
          </a:xfrm>
        </p:grpSpPr>
        <p:grpSp>
          <p:nvGrpSpPr>
            <p:cNvPr id="19" name="Group 18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1193" y="5303728"/>
              <a:ext cx="17831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9 cm</a:t>
              </a:r>
              <a:endParaRPr lang="en-US" altLang="en-US" sz="2800" i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29987" y="5323152"/>
            <a:ext cx="1327132" cy="1563811"/>
            <a:chOff x="5699919" y="5723691"/>
            <a:chExt cx="1327132" cy="1714114"/>
          </a:xfrm>
        </p:grpSpPr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6299" y="6304300"/>
              <a:ext cx="870752" cy="57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cm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ight Brace 25"/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3523874" y="5653182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423319" y="6614398"/>
            <a:ext cx="2197595" cy="232937"/>
            <a:chOff x="3105046" y="6212800"/>
            <a:chExt cx="2197595" cy="232937"/>
          </a:xfrm>
        </p:grpSpPr>
        <p:grpSp>
          <p:nvGrpSpPr>
            <p:cNvPr id="29" name="Group 28"/>
            <p:cNvGrpSpPr/>
            <p:nvPr/>
          </p:nvGrpSpPr>
          <p:grpSpPr>
            <a:xfrm>
              <a:off x="3105046" y="6212800"/>
              <a:ext cx="2197595" cy="232022"/>
              <a:chOff x="2691070" y="6212800"/>
              <a:chExt cx="2129195" cy="233256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2691070" y="6214034"/>
                <a:ext cx="2129195" cy="232022"/>
                <a:chOff x="2578001" y="5522045"/>
                <a:chExt cx="1453591" cy="232022"/>
              </a:xfrm>
            </p:grpSpPr>
            <p:cxnSp>
              <p:nvCxnSpPr>
                <p:cNvPr id="33" name="Straight Connector 32"/>
                <p:cNvCxnSpPr/>
                <p:nvPr/>
              </p:nvCxnSpPr>
              <p:spPr>
                <a:xfrm>
                  <a:off x="2578001" y="5638058"/>
                  <a:ext cx="1453591" cy="157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2578001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>
              <a:xfrm>
                <a:off x="4820265" y="6212800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4205601" y="6213715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/>
          <p:cNvCxnSpPr/>
          <p:nvPr/>
        </p:nvCxnSpPr>
        <p:spPr>
          <a:xfrm>
            <a:off x="2434642" y="5613626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8556" y="4181713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1519" y="4800600"/>
            <a:ext cx="815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 BC của đường gấp khúc dài là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624" y="5659398"/>
            <a:ext cx="30764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x 2 = 18 (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5524" y="8116669"/>
            <a:ext cx="46346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27 xăng-ti-mét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0519" y="6421398"/>
            <a:ext cx="90435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 dài đường gấp khúc 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7296" y="7274261"/>
            <a:ext cx="33393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+ 18 = 27 (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80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t="57699" r="62121" b="21080"/>
          <a:stretch/>
        </p:blipFill>
        <p:spPr bwMode="auto">
          <a:xfrm>
            <a:off x="920790" y="2681086"/>
            <a:ext cx="7294253" cy="255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007281" y="111473"/>
            <a:ext cx="6255239" cy="1053844"/>
            <a:chOff x="4539228" y="172432"/>
            <a:chExt cx="6149689" cy="1053843"/>
          </a:xfrm>
        </p:grpSpPr>
        <p:sp>
          <p:nvSpPr>
            <p:cNvPr id="13" name="TextBox 12"/>
            <p:cNvSpPr txBox="1"/>
            <p:nvPr/>
          </p:nvSpPr>
          <p:spPr>
            <a:xfrm>
              <a:off x="4539228" y="172432"/>
              <a:ext cx="6149689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22641" y="641501"/>
              <a:ext cx="1340443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u="sng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642519" y="1041403"/>
            <a:ext cx="9258836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 BÀI TOÁN BẰNG HAI BƯỚC TÍNH </a:t>
            </a:r>
            <a:r>
              <a:rPr 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vi-VN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96768" y="3052309"/>
            <a:ext cx="6726547" cy="1808664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Bao ngô nặng 30 kg, bao gạo nặng hơn bao ngô 10 kg. Hỏi cả hai bao nặng bao nhiêu  kg?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" t="28029" r="84104" b="63480"/>
          <a:stretch/>
        </p:blipFill>
        <p:spPr bwMode="auto">
          <a:xfrm>
            <a:off x="1585119" y="1524000"/>
            <a:ext cx="2938272" cy="11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1298" y="510540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4261" y="5699080"/>
            <a:ext cx="815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 gạo cân nặng là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01" y="6308680"/>
            <a:ext cx="34676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 + 10 = 40 (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kg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2059" y="8345269"/>
            <a:ext cx="42755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70 ki-lô-gam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3261" y="6878811"/>
            <a:ext cx="90435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 hai bao cân nặng 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6023" y="7583269"/>
            <a:ext cx="34676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 + 40 = 70 (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kg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84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10" grpId="0"/>
      <p:bldP spid="11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1841</TotalTime>
  <Words>367</Words>
  <Application>Microsoft Office PowerPoint</Application>
  <PresentationFormat>Custom</PresentationFormat>
  <Paragraphs>49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Admin</cp:lastModifiedBy>
  <cp:revision>124</cp:revision>
  <dcterms:created xsi:type="dcterms:W3CDTF">2006-10-26T15:18:53Z</dcterms:created>
  <dcterms:modified xsi:type="dcterms:W3CDTF">2022-08-21T15:30:24Z</dcterms:modified>
</cp:coreProperties>
</file>