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518" r:id="rId4"/>
    <p:sldId id="259" r:id="rId5"/>
    <p:sldId id="260" r:id="rId6"/>
    <p:sldId id="261" r:id="rId7"/>
    <p:sldId id="51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73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5519" y="4343401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5">
            <a:extLst>
              <a:ext uri="{FF2B5EF4-FFF2-40B4-BE49-F238E27FC236}">
                <a16:creationId xmlns=""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20" y="2945045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72 : </a:t>
            </a: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6">
            <a:extLst>
              <a:ext uri="{FF2B5EF4-FFF2-40B4-BE49-F238E27FC236}">
                <a16:creationId xmlns=""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2945045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2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5"/>
          <p:cNvSpPr>
            <a:spLocks noChangeArrowheads="1"/>
          </p:cNvSpPr>
          <p:nvPr/>
        </p:nvSpPr>
        <p:spPr bwMode="auto">
          <a:xfrm>
            <a:off x="4178213" y="1182689"/>
            <a:ext cx="74710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ĐỒ CHƠI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305" y="6324600"/>
            <a:ext cx="1774830" cy="174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b="5379"/>
          <a:stretch/>
        </p:blipFill>
        <p:spPr>
          <a:xfrm>
            <a:off x="10806266" y="6227178"/>
            <a:ext cx="2002589" cy="1939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0"/>
          <a:stretch/>
        </p:blipFill>
        <p:spPr>
          <a:xfrm>
            <a:off x="13124914" y="2826561"/>
            <a:ext cx="2170218" cy="1966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2945357"/>
            <a:ext cx="2079736" cy="18173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5">
            <a:extLst>
              <a:ext uri="{FF2B5EF4-FFF2-40B4-BE49-F238E27FC236}">
                <a16:creationId xmlns=""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19" y="2936487"/>
            <a:ext cx="10873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56">
            <a:extLst>
              <a:ext uri="{FF2B5EF4-FFF2-40B4-BE49-F238E27FC236}">
                <a16:creationId xmlns=""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923" y="2952342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 (dư 1)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=""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920" y="5190064"/>
            <a:ext cx="2549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en-US" alt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56">
            <a:extLst>
              <a:ext uri="{FF2B5EF4-FFF2-40B4-BE49-F238E27FC236}">
                <a16:creationId xmlns=""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4" y="5182767"/>
            <a:ext cx="2118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 : 5 =</a:t>
            </a:r>
            <a:endParaRPr lang="en-US" alt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=""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6320" y="5181506"/>
            <a:ext cx="543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56">
            <a:extLst>
              <a:ext uri="{FF2B5EF4-FFF2-40B4-BE49-F238E27FC236}">
                <a16:creationId xmlns=""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528" y="5190064"/>
            <a:ext cx="2683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(dư 3)</a:t>
            </a:r>
            <a:endParaRPr lang="en-US" alt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7">
            <a:extLst>
              <a:ext uri="{FF2B5EF4-FFF2-40B4-BE49-F238E27FC236}">
                <a16:creationId xmlns="" xmlns:a16="http://schemas.microsoft.com/office/drawing/2014/main" id="{FAEEC76D-8251-E128-84B8-29E4A58858AE}"/>
              </a:ext>
            </a:extLst>
          </p:cNvPr>
          <p:cNvGrpSpPr>
            <a:grpSpLocks/>
          </p:cNvGrpSpPr>
          <p:nvPr/>
        </p:nvGrpSpPr>
        <p:grpSpPr bwMode="auto">
          <a:xfrm>
            <a:off x="960703" y="3272254"/>
            <a:ext cx="2273300" cy="1524000"/>
            <a:chOff x="656295" y="1944408"/>
            <a:chExt cx="1703543" cy="1143842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EE7C1D55-0050-EBB3-3A8D-735E13D45D1E}"/>
                </a:ext>
              </a:extLst>
            </p:cNvPr>
            <p:cNvSpPr txBox="1"/>
            <p:nvPr/>
          </p:nvSpPr>
          <p:spPr>
            <a:xfrm>
              <a:off x="656295" y="1944408"/>
              <a:ext cx="1176936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5EDFBA1-15BF-8E21-CDDF-B3A8D6702EB3}"/>
                </a:ext>
              </a:extLst>
            </p:cNvPr>
            <p:cNvSpPr txBox="1"/>
            <p:nvPr/>
          </p:nvSpPr>
          <p:spPr>
            <a:xfrm>
              <a:off x="1568340" y="1952351"/>
              <a:ext cx="666190" cy="6441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10A48489-0853-2445-A331-D09B35233310}"/>
                </a:ext>
              </a:extLst>
            </p:cNvPr>
            <p:cNvCxnSpPr/>
            <p:nvPr/>
          </p:nvCxnSpPr>
          <p:spPr>
            <a:xfrm>
              <a:off x="1628615" y="1952351"/>
              <a:ext cx="4759" cy="1135899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4D2DA380-F45D-4412-3685-9421E6AF2DB2}"/>
                </a:ext>
              </a:extLst>
            </p:cNvPr>
            <p:cNvCxnSpPr/>
            <p:nvPr/>
          </p:nvCxnSpPr>
          <p:spPr>
            <a:xfrm>
              <a:off x="1628615" y="2500442"/>
              <a:ext cx="731223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3" name="Group 12">
            <a:extLst>
              <a:ext uri="{FF2B5EF4-FFF2-40B4-BE49-F238E27FC236}">
                <a16:creationId xmlns="" xmlns:a16="http://schemas.microsoft.com/office/drawing/2014/main" id="{25040F4F-2DFB-1716-AF47-1F6F9EADA6E1}"/>
              </a:ext>
            </a:extLst>
          </p:cNvPr>
          <p:cNvGrpSpPr>
            <a:grpSpLocks/>
          </p:cNvGrpSpPr>
          <p:nvPr/>
        </p:nvGrpSpPr>
        <p:grpSpPr bwMode="auto">
          <a:xfrm>
            <a:off x="5025901" y="3256439"/>
            <a:ext cx="2290233" cy="1507067"/>
            <a:chOff x="642440" y="1925279"/>
            <a:chExt cx="1717398" cy="113107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9564E42-829A-358C-7C92-76C2B5C7432B}"/>
                </a:ext>
              </a:extLst>
            </p:cNvPr>
            <p:cNvSpPr txBox="1"/>
            <p:nvPr/>
          </p:nvSpPr>
          <p:spPr>
            <a:xfrm>
              <a:off x="642440" y="1933221"/>
              <a:ext cx="1228527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4F86112-96E8-3B68-3209-3D9F16F882BE}"/>
                </a:ext>
              </a:extLst>
            </p:cNvPr>
            <p:cNvSpPr txBox="1"/>
            <p:nvPr/>
          </p:nvSpPr>
          <p:spPr>
            <a:xfrm>
              <a:off x="1569390" y="1925279"/>
              <a:ext cx="665055" cy="644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 dirty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4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E0D7F55-9F07-A0E4-22AA-859B4075AF45}"/>
                </a:ext>
              </a:extLst>
            </p:cNvPr>
            <p:cNvCxnSpPr/>
            <p:nvPr/>
          </p:nvCxnSpPr>
          <p:spPr>
            <a:xfrm>
              <a:off x="1626531" y="1952284"/>
              <a:ext cx="7936" cy="110406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A02FBCE-B7FE-2252-3178-2719B27684AB}"/>
                </a:ext>
              </a:extLst>
            </p:cNvPr>
            <p:cNvCxnSpPr/>
            <p:nvPr/>
          </p:nvCxnSpPr>
          <p:spPr>
            <a:xfrm>
              <a:off x="1628118" y="2513055"/>
              <a:ext cx="73172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4" name="Group 17">
            <a:extLst>
              <a:ext uri="{FF2B5EF4-FFF2-40B4-BE49-F238E27FC236}">
                <a16:creationId xmlns="" xmlns:a16="http://schemas.microsoft.com/office/drawing/2014/main" id="{E23CAA51-8030-0DCF-9D96-95481BB1A48F}"/>
              </a:ext>
            </a:extLst>
          </p:cNvPr>
          <p:cNvGrpSpPr>
            <a:grpSpLocks/>
          </p:cNvGrpSpPr>
          <p:nvPr/>
        </p:nvGrpSpPr>
        <p:grpSpPr bwMode="auto">
          <a:xfrm>
            <a:off x="9139501" y="3271258"/>
            <a:ext cx="2271184" cy="1492249"/>
            <a:chOff x="656295" y="1947584"/>
            <a:chExt cx="1703543" cy="1119400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88D1633-EB3A-7618-2A8B-8E88BF4A5845}"/>
                </a:ext>
              </a:extLst>
            </p:cNvPr>
            <p:cNvSpPr txBox="1"/>
            <p:nvPr/>
          </p:nvSpPr>
          <p:spPr>
            <a:xfrm>
              <a:off x="656295" y="1947584"/>
              <a:ext cx="1249477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51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4EF0ADF-6C1A-C928-DA40-75919DB09CAE}"/>
                </a:ext>
              </a:extLst>
            </p:cNvPr>
            <p:cNvSpPr txBox="1"/>
            <p:nvPr/>
          </p:nvSpPr>
          <p:spPr>
            <a:xfrm>
              <a:off x="1569191" y="1952347"/>
              <a:ext cx="665223" cy="6438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2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570F7BA-4E79-746D-201C-EEEFD5A360AC}"/>
                </a:ext>
              </a:extLst>
            </p:cNvPr>
            <p:cNvCxnSpPr/>
            <p:nvPr/>
          </p:nvCxnSpPr>
          <p:spPr>
            <a:xfrm flipH="1">
              <a:off x="1634284" y="1958698"/>
              <a:ext cx="12701" cy="1108286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B3BAA84-DC57-0C64-75C3-EC188C071D70}"/>
                </a:ext>
              </a:extLst>
            </p:cNvPr>
            <p:cNvCxnSpPr/>
            <p:nvPr/>
          </p:nvCxnSpPr>
          <p:spPr>
            <a:xfrm>
              <a:off x="1627933" y="2514429"/>
              <a:ext cx="731905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375" name="Group 22">
            <a:extLst>
              <a:ext uri="{FF2B5EF4-FFF2-40B4-BE49-F238E27FC236}">
                <a16:creationId xmlns="" xmlns:a16="http://schemas.microsoft.com/office/drawing/2014/main" id="{8154F653-7218-4C65-2C9B-CFAF4C7E2389}"/>
              </a:ext>
            </a:extLst>
          </p:cNvPr>
          <p:cNvGrpSpPr>
            <a:grpSpLocks/>
          </p:cNvGrpSpPr>
          <p:nvPr/>
        </p:nvGrpSpPr>
        <p:grpSpPr bwMode="auto">
          <a:xfrm>
            <a:off x="13391886" y="3267022"/>
            <a:ext cx="2307167" cy="1524000"/>
            <a:chOff x="628585" y="1933730"/>
            <a:chExt cx="1731253" cy="114388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1C5EDBF-06D4-C469-99C3-2B71D0F72179}"/>
                </a:ext>
              </a:extLst>
            </p:cNvPr>
            <p:cNvSpPr txBox="1"/>
            <p:nvPr/>
          </p:nvSpPr>
          <p:spPr>
            <a:xfrm>
              <a:off x="628585" y="1933730"/>
              <a:ext cx="1176934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98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7A4B66E-C0D9-E57B-F946-590741C1666F}"/>
                </a:ext>
              </a:extLst>
            </p:cNvPr>
            <p:cNvSpPr txBox="1"/>
            <p:nvPr/>
          </p:nvSpPr>
          <p:spPr>
            <a:xfrm>
              <a:off x="1568862" y="1938497"/>
              <a:ext cx="665500" cy="6441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1625519">
                <a:buClr>
                  <a:srgbClr val="000000"/>
                </a:buClr>
                <a:defRPr/>
              </a:pPr>
              <a:r>
                <a:rPr lang="en-US" sz="4977" b="1" kern="0">
                  <a:solidFill>
                    <a:srgbClr val="0000FF"/>
                  </a:solidFill>
                  <a:latin typeface="Times New Roman" pitchFamily="18" charset="0"/>
                  <a:ea typeface="Cambria" pitchFamily="18" charset="0"/>
                  <a:cs typeface="Times New Roman" pitchFamily="18" charset="0"/>
                  <a:sym typeface="Arial"/>
                </a:rPr>
                <a:t>7</a:t>
              </a:r>
              <a:endPara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E31EE75-AA0B-40ED-CD0A-0EDFDA2986E3}"/>
                </a:ext>
              </a:extLst>
            </p:cNvPr>
            <p:cNvCxnSpPr/>
            <p:nvPr/>
          </p:nvCxnSpPr>
          <p:spPr>
            <a:xfrm>
              <a:off x="1613334" y="1952795"/>
              <a:ext cx="20647" cy="112482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D10567B-387B-18FB-8524-3651D64C45DE}"/>
                </a:ext>
              </a:extLst>
            </p:cNvPr>
            <p:cNvCxnSpPr/>
            <p:nvPr/>
          </p:nvCxnSpPr>
          <p:spPr>
            <a:xfrm>
              <a:off x="1627629" y="2499319"/>
              <a:ext cx="732209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A3D157-BB0C-AD54-90A7-363A012CF9CF}"/>
              </a:ext>
            </a:extLst>
          </p:cNvPr>
          <p:cNvSpPr txBox="1"/>
          <p:nvPr/>
        </p:nvSpPr>
        <p:spPr>
          <a:xfrm>
            <a:off x="1115219" y="3978103"/>
            <a:ext cx="102224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2929755F-8A21-DB2C-2852-2049352C8E58}"/>
              </a:ext>
            </a:extLst>
          </p:cNvPr>
          <p:cNvCxnSpPr/>
          <p:nvPr/>
        </p:nvCxnSpPr>
        <p:spPr>
          <a:xfrm>
            <a:off x="1199885" y="4773970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CF1C090-E425-ADB8-AA50-526463F8CE0C}"/>
              </a:ext>
            </a:extLst>
          </p:cNvPr>
          <p:cNvSpPr txBox="1"/>
          <p:nvPr/>
        </p:nvSpPr>
        <p:spPr>
          <a:xfrm>
            <a:off x="1303603" y="4829004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D236C97-10E7-0A28-1C57-D389D2ED5256}"/>
              </a:ext>
            </a:extLst>
          </p:cNvPr>
          <p:cNvSpPr txBox="1"/>
          <p:nvPr/>
        </p:nvSpPr>
        <p:spPr>
          <a:xfrm>
            <a:off x="2256103" y="4007737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3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B1E7471-696E-B7B6-55BF-FD50BE3393FF}"/>
              </a:ext>
            </a:extLst>
          </p:cNvPr>
          <p:cNvSpPr txBox="1"/>
          <p:nvPr/>
        </p:nvSpPr>
        <p:spPr>
          <a:xfrm>
            <a:off x="5044949" y="4019438"/>
            <a:ext cx="1248833" cy="858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2B7F00A-34C1-03E3-009B-24703A84378B}"/>
              </a:ext>
            </a:extLst>
          </p:cNvPr>
          <p:cNvCxnSpPr/>
          <p:nvPr/>
        </p:nvCxnSpPr>
        <p:spPr>
          <a:xfrm>
            <a:off x="5324349" y="4745454"/>
            <a:ext cx="880534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EB6B822-FFAA-9274-AB76-ECE01893D7A3}"/>
              </a:ext>
            </a:extLst>
          </p:cNvPr>
          <p:cNvSpPr txBox="1"/>
          <p:nvPr/>
        </p:nvSpPr>
        <p:spPr>
          <a:xfrm>
            <a:off x="535701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E8F5108-77B1-A013-9FD8-D9BE76C8EE0E}"/>
              </a:ext>
            </a:extLst>
          </p:cNvPr>
          <p:cNvSpPr txBox="1"/>
          <p:nvPr/>
        </p:nvSpPr>
        <p:spPr>
          <a:xfrm>
            <a:off x="6347620" y="3958054"/>
            <a:ext cx="6731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61E4E79-06F8-C5E7-39D7-933CBA37FFAA}"/>
              </a:ext>
            </a:extLst>
          </p:cNvPr>
          <p:cNvSpPr txBox="1"/>
          <p:nvPr/>
        </p:nvSpPr>
        <p:spPr>
          <a:xfrm>
            <a:off x="9308835" y="3974990"/>
            <a:ext cx="1067983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C9BEA0E4-4A67-59D0-58E6-51AA02745E0C}"/>
              </a:ext>
            </a:extLst>
          </p:cNvPr>
          <p:cNvCxnSpPr/>
          <p:nvPr/>
        </p:nvCxnSpPr>
        <p:spPr>
          <a:xfrm>
            <a:off x="9469701" y="4796254"/>
            <a:ext cx="8128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158F8F4-2AA7-BD8E-0E70-E8A0448B56C5}"/>
              </a:ext>
            </a:extLst>
          </p:cNvPr>
          <p:cNvSpPr txBox="1"/>
          <p:nvPr/>
        </p:nvSpPr>
        <p:spPr>
          <a:xfrm>
            <a:off x="9685047" y="48280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4817C2B-17F7-D686-B140-1106D9900B17}"/>
              </a:ext>
            </a:extLst>
          </p:cNvPr>
          <p:cNvSpPr txBox="1"/>
          <p:nvPr/>
        </p:nvSpPr>
        <p:spPr>
          <a:xfrm>
            <a:off x="10361149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BD5C576-F49D-C678-B506-39C30FC9F703}"/>
              </a:ext>
            </a:extLst>
          </p:cNvPr>
          <p:cNvSpPr txBox="1"/>
          <p:nvPr/>
        </p:nvSpPr>
        <p:spPr>
          <a:xfrm>
            <a:off x="13618369" y="3963286"/>
            <a:ext cx="785284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D5D9414-7343-39D6-7097-D4F99023D0A5}"/>
              </a:ext>
            </a:extLst>
          </p:cNvPr>
          <p:cNvCxnSpPr/>
          <p:nvPr/>
        </p:nvCxnSpPr>
        <p:spPr>
          <a:xfrm>
            <a:off x="13730552" y="4745454"/>
            <a:ext cx="79997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7C7967E8-727D-E685-F328-36B1D2B0B255}"/>
              </a:ext>
            </a:extLst>
          </p:cNvPr>
          <p:cNvSpPr txBox="1"/>
          <p:nvPr/>
        </p:nvSpPr>
        <p:spPr>
          <a:xfrm>
            <a:off x="13717849" y="4828005"/>
            <a:ext cx="590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FD0B36A-88D5-4E8F-18DD-8108D05C055C}"/>
              </a:ext>
            </a:extLst>
          </p:cNvPr>
          <p:cNvSpPr txBox="1"/>
          <p:nvPr/>
        </p:nvSpPr>
        <p:spPr>
          <a:xfrm>
            <a:off x="147529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9" name="Text Box 15">
            <a:extLst>
              <a:ext uri="{FF2B5EF4-FFF2-40B4-BE49-F238E27FC236}">
                <a16:creationId xmlns="" xmlns:a16="http://schemas.microsoft.com/office/drawing/2014/main" id="{84E50427-A8BA-E2BF-3FE7-874BD5F9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9" y="7267714"/>
            <a:ext cx="3047999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 : 2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36</a:t>
            </a:r>
            <a:endParaRPr lang="en-US" altLang="en-US" sz="4267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56">
            <a:extLst>
              <a:ext uri="{FF2B5EF4-FFF2-40B4-BE49-F238E27FC236}">
                <a16:creationId xmlns="" xmlns:a16="http://schemas.microsoft.com/office/drawing/2014/main" id="{3CC23F23-9EF7-198F-6862-8E2B6259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49" y="7305814"/>
            <a:ext cx="423637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97: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= 24 </a:t>
            </a: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</a:p>
        </p:txBody>
      </p:sp>
      <p:sp>
        <p:nvSpPr>
          <p:cNvPr id="51" name="TextBox 56">
            <a:extLst>
              <a:ext uri="{FF2B5EF4-FFF2-40B4-BE49-F238E27FC236}">
                <a16:creationId xmlns="" xmlns:a16="http://schemas.microsoft.com/office/drawing/2014/main" id="{B1558CA9-F7E2-D398-07E3-203E22C15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442" y="7330902"/>
            <a:ext cx="417387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51 : </a:t>
            </a:r>
            <a:r>
              <a:rPr lang="en-US" altLang="en-US" sz="4267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= 25 </a:t>
            </a: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(dư 1)</a:t>
            </a:r>
          </a:p>
        </p:txBody>
      </p:sp>
      <p:sp>
        <p:nvSpPr>
          <p:cNvPr id="63" name="TextBox 56">
            <a:extLst>
              <a:ext uri="{FF2B5EF4-FFF2-40B4-BE49-F238E27FC236}">
                <a16:creationId xmlns="" xmlns:a16="http://schemas.microsoft.com/office/drawing/2014/main" id="{E94C8598-25B4-FA8F-8011-EFED2CCEF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823" y="7267714"/>
            <a:ext cx="2655296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267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: 7=14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4EF31522-AF59-B15F-DE7F-0F673FD93316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2E8AD569-8F63-5470-F3BE-632B3B9DAB61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5D6F6179-27B4-5BB1-9D4E-720781EA35F0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34B85171-46FB-AD5B-F325-782AAD372052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21FAE9B9-4127-925B-6894-2504213BAB40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 Box 14">
            <a:extLst>
              <a:ext uri="{FF2B5EF4-FFF2-40B4-BE49-F238E27FC236}">
                <a16:creationId xmlns="" xmlns:a16="http://schemas.microsoft.com/office/drawing/2014/main" id="{CCBEC442-64A3-682A-5CF7-8527B94CA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119" y="1041400"/>
            <a:ext cx="107061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25: Phép chia hết, phép chia có dư ( Tiết 2)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A4840AC9-178A-82BD-96F8-1C232340B961}"/>
              </a:ext>
            </a:extLst>
          </p:cNvPr>
          <p:cNvGrpSpPr/>
          <p:nvPr/>
        </p:nvGrpSpPr>
        <p:grpSpPr>
          <a:xfrm>
            <a:off x="1477143" y="2133600"/>
            <a:ext cx="2851176" cy="681454"/>
            <a:chOff x="1470819" y="1943100"/>
            <a:chExt cx="2851176" cy="681454"/>
          </a:xfrm>
        </p:grpSpPr>
        <p:grpSp>
          <p:nvGrpSpPr>
            <p:cNvPr id="71" name="Group 70">
              <a:extLst>
                <a:ext uri="{FF2B5EF4-FFF2-40B4-BE49-F238E27FC236}">
                  <a16:creationId xmlns="" xmlns:a16="http://schemas.microsoft.com/office/drawing/2014/main" id="{C56EC3A5-413F-5772-8CC2-AB564F85CAEA}"/>
                </a:ext>
              </a:extLst>
            </p:cNvPr>
            <p:cNvGrpSpPr/>
            <p:nvPr/>
          </p:nvGrpSpPr>
          <p:grpSpPr>
            <a:xfrm>
              <a:off x="1470819" y="1943100"/>
              <a:ext cx="598005" cy="646331"/>
              <a:chOff x="1737519" y="1943100"/>
              <a:chExt cx="598005" cy="646331"/>
            </a:xfrm>
          </p:grpSpPr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282061C9-DEE4-AB08-B79A-B8BFB8F990D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="" xmlns:a16="http://schemas.microsoft.com/office/drawing/2014/main" id="{DE18270D-D1F4-3867-80EE-B9DD4C700B5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530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 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ACD33ABA-9797-12A3-6967-E1082AB1943A}"/>
                </a:ext>
              </a:extLst>
            </p:cNvPr>
            <p:cNvSpPr txBox="1"/>
            <p:nvPr/>
          </p:nvSpPr>
          <p:spPr>
            <a:xfrm>
              <a:off x="2183123" y="1947446"/>
              <a:ext cx="21388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Tính: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F26675C-2744-CDBB-71AE-6ABC29A2BE49}"/>
              </a:ext>
            </a:extLst>
          </p:cNvPr>
          <p:cNvSpPr txBox="1"/>
          <p:nvPr/>
        </p:nvSpPr>
        <p:spPr>
          <a:xfrm>
            <a:off x="1633803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FE6F702-938B-B81A-A74F-55E56CDED448}"/>
              </a:ext>
            </a:extLst>
          </p:cNvPr>
          <p:cNvSpPr txBox="1"/>
          <p:nvPr/>
        </p:nvSpPr>
        <p:spPr>
          <a:xfrm>
            <a:off x="2605461" y="4019438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D47E58D-EEF3-B25F-D721-58E76E840E97}"/>
              </a:ext>
            </a:extLst>
          </p:cNvPr>
          <p:cNvSpPr txBox="1"/>
          <p:nvPr/>
        </p:nvSpPr>
        <p:spPr>
          <a:xfrm>
            <a:off x="1329002" y="5634454"/>
            <a:ext cx="93556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12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66C8B04-E618-8A6C-1893-3F27C1DC570A}"/>
              </a:ext>
            </a:extLst>
          </p:cNvPr>
          <p:cNvSpPr txBox="1"/>
          <p:nvPr/>
        </p:nvSpPr>
        <p:spPr>
          <a:xfrm>
            <a:off x="1557603" y="6320254"/>
            <a:ext cx="70474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7D9D8ADD-7BA5-F47D-9F7D-FB8C9DFFBBB3}"/>
              </a:ext>
            </a:extLst>
          </p:cNvPr>
          <p:cNvCxnSpPr/>
          <p:nvPr/>
        </p:nvCxnSpPr>
        <p:spPr>
          <a:xfrm>
            <a:off x="1329003" y="63911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F92E33C-3D44-80F0-D2CC-E34D51940518}"/>
              </a:ext>
            </a:extLst>
          </p:cNvPr>
          <p:cNvSpPr txBox="1"/>
          <p:nvPr/>
        </p:nvSpPr>
        <p:spPr>
          <a:xfrm>
            <a:off x="5654549" y="4828005"/>
            <a:ext cx="609600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7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605AC04-9F94-B095-427D-6B0B5908047A}"/>
              </a:ext>
            </a:extLst>
          </p:cNvPr>
          <p:cNvSpPr txBox="1"/>
          <p:nvPr/>
        </p:nvSpPr>
        <p:spPr>
          <a:xfrm>
            <a:off x="6675842" y="3958054"/>
            <a:ext cx="655107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A9F3B8BB-F11A-650F-7787-153FFAE176E0}"/>
              </a:ext>
            </a:extLst>
          </p:cNvPr>
          <p:cNvSpPr txBox="1"/>
          <p:nvPr/>
        </p:nvSpPr>
        <p:spPr>
          <a:xfrm>
            <a:off x="5273549" y="5558254"/>
            <a:ext cx="104309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16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D114831D-337B-AAAA-BE49-DFA992C0E2BD}"/>
              </a:ext>
            </a:extLst>
          </p:cNvPr>
          <p:cNvCxnSpPr/>
          <p:nvPr/>
        </p:nvCxnSpPr>
        <p:spPr>
          <a:xfrm>
            <a:off x="5290482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57AEC45A-A975-ACB0-1FAC-D278436B04A7}"/>
              </a:ext>
            </a:extLst>
          </p:cNvPr>
          <p:cNvCxnSpPr/>
          <p:nvPr/>
        </p:nvCxnSpPr>
        <p:spPr>
          <a:xfrm>
            <a:off x="9469701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="" xmlns:a16="http://schemas.microsoft.com/office/drawing/2014/main" id="{910B00FF-6C1A-13BE-D9A7-325E5F892B22}"/>
              </a:ext>
            </a:extLst>
          </p:cNvPr>
          <p:cNvCxnSpPr/>
          <p:nvPr/>
        </p:nvCxnSpPr>
        <p:spPr>
          <a:xfrm>
            <a:off x="13677634" y="6340302"/>
            <a:ext cx="973667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3884AD49-0417-8479-AC82-E3E904D6BEE8}"/>
              </a:ext>
            </a:extLst>
          </p:cNvPr>
          <p:cNvSpPr txBox="1"/>
          <p:nvPr/>
        </p:nvSpPr>
        <p:spPr>
          <a:xfrm>
            <a:off x="5669365" y="6320254"/>
            <a:ext cx="62862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43BBEDB1-E987-23FF-5113-D92CED8C2659}"/>
              </a:ext>
            </a:extLst>
          </p:cNvPr>
          <p:cNvSpPr txBox="1"/>
          <p:nvPr/>
        </p:nvSpPr>
        <p:spPr>
          <a:xfrm>
            <a:off x="9975029" y="4815305"/>
            <a:ext cx="35827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92BF967-291A-DC1E-1EFD-24748597EBCD}"/>
              </a:ext>
            </a:extLst>
          </p:cNvPr>
          <p:cNvSpPr txBox="1"/>
          <p:nvPr/>
        </p:nvSpPr>
        <p:spPr>
          <a:xfrm>
            <a:off x="10739701" y="4019438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5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14A0D4C-0960-1EED-771E-D9E50808E446}"/>
              </a:ext>
            </a:extLst>
          </p:cNvPr>
          <p:cNvSpPr txBox="1"/>
          <p:nvPr/>
        </p:nvSpPr>
        <p:spPr>
          <a:xfrm>
            <a:off x="9545901" y="5578302"/>
            <a:ext cx="93037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3A175247-567D-0BEB-97C5-E01BCBC9A735}"/>
              </a:ext>
            </a:extLst>
          </p:cNvPr>
          <p:cNvSpPr txBox="1"/>
          <p:nvPr/>
        </p:nvSpPr>
        <p:spPr>
          <a:xfrm>
            <a:off x="9749101" y="6320254"/>
            <a:ext cx="759552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1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98B444F3-7CB4-900C-A3A6-2667EFD009A6}"/>
              </a:ext>
            </a:extLst>
          </p:cNvPr>
          <p:cNvSpPr txBox="1"/>
          <p:nvPr/>
        </p:nvSpPr>
        <p:spPr>
          <a:xfrm>
            <a:off x="15032301" y="3963286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4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1212F7BB-393A-4C3D-ADF6-445B2DC448F6}"/>
              </a:ext>
            </a:extLst>
          </p:cNvPr>
          <p:cNvSpPr txBox="1"/>
          <p:nvPr/>
        </p:nvSpPr>
        <p:spPr>
          <a:xfrm>
            <a:off x="14086273" y="4828005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DE794E7-DA70-467D-253C-B39302F60BE2}"/>
              </a:ext>
            </a:extLst>
          </p:cNvPr>
          <p:cNvSpPr txBox="1"/>
          <p:nvPr/>
        </p:nvSpPr>
        <p:spPr>
          <a:xfrm>
            <a:off x="13609901" y="5578302"/>
            <a:ext cx="1138769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28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22BCCD5E-AF38-DD25-285D-0FDEF8312938}"/>
              </a:ext>
            </a:extLst>
          </p:cNvPr>
          <p:cNvSpPr txBox="1"/>
          <p:nvPr/>
        </p:nvSpPr>
        <p:spPr>
          <a:xfrm>
            <a:off x="14041701" y="6320254"/>
            <a:ext cx="488828" cy="858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>
                <a:solidFill>
                  <a:srgbClr val="0000FF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  <a:sym typeface="Arial"/>
              </a:rPr>
              <a:t>0</a:t>
            </a:r>
            <a:endParaRPr lang="en-US" sz="4977" b="1" kern="0" dirty="0">
              <a:solidFill>
                <a:srgbClr val="0000FF"/>
              </a:solidFill>
              <a:latin typeface="Times New Roman" pitchFamily="18" charset="0"/>
              <a:ea typeface="Cambria" pitchFamily="18" charset="0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37" grpId="0"/>
      <p:bldP spid="40" grpId="0"/>
      <p:bldP spid="44" grpId="0"/>
      <p:bldP spid="46" grpId="0"/>
      <p:bldP spid="48" grpId="0"/>
      <p:bldP spid="53" grpId="0"/>
      <p:bldP spid="55" grpId="0"/>
      <p:bldP spid="57" grpId="0"/>
      <p:bldP spid="62" grpId="0"/>
      <p:bldP spid="49" grpId="0" animBg="1"/>
      <p:bldP spid="50" grpId="0"/>
      <p:bldP spid="51" grpId="0"/>
      <p:bldP spid="63" grpId="0"/>
      <p:bldP spid="66" grpId="0"/>
      <p:bldP spid="75" grpId="0"/>
      <p:bldP spid="76" grpId="0"/>
      <p:bldP spid="77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2057400"/>
            <a:ext cx="1712415" cy="681454"/>
            <a:chOff x="1470819" y="1947446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="" xmlns:a16="http://schemas.microsoft.com/office/drawing/2014/main" id="{649A54EF-6FE4-D230-B710-50AAD06B1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21414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1537909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020A38-0284-B32E-FE14-9DA881930A16}"/>
              </a:ext>
            </a:extLst>
          </p:cNvPr>
          <p:cNvSpPr txBox="1"/>
          <p:nvPr/>
        </p:nvSpPr>
        <p:spPr>
          <a:xfrm>
            <a:off x="2118519" y="2031712"/>
            <a:ext cx="13411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Trong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dưới đây, các con mèo có cân nặng bằng nhau, các con chó và Rô – bốt cũng vậy.</a:t>
            </a:r>
          </a:p>
        </p:txBody>
      </p:sp>
      <p:pic>
        <p:nvPicPr>
          <p:cNvPr id="14" name="Picture 13" descr="Graphical user interface, text, chat or text message&#10;&#10;Description automatically generated">
            <a:extLst>
              <a:ext uri="{FF2B5EF4-FFF2-40B4-BE49-F238E27FC236}">
                <a16:creationId xmlns="" xmlns:a16="http://schemas.microsoft.com/office/drawing/2014/main" id="{EE4C744F-1C40-0528-4254-259B344CF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3367370"/>
            <a:ext cx="13792200" cy="56573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7BE7FC2-D9F9-97E2-E0D3-5F9852F7C7D2}"/>
              </a:ext>
            </a:extLst>
          </p:cNvPr>
          <p:cNvSpPr/>
          <p:nvPr/>
        </p:nvSpPr>
        <p:spPr>
          <a:xfrm>
            <a:off x="4232910" y="8000085"/>
            <a:ext cx="603409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6E94BABA-FFA6-D3BF-2D2A-FC5AC5F45AED}"/>
              </a:ext>
            </a:extLst>
          </p:cNvPr>
          <p:cNvSpPr/>
          <p:nvPr/>
        </p:nvSpPr>
        <p:spPr>
          <a:xfrm>
            <a:off x="12710319" y="8033029"/>
            <a:ext cx="690435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AC852A8-2130-ECA0-A8FE-0C7E9DC6FB62}"/>
              </a:ext>
            </a:extLst>
          </p:cNvPr>
          <p:cNvSpPr/>
          <p:nvPr/>
        </p:nvSpPr>
        <p:spPr>
          <a:xfrm>
            <a:off x="8697849" y="8012785"/>
            <a:ext cx="761270" cy="5917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18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0703" y="6728395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12 : 4 = 3</a:t>
            </a:r>
            <a:endParaRPr lang="en-US" sz="3600" b="1"/>
          </a:p>
        </p:txBody>
      </p:sp>
      <p:sp>
        <p:nvSpPr>
          <p:cNvPr id="22" name="TextBox 21"/>
          <p:cNvSpPr txBox="1"/>
          <p:nvPr/>
        </p:nvSpPr>
        <p:spPr>
          <a:xfrm>
            <a:off x="7533316" y="6728394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72 : 4 = 18</a:t>
            </a:r>
            <a:endParaRPr lang="en-US" sz="3600" b="1"/>
          </a:p>
        </p:txBody>
      </p:sp>
      <p:sp>
        <p:nvSpPr>
          <p:cNvPr id="23" name="TextBox 22"/>
          <p:cNvSpPr txBox="1"/>
          <p:nvPr/>
        </p:nvSpPr>
        <p:spPr>
          <a:xfrm>
            <a:off x="11507287" y="6851421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45 : 3 </a:t>
            </a:r>
            <a:r>
              <a:rPr lang="en-US" sz="3600" b="1" smtClean="0"/>
              <a:t>= </a:t>
            </a:r>
            <a:r>
              <a:rPr lang="en-US" sz="3600" b="1" smtClean="0"/>
              <a:t>15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7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058901" cy="1266230"/>
            <a:chOff x="1470819" y="1943100"/>
            <a:chExt cx="14058901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112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 lớp học có 29 học sinh. Mỗi bàn chỉ xếp chỗ ngồi cho 2 học sinh. Hỏi cần ít nhất bao nhiêu bàn cho học lớp học đó?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="" xmlns:a16="http://schemas.microsoft.com/office/drawing/2014/main" id="{5E4BA918-0D52-DCD9-57A7-D88D2957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144" y="34968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4357092"/>
            <a:ext cx="739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bàn cần để xếp 29 học sinh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2886" y="8145006"/>
            <a:ext cx="3578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919" y="5159514"/>
            <a:ext cx="68385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alt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= 14 (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dư 1 </a:t>
            </a:r>
            <a:r>
              <a:rPr lang="en-US" altLang="en-US" sz="40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D70DB938-A801-53EA-34DE-CF0F75A57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7277" y="5939403"/>
            <a:ext cx="5929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học sinh cũng cần 1 bàn.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8613CA32-3F5F-E561-5E07-D5707C1E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0701" y="6704479"/>
            <a:ext cx="85418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lớp học đó cần ít nhất số bàn là: 14 + 1 = 15 (bàn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319" y="3496806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728" y="4495800"/>
            <a:ext cx="446147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Lớp học : 29 HS</a:t>
            </a:r>
            <a:endParaRPr lang="en-US" altLang="en-US" sz="4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Mỗi bàn : 2 HS</a:t>
            </a:r>
          </a:p>
          <a:p>
            <a:pPr algn="just" defTabSz="457200" fontAlgn="base">
              <a:spcBef>
                <a:spcPts val="12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Hỏi cần  :…..bàn?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21791" y="3496806"/>
            <a:ext cx="0" cy="488519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7" grpId="0"/>
      <p:bldP spid="28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số bị chia.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3)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2AF699-2484-8610-2777-0B09D5C36641}"/>
              </a:ext>
            </a:extLst>
          </p:cNvPr>
          <p:cNvSpPr/>
          <p:nvPr/>
        </p:nvSpPr>
        <p:spPr>
          <a:xfrm>
            <a:off x="2575719" y="2573622"/>
            <a:ext cx="914400" cy="677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094F1783-E41A-CA2C-71AA-6D2910AF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20" y="2573623"/>
            <a:ext cx="12496798" cy="598983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3A73E70B-62B1-20C4-FC62-46F26C230639}"/>
              </a:ext>
            </a:extLst>
          </p:cNvPr>
          <p:cNvSpPr/>
          <p:nvPr/>
        </p:nvSpPr>
        <p:spPr>
          <a:xfrm>
            <a:off x="5623719" y="66294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4271C13-45E3-6832-F5BA-6C98DDE1D024}"/>
              </a:ext>
            </a:extLst>
          </p:cNvPr>
          <p:cNvSpPr/>
          <p:nvPr/>
        </p:nvSpPr>
        <p:spPr>
          <a:xfrm>
            <a:off x="9357519" y="56388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8AB7CB2-6FED-ACA2-5C73-5FB49087CB01}"/>
              </a:ext>
            </a:extLst>
          </p:cNvPr>
          <p:cNvSpPr/>
          <p:nvPr/>
        </p:nvSpPr>
        <p:spPr>
          <a:xfrm>
            <a:off x="9967119" y="4495800"/>
            <a:ext cx="838200" cy="83385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81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432</Words>
  <Application>Microsoft Office PowerPoint</Application>
  <PresentationFormat>Custom</PresentationFormat>
  <Paragraphs>99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149</cp:revision>
  <dcterms:created xsi:type="dcterms:W3CDTF">2022-07-10T01:37:20Z</dcterms:created>
  <dcterms:modified xsi:type="dcterms:W3CDTF">2022-08-16T15:00:12Z</dcterms:modified>
</cp:coreProperties>
</file>