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59" r:id="rId5"/>
    <p:sldId id="269" r:id="rId6"/>
    <p:sldId id="270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2C0EB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CD8355-F19F-43E5-B967-A626F10DE1CD}" v="517" dt="2022-07-22T22:52:45.151"/>
    <p1510:client id="{337E6CF5-5D2E-4C4C-A71A-514267A7BBAE}" v="635" dt="2022-07-23T01:49:36.170"/>
    <p1510:client id="{F419AC9F-E2AB-43FA-BE83-CE718749DD43}" v="37" dt="2022-07-22T10:50:43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15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419AC9F-E2AB-43FA-BE83-CE718749DD43}"/>
    <pc:docChg chg="undo custSel modSld">
      <pc:chgData name="Trang Ha" userId="270efafb50020bd6" providerId="LiveId" clId="{F419AC9F-E2AB-43FA-BE83-CE718749DD43}" dt="2022-07-22T10:50:43.143" v="613"/>
      <pc:docMkLst>
        <pc:docMk/>
      </pc:docMkLst>
      <pc:sldChg chg="delSp mod delAnim">
        <pc:chgData name="Trang Ha" userId="270efafb50020bd6" providerId="LiveId" clId="{F419AC9F-E2AB-43FA-BE83-CE718749DD43}" dt="2022-07-22T09:56:21.592" v="0" actId="478"/>
        <pc:sldMkLst>
          <pc:docMk/>
          <pc:sldMk cId="3120436675" sldId="257"/>
        </pc:sldMkLst>
        <pc:picChg chg="del">
          <ac:chgData name="Trang Ha" userId="270efafb50020bd6" providerId="LiveId" clId="{F419AC9F-E2AB-43FA-BE83-CE718749DD43}" dt="2022-07-22T09:56:21.592" v="0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delAnim">
        <pc:chgData name="Trang Ha" userId="270efafb50020bd6" providerId="LiveId" clId="{F419AC9F-E2AB-43FA-BE83-CE718749DD43}" dt="2022-07-22T09:59:30.694" v="124" actId="20577"/>
        <pc:sldMkLst>
          <pc:docMk/>
          <pc:sldMk cId="2365650238" sldId="258"/>
        </pc:sldMkLst>
        <pc:spChg chg="mod">
          <ac:chgData name="Trang Ha" userId="270efafb50020bd6" providerId="LiveId" clId="{F419AC9F-E2AB-43FA-BE83-CE718749DD43}" dt="2022-07-22T09:59:30.694" v="124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419AC9F-E2AB-43FA-BE83-CE718749DD43}" dt="2022-07-22T09:57:19.821" v="2" actId="478"/>
          <ac:spMkLst>
            <pc:docMk/>
            <pc:sldMk cId="2365650238" sldId="258"/>
            <ac:spMk id="12" creationId="{25CDCEDA-2108-6504-F331-8C3F67AFEC89}"/>
          </ac:spMkLst>
        </pc:spChg>
        <pc:picChg chg="add mod">
          <ac:chgData name="Trang Ha" userId="270efafb50020bd6" providerId="LiveId" clId="{F419AC9F-E2AB-43FA-BE83-CE718749DD43}" dt="2022-07-22T09:58:19.553" v="14" actId="1076"/>
          <ac:picMkLst>
            <pc:docMk/>
            <pc:sldMk cId="2365650238" sldId="258"/>
            <ac:picMk id="9" creationId="{2052C995-0A09-25F6-656A-5475B138E63A}"/>
          </ac:picMkLst>
        </pc:picChg>
        <pc:picChg chg="del">
          <ac:chgData name="Trang Ha" userId="270efafb50020bd6" providerId="LiveId" clId="{F419AC9F-E2AB-43FA-BE83-CE718749DD43}" dt="2022-07-22T09:57:17.525" v="1" actId="478"/>
          <ac:picMkLst>
            <pc:docMk/>
            <pc:sldMk cId="2365650238" sldId="258"/>
            <ac:picMk id="10" creationId="{C3FB4B90-1E48-852B-8EC6-2AFC81A70D6B}"/>
          </ac:picMkLst>
        </pc:picChg>
      </pc:sldChg>
      <pc:sldChg chg="addSp delSp modSp mod delAnim modAnim">
        <pc:chgData name="Trang Ha" userId="270efafb50020bd6" providerId="LiveId" clId="{F419AC9F-E2AB-43FA-BE83-CE718749DD43}" dt="2022-07-22T10:50:43.143" v="613"/>
        <pc:sldMkLst>
          <pc:docMk/>
          <pc:sldMk cId="1930356161" sldId="266"/>
        </pc:sldMkLst>
        <pc:spChg chg="del mod">
          <ac:chgData name="Trang Ha" userId="270efafb50020bd6" providerId="LiveId" clId="{F419AC9F-E2AB-43FA-BE83-CE718749DD43}" dt="2022-07-22T10:05:14.765" v="126" actId="478"/>
          <ac:spMkLst>
            <pc:docMk/>
            <pc:sldMk cId="1930356161" sldId="266"/>
            <ac:spMk id="11" creationId="{BBBDC1BA-CA0A-D38D-33BA-1DD778D13B52}"/>
          </ac:spMkLst>
        </pc:spChg>
        <pc:spChg chg="del">
          <ac:chgData name="Trang Ha" userId="270efafb50020bd6" providerId="LiveId" clId="{F419AC9F-E2AB-43FA-BE83-CE718749DD43}" dt="2022-07-22T10:25:53.790" v="129" actId="47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F419AC9F-E2AB-43FA-BE83-CE718749DD43}" dt="2022-07-22T10:46:52.675" v="460" actId="14100"/>
          <ac:spMkLst>
            <pc:docMk/>
            <pc:sldMk cId="1930356161" sldId="266"/>
            <ac:spMk id="13" creationId="{D59ECB6D-0308-9F13-DE0C-53974F2966AF}"/>
          </ac:spMkLst>
        </pc:spChg>
        <pc:spChg chg="add">
          <ac:chgData name="Trang Ha" userId="270efafb50020bd6" providerId="LiveId" clId="{F419AC9F-E2AB-43FA-BE83-CE718749DD43}" dt="2022-07-22T10:48:31.083" v="537" actId="34122"/>
          <ac:spMkLst>
            <pc:docMk/>
            <pc:sldMk cId="1930356161" sldId="266"/>
            <ac:spMk id="14" creationId="{13E9B4DE-F764-45C3-BF66-AF67EF7E9108}"/>
          </ac:spMkLst>
        </pc:spChg>
        <pc:spChg chg="del">
          <ac:chgData name="Trang Ha" userId="270efafb50020bd6" providerId="LiveId" clId="{F419AC9F-E2AB-43FA-BE83-CE718749DD43}" dt="2022-07-22T10:25:54.899" v="130" actId="478"/>
          <ac:spMkLst>
            <pc:docMk/>
            <pc:sldMk cId="1930356161" sldId="266"/>
            <ac:spMk id="14" creationId="{A3DA8256-6028-7211-F4CE-E32D761C66A8}"/>
          </ac:spMkLst>
        </pc:spChg>
        <pc:spChg chg="del">
          <ac:chgData name="Trang Ha" userId="270efafb50020bd6" providerId="LiveId" clId="{F419AC9F-E2AB-43FA-BE83-CE718749DD43}" dt="2022-07-22T10:25:55.799" v="131" actId="478"/>
          <ac:spMkLst>
            <pc:docMk/>
            <pc:sldMk cId="1930356161" sldId="266"/>
            <ac:spMk id="15" creationId="{EC2185A6-217C-4E3D-D080-7AEC292507E2}"/>
          </ac:spMkLst>
        </pc:spChg>
        <pc:spChg chg="del">
          <ac:chgData name="Trang Ha" userId="270efafb50020bd6" providerId="LiveId" clId="{F419AC9F-E2AB-43FA-BE83-CE718749DD43}" dt="2022-07-22T10:05:19.344" v="127" actId="478"/>
          <ac:spMkLst>
            <pc:docMk/>
            <pc:sldMk cId="1930356161" sldId="266"/>
            <ac:spMk id="18" creationId="{098AF431-566F-8F7C-4CED-2B90A28D908E}"/>
          </ac:spMkLst>
        </pc:spChg>
        <pc:spChg chg="del">
          <ac:chgData name="Trang Ha" userId="270efafb50020bd6" providerId="LiveId" clId="{F419AC9F-E2AB-43FA-BE83-CE718749DD43}" dt="2022-07-22T10:26:00.309" v="135" actId="478"/>
          <ac:spMkLst>
            <pc:docMk/>
            <pc:sldMk cId="1930356161" sldId="266"/>
            <ac:spMk id="25" creationId="{A655F3FC-D4C6-96E5-0B08-B05AF803E339}"/>
          </ac:spMkLst>
        </pc:spChg>
        <pc:spChg chg="del">
          <ac:chgData name="Trang Ha" userId="270efafb50020bd6" providerId="LiveId" clId="{F419AC9F-E2AB-43FA-BE83-CE718749DD43}" dt="2022-07-22T10:25:57.845" v="133" actId="478"/>
          <ac:spMkLst>
            <pc:docMk/>
            <pc:sldMk cId="1930356161" sldId="266"/>
            <ac:spMk id="27" creationId="{7ED38D20-4D7D-1354-F79B-B5D540C11E12}"/>
          </ac:spMkLst>
        </pc:spChg>
        <pc:spChg chg="del">
          <ac:chgData name="Trang Ha" userId="270efafb50020bd6" providerId="LiveId" clId="{F419AC9F-E2AB-43FA-BE83-CE718749DD43}" dt="2022-07-22T10:25:59.439" v="134" actId="478"/>
          <ac:spMkLst>
            <pc:docMk/>
            <pc:sldMk cId="1930356161" sldId="266"/>
            <ac:spMk id="28" creationId="{AE192DCF-FEB0-F514-8027-E1EF429C05B5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7" creationId="{AD771915-2C50-243F-3699-347DCB4BB7F6}"/>
          </ac:spMkLst>
        </pc:spChg>
        <pc:spChg chg="add del mod">
          <ac:chgData name="Trang Ha" userId="270efafb50020bd6" providerId="LiveId" clId="{F419AC9F-E2AB-43FA-BE83-CE718749DD43}" dt="2022-07-22T10:35:20.417" v="244" actId="767"/>
          <ac:spMkLst>
            <pc:docMk/>
            <pc:sldMk cId="1930356161" sldId="266"/>
            <ac:spMk id="38" creationId="{DE5074EF-68CF-F1CF-E215-F97337BE2BA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39" creationId="{C9C26E05-05AD-03D3-D12A-C6424DAEBB07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0" creationId="{D57B836E-5437-1BA3-2B0B-021C9643F699}"/>
          </ac:spMkLst>
        </pc:spChg>
        <pc:spChg chg="add del mod">
          <ac:chgData name="Trang Ha" userId="270efafb50020bd6" providerId="LiveId" clId="{F419AC9F-E2AB-43FA-BE83-CE718749DD43}" dt="2022-07-22T10:38:15.604" v="274" actId="478"/>
          <ac:spMkLst>
            <pc:docMk/>
            <pc:sldMk cId="1930356161" sldId="266"/>
            <ac:spMk id="42" creationId="{E7F2D9F9-CF94-1260-416D-2BEFA706DD0B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3" creationId="{6734770D-A120-F600-729C-CB55AFE6536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4" creationId="{7517AB99-4E30-10F7-C292-8BD02EFB6B7C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5" creationId="{E8009E44-5D79-267E-EC95-F0461423EC73}"/>
          </ac:spMkLst>
        </pc:spChg>
        <pc:spChg chg="add mod">
          <ac:chgData name="Trang Ha" userId="270efafb50020bd6" providerId="LiveId" clId="{F419AC9F-E2AB-43FA-BE83-CE718749DD43}" dt="2022-07-22T10:46:24.112" v="456" actId="1035"/>
          <ac:spMkLst>
            <pc:docMk/>
            <pc:sldMk cId="1930356161" sldId="266"/>
            <ac:spMk id="46" creationId="{EA91F682-5CC9-1587-8B8C-EA12AD295892}"/>
          </ac:spMkLst>
        </pc:spChg>
        <pc:spChg chg="add mod">
          <ac:chgData name="Trang Ha" userId="270efafb50020bd6" providerId="LiveId" clId="{F419AC9F-E2AB-43FA-BE83-CE718749DD43}" dt="2022-07-22T10:40:32.442" v="297" actId="571"/>
          <ac:spMkLst>
            <pc:docMk/>
            <pc:sldMk cId="1930356161" sldId="266"/>
            <ac:spMk id="47" creationId="{E62C2306-D4E0-CA63-49C5-94C2C5539570}"/>
          </ac:spMkLst>
        </pc:spChg>
        <pc:spChg chg="add mod">
          <ac:chgData name="Trang Ha" userId="270efafb50020bd6" providerId="LiveId" clId="{F419AC9F-E2AB-43FA-BE83-CE718749DD43}" dt="2022-07-22T10:48:11.047" v="535" actId="1076"/>
          <ac:spMkLst>
            <pc:docMk/>
            <pc:sldMk cId="1930356161" sldId="266"/>
            <ac:spMk id="48" creationId="{C709F9A0-5BC3-7BFC-1F08-3C14ADFF53B8}"/>
          </ac:spMkLst>
        </pc:spChg>
        <pc:spChg chg="add mod">
          <ac:chgData name="Trang Ha" userId="270efafb50020bd6" providerId="LiveId" clId="{F419AC9F-E2AB-43FA-BE83-CE718749DD43}" dt="2022-07-22T10:49:55.354" v="607" actId="1076"/>
          <ac:spMkLst>
            <pc:docMk/>
            <pc:sldMk cId="1930356161" sldId="266"/>
            <ac:spMk id="50" creationId="{4147A5EB-CB12-1CF6-ECB9-7E5C6078B98A}"/>
          </ac:spMkLst>
        </pc:spChg>
        <pc:picChg chg="del">
          <ac:chgData name="Trang Ha" userId="270efafb50020bd6" providerId="LiveId" clId="{F419AC9F-E2AB-43FA-BE83-CE718749DD43}" dt="2022-07-22T10:26:01.079" v="136" actId="478"/>
          <ac:picMkLst>
            <pc:docMk/>
            <pc:sldMk cId="1930356161" sldId="266"/>
            <ac:picMk id="9" creationId="{D07BF042-6C43-820B-766B-110AC66AEFD4}"/>
          </ac:picMkLst>
        </pc:picChg>
        <pc:picChg chg="add mod modCrop">
          <ac:chgData name="Trang Ha" userId="270efafb50020bd6" providerId="LiveId" clId="{F419AC9F-E2AB-43FA-BE83-CE718749DD43}" dt="2022-07-22T10:46:47.734" v="459" actId="1076"/>
          <ac:picMkLst>
            <pc:docMk/>
            <pc:sldMk cId="1930356161" sldId="266"/>
            <ac:picMk id="10" creationId="{BEE0B14A-4BF4-7B60-6E24-51A416F19CE6}"/>
          </ac:picMkLst>
        </pc:picChg>
        <pc:picChg chg="del">
          <ac:chgData name="Trang Ha" userId="270efafb50020bd6" providerId="LiveId" clId="{F419AC9F-E2AB-43FA-BE83-CE718749DD43}" dt="2022-07-22T10:25:56.660" v="132" actId="478"/>
          <ac:picMkLst>
            <pc:docMk/>
            <pc:sldMk cId="1930356161" sldId="266"/>
            <ac:picMk id="16" creationId="{F5A20021-4B76-E9D6-F049-1DB47003668E}"/>
          </ac:picMkLst>
        </pc:picChg>
        <pc:inkChg chg="add del">
          <ac:chgData name="Trang Ha" userId="270efafb50020bd6" providerId="LiveId" clId="{F419AC9F-E2AB-43FA-BE83-CE718749DD43}" dt="2022-07-22T10:32:52.406" v="230"/>
          <ac:inkMkLst>
            <pc:docMk/>
            <pc:sldMk cId="1930356161" sldId="266"/>
            <ac:inkMk id="20" creationId="{0C68A3E1-7183-5875-ECB5-037DCB6F781C}"/>
          </ac:inkMkLst>
        </pc:inkChg>
        <pc:inkChg chg="add del">
          <ac:chgData name="Trang Ha" userId="270efafb50020bd6" providerId="LiveId" clId="{F419AC9F-E2AB-43FA-BE83-CE718749DD43}" dt="2022-07-22T10:32:44.531" v="227"/>
          <ac:inkMkLst>
            <pc:docMk/>
            <pc:sldMk cId="1930356161" sldId="266"/>
            <ac:inkMk id="21" creationId="{4DA7B9FC-5D92-3137-FABF-74F38A2E8DAB}"/>
          </ac:inkMkLst>
        </pc:inkChg>
        <pc:inkChg chg="add del">
          <ac:chgData name="Trang Ha" userId="270efafb50020bd6" providerId="LiveId" clId="{F419AC9F-E2AB-43FA-BE83-CE718749DD43}" dt="2022-07-22T10:32:54.432" v="231"/>
          <ac:inkMkLst>
            <pc:docMk/>
            <pc:sldMk cId="1930356161" sldId="266"/>
            <ac:inkMk id="22" creationId="{2D6B0E47-D701-85F1-EF8F-C8FACD5E8FDD}"/>
          </ac:inkMkLst>
        </pc:inkChg>
        <pc:inkChg chg="add del">
          <ac:chgData name="Trang Ha" userId="270efafb50020bd6" providerId="LiveId" clId="{F419AC9F-E2AB-43FA-BE83-CE718749DD43}" dt="2022-07-22T10:32:45.299" v="228"/>
          <ac:inkMkLst>
            <pc:docMk/>
            <pc:sldMk cId="1930356161" sldId="266"/>
            <ac:inkMk id="23" creationId="{7FF8409A-AAA8-D409-CFB3-FE99965FCFF5}"/>
          </ac:inkMkLst>
        </pc:inkChg>
        <pc:inkChg chg="add del">
          <ac:chgData name="Trang Ha" userId="270efafb50020bd6" providerId="LiveId" clId="{F419AC9F-E2AB-43FA-BE83-CE718749DD43}" dt="2022-07-22T10:32:48.561" v="229"/>
          <ac:inkMkLst>
            <pc:docMk/>
            <pc:sldMk cId="1930356161" sldId="266"/>
            <ac:inkMk id="24" creationId="{1B17AE42-DD35-1378-67FA-EFE0996133D9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29" creationId="{105BEF81-1572-7245-304D-26A9DE367148}"/>
          </ac:inkMkLst>
        </pc:inkChg>
        <pc:inkChg chg="add del">
          <ac:chgData name="Trang Ha" userId="270efafb50020bd6" providerId="LiveId" clId="{F419AC9F-E2AB-43FA-BE83-CE718749DD43}" dt="2022-07-22T10:32:43.623" v="226"/>
          <ac:inkMkLst>
            <pc:docMk/>
            <pc:sldMk cId="1930356161" sldId="266"/>
            <ac:inkMk id="30" creationId="{E60914B7-6984-DDBB-57A4-54D61D301D2B}"/>
          </ac:inkMkLst>
        </pc:inkChg>
        <pc:inkChg chg="add del">
          <ac:chgData name="Trang Ha" userId="270efafb50020bd6" providerId="LiveId" clId="{F419AC9F-E2AB-43FA-BE83-CE718749DD43}" dt="2022-07-22T10:32:43.622" v="223"/>
          <ac:inkMkLst>
            <pc:docMk/>
            <pc:sldMk cId="1930356161" sldId="266"/>
            <ac:inkMk id="31" creationId="{001B37B3-4162-E796-AC73-6BB8991AB8FC}"/>
          </ac:inkMkLst>
        </pc:inkChg>
        <pc:inkChg chg="add del">
          <ac:chgData name="Trang Ha" userId="270efafb50020bd6" providerId="LiveId" clId="{F419AC9F-E2AB-43FA-BE83-CE718749DD43}" dt="2022-07-22T10:32:43.623" v="225"/>
          <ac:inkMkLst>
            <pc:docMk/>
            <pc:sldMk cId="1930356161" sldId="266"/>
            <ac:inkMk id="32" creationId="{DA15E1F0-DDCA-77BD-54B5-0DA6510002F2}"/>
          </ac:inkMkLst>
        </pc:inkChg>
        <pc:inkChg chg="add del">
          <ac:chgData name="Trang Ha" userId="270efafb50020bd6" providerId="LiveId" clId="{F419AC9F-E2AB-43FA-BE83-CE718749DD43}" dt="2022-07-22T10:32:43.623" v="224"/>
          <ac:inkMkLst>
            <pc:docMk/>
            <pc:sldMk cId="1930356161" sldId="266"/>
            <ac:inkMk id="33" creationId="{4E04F2E3-F183-E3AC-384B-CA80E178CAEA}"/>
          </ac:inkMkLst>
        </pc:inkChg>
        <pc:inkChg chg="add del">
          <ac:chgData name="Trang Ha" userId="270efafb50020bd6" providerId="LiveId" clId="{F419AC9F-E2AB-43FA-BE83-CE718749DD43}" dt="2022-07-22T10:32:43.622" v="222"/>
          <ac:inkMkLst>
            <pc:docMk/>
            <pc:sldMk cId="1930356161" sldId="266"/>
            <ac:inkMk id="34" creationId="{6E97C2EF-FE8A-D3DA-7B4F-92ED55F156EA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5" creationId="{3E0A4922-E76C-2981-2C6D-54718C1D1F7C}"/>
          </ac:inkMkLst>
        </pc:inkChg>
        <pc:inkChg chg="add mod">
          <ac:chgData name="Trang Ha" userId="270efafb50020bd6" providerId="LiveId" clId="{F419AC9F-E2AB-43FA-BE83-CE718749DD43}" dt="2022-07-22T10:46:24.112" v="456" actId="1035"/>
          <ac:inkMkLst>
            <pc:docMk/>
            <pc:sldMk cId="1930356161" sldId="266"/>
            <ac:inkMk id="36" creationId="{A4C318E3-AF9B-1982-745B-27B9086D1933}"/>
          </ac:inkMkLst>
        </pc:inkChg>
        <pc:inkChg chg="add del mod">
          <ac:chgData name="Trang Ha" userId="270efafb50020bd6" providerId="LiveId" clId="{F419AC9F-E2AB-43FA-BE83-CE718749DD43}" dt="2022-07-22T10:37:34.559" v="268" actId="478"/>
          <ac:inkMkLst>
            <pc:docMk/>
            <pc:sldMk cId="1930356161" sldId="266"/>
            <ac:inkMk id="41" creationId="{3ADCEAD9-71D5-1FCE-D85E-F2DA0CEE3E31}"/>
          </ac:inkMkLst>
        </pc:inkChg>
        <pc:inkChg chg="add del mod">
          <ac:chgData name="Trang Ha" userId="270efafb50020bd6" providerId="LiveId" clId="{F419AC9F-E2AB-43FA-BE83-CE718749DD43}" dt="2022-07-22T10:48:31.083" v="537" actId="34122"/>
          <ac:inkMkLst>
            <pc:docMk/>
            <pc:sldMk cId="1930356161" sldId="266"/>
            <ac:inkMk id="49" creationId="{861CB078-F22C-05DF-F5A1-B63038D4489A}"/>
          </ac:inkMkLst>
        </pc:inkChg>
        <pc:inkChg chg="add">
          <ac:chgData name="Trang Ha" userId="270efafb50020bd6" providerId="LiveId" clId="{F419AC9F-E2AB-43FA-BE83-CE718749DD43}" dt="2022-07-22T10:50:18.538" v="608" actId="9405"/>
          <ac:inkMkLst>
            <pc:docMk/>
            <pc:sldMk cId="1930356161" sldId="266"/>
            <ac:inkMk id="51" creationId="{7C32A367-7767-3619-CCD9-CE9E9597F605}"/>
          </ac:inkMkLst>
        </pc:inkChg>
        <pc:inkChg chg="add">
          <ac:chgData name="Trang Ha" userId="270efafb50020bd6" providerId="LiveId" clId="{F419AC9F-E2AB-43FA-BE83-CE718749DD43}" dt="2022-07-22T10:50:21.502" v="609" actId="9405"/>
          <ac:inkMkLst>
            <pc:docMk/>
            <pc:sldMk cId="1930356161" sldId="266"/>
            <ac:inkMk id="52" creationId="{36C67A6E-9833-C4E7-8AC3-61AF9340445D}"/>
          </ac:inkMkLst>
        </pc:inkChg>
        <pc:inkChg chg="add del">
          <ac:chgData name="Trang Ha" userId="270efafb50020bd6" providerId="LiveId" clId="{F419AC9F-E2AB-43FA-BE83-CE718749DD43}" dt="2022-07-22T10:50:43.143" v="613"/>
          <ac:inkMkLst>
            <pc:docMk/>
            <pc:sldMk cId="1930356161" sldId="266"/>
            <ac:inkMk id="53" creationId="{F6732635-2B81-877D-EAEB-1384F43DE1C3}"/>
          </ac:inkMkLst>
        </pc:inkChg>
        <pc:inkChg chg="add del">
          <ac:chgData name="Trang Ha" userId="270efafb50020bd6" providerId="LiveId" clId="{F419AC9F-E2AB-43FA-BE83-CE718749DD43}" dt="2022-07-22T10:50:35.599" v="612" actId="9405"/>
          <ac:inkMkLst>
            <pc:docMk/>
            <pc:sldMk cId="1930356161" sldId="266"/>
            <ac:inkMk id="54" creationId="{EEEC5A80-B2CD-BB15-8E20-9B06B163496D}"/>
          </ac:inkMkLst>
        </pc:inkChg>
        <pc:cxnChg chg="add mod">
          <ac:chgData name="Trang Ha" userId="270efafb50020bd6" providerId="LiveId" clId="{F419AC9F-E2AB-43FA-BE83-CE718749DD43}" dt="2022-07-22T10:46:24.112" v="456" actId="1035"/>
          <ac:cxnSpMkLst>
            <pc:docMk/>
            <pc:sldMk cId="1930356161" sldId="266"/>
            <ac:cxnSpMk id="19" creationId="{FDFED787-C09C-0FA2-562E-8E63D1B35A20}"/>
          </ac:cxnSpMkLst>
        </pc:cxnChg>
      </pc:sldChg>
    </pc:docChg>
  </pc:docChgLst>
  <pc:docChgLst>
    <pc:chgData name="Trang Ha" userId="270efafb50020bd6" providerId="LiveId" clId="{337E6CF5-5D2E-4C4C-A71A-514267A7BBAE}"/>
    <pc:docChg chg="undo custSel addSld delSld modSld">
      <pc:chgData name="Trang Ha" userId="270efafb50020bd6" providerId="LiveId" clId="{337E6CF5-5D2E-4C4C-A71A-514267A7BBAE}" dt="2022-07-23T01:50:34.929" v="2023" actId="47"/>
      <pc:docMkLst>
        <pc:docMk/>
      </pc:docMkLst>
      <pc:sldChg chg="modSp mod">
        <pc:chgData name="Trang Ha" userId="270efafb50020bd6" providerId="LiveId" clId="{337E6CF5-5D2E-4C4C-A71A-514267A7BBAE}" dt="2022-07-23T00:11:35.989" v="120" actId="1076"/>
        <pc:sldMkLst>
          <pc:docMk/>
          <pc:sldMk cId="562573195" sldId="256"/>
        </pc:sldMkLst>
        <pc:spChg chg="mod">
          <ac:chgData name="Trang Ha" userId="270efafb50020bd6" providerId="LiveId" clId="{337E6CF5-5D2E-4C4C-A71A-514267A7BBAE}" dt="2022-07-23T00:11:30.932" v="119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337E6CF5-5D2E-4C4C-A71A-514267A7BBAE}" dt="2022-07-23T00:11:35.989" v="120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">
        <pc:chgData name="Trang Ha" userId="270efafb50020bd6" providerId="LiveId" clId="{337E6CF5-5D2E-4C4C-A71A-514267A7BBAE}" dt="2022-07-23T00:13:55.686" v="243"/>
        <pc:sldMkLst>
          <pc:docMk/>
          <pc:sldMk cId="2365650238" sldId="258"/>
        </pc:sldMkLst>
        <pc:spChg chg="mod">
          <ac:chgData name="Trang Ha" userId="270efafb50020bd6" providerId="LiveId" clId="{337E6CF5-5D2E-4C4C-A71A-514267A7BBAE}" dt="2022-07-23T00:12:13.990" v="229" actId="20577"/>
          <ac:spMkLst>
            <pc:docMk/>
            <pc:sldMk cId="2365650238" sldId="258"/>
            <ac:spMk id="7" creationId="{00000000-0000-0000-0000-000000000000}"/>
          </ac:spMkLst>
        </pc:spChg>
        <pc:picChg chg="del">
          <ac:chgData name="Trang Ha" userId="270efafb50020bd6" providerId="LiveId" clId="{337E6CF5-5D2E-4C4C-A71A-514267A7BBAE}" dt="2022-07-23T00:13:11.976" v="230" actId="478"/>
          <ac:picMkLst>
            <pc:docMk/>
            <pc:sldMk cId="2365650238" sldId="258"/>
            <ac:picMk id="9" creationId="{2052C995-0A09-25F6-656A-5475B138E63A}"/>
          </ac:picMkLst>
        </pc:picChg>
        <pc:picChg chg="add mod modCrop">
          <ac:chgData name="Trang Ha" userId="270efafb50020bd6" providerId="LiveId" clId="{337E6CF5-5D2E-4C4C-A71A-514267A7BBAE}" dt="2022-07-23T00:13:55.686" v="243"/>
          <ac:picMkLst>
            <pc:docMk/>
            <pc:sldMk cId="2365650238" sldId="258"/>
            <ac:picMk id="10" creationId="{99FDAD47-F02A-8A40-00AF-1FFFB080CBD9}"/>
          </ac:picMkLst>
        </pc:picChg>
      </pc:sldChg>
      <pc:sldChg chg="addSp delSp modSp mod delAnim modAnim">
        <pc:chgData name="Trang Ha" userId="270efafb50020bd6" providerId="LiveId" clId="{337E6CF5-5D2E-4C4C-A71A-514267A7BBAE}" dt="2022-07-23T01:16:51.896" v="1266" actId="14100"/>
        <pc:sldMkLst>
          <pc:docMk/>
          <pc:sldMk cId="2720404043" sldId="259"/>
        </pc:sldMkLst>
        <pc:spChg chg="add mod">
          <ac:chgData name="Trang Ha" userId="270efafb50020bd6" providerId="LiveId" clId="{337E6CF5-5D2E-4C4C-A71A-514267A7BBAE}" dt="2022-07-23T01:02:07.064" v="906" actId="14100"/>
          <ac:spMkLst>
            <pc:docMk/>
            <pc:sldMk cId="2720404043" sldId="25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03:13.109" v="943" actId="478"/>
          <ac:spMkLst>
            <pc:docMk/>
            <pc:sldMk cId="2720404043" sldId="259"/>
            <ac:spMk id="11" creationId="{76FCBDF2-960A-7557-D747-B34309A69D2B}"/>
          </ac:spMkLst>
        </pc:spChg>
        <pc:spChg chg="del mod">
          <ac:chgData name="Trang Ha" userId="270efafb50020bd6" providerId="LiveId" clId="{337E6CF5-5D2E-4C4C-A71A-514267A7BBAE}" dt="2022-07-23T00:39:28.958" v="758" actId="478"/>
          <ac:spMkLst>
            <pc:docMk/>
            <pc:sldMk cId="2720404043" sldId="259"/>
            <ac:spMk id="12" creationId="{F9DEE72D-DA82-7B2A-8B0E-65FDBE738A36}"/>
          </ac:spMkLst>
        </pc:spChg>
        <pc:spChg chg="del">
          <ac:chgData name="Trang Ha" userId="270efafb50020bd6" providerId="LiveId" clId="{337E6CF5-5D2E-4C4C-A71A-514267A7BBAE}" dt="2022-07-23T00:39:11.834" v="753" actId="478"/>
          <ac:spMkLst>
            <pc:docMk/>
            <pc:sldMk cId="2720404043" sldId="259"/>
            <ac:spMk id="19" creationId="{92BB646E-23F5-BCB9-E71E-4139A8A4506B}"/>
          </ac:spMkLst>
        </pc:spChg>
        <pc:spChg chg="del">
          <ac:chgData name="Trang Ha" userId="270efafb50020bd6" providerId="LiveId" clId="{337E6CF5-5D2E-4C4C-A71A-514267A7BBAE}" dt="2022-07-23T00:41:04.733" v="763" actId="478"/>
          <ac:spMkLst>
            <pc:docMk/>
            <pc:sldMk cId="2720404043" sldId="259"/>
            <ac:spMk id="20" creationId="{45ED4585-7A3F-8618-AF2D-F09B7F6BFF9E}"/>
          </ac:spMkLst>
        </pc:spChg>
        <pc:spChg chg="del">
          <ac:chgData name="Trang Ha" userId="270efafb50020bd6" providerId="LiveId" clId="{337E6CF5-5D2E-4C4C-A71A-514267A7BBAE}" dt="2022-07-23T00:41:03.712" v="762" actId="478"/>
          <ac:spMkLst>
            <pc:docMk/>
            <pc:sldMk cId="2720404043" sldId="259"/>
            <ac:spMk id="21" creationId="{4347D19C-CE02-CDF4-1229-F1E819C97D4C}"/>
          </ac:spMkLst>
        </pc:spChg>
        <pc:spChg chg="del">
          <ac:chgData name="Trang Ha" userId="270efafb50020bd6" providerId="LiveId" clId="{337E6CF5-5D2E-4C4C-A71A-514267A7BBAE}" dt="2022-07-23T00:41:01.292" v="761" actId="478"/>
          <ac:spMkLst>
            <pc:docMk/>
            <pc:sldMk cId="2720404043" sldId="259"/>
            <ac:spMk id="22" creationId="{C67494DF-65BE-5817-2199-8BC83E68576B}"/>
          </ac:spMkLst>
        </pc:spChg>
        <pc:spChg chg="add mod">
          <ac:chgData name="Trang Ha" userId="270efafb50020bd6" providerId="LiveId" clId="{337E6CF5-5D2E-4C4C-A71A-514267A7BBAE}" dt="2022-07-23T00:39:12.928" v="754"/>
          <ac:spMkLst>
            <pc:docMk/>
            <pc:sldMk cId="2720404043" sldId="259"/>
            <ac:spMk id="23" creationId="{45787B8C-7823-6E07-A856-80DD5045A972}"/>
          </ac:spMkLst>
        </pc:spChg>
        <pc:spChg chg="add del mod">
          <ac:chgData name="Trang Ha" userId="270efafb50020bd6" providerId="LiveId" clId="{337E6CF5-5D2E-4C4C-A71A-514267A7BBAE}" dt="2022-07-23T01:03:17.326" v="945"/>
          <ac:spMkLst>
            <pc:docMk/>
            <pc:sldMk cId="2720404043" sldId="259"/>
            <ac:spMk id="28" creationId="{69B5F8AB-A906-D248-6BDA-F547E3B918F5}"/>
          </ac:spMkLst>
        </pc:spChg>
        <pc:spChg chg="add mod">
          <ac:chgData name="Trang Ha" userId="270efafb50020bd6" providerId="LiveId" clId="{337E6CF5-5D2E-4C4C-A71A-514267A7BBAE}" dt="2022-07-23T01:10:42.862" v="1117" actId="1076"/>
          <ac:spMkLst>
            <pc:docMk/>
            <pc:sldMk cId="2720404043" sldId="259"/>
            <ac:spMk id="29" creationId="{A9E6914E-E1E2-C6DF-D3CA-21D7136A2109}"/>
          </ac:spMkLst>
        </pc:spChg>
        <pc:spChg chg="add mod">
          <ac:chgData name="Trang Ha" userId="270efafb50020bd6" providerId="LiveId" clId="{337E6CF5-5D2E-4C4C-A71A-514267A7BBAE}" dt="2022-07-23T01:06:58.562" v="990" actId="1038"/>
          <ac:spMkLst>
            <pc:docMk/>
            <pc:sldMk cId="2720404043" sldId="259"/>
            <ac:spMk id="30" creationId="{D88D4A9F-3D89-604D-DFC4-9C394A8D551A}"/>
          </ac:spMkLst>
        </pc:spChg>
        <pc:spChg chg="add mod">
          <ac:chgData name="Trang Ha" userId="270efafb50020bd6" providerId="LiveId" clId="{337E6CF5-5D2E-4C4C-A71A-514267A7BBAE}" dt="2022-07-23T01:11:07.348" v="1134" actId="20577"/>
          <ac:spMkLst>
            <pc:docMk/>
            <pc:sldMk cId="2720404043" sldId="259"/>
            <ac:spMk id="31" creationId="{B6C7253E-517D-5910-2C4B-FEC5EE9BA9B0}"/>
          </ac:spMkLst>
        </pc:spChg>
        <pc:spChg chg="add mod">
          <ac:chgData name="Trang Ha" userId="270efafb50020bd6" providerId="LiveId" clId="{337E6CF5-5D2E-4C4C-A71A-514267A7BBAE}" dt="2022-07-23T01:11:19.513" v="1161" actId="20577"/>
          <ac:spMkLst>
            <pc:docMk/>
            <pc:sldMk cId="2720404043" sldId="259"/>
            <ac:spMk id="32" creationId="{C01B26CA-7947-5CA7-E56F-477130F70BD5}"/>
          </ac:spMkLst>
        </pc:spChg>
        <pc:spChg chg="add mod">
          <ac:chgData name="Trang Ha" userId="270efafb50020bd6" providerId="LiveId" clId="{337E6CF5-5D2E-4C4C-A71A-514267A7BBAE}" dt="2022-07-23T01:07:50.979" v="1091" actId="1035"/>
          <ac:spMkLst>
            <pc:docMk/>
            <pc:sldMk cId="2720404043" sldId="259"/>
            <ac:spMk id="33" creationId="{C92DFFB1-20FB-FBF4-68E8-7CA61D50789A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4" creationId="{0A8508F1-1576-F5ED-7778-A565A5BD9BB5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5" creationId="{1C875FF0-2C62-1ABA-E7FA-6A9714337950}"/>
          </ac:spMkLst>
        </pc:spChg>
        <pc:spChg chg="add mod">
          <ac:chgData name="Trang Ha" userId="270efafb50020bd6" providerId="LiveId" clId="{337E6CF5-5D2E-4C4C-A71A-514267A7BBAE}" dt="2022-07-23T01:07:57.292" v="1093" actId="20577"/>
          <ac:spMkLst>
            <pc:docMk/>
            <pc:sldMk cId="2720404043" sldId="25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337E6CF5-5D2E-4C4C-A71A-514267A7BBAE}" dt="2022-07-23T01:12:27.164" v="1202" actId="20577"/>
          <ac:spMkLst>
            <pc:docMk/>
            <pc:sldMk cId="2720404043" sldId="259"/>
            <ac:spMk id="38" creationId="{B342C15F-8741-C9C7-F7ED-89A04CDD5A7E}"/>
          </ac:spMkLst>
        </pc:spChg>
        <pc:spChg chg="add mod">
          <ac:chgData name="Trang Ha" userId="270efafb50020bd6" providerId="LiveId" clId="{337E6CF5-5D2E-4C4C-A71A-514267A7BBAE}" dt="2022-07-23T01:11:55.825" v="1200" actId="20577"/>
          <ac:spMkLst>
            <pc:docMk/>
            <pc:sldMk cId="2720404043" sldId="259"/>
            <ac:spMk id="39" creationId="{96971C66-60A1-3982-6EFE-7A36B79A87BD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0" creationId="{8737E6C8-0207-3B66-FA1F-BE3C58993AAF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1" creationId="{2B47FD03-E66F-C9BE-28ED-C637471C72DC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2" creationId="{C497CEF2-3DF9-3039-BFE6-B00B8FD9C4F7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3" creationId="{C1CE1AA2-8A99-7609-A375-8DE7852B8D36}"/>
          </ac:spMkLst>
        </pc:spChg>
        <pc:spChg chg="del">
          <ac:chgData name="Trang Ha" userId="270efafb50020bd6" providerId="LiveId" clId="{337E6CF5-5D2E-4C4C-A71A-514267A7BBAE}" dt="2022-07-23T00:39:21.431" v="755" actId="478"/>
          <ac:spMkLst>
            <pc:docMk/>
            <pc:sldMk cId="2720404043" sldId="259"/>
            <ac:spMk id="44" creationId="{AD2908A5-F7AE-2110-27E2-8D10D067D2D5}"/>
          </ac:spMkLst>
        </pc:spChg>
        <pc:picChg chg="del">
          <ac:chgData name="Trang Ha" userId="270efafb50020bd6" providerId="LiveId" clId="{337E6CF5-5D2E-4C4C-A71A-514267A7BBAE}" dt="2022-07-23T00:39:23.217" v="756" actId="478"/>
          <ac:picMkLst>
            <pc:docMk/>
            <pc:sldMk cId="2720404043" sldId="259"/>
            <ac:picMk id="8" creationId="{834248BF-6C47-A61B-BD0A-61E3FA061CFC}"/>
          </ac:picMkLst>
        </pc:picChg>
        <pc:picChg chg="add mod modCrop">
          <ac:chgData name="Trang Ha" userId="270efafb50020bd6" providerId="LiveId" clId="{337E6CF5-5D2E-4C4C-A71A-514267A7BBAE}" dt="2022-07-23T01:16:51.896" v="1266" actId="14100"/>
          <ac:picMkLst>
            <pc:docMk/>
            <pc:sldMk cId="2720404043" sldId="259"/>
            <ac:picMk id="9" creationId="{55E1200E-6AD3-F58C-DD01-49670EA026D1}"/>
          </ac:picMkLst>
        </pc:picChg>
        <pc:picChg chg="add del">
          <ac:chgData name="Trang Ha" userId="270efafb50020bd6" providerId="LiveId" clId="{337E6CF5-5D2E-4C4C-A71A-514267A7BBAE}" dt="2022-07-23T00:39:34.627" v="760" actId="478"/>
          <ac:picMkLst>
            <pc:docMk/>
            <pc:sldMk cId="2720404043" sldId="259"/>
            <ac:picMk id="17" creationId="{19AFD16E-A82A-AFD2-67B2-61039B07D171}"/>
          </ac:picMkLst>
        </pc:picChg>
        <pc:picChg chg="add mod modCrop">
          <ac:chgData name="Trang Ha" userId="270efafb50020bd6" providerId="LiveId" clId="{337E6CF5-5D2E-4C4C-A71A-514267A7BBAE}" dt="2022-07-23T01:07:43.786" v="1089" actId="14100"/>
          <ac:picMkLst>
            <pc:docMk/>
            <pc:sldMk cId="2720404043" sldId="259"/>
            <ac:picMk id="26" creationId="{31D8DF3D-502E-0AE2-5F9B-F705CE22230F}"/>
          </ac:picMkLst>
        </pc:picChg>
      </pc:sldChg>
      <pc:sldChg chg="addSp delSp modSp mod delAnim modAnim">
        <pc:chgData name="Trang Ha" userId="270efafb50020bd6" providerId="LiveId" clId="{337E6CF5-5D2E-4C4C-A71A-514267A7BBAE}" dt="2022-07-23T00:38:56.036" v="752" actId="113"/>
        <pc:sldMkLst>
          <pc:docMk/>
          <pc:sldMk cId="1930356161" sldId="266"/>
        </pc:sldMkLst>
        <pc:spChg chg="add del mod">
          <ac:chgData name="Trang Ha" userId="270efafb50020bd6" providerId="LiveId" clId="{337E6CF5-5D2E-4C4C-A71A-514267A7BBAE}" dt="2022-07-23T00:19:29.234" v="281"/>
          <ac:spMkLst>
            <pc:docMk/>
            <pc:sldMk cId="1930356161" sldId="266"/>
            <ac:spMk id="9" creationId="{D5840FCE-583B-0082-EBCD-937CD44F5E5D}"/>
          </ac:spMkLst>
        </pc:spChg>
        <pc:spChg chg="add del mod">
          <ac:chgData name="Trang Ha" userId="270efafb50020bd6" providerId="LiveId" clId="{337E6CF5-5D2E-4C4C-A71A-514267A7BBAE}" dt="2022-07-23T00:21:27.963" v="293"/>
          <ac:spMkLst>
            <pc:docMk/>
            <pc:sldMk cId="1930356161" sldId="266"/>
            <ac:spMk id="10" creationId="{FEC2E534-72FA-5358-CD87-EC776EAFC50C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11" creationId="{912BC511-BA25-2AB7-7DE3-FCD1697271CC}"/>
          </ac:spMkLst>
        </pc:spChg>
        <pc:spChg chg="add mod">
          <ac:chgData name="Trang Ha" userId="270efafb50020bd6" providerId="LiveId" clId="{337E6CF5-5D2E-4C4C-A71A-514267A7BBAE}" dt="2022-07-23T00:31:12.139" v="641" actId="14100"/>
          <ac:spMkLst>
            <pc:docMk/>
            <pc:sldMk cId="1930356161" sldId="266"/>
            <ac:spMk id="12" creationId="{02084D00-E58B-C8F8-9B8C-2008832CE66A}"/>
          </ac:spMkLst>
        </pc:spChg>
        <pc:spChg chg="del">
          <ac:chgData name="Trang Ha" userId="270efafb50020bd6" providerId="LiveId" clId="{337E6CF5-5D2E-4C4C-A71A-514267A7BBAE}" dt="2022-07-23T00:15:16.998" v="257" actId="478"/>
          <ac:spMkLst>
            <pc:docMk/>
            <pc:sldMk cId="1930356161" sldId="266"/>
            <ac:spMk id="13" creationId="{D59ECB6D-0308-9F13-DE0C-53974F2966AF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14" creationId="{13E9B4DE-F764-45C3-BF66-AF67EF7E9108}"/>
          </ac:spMkLst>
        </pc:spChg>
        <pc:spChg chg="add mod ord">
          <ac:chgData name="Trang Ha" userId="270efafb50020bd6" providerId="LiveId" clId="{337E6CF5-5D2E-4C4C-A71A-514267A7BBAE}" dt="2022-07-23T00:33:18.674" v="656" actId="2085"/>
          <ac:spMkLst>
            <pc:docMk/>
            <pc:sldMk cId="1930356161" sldId="266"/>
            <ac:spMk id="16" creationId="{81B4D7B1-CAFB-FE95-FAD9-1D0FD0A3C0D6}"/>
          </ac:spMkLst>
        </pc:spChg>
        <pc:spChg chg="del">
          <ac:chgData name="Trang Ha" userId="270efafb50020bd6" providerId="LiveId" clId="{337E6CF5-5D2E-4C4C-A71A-514267A7BBAE}" dt="2022-07-23T00:14:40.765" v="244" actId="478"/>
          <ac:spMkLst>
            <pc:docMk/>
            <pc:sldMk cId="1930356161" sldId="266"/>
            <ac:spMk id="27" creationId="{6BE8BEA1-BEF0-6A4D-BF42-7291003ED7BB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28" creationId="{F08111B7-6874-4FDE-DC26-D4B8446AFF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4" creationId="{C2FDD5AD-C4C7-D2AC-7C50-2380740D0F30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7" creationId="{AD771915-2C50-243F-3699-347DCB4BB7F6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8" creationId="{A6B5AB65-CD7B-FE1E-FD07-0CB65DD19C0B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39" creationId="{C9C26E05-05AD-03D3-D12A-C6424DAEBB07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0" creationId="{D57B836E-5437-1BA3-2B0B-021C9643F699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1" creationId="{F43FCE4F-EFAE-E536-226D-5A326B48C453}"/>
          </ac:spMkLst>
        </pc:spChg>
        <pc:spChg chg="add mod">
          <ac:chgData name="Trang Ha" userId="270efafb50020bd6" providerId="LiveId" clId="{337E6CF5-5D2E-4C4C-A71A-514267A7BBAE}" dt="2022-07-23T00:14:45.948" v="253" actId="1036"/>
          <ac:spMkLst>
            <pc:docMk/>
            <pc:sldMk cId="1930356161" sldId="266"/>
            <ac:spMk id="42" creationId="{290AB2AC-C57E-ACB4-969B-888B593EA5E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3" creationId="{6734770D-A120-F600-729C-CB55AFE6536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4" creationId="{7517AB99-4E30-10F7-C292-8BD02EFB6B7C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5" creationId="{E8009E44-5D79-267E-EC95-F0461423EC73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6" creationId="{EA91F682-5CC9-1587-8B8C-EA12AD295892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48" creationId="{C709F9A0-5BC3-7BFC-1F08-3C14ADFF53B8}"/>
          </ac:spMkLst>
        </pc:spChg>
        <pc:spChg chg="mod">
          <ac:chgData name="Trang Ha" userId="270efafb50020bd6" providerId="LiveId" clId="{337E6CF5-5D2E-4C4C-A71A-514267A7BBAE}" dt="2022-07-23T00:19:03.992" v="278"/>
          <ac:spMkLst>
            <pc:docMk/>
            <pc:sldMk cId="1930356161" sldId="266"/>
            <ac:spMk id="49" creationId="{1A0251C1-34D8-CB5F-1D19-077A552DBFCD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0" creationId="{4147A5EB-CB12-1CF6-ECB9-7E5C6078B98A}"/>
          </ac:spMkLst>
        </pc:spChg>
        <pc:spChg chg="del">
          <ac:chgData name="Trang Ha" userId="270efafb50020bd6" providerId="LiveId" clId="{337E6CF5-5D2E-4C4C-A71A-514267A7BBAE}" dt="2022-07-23T00:14:57.550" v="254" actId="478"/>
          <ac:spMkLst>
            <pc:docMk/>
            <pc:sldMk cId="1930356161" sldId="266"/>
            <ac:spMk id="54" creationId="{B2BEAEE7-E4EA-5425-8CC8-6920762EAA74}"/>
          </ac:spMkLst>
        </pc:spChg>
        <pc:spChg chg="del">
          <ac:chgData name="Trang Ha" userId="270efafb50020bd6" providerId="LiveId" clId="{337E6CF5-5D2E-4C4C-A71A-514267A7BBAE}" dt="2022-07-23T00:15:14.824" v="256" actId="478"/>
          <ac:spMkLst>
            <pc:docMk/>
            <pc:sldMk cId="1930356161" sldId="266"/>
            <ac:spMk id="56" creationId="{3DC30DF8-E9DC-0803-CF1F-3243C6ED19EC}"/>
          </ac:spMkLst>
        </pc:spChg>
        <pc:spChg chg="del">
          <ac:chgData name="Trang Ha" userId="270efafb50020bd6" providerId="LiveId" clId="{337E6CF5-5D2E-4C4C-A71A-514267A7BBAE}" dt="2022-07-23T00:15:12.390" v="255" actId="478"/>
          <ac:spMkLst>
            <pc:docMk/>
            <pc:sldMk cId="1930356161" sldId="266"/>
            <ac:spMk id="58" creationId="{00248BC2-BA01-9560-5A59-5DBE6065570C}"/>
          </ac:spMkLst>
        </pc:spChg>
        <pc:spChg chg="mod">
          <ac:chgData name="Trang Ha" userId="270efafb50020bd6" providerId="LiveId" clId="{337E6CF5-5D2E-4C4C-A71A-514267A7BBAE}" dt="2022-07-23T00:20:59.624" v="290"/>
          <ac:spMkLst>
            <pc:docMk/>
            <pc:sldMk cId="1930356161" sldId="266"/>
            <ac:spMk id="62" creationId="{030B23D5-8F55-5017-4422-6D0B02A53981}"/>
          </ac:spMkLst>
        </pc:spChg>
        <pc:spChg chg="mod">
          <ac:chgData name="Trang Ha" userId="270efafb50020bd6" providerId="LiveId" clId="{337E6CF5-5D2E-4C4C-A71A-514267A7BBAE}" dt="2022-07-23T00:21:14.847" v="292"/>
          <ac:spMkLst>
            <pc:docMk/>
            <pc:sldMk cId="1930356161" sldId="266"/>
            <ac:spMk id="63" creationId="{D579C126-8139-B3C0-580D-CD6227EEBEA4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7" creationId="{B52A4518-55AC-2DDA-2755-D5A6F53BF5A6}"/>
          </ac:spMkLst>
        </pc:spChg>
        <pc:spChg chg="add del mod">
          <ac:chgData name="Trang Ha" userId="270efafb50020bd6" providerId="LiveId" clId="{337E6CF5-5D2E-4C4C-A71A-514267A7BBAE}" dt="2022-07-23T00:30:04.575" v="632" actId="21"/>
          <ac:spMkLst>
            <pc:docMk/>
            <pc:sldMk cId="1930356161" sldId="266"/>
            <ac:spMk id="68" creationId="{BEC1251A-6460-76FE-2E43-7C1FD020C1ED}"/>
          </ac:spMkLst>
        </pc:spChg>
        <pc:spChg chg="add mod">
          <ac:chgData name="Trang Ha" userId="270efafb50020bd6" providerId="LiveId" clId="{337E6CF5-5D2E-4C4C-A71A-514267A7BBAE}" dt="2022-07-23T00:38:56.036" v="752" actId="113"/>
          <ac:spMkLst>
            <pc:docMk/>
            <pc:sldMk cId="1930356161" sldId="266"/>
            <ac:spMk id="69" creationId="{CA577FC1-DCCB-71BE-75A3-4E3B6A816FAD}"/>
          </ac:spMkLst>
        </pc:spChg>
        <pc:spChg chg="add mod">
          <ac:chgData name="Trang Ha" userId="270efafb50020bd6" providerId="LiveId" clId="{337E6CF5-5D2E-4C4C-A71A-514267A7BBAE}" dt="2022-07-23T00:31:28.461" v="645" actId="14100"/>
          <ac:spMkLst>
            <pc:docMk/>
            <pc:sldMk cId="1930356161" sldId="266"/>
            <ac:spMk id="70" creationId="{10EBEEA2-EFF8-3ED0-8A3A-96B311686EE4}"/>
          </ac:spMkLst>
        </pc:spChg>
        <pc:spChg chg="add mod">
          <ac:chgData name="Trang Ha" userId="270efafb50020bd6" providerId="LiveId" clId="{337E6CF5-5D2E-4C4C-A71A-514267A7BBAE}" dt="2022-07-23T00:31:36.173" v="646" actId="1076"/>
          <ac:spMkLst>
            <pc:docMk/>
            <pc:sldMk cId="1930356161" sldId="266"/>
            <ac:spMk id="71" creationId="{AF27ED6C-4179-61B1-61A7-152690CFB0E5}"/>
          </ac:spMkLst>
        </pc:spChg>
        <pc:spChg chg="add mod">
          <ac:chgData name="Trang Ha" userId="270efafb50020bd6" providerId="LiveId" clId="{337E6CF5-5D2E-4C4C-A71A-514267A7BBAE}" dt="2022-07-23T00:38:40.848" v="748" actId="207"/>
          <ac:spMkLst>
            <pc:docMk/>
            <pc:sldMk cId="1930356161" sldId="266"/>
            <ac:spMk id="72" creationId="{F2F8DF38-EBD3-0569-08EA-BB02B8118CDC}"/>
          </ac:spMkLst>
        </pc:spChg>
        <pc:picChg chg="add del mod">
          <ac:chgData name="Trang Ha" userId="270efafb50020bd6" providerId="LiveId" clId="{337E6CF5-5D2E-4C4C-A71A-514267A7BBAE}" dt="2022-07-23T00:19:29.234" v="281"/>
          <ac:picMkLst>
            <pc:docMk/>
            <pc:sldMk cId="1930356161" sldId="266"/>
            <ac:picMk id="8" creationId="{DBA285AD-2875-6D7F-1DA5-785A4CBAB5B9}"/>
          </ac:picMkLst>
        </pc:picChg>
        <pc:picChg chg="add mod">
          <ac:chgData name="Trang Ha" userId="270efafb50020bd6" providerId="LiveId" clId="{337E6CF5-5D2E-4C4C-A71A-514267A7BBAE}" dt="2022-07-23T00:30:19.042" v="635" actId="1076"/>
          <ac:picMkLst>
            <pc:docMk/>
            <pc:sldMk cId="1930356161" sldId="266"/>
            <ac:picMk id="15" creationId="{B5C04E86-4B38-B925-D4D8-69A0EA06C76D}"/>
          </ac:picMkLst>
        </pc:picChg>
        <pc:picChg chg="add mod modCrop">
          <ac:chgData name="Trang Ha" userId="270efafb50020bd6" providerId="LiveId" clId="{337E6CF5-5D2E-4C4C-A71A-514267A7BBAE}" dt="2022-07-23T00:38:18.566" v="743" actId="1076"/>
          <ac:picMkLst>
            <pc:docMk/>
            <pc:sldMk cId="1930356161" sldId="266"/>
            <ac:picMk id="18" creationId="{5769543E-77AF-DF62-A1DB-11ED265DEC46}"/>
          </ac:picMkLst>
        </pc:picChg>
        <pc:picChg chg="mod">
          <ac:chgData name="Trang Ha" userId="270efafb50020bd6" providerId="LiveId" clId="{337E6CF5-5D2E-4C4C-A71A-514267A7BBAE}" dt="2022-07-23T00:17:47.046" v="269"/>
          <ac:picMkLst>
            <pc:docMk/>
            <pc:sldMk cId="1930356161" sldId="266"/>
            <ac:picMk id="47" creationId="{DE41D997-4953-DD6D-EDDB-9CCE6BE36BFC}"/>
          </ac:picMkLst>
        </pc:picChg>
        <pc:picChg chg="add del mod">
          <ac:chgData name="Trang Ha" userId="270efafb50020bd6" providerId="LiveId" clId="{337E6CF5-5D2E-4C4C-A71A-514267A7BBAE}" dt="2022-07-23T00:21:27.963" v="293"/>
          <ac:picMkLst>
            <pc:docMk/>
            <pc:sldMk cId="1930356161" sldId="266"/>
            <ac:picMk id="53" creationId="{0DE71C6B-15DE-8B8C-5FA9-22EA8F7352E1}"/>
          </ac:picMkLst>
        </pc:picChg>
        <pc:picChg chg="add del mod">
          <ac:chgData name="Trang Ha" userId="270efafb50020bd6" providerId="LiveId" clId="{337E6CF5-5D2E-4C4C-A71A-514267A7BBAE}" dt="2022-07-23T00:30:04.575" v="632" actId="21"/>
          <ac:picMkLst>
            <pc:docMk/>
            <pc:sldMk cId="1930356161" sldId="266"/>
            <ac:picMk id="60" creationId="{876E0DD6-5A06-4A0D-FFEE-A6E1A03C9631}"/>
          </ac:picMkLst>
        </pc:picChg>
        <pc:picChg chg="mod">
          <ac:chgData name="Trang Ha" userId="270efafb50020bd6" providerId="LiveId" clId="{337E6CF5-5D2E-4C4C-A71A-514267A7BBAE}" dt="2022-07-23T00:20:45.391" v="288"/>
          <ac:picMkLst>
            <pc:docMk/>
            <pc:sldMk cId="1930356161" sldId="266"/>
            <ac:picMk id="61" creationId="{3ED767A2-9A7E-B28E-E940-3A9B38E716A5}"/>
          </ac:picMkLst>
        </pc:picChg>
        <pc:picChg chg="del mod modCrop">
          <ac:chgData name="Trang Ha" userId="270efafb50020bd6" providerId="LiveId" clId="{337E6CF5-5D2E-4C4C-A71A-514267A7BBAE}" dt="2022-07-23T00:35:00.406" v="724" actId="478"/>
          <ac:picMkLst>
            <pc:docMk/>
            <pc:sldMk cId="1930356161" sldId="266"/>
            <ac:picMk id="64" creationId="{A2D9A511-90FC-8342-D033-253580F27970}"/>
          </ac:picMkLst>
        </pc:picChg>
        <pc:picChg chg="del mod">
          <ac:chgData name="Trang Ha" userId="270efafb50020bd6" providerId="LiveId" clId="{337E6CF5-5D2E-4C4C-A71A-514267A7BBAE}" dt="2022-07-23T00:28:55.699" v="623" actId="478"/>
          <ac:picMkLst>
            <pc:docMk/>
            <pc:sldMk cId="1930356161" sldId="266"/>
            <ac:picMk id="65" creationId="{0D71DED9-AA73-8908-74FA-EBD39CFF2763}"/>
          </ac:picMkLst>
        </pc:picChg>
        <pc:picChg chg="del mod">
          <ac:chgData name="Trang Ha" userId="270efafb50020bd6" providerId="LiveId" clId="{337E6CF5-5D2E-4C4C-A71A-514267A7BBAE}" dt="2022-07-23T00:22:00.700" v="301" actId="478"/>
          <ac:picMkLst>
            <pc:docMk/>
            <pc:sldMk cId="1930356161" sldId="266"/>
            <ac:picMk id="66" creationId="{9652BDB6-2D16-D61C-8901-AAC85ACADCBD}"/>
          </ac:picMkLst>
        </pc:picChg>
        <pc:picChg chg="add mod modCrop">
          <ac:chgData name="Trang Ha" userId="270efafb50020bd6" providerId="LiveId" clId="{337E6CF5-5D2E-4C4C-A71A-514267A7BBAE}" dt="2022-07-23T00:38:21.703" v="744" actId="1076"/>
          <ac:picMkLst>
            <pc:docMk/>
            <pc:sldMk cId="1930356161" sldId="266"/>
            <ac:picMk id="73" creationId="{EC7C7B7C-793C-AAD7-316F-5237A646D095}"/>
          </ac:picMkLst>
        </pc:pic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29" creationId="{105BEF81-1572-7245-304D-26A9DE367148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1" creationId="{E94453E8-EAD4-5B98-1208-B16355719B2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2" creationId="{B2A170F6-3113-9F0C-408F-86C52E59B327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3" creationId="{5A1EF840-055E-8426-DC57-B023F1AD515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5" creationId="{3E0A4922-E76C-2981-2C6D-54718C1D1F7C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36" creationId="{A4C318E3-AF9B-1982-745B-27B9086D1933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1" creationId="{7C32A367-7767-3619-CCD9-CE9E9597F605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2" creationId="{36C67A6E-9833-C4E7-8AC3-61AF9340445D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5" creationId="{0A0EE147-35F7-F75F-92EF-9DE96CF040AA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7" creationId="{6AD9B6C6-24C0-0903-03F1-795CE4A00C6B}"/>
          </ac:inkMkLst>
        </pc:inkChg>
        <pc:inkChg chg="del">
          <ac:chgData name="Trang Ha" userId="270efafb50020bd6" providerId="LiveId" clId="{337E6CF5-5D2E-4C4C-A71A-514267A7BBAE}" dt="2022-07-23T00:14:57.550" v="254" actId="478"/>
          <ac:inkMkLst>
            <pc:docMk/>
            <pc:sldMk cId="1930356161" sldId="266"/>
            <ac:inkMk id="59" creationId="{DB13D1A1-0899-CA2B-1AA0-FB0FE8AB9B28}"/>
          </ac:inkMkLst>
        </pc:ink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19" creationId="{FDFED787-C09C-0FA2-562E-8E63D1B35A20}"/>
          </ac:cxnSpMkLst>
        </pc:cxnChg>
        <pc:cxnChg chg="del">
          <ac:chgData name="Trang Ha" userId="270efafb50020bd6" providerId="LiveId" clId="{337E6CF5-5D2E-4C4C-A71A-514267A7BBAE}" dt="2022-07-23T00:14:57.550" v="254" actId="47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del">
        <pc:chgData name="Trang Ha" userId="270efafb50020bd6" providerId="LiveId" clId="{337E6CF5-5D2E-4C4C-A71A-514267A7BBAE}" dt="2022-07-23T01:12:38.103" v="1204" actId="2696"/>
        <pc:sldMkLst>
          <pc:docMk/>
          <pc:sldMk cId="466055582" sldId="267"/>
        </pc:sldMkLst>
      </pc:sldChg>
      <pc:sldChg chg="del">
        <pc:chgData name="Trang Ha" userId="270efafb50020bd6" providerId="LiveId" clId="{337E6CF5-5D2E-4C4C-A71A-514267A7BBAE}" dt="2022-07-23T01:50:34.929" v="2023" actId="47"/>
        <pc:sldMkLst>
          <pc:docMk/>
          <pc:sldMk cId="2421513423" sldId="268"/>
        </pc:sldMkLst>
      </pc:sldChg>
      <pc:sldChg chg="addSp delSp modSp add mod delAnim modAnim">
        <pc:chgData name="Trang Ha" userId="270efafb50020bd6" providerId="LiveId" clId="{337E6CF5-5D2E-4C4C-A71A-514267A7BBAE}" dt="2022-07-23T01:27:35.618" v="1475" actId="1076"/>
        <pc:sldMkLst>
          <pc:docMk/>
          <pc:sldMk cId="3090794073" sldId="269"/>
        </pc:sldMkLst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10" creationId="{78072A15-F741-107F-FA51-AC42C963E7F8}"/>
          </ac:spMkLst>
        </pc:spChg>
        <pc:spChg chg="add del mod">
          <ac:chgData name="Trang Ha" userId="270efafb50020bd6" providerId="LiveId" clId="{337E6CF5-5D2E-4C4C-A71A-514267A7BBAE}" dt="2022-07-23T01:17:57.914" v="1277" actId="11529"/>
          <ac:spMkLst>
            <pc:docMk/>
            <pc:sldMk cId="3090794073" sldId="269"/>
            <ac:spMk id="13" creationId="{7026B5B2-D9C2-9AA3-84E3-830D4E2451E4}"/>
          </ac:spMkLst>
        </pc:spChg>
        <pc:spChg chg="add del mod">
          <ac:chgData name="Trang Ha" userId="270efafb50020bd6" providerId="LiveId" clId="{337E6CF5-5D2E-4C4C-A71A-514267A7BBAE}" dt="2022-07-23T01:21:00.982" v="1301"/>
          <ac:spMkLst>
            <pc:docMk/>
            <pc:sldMk cId="3090794073" sldId="269"/>
            <ac:spMk id="14" creationId="{9DCA3B21-C1E4-9E34-D2FD-5AA39CB6C26E}"/>
          </ac:spMkLst>
        </pc:spChg>
        <pc:spChg chg="add del mod">
          <ac:chgData name="Trang Ha" userId="270efafb50020bd6" providerId="LiveId" clId="{337E6CF5-5D2E-4C4C-A71A-514267A7BBAE}" dt="2022-07-23T01:23:03.275" v="1431"/>
          <ac:spMkLst>
            <pc:docMk/>
            <pc:sldMk cId="3090794073" sldId="269"/>
            <ac:spMk id="15" creationId="{B9B5BEC9-78D1-A236-0817-0DC3DC2EA85F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16" creationId="{817D0B03-5EF3-FEE7-1CBD-A9F21F431B47}"/>
          </ac:spMkLst>
        </pc:spChg>
        <pc:spChg chg="add mod">
          <ac:chgData name="Trang Ha" userId="270efafb50020bd6" providerId="LiveId" clId="{337E6CF5-5D2E-4C4C-A71A-514267A7BBAE}" dt="2022-07-23T01:14:57.907" v="1212"/>
          <ac:spMkLst>
            <pc:docMk/>
            <pc:sldMk cId="3090794073" sldId="269"/>
            <ac:spMk id="22" creationId="{E5D9D866-2CBD-FCBA-C93E-878D978ED132}"/>
          </ac:spMkLst>
        </pc:spChg>
        <pc:spChg chg="add mod">
          <ac:chgData name="Trang Ha" userId="270efafb50020bd6" providerId="LiveId" clId="{337E6CF5-5D2E-4C4C-A71A-514267A7BBAE}" dt="2022-07-23T01:15:23.073" v="1261" actId="20577"/>
          <ac:spMkLst>
            <pc:docMk/>
            <pc:sldMk cId="3090794073" sldId="269"/>
            <ac:spMk id="24" creationId="{776A5216-E7BB-4F44-5EB5-E397763F3A18}"/>
          </ac:spMkLst>
        </pc:spChg>
        <pc:spChg chg="add mod">
          <ac:chgData name="Trang Ha" userId="270efafb50020bd6" providerId="LiveId" clId="{337E6CF5-5D2E-4C4C-A71A-514267A7BBAE}" dt="2022-07-23T01:15:19.133" v="1259" actId="20577"/>
          <ac:spMkLst>
            <pc:docMk/>
            <pc:sldMk cId="3090794073" sldId="269"/>
            <ac:spMk id="25" creationId="{1C66FEFC-CAA6-AF7A-4E2D-634E175228EF}"/>
          </ac:spMkLst>
        </pc:spChg>
        <pc:spChg chg="add mod">
          <ac:chgData name="Trang Ha" userId="270efafb50020bd6" providerId="LiveId" clId="{337E6CF5-5D2E-4C4C-A71A-514267A7BBAE}" dt="2022-07-23T01:27:28.874" v="1473" actId="1076"/>
          <ac:spMkLst>
            <pc:docMk/>
            <pc:sldMk cId="3090794073" sldId="269"/>
            <ac:spMk id="27" creationId="{90F80CBB-6737-5C4E-F434-A791F4BDCF1E}"/>
          </ac:spMkLst>
        </pc:spChg>
        <pc:spChg chg="del">
          <ac:chgData name="Trang Ha" userId="270efafb50020bd6" providerId="LiveId" clId="{337E6CF5-5D2E-4C4C-A71A-514267A7BBAE}" dt="2022-07-23T01:13:14.758" v="1207" actId="478"/>
          <ac:spMkLst>
            <pc:docMk/>
            <pc:sldMk cId="3090794073" sldId="269"/>
            <ac:spMk id="29" creationId="{A9E6914E-E1E2-C6DF-D3CA-21D7136A2109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0" creationId="{D88D4A9F-3D89-604D-DFC4-9C394A8D551A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1" creationId="{B6C7253E-517D-5910-2C4B-FEC5EE9BA9B0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2" creationId="{C01B26CA-7947-5CA7-E56F-477130F70BD5}"/>
          </ac:spMkLst>
        </pc:spChg>
        <pc:spChg chg="del">
          <ac:chgData name="Trang Ha" userId="270efafb50020bd6" providerId="LiveId" clId="{337E6CF5-5D2E-4C4C-A71A-514267A7BBAE}" dt="2022-07-23T01:13:15.383" v="1208" actId="478"/>
          <ac:spMkLst>
            <pc:docMk/>
            <pc:sldMk cId="3090794073" sldId="269"/>
            <ac:spMk id="33" creationId="{C92DFFB1-20FB-FBF4-68E8-7CA61D50789A}"/>
          </ac:spMkLst>
        </pc:spChg>
        <pc:spChg chg="mod">
          <ac:chgData name="Trang Ha" userId="270efafb50020bd6" providerId="LiveId" clId="{337E6CF5-5D2E-4C4C-A71A-514267A7BBAE}" dt="2022-07-23T01:19:26.358" v="1288"/>
          <ac:spMkLst>
            <pc:docMk/>
            <pc:sldMk cId="3090794073" sldId="269"/>
            <ac:spMk id="34" creationId="{F825C969-3301-CF28-6485-1EE54AF82FDA}"/>
          </ac:spMkLst>
        </pc:spChg>
        <pc:spChg chg="mod">
          <ac:chgData name="Trang Ha" userId="270efafb50020bd6" providerId="LiveId" clId="{337E6CF5-5D2E-4C4C-A71A-514267A7BBAE}" dt="2022-07-23T01:19:45.659" v="1292"/>
          <ac:spMkLst>
            <pc:docMk/>
            <pc:sldMk cId="3090794073" sldId="269"/>
            <ac:spMk id="35" creationId="{A7D2A8A2-8CEC-94FC-4CBC-4AD9B24940FC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6" creationId="{3451F8C6-A0B0-4625-60C4-DCAD7EE09517}"/>
          </ac:spMkLst>
        </pc:spChg>
        <pc:spChg chg="del">
          <ac:chgData name="Trang Ha" userId="270efafb50020bd6" providerId="LiveId" clId="{337E6CF5-5D2E-4C4C-A71A-514267A7BBAE}" dt="2022-07-23T01:13:08.766" v="1205" actId="478"/>
          <ac:spMkLst>
            <pc:docMk/>
            <pc:sldMk cId="3090794073" sldId="269"/>
            <ac:spMk id="38" creationId="{B342C15F-8741-C9C7-F7ED-89A04CDD5A7E}"/>
          </ac:spMkLst>
        </pc:spChg>
        <pc:spChg chg="del">
          <ac:chgData name="Trang Ha" userId="270efafb50020bd6" providerId="LiveId" clId="{337E6CF5-5D2E-4C4C-A71A-514267A7BBAE}" dt="2022-07-23T01:13:11.961" v="1206" actId="478"/>
          <ac:spMkLst>
            <pc:docMk/>
            <pc:sldMk cId="3090794073" sldId="269"/>
            <ac:spMk id="39" creationId="{96971C66-60A1-3982-6EFE-7A36B79A87BD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3" creationId="{89DC2A50-7DC6-E3EE-ED2D-86CC6CAE37D2}"/>
          </ac:spMkLst>
        </pc:spChg>
        <pc:spChg chg="add del mod">
          <ac:chgData name="Trang Ha" userId="270efafb50020bd6" providerId="LiveId" clId="{337E6CF5-5D2E-4C4C-A71A-514267A7BBAE}" dt="2022-07-23T01:25:42.658" v="1460" actId="21"/>
          <ac:spMkLst>
            <pc:docMk/>
            <pc:sldMk cId="3090794073" sldId="269"/>
            <ac:spMk id="44" creationId="{608A5289-730E-DBFC-0CCF-DA274DAEFC53}"/>
          </ac:spMkLst>
        </pc:spChg>
        <pc:picChg chg="add del mod">
          <ac:chgData name="Trang Ha" userId="270efafb50020bd6" providerId="LiveId" clId="{337E6CF5-5D2E-4C4C-A71A-514267A7BBAE}" dt="2022-07-23T01:22:13.182" v="1421" actId="478"/>
          <ac:picMkLst>
            <pc:docMk/>
            <pc:sldMk cId="3090794073" sldId="269"/>
            <ac:picMk id="8" creationId="{4E553ED0-7A35-22A8-5C18-CDCF46389AF1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9" creationId="{55E1200E-6AD3-F58C-DD01-49670EA026D1}"/>
          </ac:picMkLst>
        </pc:picChg>
        <pc:picChg chg="add del mod">
          <ac:chgData name="Trang Ha" userId="270efafb50020bd6" providerId="LiveId" clId="{337E6CF5-5D2E-4C4C-A71A-514267A7BBAE}" dt="2022-07-23T01:21:00.982" v="1301"/>
          <ac:picMkLst>
            <pc:docMk/>
            <pc:sldMk cId="3090794073" sldId="269"/>
            <ac:picMk id="12" creationId="{AFC8FE3A-BFA9-B2E0-55CE-41BEAFBFB071}"/>
          </ac:picMkLst>
        </pc:picChg>
        <pc:picChg chg="del">
          <ac:chgData name="Trang Ha" userId="270efafb50020bd6" providerId="LiveId" clId="{337E6CF5-5D2E-4C4C-A71A-514267A7BBAE}" dt="2022-07-23T01:13:17.355" v="1209" actId="478"/>
          <ac:picMkLst>
            <pc:docMk/>
            <pc:sldMk cId="3090794073" sldId="269"/>
            <ac:picMk id="17" creationId="{19AFD16E-A82A-AFD2-67B2-61039B07D171}"/>
          </ac:picMkLst>
        </pc:picChg>
        <pc:picChg chg="add mod">
          <ac:chgData name="Trang Ha" userId="270efafb50020bd6" providerId="LiveId" clId="{337E6CF5-5D2E-4C4C-A71A-514267A7BBAE}" dt="2022-07-23T01:27:35.618" v="1475" actId="1076"/>
          <ac:picMkLst>
            <pc:docMk/>
            <pc:sldMk cId="3090794073" sldId="269"/>
            <ac:picMk id="18" creationId="{06166FAA-77E2-EA92-EA9E-849B9BB36E94}"/>
          </ac:picMkLst>
        </pc:picChg>
        <pc:picChg chg="del">
          <ac:chgData name="Trang Ha" userId="270efafb50020bd6" providerId="LiveId" clId="{337E6CF5-5D2E-4C4C-A71A-514267A7BBAE}" dt="2022-07-23T01:13:11.961" v="1206" actId="478"/>
          <ac:picMkLst>
            <pc:docMk/>
            <pc:sldMk cId="3090794073" sldId="269"/>
            <ac:picMk id="26" creationId="{31D8DF3D-502E-0AE2-5F9B-F705CE22230F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37" creationId="{91AAEA33-F60F-5817-924F-A5F0EA9D105B}"/>
          </ac:picMkLst>
        </pc:picChg>
        <pc:picChg chg="mod">
          <ac:chgData name="Trang Ha" userId="270efafb50020bd6" providerId="LiveId" clId="{337E6CF5-5D2E-4C4C-A71A-514267A7BBAE}" dt="2022-07-23T01:20:06.556" v="1294"/>
          <ac:picMkLst>
            <pc:docMk/>
            <pc:sldMk cId="3090794073" sldId="269"/>
            <ac:picMk id="40" creationId="{5FF94EDE-4261-9406-D6E3-BF517353C6F4}"/>
          </ac:picMkLst>
        </pc:picChg>
        <pc:picChg chg="mod">
          <ac:chgData name="Trang Ha" userId="270efafb50020bd6" providerId="LiveId" clId="{337E6CF5-5D2E-4C4C-A71A-514267A7BBAE}" dt="2022-07-23T01:27:32.301" v="1474" actId="1076"/>
          <ac:picMkLst>
            <pc:docMk/>
            <pc:sldMk cId="3090794073" sldId="269"/>
            <ac:picMk id="41" creationId="{48287279-6AE1-9C78-CCCF-810C771E1E92}"/>
          </ac:picMkLst>
        </pc:picChg>
        <pc:picChg chg="add del mod">
          <ac:chgData name="Trang Ha" userId="270efafb50020bd6" providerId="LiveId" clId="{337E6CF5-5D2E-4C4C-A71A-514267A7BBAE}" dt="2022-07-23T01:25:42.658" v="1460" actId="21"/>
          <ac:picMkLst>
            <pc:docMk/>
            <pc:sldMk cId="3090794073" sldId="269"/>
            <ac:picMk id="42" creationId="{684B786F-ED50-733A-9E7E-8E2702F28324}"/>
          </ac:picMkLst>
        </pc:picChg>
      </pc:sldChg>
      <pc:sldChg chg="addSp delSp modSp add mod delAnim modAnim">
        <pc:chgData name="Trang Ha" userId="270efafb50020bd6" providerId="LiveId" clId="{337E6CF5-5D2E-4C4C-A71A-514267A7BBAE}" dt="2022-07-23T01:49:44.342" v="2022" actId="1036"/>
        <pc:sldMkLst>
          <pc:docMk/>
          <pc:sldMk cId="531451211" sldId="270"/>
        </pc:sldMkLst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2" creationId="{E5D9D866-2CBD-FCBA-C93E-878D978ED132}"/>
          </ac:spMkLst>
        </pc:spChg>
        <pc:spChg chg="mod">
          <ac:chgData name="Trang Ha" userId="270efafb50020bd6" providerId="LiveId" clId="{337E6CF5-5D2E-4C4C-A71A-514267A7BBAE}" dt="2022-07-23T01:38:50.595" v="1934" actId="20577"/>
          <ac:spMkLst>
            <pc:docMk/>
            <pc:sldMk cId="531451211" sldId="270"/>
            <ac:spMk id="24" creationId="{776A5216-E7BB-4F44-5EB5-E397763F3A18}"/>
          </ac:spMkLst>
        </pc:spChg>
        <pc:spChg chg="mod">
          <ac:chgData name="Trang Ha" userId="270efafb50020bd6" providerId="LiveId" clId="{337E6CF5-5D2E-4C4C-A71A-514267A7BBAE}" dt="2022-07-23T01:38:44.680" v="1932" actId="1035"/>
          <ac:spMkLst>
            <pc:docMk/>
            <pc:sldMk cId="531451211" sldId="270"/>
            <ac:spMk id="25" creationId="{1C66FEFC-CAA6-AF7A-4E2D-634E175228EF}"/>
          </ac:spMkLst>
        </pc:spChg>
        <pc:spChg chg="del mod">
          <ac:chgData name="Trang Ha" userId="270efafb50020bd6" providerId="LiveId" clId="{337E6CF5-5D2E-4C4C-A71A-514267A7BBAE}" dt="2022-07-23T01:28:44.981" v="1480" actId="478"/>
          <ac:spMkLst>
            <pc:docMk/>
            <pc:sldMk cId="531451211" sldId="270"/>
            <ac:spMk id="27" creationId="{90F80CBB-6737-5C4E-F434-A791F4BDCF1E}"/>
          </ac:spMkLst>
        </pc:spChg>
        <pc:spChg chg="add mod">
          <ac:chgData name="Trang Ha" userId="270efafb50020bd6" providerId="LiveId" clId="{337E6CF5-5D2E-4C4C-A71A-514267A7BBAE}" dt="2022-07-23T01:49:38.996" v="2021" actId="1076"/>
          <ac:spMkLst>
            <pc:docMk/>
            <pc:sldMk cId="531451211" sldId="270"/>
            <ac:spMk id="46" creationId="{F83E05E2-0C8A-A6DD-F271-779B17A9B46B}"/>
          </ac:spMkLst>
        </pc:spChg>
        <pc:spChg chg="add mod">
          <ac:chgData name="Trang Ha" userId="270efafb50020bd6" providerId="LiveId" clId="{337E6CF5-5D2E-4C4C-A71A-514267A7BBAE}" dt="2022-07-23T01:49:13.386" v="2014" actId="1076"/>
          <ac:spMkLst>
            <pc:docMk/>
            <pc:sldMk cId="531451211" sldId="270"/>
            <ac:spMk id="49" creationId="{ECF282A3-C26E-FF7A-E2EF-26CDE71D0454}"/>
          </ac:spMkLst>
        </pc:spChg>
        <pc:graphicFrameChg chg="add mod modGraphic">
          <ac:chgData name="Trang Ha" userId="270efafb50020bd6" providerId="LiveId" clId="{337E6CF5-5D2E-4C4C-A71A-514267A7BBAE}" dt="2022-07-23T01:49:07.002" v="2011" actId="1076"/>
          <ac:graphicFrameMkLst>
            <pc:docMk/>
            <pc:sldMk cId="531451211" sldId="270"/>
            <ac:graphicFrameMk id="47" creationId="{6117A36C-9EC8-E032-07F4-23D60CCAC0F2}"/>
          </ac:graphicFrameMkLst>
        </pc:graphicFrameChg>
        <pc:picChg chg="add del mod modCrop">
          <ac:chgData name="Trang Ha" userId="270efafb50020bd6" providerId="LiveId" clId="{337E6CF5-5D2E-4C4C-A71A-514267A7BBAE}" dt="2022-07-23T01:37:02.244" v="1923" actId="478"/>
          <ac:picMkLst>
            <pc:docMk/>
            <pc:sldMk cId="531451211" sldId="270"/>
            <ac:picMk id="8" creationId="{90140971-11A8-417F-B703-B826948E59CD}"/>
          </ac:picMkLst>
        </pc:picChg>
        <pc:picChg chg="del">
          <ac:chgData name="Trang Ha" userId="270efafb50020bd6" providerId="LiveId" clId="{337E6CF5-5D2E-4C4C-A71A-514267A7BBAE}" dt="2022-07-23T01:28:42.758" v="1478" actId="478"/>
          <ac:picMkLst>
            <pc:docMk/>
            <pc:sldMk cId="531451211" sldId="270"/>
            <ac:picMk id="18" creationId="{06166FAA-77E2-EA92-EA9E-849B9BB36E94}"/>
          </ac:picMkLst>
        </pc:picChg>
        <pc:picChg chg="add mod modCrop">
          <ac:chgData name="Trang Ha" userId="270efafb50020bd6" providerId="LiveId" clId="{337E6CF5-5D2E-4C4C-A71A-514267A7BBAE}" dt="2022-07-23T01:45:43.453" v="1966" actId="1076"/>
          <ac:picMkLst>
            <pc:docMk/>
            <pc:sldMk cId="531451211" sldId="270"/>
            <ac:picMk id="21" creationId="{41D354EC-54F6-1475-3644-844269C76B4F}"/>
          </ac:picMkLst>
        </pc:picChg>
        <pc:picChg chg="del">
          <ac:chgData name="Trang Ha" userId="270efafb50020bd6" providerId="LiveId" clId="{337E6CF5-5D2E-4C4C-A71A-514267A7BBAE}" dt="2022-07-23T01:28:41.862" v="1477" actId="478"/>
          <ac:picMkLst>
            <pc:docMk/>
            <pc:sldMk cId="531451211" sldId="270"/>
            <ac:picMk id="41" creationId="{48287279-6AE1-9C78-CCCF-810C771E1E92}"/>
          </ac:picMkLst>
        </pc:pic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10" creationId="{1A1A18F7-7B6E-5134-5B4F-0587C723DA88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6" creationId="{3960796D-FC4E-2B53-F40B-5962BAD67B3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8" creationId="{261E1273-C08E-9A58-DAC2-2708E16CD19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29" creationId="{AAA2F84F-DEBA-B99D-AB35-EAE86CF11AFB}"/>
          </ac:cxnSpMkLst>
        </pc:cxnChg>
        <pc:cxnChg chg="add mod">
          <ac:chgData name="Trang Ha" userId="270efafb50020bd6" providerId="LiveId" clId="{337E6CF5-5D2E-4C4C-A71A-514267A7BBAE}" dt="2022-07-23T01:38:44.680" v="1932" actId="1035"/>
          <ac:cxnSpMkLst>
            <pc:docMk/>
            <pc:sldMk cId="531451211" sldId="270"/>
            <ac:cxnSpMk id="30" creationId="{7002D4AA-5325-B158-A79A-7999D3DA651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2" creationId="{B8736C87-600A-C246-D6EF-CA8BC53CBFCD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37" creationId="{57A97163-260D-E6D2-983E-DC9FAE3C55CC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2" creationId="{F7DD520A-5E86-51F8-FF63-D9724FF6F1AE}"/>
          </ac:cxnSpMkLst>
        </pc:cxnChg>
        <pc:cxnChg chg="add mod">
          <ac:chgData name="Trang Ha" userId="270efafb50020bd6" providerId="LiveId" clId="{337E6CF5-5D2E-4C4C-A71A-514267A7BBAE}" dt="2022-07-23T01:45:43.453" v="1966" actId="1076"/>
          <ac:cxnSpMkLst>
            <pc:docMk/>
            <pc:sldMk cId="531451211" sldId="270"/>
            <ac:cxnSpMk id="43" creationId="{5110AEA4-3E78-461E-9252-34153C9AF5EA}"/>
          </ac:cxnSpMkLst>
        </pc:cxnChg>
        <pc:cxnChg chg="add mod">
          <ac:chgData name="Trang Ha" userId="270efafb50020bd6" providerId="LiveId" clId="{337E6CF5-5D2E-4C4C-A71A-514267A7BBAE}" dt="2022-07-23T01:49:44.342" v="2022" actId="1036"/>
          <ac:cxnSpMkLst>
            <pc:docMk/>
            <pc:sldMk cId="531451211" sldId="270"/>
            <ac:cxnSpMk id="44" creationId="{08E42F2C-7C28-E4BC-D96A-0C871FD7DAE3}"/>
          </ac:cxnSpMkLst>
        </pc:cxnChg>
      </pc:sldChg>
    </pc:docChg>
  </pc:docChgLst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19CD8355-F19F-43E5-B967-A626F10DE1CD}"/>
    <pc:docChg chg="undo redo custSel addSld delSld modSld sldOrd">
      <pc:chgData name="Trang Ha" userId="270efafb50020bd6" providerId="LiveId" clId="{19CD8355-F19F-43E5-B967-A626F10DE1CD}" dt="2022-07-22T22:53:30.633" v="2290" actId="1076"/>
      <pc:docMkLst>
        <pc:docMk/>
      </pc:docMkLst>
      <pc:sldChg chg="modSp mod">
        <pc:chgData name="Trang Ha" userId="270efafb50020bd6" providerId="LiveId" clId="{19CD8355-F19F-43E5-B967-A626F10DE1CD}" dt="2022-07-22T10:54:03.497" v="121" actId="255"/>
        <pc:sldMkLst>
          <pc:docMk/>
          <pc:sldMk cId="562573195" sldId="256"/>
        </pc:sldMkLst>
        <pc:spChg chg="mod">
          <ac:chgData name="Trang Ha" userId="270efafb50020bd6" providerId="LiveId" clId="{19CD8355-F19F-43E5-B967-A626F10DE1CD}" dt="2022-07-22T10:54:03.497" v="121" actId="255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19CD8355-F19F-43E5-B967-A626F10DE1CD}" dt="2022-07-22T10:53:51.943" v="119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modSp mod modTransition">
        <pc:chgData name="Trang Ha" userId="270efafb50020bd6" providerId="LiveId" clId="{19CD8355-F19F-43E5-B967-A626F10DE1CD}" dt="2022-07-22T22:51:48.717" v="2288" actId="732"/>
        <pc:sldMkLst>
          <pc:docMk/>
          <pc:sldMk cId="2365650238" sldId="258"/>
        </pc:sldMkLst>
        <pc:picChg chg="mod modCrop">
          <ac:chgData name="Trang Ha" userId="270efafb50020bd6" providerId="LiveId" clId="{19CD8355-F19F-43E5-B967-A626F10DE1CD}" dt="2022-07-22T22:51:48.717" v="2288" actId="732"/>
          <ac:picMkLst>
            <pc:docMk/>
            <pc:sldMk cId="2365650238" sldId="258"/>
            <ac:picMk id="9" creationId="{2052C995-0A09-25F6-656A-5475B138E63A}"/>
          </ac:picMkLst>
        </pc:picChg>
      </pc:sldChg>
      <pc:sldChg chg="addSp delSp modSp mod modTransition delAnim modAnim">
        <pc:chgData name="Trang Ha" userId="270efafb50020bd6" providerId="LiveId" clId="{19CD8355-F19F-43E5-B967-A626F10DE1CD}" dt="2022-07-22T22:51:35.604" v="2287"/>
        <pc:sldMkLst>
          <pc:docMk/>
          <pc:sldMk cId="2720404043" sldId="259"/>
        </pc:sldMkLst>
        <pc:spChg chg="add mod">
          <ac:chgData name="Trang Ha" userId="270efafb50020bd6" providerId="LiveId" clId="{19CD8355-F19F-43E5-B967-A626F10DE1CD}" dt="2022-07-22T22:04:02.999" v="1488" actId="20577"/>
          <ac:spMkLst>
            <pc:docMk/>
            <pc:sldMk cId="2720404043" sldId="259"/>
            <ac:spMk id="12" creationId="{F9DEE72D-DA82-7B2A-8B0E-65FDBE738A36}"/>
          </ac:spMkLst>
        </pc:spChg>
        <pc:spChg chg="del mod">
          <ac:chgData name="Trang Ha" userId="270efafb50020bd6" providerId="LiveId" clId="{19CD8355-F19F-43E5-B967-A626F10DE1CD}" dt="2022-07-22T22:08:47.326" v="1591" actId="478"/>
          <ac:spMkLst>
            <pc:docMk/>
            <pc:sldMk cId="2720404043" sldId="259"/>
            <ac:spMk id="13" creationId="{D0EDC395-1883-237F-8286-63D7C665AB79}"/>
          </ac:spMkLst>
        </pc:spChg>
        <pc:spChg chg="add mod">
          <ac:chgData name="Trang Ha" userId="270efafb50020bd6" providerId="LiveId" clId="{19CD8355-F19F-43E5-B967-A626F10DE1CD}" dt="2022-07-22T21:51:37.535" v="1121" actId="1036"/>
          <ac:spMkLst>
            <pc:docMk/>
            <pc:sldMk cId="2720404043" sldId="259"/>
            <ac:spMk id="19" creationId="{92BB646E-23F5-BCB9-E71E-4139A8A4506B}"/>
          </ac:spMkLst>
        </pc:spChg>
        <pc:spChg chg="add mod">
          <ac:chgData name="Trang Ha" userId="270efafb50020bd6" providerId="LiveId" clId="{19CD8355-F19F-43E5-B967-A626F10DE1CD}" dt="2022-07-22T21:53:31.455" v="1151" actId="1035"/>
          <ac:spMkLst>
            <pc:docMk/>
            <pc:sldMk cId="2720404043" sldId="259"/>
            <ac:spMk id="20" creationId="{45ED4585-7A3F-8618-AF2D-F09B7F6BFF9E}"/>
          </ac:spMkLst>
        </pc:spChg>
        <pc:spChg chg="add mod">
          <ac:chgData name="Trang Ha" userId="270efafb50020bd6" providerId="LiveId" clId="{19CD8355-F19F-43E5-B967-A626F10DE1CD}" dt="2022-07-22T21:53:36.066" v="1153" actId="20577"/>
          <ac:spMkLst>
            <pc:docMk/>
            <pc:sldMk cId="2720404043" sldId="259"/>
            <ac:spMk id="21" creationId="{4347D19C-CE02-CDF4-1229-F1E819C97D4C}"/>
          </ac:spMkLst>
        </pc:spChg>
        <pc:spChg chg="add mod">
          <ac:chgData name="Trang Ha" userId="270efafb50020bd6" providerId="LiveId" clId="{19CD8355-F19F-43E5-B967-A626F10DE1CD}" dt="2022-07-22T22:14:14.947" v="1638" actId="207"/>
          <ac:spMkLst>
            <pc:docMk/>
            <pc:sldMk cId="2720404043" sldId="259"/>
            <ac:spMk id="22" creationId="{C67494DF-65BE-5817-2199-8BC83E68576B}"/>
          </ac:spMkLst>
        </pc:spChg>
        <pc:spChg chg="add del mod">
          <ac:chgData name="Trang Ha" userId="270efafb50020bd6" providerId="LiveId" clId="{19CD8355-F19F-43E5-B967-A626F10DE1CD}" dt="2022-07-22T22:05:05.269" v="1499" actId="478"/>
          <ac:spMkLst>
            <pc:docMk/>
            <pc:sldMk cId="2720404043" sldId="259"/>
            <ac:spMk id="33" creationId="{2C55139A-85CD-DB70-2C1E-6A6B009FE807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4" creationId="{0A8508F1-1576-F5ED-7778-A565A5BD9BB5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5" creationId="{1C875FF0-2C62-1ABA-E7FA-6A9714337950}"/>
          </ac:spMkLst>
        </pc:spChg>
        <pc:spChg chg="del mod">
          <ac:chgData name="Trang Ha" userId="270efafb50020bd6" providerId="LiveId" clId="{19CD8355-F19F-43E5-B967-A626F10DE1CD}" dt="2022-07-22T22:08:52.837" v="1594" actId="478"/>
          <ac:spMkLst>
            <pc:docMk/>
            <pc:sldMk cId="2720404043" sldId="259"/>
            <ac:spMk id="36" creationId="{9D8C5675-AB9C-65B7-4A56-CCA134C13432}"/>
          </ac:spMkLst>
        </pc:spChg>
        <pc:spChg chg="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37" creationId="{7990F48A-D32D-08D8-32C0-ABA007E8AF61}"/>
          </ac:spMkLst>
        </pc:spChg>
        <pc:spChg chg="del mod">
          <ac:chgData name="Trang Ha" userId="270efafb50020bd6" providerId="LiveId" clId="{19CD8355-F19F-43E5-B967-A626F10DE1CD}" dt="2022-07-22T22:08:55.105" v="1596" actId="478"/>
          <ac:spMkLst>
            <pc:docMk/>
            <pc:sldMk cId="2720404043" sldId="259"/>
            <ac:spMk id="38" creationId="{F5116EE8-6FDE-9471-5535-A7A6CEFE96B6}"/>
          </ac:spMkLst>
        </pc:spChg>
        <pc:spChg chg="del">
          <ac:chgData name="Trang Ha" userId="270efafb50020bd6" providerId="LiveId" clId="{19CD8355-F19F-43E5-B967-A626F10DE1CD}" dt="2022-07-22T21:51:34.101" v="1119" actId="478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19CD8355-F19F-43E5-B967-A626F10DE1CD}" dt="2022-07-22T22:12:48.371" v="1631" actId="207"/>
          <ac:spMkLst>
            <pc:docMk/>
            <pc:sldMk cId="2720404043" sldId="259"/>
            <ac:spMk id="40" creationId="{8737E6C8-0207-3B66-FA1F-BE3C58993AAF}"/>
          </ac:spMkLst>
        </pc:spChg>
        <pc:spChg chg="add mod">
          <ac:chgData name="Trang Ha" userId="270efafb50020bd6" providerId="LiveId" clId="{19CD8355-F19F-43E5-B967-A626F10DE1CD}" dt="2022-07-22T22:13:00.406" v="1632" actId="207"/>
          <ac:spMkLst>
            <pc:docMk/>
            <pc:sldMk cId="2720404043" sldId="259"/>
            <ac:spMk id="41" creationId="{2B47FD03-E66F-C9BE-28ED-C637471C72DC}"/>
          </ac:spMkLst>
        </pc:spChg>
        <pc:spChg chg="add mod">
          <ac:chgData name="Trang Ha" userId="270efafb50020bd6" providerId="LiveId" clId="{19CD8355-F19F-43E5-B967-A626F10DE1CD}" dt="2022-07-22T22:13:07.500" v="1633" actId="207"/>
          <ac:spMkLst>
            <pc:docMk/>
            <pc:sldMk cId="2720404043" sldId="259"/>
            <ac:spMk id="42" creationId="{C497CEF2-3DF9-3039-BFE6-B00B8FD9C4F7}"/>
          </ac:spMkLst>
        </pc:spChg>
        <pc:spChg chg="add mod">
          <ac:chgData name="Trang Ha" userId="270efafb50020bd6" providerId="LiveId" clId="{19CD8355-F19F-43E5-B967-A626F10DE1CD}" dt="2022-07-22T22:13:19.429" v="1635" actId="207"/>
          <ac:spMkLst>
            <pc:docMk/>
            <pc:sldMk cId="2720404043" sldId="259"/>
            <ac:spMk id="43" creationId="{C1CE1AA2-8A99-7609-A375-8DE7852B8D36}"/>
          </ac:spMkLst>
        </pc:spChg>
        <pc:spChg chg="add mod">
          <ac:chgData name="Trang Ha" userId="270efafb50020bd6" providerId="LiveId" clId="{19CD8355-F19F-43E5-B967-A626F10DE1CD}" dt="2022-07-22T22:13:14.926" v="1634" actId="207"/>
          <ac:spMkLst>
            <pc:docMk/>
            <pc:sldMk cId="2720404043" sldId="259"/>
            <ac:spMk id="44" creationId="{AD2908A5-F7AE-2110-27E2-8D10D067D2D5}"/>
          </ac:spMkLst>
        </pc:spChg>
        <pc:grpChg chg="del">
          <ac:chgData name="Trang Ha" userId="270efafb50020bd6" providerId="LiveId" clId="{19CD8355-F19F-43E5-B967-A626F10DE1CD}" dt="2022-07-22T21:53:25.299" v="1137" actId="478"/>
          <ac:grpSpMkLst>
            <pc:docMk/>
            <pc:sldMk cId="2720404043" sldId="259"/>
            <ac:grpSpMk id="28" creationId="{306F92A2-C3C0-94E1-BC40-6C5066BB22B2}"/>
          </ac:grpSpMkLst>
        </pc:grpChg>
        <pc:picChg chg="add mod modCrop">
          <ac:chgData name="Trang Ha" userId="270efafb50020bd6" providerId="LiveId" clId="{19CD8355-F19F-43E5-B967-A626F10DE1CD}" dt="2022-07-22T22:13:34.644" v="1637" actId="1076"/>
          <ac:picMkLst>
            <pc:docMk/>
            <pc:sldMk cId="2720404043" sldId="259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08:23.268" v="1590" actId="478"/>
          <ac:picMkLst>
            <pc:docMk/>
            <pc:sldMk cId="2720404043" sldId="259"/>
            <ac:picMk id="10" creationId="{F9A12833-404F-1B78-0E59-58B6A563785F}"/>
          </ac:picMkLst>
        </pc:picChg>
        <pc:picChg chg="del">
          <ac:chgData name="Trang Ha" userId="270efafb50020bd6" providerId="LiveId" clId="{19CD8355-F19F-43E5-B967-A626F10DE1CD}" dt="2022-07-22T21:49:27.560" v="1016" actId="478"/>
          <ac:picMkLst>
            <pc:docMk/>
            <pc:sldMk cId="2720404043" sldId="259"/>
            <ac:picMk id="11" creationId="{9F46C86F-F2F0-6597-1F48-5538DE891B5A}"/>
          </ac:picMkLst>
        </pc:picChg>
        <pc:picChg chg="mod">
          <ac:chgData name="Trang Ha" userId="270efafb50020bd6" providerId="LiveId" clId="{19CD8355-F19F-43E5-B967-A626F10DE1CD}" dt="2022-07-22T22:13:27.474" v="1636" actId="1076"/>
          <ac:picMkLst>
            <pc:docMk/>
            <pc:sldMk cId="2720404043" sldId="259"/>
            <ac:picMk id="17" creationId="{19AFD16E-A82A-AFD2-67B2-61039B07D171}"/>
          </ac:picMkLst>
        </pc:picChg>
      </pc:sldChg>
      <pc:sldChg chg="addSp delSp modSp del mod">
        <pc:chgData name="Trang Ha" userId="270efafb50020bd6" providerId="LiveId" clId="{19CD8355-F19F-43E5-B967-A626F10DE1CD}" dt="2022-07-22T22:49:32.980" v="2285" actId="2696"/>
        <pc:sldMkLst>
          <pc:docMk/>
          <pc:sldMk cId="445810230" sldId="260"/>
        </pc:sldMkLst>
        <pc:spChg chg="del topLvl">
          <ac:chgData name="Trang Ha" userId="270efafb50020bd6" providerId="LiveId" clId="{19CD8355-F19F-43E5-B967-A626F10DE1CD}" dt="2022-07-22T21:52:52.545" v="1125" actId="478"/>
          <ac:spMkLst>
            <pc:docMk/>
            <pc:sldMk cId="445810230" sldId="260"/>
            <ac:spMk id="8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51.320" v="1124" actId="478"/>
          <ac:spMkLst>
            <pc:docMk/>
            <pc:sldMk cId="445810230" sldId="260"/>
            <ac:spMk id="9" creationId="{00000000-0000-0000-0000-000000000000}"/>
          </ac:spMkLst>
        </pc:spChg>
        <pc:spChg chg="del topLvl">
          <ac:chgData name="Trang Ha" userId="270efafb50020bd6" providerId="LiveId" clId="{19CD8355-F19F-43E5-B967-A626F10DE1CD}" dt="2022-07-22T21:52:47.851" v="1123" actId="478"/>
          <ac:spMkLst>
            <pc:docMk/>
            <pc:sldMk cId="445810230" sldId="260"/>
            <ac:spMk id="11" creationId="{00000000-0000-0000-0000-000000000000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6" creationId="{87CE36DA-9CD7-1ED4-1CAF-A96AD6E4A903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8" creationId="{BB583959-E2C6-B01F-0265-07C0B0729B58}"/>
          </ac:spMkLst>
        </pc:spChg>
        <pc:spChg chg="add mod">
          <ac:chgData name="Trang Ha" userId="270efafb50020bd6" providerId="LiveId" clId="{19CD8355-F19F-43E5-B967-A626F10DE1CD}" dt="2022-07-22T21:53:01.878" v="1135" actId="1038"/>
          <ac:spMkLst>
            <pc:docMk/>
            <pc:sldMk cId="445810230" sldId="260"/>
            <ac:spMk id="19" creationId="{727EB7B3-E0AA-9523-D688-808B0EBAC0FB}"/>
          </ac:spMkLst>
        </pc:spChg>
        <pc:grpChg chg="del topLvl">
          <ac:chgData name="Trang Ha" userId="270efafb50020bd6" providerId="LiveId" clId="{19CD8355-F19F-43E5-B967-A626F10DE1CD}" dt="2022-07-22T21:52:51.320" v="1124" actId="478"/>
          <ac:grpSpMkLst>
            <pc:docMk/>
            <pc:sldMk cId="445810230" sldId="260"/>
            <ac:grpSpMk id="10" creationId="{00000000-0000-0000-0000-000000000000}"/>
          </ac:grpSpMkLst>
        </pc:grpChg>
        <pc:grpChg chg="del">
          <ac:chgData name="Trang Ha" userId="270efafb50020bd6" providerId="LiveId" clId="{19CD8355-F19F-43E5-B967-A626F10DE1CD}" dt="2022-07-22T21:52:47.851" v="1123" actId="478"/>
          <ac:grpSpMkLst>
            <pc:docMk/>
            <pc:sldMk cId="445810230" sldId="260"/>
            <ac:grpSpMk id="12" creationId="{00000000-0000-0000-0000-000000000000}"/>
          </ac:grpSpMkLst>
        </pc:grpChg>
      </pc:sldChg>
      <pc:sldChg chg="del">
        <pc:chgData name="Trang Ha" userId="270efafb50020bd6" providerId="LiveId" clId="{19CD8355-F19F-43E5-B967-A626F10DE1CD}" dt="2022-07-22T22:14:51.284" v="1639" actId="2696"/>
        <pc:sldMkLst>
          <pc:docMk/>
          <pc:sldMk cId="3596358928" sldId="265"/>
        </pc:sldMkLst>
      </pc:sldChg>
      <pc:sldChg chg="addSp delSp modSp mod modTransition delAnim modAnim">
        <pc:chgData name="Trang Ha" userId="270efafb50020bd6" providerId="LiveId" clId="{19CD8355-F19F-43E5-B967-A626F10DE1CD}" dt="2022-07-22T22:53:30.633" v="2290" actId="1076"/>
        <pc:sldMkLst>
          <pc:docMk/>
          <pc:sldMk cId="1930356161" sldId="266"/>
        </pc:sldMkLst>
        <pc:spChg chg="del">
          <ac:chgData name="Trang Ha" userId="270efafb50020bd6" providerId="LiveId" clId="{19CD8355-F19F-43E5-B967-A626F10DE1CD}" dt="2022-07-22T10:54:20.411" v="122" actId="478"/>
          <ac:spMkLst>
            <pc:docMk/>
            <pc:sldMk cId="1930356161" sldId="266"/>
            <ac:spMk id="7" creationId="{00000000-0000-0000-0000-000000000000}"/>
          </ac:spMkLst>
        </pc:spChg>
        <pc:spChg chg="mod">
          <ac:chgData name="Trang Ha" userId="270efafb50020bd6" providerId="LiveId" clId="{19CD8355-F19F-43E5-B967-A626F10DE1CD}" dt="2022-07-22T15:29:58.436" v="863" actId="1076"/>
          <ac:spMkLst>
            <pc:docMk/>
            <pc:sldMk cId="1930356161" sldId="266"/>
            <ac:spMk id="13" creationId="{D59ECB6D-0308-9F13-DE0C-53974F2966AF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14" creationId="{13E9B4DE-F764-45C3-BF66-AF67EF7E9108}"/>
          </ac:spMkLst>
        </pc:spChg>
        <pc:spChg chg="add mod">
          <ac:chgData name="Trang Ha" userId="270efafb50020bd6" providerId="LiveId" clId="{19CD8355-F19F-43E5-B967-A626F10DE1CD}" dt="2022-07-22T15:29:22.443" v="861" actId="1076"/>
          <ac:spMkLst>
            <pc:docMk/>
            <pc:sldMk cId="1930356161" sldId="266"/>
            <ac:spMk id="27" creationId="{6BE8BEA1-BEF0-6A4D-BF42-7291003ED7BB}"/>
          </ac:spMkLst>
        </pc:spChg>
        <pc:spChg chg="add mod">
          <ac:chgData name="Trang Ha" userId="270efafb50020bd6" providerId="LiveId" clId="{19CD8355-F19F-43E5-B967-A626F10DE1CD}" dt="2022-07-22T21:45:54.246" v="1013" actId="1076"/>
          <ac:spMkLst>
            <pc:docMk/>
            <pc:sldMk cId="1930356161" sldId="266"/>
            <ac:spMk id="28" creationId="{F08111B7-6874-4FDE-DC26-D4B8446AFF73}"/>
          </ac:spMkLst>
        </pc:spChg>
        <pc:spChg chg="add mod">
          <ac:chgData name="Trang Ha" userId="270efafb50020bd6" providerId="LiveId" clId="{19CD8355-F19F-43E5-B967-A626F10DE1CD}" dt="2022-07-22T21:45:23.330" v="1012" actId="14100"/>
          <ac:spMkLst>
            <pc:docMk/>
            <pc:sldMk cId="1930356161" sldId="266"/>
            <ac:spMk id="34" creationId="{C2FDD5AD-C4C7-D2AC-7C50-2380740D0F30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7" creationId="{AD771915-2C50-243F-3699-347DCB4BB7F6}"/>
          </ac:spMkLst>
        </pc:spChg>
        <pc:spChg chg="add mod">
          <ac:chgData name="Trang Ha" userId="270efafb50020bd6" providerId="LiveId" clId="{19CD8355-F19F-43E5-B967-A626F10DE1CD}" dt="2022-07-22T13:42:50.415" v="299" actId="20577"/>
          <ac:spMkLst>
            <pc:docMk/>
            <pc:sldMk cId="1930356161" sldId="266"/>
            <ac:spMk id="38" creationId="{A6B5AB65-CD7B-FE1E-FD07-0CB65DD19C0B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39" creationId="{C9C26E05-05AD-03D3-D12A-C6424DAEBB07}"/>
          </ac:spMkLst>
        </pc:spChg>
        <pc:spChg chg="mod">
          <ac:chgData name="Trang Ha" userId="270efafb50020bd6" providerId="LiveId" clId="{19CD8355-F19F-43E5-B967-A626F10DE1CD}" dt="2022-07-22T13:34:38.539" v="283" actId="1038"/>
          <ac:spMkLst>
            <pc:docMk/>
            <pc:sldMk cId="1930356161" sldId="266"/>
            <ac:spMk id="40" creationId="{D57B836E-5437-1BA3-2B0B-021C9643F699}"/>
          </ac:spMkLst>
        </pc:spChg>
        <pc:spChg chg="add mod">
          <ac:chgData name="Trang Ha" userId="270efafb50020bd6" providerId="LiveId" clId="{19CD8355-F19F-43E5-B967-A626F10DE1CD}" dt="2022-07-22T13:46:15.826" v="324" actId="20577"/>
          <ac:spMkLst>
            <pc:docMk/>
            <pc:sldMk cId="1930356161" sldId="266"/>
            <ac:spMk id="41" creationId="{F43FCE4F-EFAE-E536-226D-5A326B48C453}"/>
          </ac:spMkLst>
        </pc:spChg>
        <pc:spChg chg="add del mod">
          <ac:chgData name="Trang Ha" userId="270efafb50020bd6" providerId="LiveId" clId="{19CD8355-F19F-43E5-B967-A626F10DE1CD}" dt="2022-07-22T15:42:49.763" v="975" actId="478"/>
          <ac:spMkLst>
            <pc:docMk/>
            <pc:sldMk cId="1930356161" sldId="266"/>
            <ac:spMk id="42" creationId="{AF9170D3-62F3-A810-DDA3-25D9A3ACB508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3" creationId="{6734770D-A120-F600-729C-CB55AFE65363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4" creationId="{7517AB99-4E30-10F7-C292-8BD02EFB6B7C}"/>
          </ac:spMkLst>
        </pc:spChg>
        <pc:spChg chg="mod">
          <ac:chgData name="Trang Ha" userId="270efafb50020bd6" providerId="LiveId" clId="{19CD8355-F19F-43E5-B967-A626F10DE1CD}" dt="2022-07-22T15:31:27.906" v="911" actId="1076"/>
          <ac:spMkLst>
            <pc:docMk/>
            <pc:sldMk cId="1930356161" sldId="266"/>
            <ac:spMk id="45" creationId="{E8009E44-5D79-267E-EC95-F0461423EC73}"/>
          </ac:spMkLst>
        </pc:spChg>
        <pc:spChg chg="mod">
          <ac:chgData name="Trang Ha" userId="270efafb50020bd6" providerId="LiveId" clId="{19CD8355-F19F-43E5-B967-A626F10DE1CD}" dt="2022-07-22T22:53:30.633" v="2290" actId="1076"/>
          <ac:spMkLst>
            <pc:docMk/>
            <pc:sldMk cId="1930356161" sldId="266"/>
            <ac:spMk id="46" creationId="{EA91F682-5CC9-1587-8B8C-EA12AD295892}"/>
          </ac:spMkLst>
        </pc:spChg>
        <pc:spChg chg="add del mod">
          <ac:chgData name="Trang Ha" userId="270efafb50020bd6" providerId="LiveId" clId="{19CD8355-F19F-43E5-B967-A626F10DE1CD}" dt="2022-07-22T15:42:38.702" v="971" actId="478"/>
          <ac:spMkLst>
            <pc:docMk/>
            <pc:sldMk cId="1930356161" sldId="266"/>
            <ac:spMk id="47" creationId="{F7F87F3B-696B-EFF5-D4F9-1C5DD2284E0D}"/>
          </ac:spMkLst>
        </pc:spChg>
        <pc:spChg chg="mod">
          <ac:chgData name="Trang Ha" userId="270efafb50020bd6" providerId="LiveId" clId="{19CD8355-F19F-43E5-B967-A626F10DE1CD}" dt="2022-07-22T15:10:34.540" v="786" actId="1037"/>
          <ac:spMkLst>
            <pc:docMk/>
            <pc:sldMk cId="1930356161" sldId="266"/>
            <ac:spMk id="48" creationId="{C709F9A0-5BC3-7BFC-1F08-3C14ADFF53B8}"/>
          </ac:spMkLst>
        </pc:spChg>
        <pc:spChg chg="add del mod">
          <ac:chgData name="Trang Ha" userId="270efafb50020bd6" providerId="LiveId" clId="{19CD8355-F19F-43E5-B967-A626F10DE1CD}" dt="2022-07-22T15:42:42.835" v="973" actId="478"/>
          <ac:spMkLst>
            <pc:docMk/>
            <pc:sldMk cId="1930356161" sldId="266"/>
            <ac:spMk id="49" creationId="{99D79A1E-26D2-CCF9-6089-0C6F2F01F432}"/>
          </ac:spMkLst>
        </pc:spChg>
        <pc:spChg chg="mod">
          <ac:chgData name="Trang Ha" userId="270efafb50020bd6" providerId="LiveId" clId="{19CD8355-F19F-43E5-B967-A626F10DE1CD}" dt="2022-07-22T15:10:10.980" v="785" actId="1037"/>
          <ac:spMkLst>
            <pc:docMk/>
            <pc:sldMk cId="1930356161" sldId="266"/>
            <ac:spMk id="50" creationId="{4147A5EB-CB12-1CF6-ECB9-7E5C6078B98A}"/>
          </ac:spMkLst>
        </pc:spChg>
        <pc:spChg chg="add del mod">
          <ac:chgData name="Trang Ha" userId="270efafb50020bd6" providerId="LiveId" clId="{19CD8355-F19F-43E5-B967-A626F10DE1CD}" dt="2022-07-22T15:42:40.542" v="972" actId="478"/>
          <ac:spMkLst>
            <pc:docMk/>
            <pc:sldMk cId="1930356161" sldId="266"/>
            <ac:spMk id="53" creationId="{6DC86DB5-3353-F213-6C09-35F94A7EC372}"/>
          </ac:spMkLst>
        </pc:spChg>
        <pc:spChg chg="add mod">
          <ac:chgData name="Trang Ha" userId="270efafb50020bd6" providerId="LiveId" clId="{19CD8355-F19F-43E5-B967-A626F10DE1CD}" dt="2022-07-22T15:42:55.464" v="976" actId="1076"/>
          <ac:spMkLst>
            <pc:docMk/>
            <pc:sldMk cId="1930356161" sldId="266"/>
            <ac:spMk id="54" creationId="{B2BEAEE7-E4EA-5425-8CC8-6920762EAA74}"/>
          </ac:spMkLst>
        </pc:spChg>
        <pc:spChg chg="add mod">
          <ac:chgData name="Trang Ha" userId="270efafb50020bd6" providerId="LiveId" clId="{19CD8355-F19F-43E5-B967-A626F10DE1CD}" dt="2022-07-22T15:41:15.556" v="968" actId="20577"/>
          <ac:spMkLst>
            <pc:docMk/>
            <pc:sldMk cId="1930356161" sldId="266"/>
            <ac:spMk id="56" creationId="{3DC30DF8-E9DC-0803-CF1F-3243C6ED19EC}"/>
          </ac:spMkLst>
        </pc:spChg>
        <pc:spChg chg="add mod">
          <ac:chgData name="Trang Ha" userId="270efafb50020bd6" providerId="LiveId" clId="{19CD8355-F19F-43E5-B967-A626F10DE1CD}" dt="2022-07-22T15:09:55.644" v="744" actId="1076"/>
          <ac:spMkLst>
            <pc:docMk/>
            <pc:sldMk cId="1930356161" sldId="266"/>
            <ac:spMk id="58" creationId="{00248BC2-BA01-9560-5A59-5DBE6065570C}"/>
          </ac:spMkLst>
        </pc:spChg>
        <pc:spChg chg="add del mod">
          <ac:chgData name="Trang Ha" userId="270efafb50020bd6" providerId="LiveId" clId="{19CD8355-F19F-43E5-B967-A626F10DE1CD}" dt="2022-07-22T15:06:09.078" v="533" actId="478"/>
          <ac:spMkLst>
            <pc:docMk/>
            <pc:sldMk cId="1930356161" sldId="266"/>
            <ac:spMk id="60" creationId="{C7EF96B2-AE28-C583-AD2C-C1F3B491A80D}"/>
          </ac:spMkLst>
        </pc:spChg>
        <pc:picChg chg="del mod">
          <ac:chgData name="Trang Ha" userId="270efafb50020bd6" providerId="LiveId" clId="{19CD8355-F19F-43E5-B967-A626F10DE1CD}" dt="2022-07-22T15:10:01.377" v="745" actId="478"/>
          <ac:picMkLst>
            <pc:docMk/>
            <pc:sldMk cId="1930356161" sldId="266"/>
            <ac:picMk id="10" creationId="{BEE0B14A-4BF4-7B60-6E24-51A416F19CE6}"/>
          </ac:picMkLst>
        </pc:picChg>
        <pc:picChg chg="mod">
          <ac:chgData name="Trang Ha" userId="270efafb50020bd6" providerId="LiveId" clId="{19CD8355-F19F-43E5-B967-A626F10DE1CD}" dt="2022-07-22T15:27:39.196" v="852" actId="1076"/>
          <ac:picMkLst>
            <pc:docMk/>
            <pc:sldMk cId="1930356161" sldId="266"/>
            <ac:picMk id="26" creationId="{66507F8D-E799-DFEF-BFF4-395D65187FCE}"/>
          </ac:picMkLst>
        </pc:pic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29" creationId="{105BEF81-1572-7245-304D-26A9DE367148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1" creationId="{E94453E8-EAD4-5B98-1208-B16355719B2C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2" creationId="{B2A170F6-3113-9F0C-408F-86C52E59B327}"/>
          </ac:inkMkLst>
        </pc:inkChg>
        <pc:inkChg chg="add mod">
          <ac:chgData name="Trang Ha" userId="270efafb50020bd6" providerId="LiveId" clId="{19CD8355-F19F-43E5-B967-A626F10DE1CD}" dt="2022-07-22T11:03:57.775" v="265" actId="1038"/>
          <ac:inkMkLst>
            <pc:docMk/>
            <pc:sldMk cId="1930356161" sldId="266"/>
            <ac:inkMk id="33" creationId="{5A1EF840-055E-8426-DC57-B023F1AD515A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5" creationId="{3E0A4922-E76C-2981-2C6D-54718C1D1F7C}"/>
          </ac:inkMkLst>
        </pc:inkChg>
        <pc:inkChg chg="mod">
          <ac:chgData name="Trang Ha" userId="270efafb50020bd6" providerId="LiveId" clId="{19CD8355-F19F-43E5-B967-A626F10DE1CD}" dt="2022-07-22T13:34:38.539" v="283" actId="1038"/>
          <ac:inkMkLst>
            <pc:docMk/>
            <pc:sldMk cId="1930356161" sldId="266"/>
            <ac:inkMk id="36" creationId="{A4C318E3-AF9B-1982-745B-27B9086D1933}"/>
          </ac:inkMkLst>
        </pc:inkChg>
        <pc:inkChg chg="mod">
          <ac:chgData name="Trang Ha" userId="270efafb50020bd6" providerId="LiveId" clId="{19CD8355-F19F-43E5-B967-A626F10DE1CD}" dt="2022-07-22T15:10:34.540" v="786" actId="1037"/>
          <ac:inkMkLst>
            <pc:docMk/>
            <pc:sldMk cId="1930356161" sldId="266"/>
            <ac:inkMk id="51" creationId="{7C32A367-7767-3619-CCD9-CE9E9597F605}"/>
          </ac:inkMkLst>
        </pc:inkChg>
        <pc:inkChg chg="mod">
          <ac:chgData name="Trang Ha" userId="270efafb50020bd6" providerId="LiveId" clId="{19CD8355-F19F-43E5-B967-A626F10DE1CD}" dt="2022-07-22T15:10:10.980" v="785" actId="1037"/>
          <ac:inkMkLst>
            <pc:docMk/>
            <pc:sldMk cId="1930356161" sldId="266"/>
            <ac:inkMk id="52" creationId="{36C67A6E-9833-C4E7-8AC3-61AF9340445D}"/>
          </ac:inkMkLst>
        </pc:inkChg>
        <pc:inkChg chg="add mod">
          <ac:chgData name="Trang Ha" userId="270efafb50020bd6" providerId="LiveId" clId="{19CD8355-F19F-43E5-B967-A626F10DE1CD}" dt="2022-07-22T15:07:01.878" v="595" actId="1035"/>
          <ac:inkMkLst>
            <pc:docMk/>
            <pc:sldMk cId="1930356161" sldId="266"/>
            <ac:inkMk id="55" creationId="{0A0EE147-35F7-F75F-92EF-9DE96CF040AA}"/>
          </ac:inkMkLst>
        </pc:inkChg>
        <pc:inkChg chg="add mod">
          <ac:chgData name="Trang Ha" userId="270efafb50020bd6" providerId="LiveId" clId="{19CD8355-F19F-43E5-B967-A626F10DE1CD}" dt="2022-07-22T15:09:19.348" v="735" actId="1076"/>
          <ac:inkMkLst>
            <pc:docMk/>
            <pc:sldMk cId="1930356161" sldId="266"/>
            <ac:inkMk id="57" creationId="{6AD9B6C6-24C0-0903-03F1-795CE4A00C6B}"/>
          </ac:inkMkLst>
        </pc:inkChg>
        <pc:inkChg chg="add mod">
          <ac:chgData name="Trang Ha" userId="270efafb50020bd6" providerId="LiveId" clId="{19CD8355-F19F-43E5-B967-A626F10DE1CD}" dt="2022-07-22T15:08:54.800" v="724" actId="1076"/>
          <ac:inkMkLst>
            <pc:docMk/>
            <pc:sldMk cId="1930356161" sldId="266"/>
            <ac:inkMk id="59" creationId="{DB13D1A1-0899-CA2B-1AA0-FB0FE8AB9B28}"/>
          </ac:inkMkLst>
        </pc:inkChg>
        <pc:inkChg chg="add del mod">
          <ac:chgData name="Trang Ha" userId="270efafb50020bd6" providerId="LiveId" clId="{19CD8355-F19F-43E5-B967-A626F10DE1CD}" dt="2022-07-22T15:06:09.078" v="533" actId="478"/>
          <ac:inkMkLst>
            <pc:docMk/>
            <pc:sldMk cId="1930356161" sldId="266"/>
            <ac:inkMk id="61" creationId="{24AA287B-2EEF-06C2-0126-AD360C1636ED}"/>
          </ac:inkMkLst>
        </pc:inkChg>
        <pc:cxnChg chg="mod">
          <ac:chgData name="Trang Ha" userId="270efafb50020bd6" providerId="LiveId" clId="{19CD8355-F19F-43E5-B967-A626F10DE1CD}" dt="2022-07-22T13:34:38.539" v="283" actId="1038"/>
          <ac:cxnSpMkLst>
            <pc:docMk/>
            <pc:sldMk cId="1930356161" sldId="266"/>
            <ac:cxnSpMk id="19" creationId="{FDFED787-C09C-0FA2-562E-8E63D1B35A20}"/>
          </ac:cxnSpMkLst>
        </pc:cxnChg>
        <pc:cxnChg chg="add mod">
          <ac:chgData name="Trang Ha" userId="270efafb50020bd6" providerId="LiveId" clId="{19CD8355-F19F-43E5-B967-A626F10DE1CD}" dt="2022-07-22T11:03:57.775" v="265" actId="1038"/>
          <ac:cxnSpMkLst>
            <pc:docMk/>
            <pc:sldMk cId="1930356161" sldId="266"/>
            <ac:cxnSpMk id="30" creationId="{EC0B580D-FDAA-872A-EC88-FF2D53FDA6C9}"/>
          </ac:cxnSpMkLst>
        </pc:cxnChg>
      </pc:sldChg>
      <pc:sldChg chg="addSp delSp modSp add mod ord delAnim modAnim">
        <pc:chgData name="Trang Ha" userId="270efafb50020bd6" providerId="LiveId" clId="{19CD8355-F19F-43E5-B967-A626F10DE1CD}" dt="2022-07-22T22:52:45.151" v="2289"/>
        <pc:sldMkLst>
          <pc:docMk/>
          <pc:sldMk cId="466055582" sldId="267"/>
        </pc:sldMkLst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15:01.468" v="1645" actId="20577"/>
          <ac:spMkLst>
            <pc:docMk/>
            <pc:sldMk cId="466055582" sldId="267"/>
            <ac:spMk id="21" creationId="{4347D19C-CE02-CDF4-1229-F1E819C97D4C}"/>
          </ac:spMkLst>
        </pc:spChg>
        <pc:spChg chg="add del mod">
          <ac:chgData name="Trang Ha" userId="270efafb50020bd6" providerId="LiveId" clId="{19CD8355-F19F-43E5-B967-A626F10DE1CD}" dt="2022-07-22T22:16:45.857" v="1676" actId="20577"/>
          <ac:spMkLst>
            <pc:docMk/>
            <pc:sldMk cId="466055582" sldId="267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20:07.875" v="1925" actId="1076"/>
          <ac:spMkLst>
            <pc:docMk/>
            <pc:sldMk cId="466055582" sldId="267"/>
            <ac:spMk id="24" creationId="{EF3EF65D-5273-59A2-5BEF-A214DA3093E9}"/>
          </ac:spMkLst>
        </pc:spChg>
        <pc:spChg chg="add mod">
          <ac:chgData name="Trang Ha" userId="270efafb50020bd6" providerId="LiveId" clId="{19CD8355-F19F-43E5-B967-A626F10DE1CD}" dt="2022-07-22T22:20:21.270" v="1927" actId="1076"/>
          <ac:spMkLst>
            <pc:docMk/>
            <pc:sldMk cId="466055582" sldId="267"/>
            <ac:spMk id="25" creationId="{03D58EEE-5F03-D2D4-CD1F-C2E5441AE906}"/>
          </ac:spMkLst>
        </pc:spChg>
        <pc:spChg chg="add mod">
          <ac:chgData name="Trang Ha" userId="270efafb50020bd6" providerId="LiveId" clId="{19CD8355-F19F-43E5-B967-A626F10DE1CD}" dt="2022-07-22T22:21:44.253" v="1938" actId="14100"/>
          <ac:spMkLst>
            <pc:docMk/>
            <pc:sldMk cId="466055582" sldId="267"/>
            <ac:spMk id="26" creationId="{164F5F58-4003-29B7-C8DA-618F2F563785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29" creationId="{F9A6C1EE-789F-E68F-2A9C-99CA32FE67F0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0" creationId="{B20F511D-24B3-DDD4-98CB-CAE8353B4442}"/>
          </ac:spMkLst>
        </pc:spChg>
        <pc:spChg chg="add mod">
          <ac:chgData name="Trang Ha" userId="270efafb50020bd6" providerId="LiveId" clId="{19CD8355-F19F-43E5-B967-A626F10DE1CD}" dt="2022-07-22T22:30:11.303" v="2072" actId="1037"/>
          <ac:spMkLst>
            <pc:docMk/>
            <pc:sldMk cId="466055582" sldId="267"/>
            <ac:spMk id="31" creationId="{D4B26EAD-FC2F-CA84-5295-60FF46ECB443}"/>
          </ac:spMkLst>
        </pc:spChg>
        <pc:spChg chg="add mod">
          <ac:chgData name="Trang Ha" userId="270efafb50020bd6" providerId="LiveId" clId="{19CD8355-F19F-43E5-B967-A626F10DE1CD}" dt="2022-07-22T22:30:19.063" v="2074" actId="1037"/>
          <ac:spMkLst>
            <pc:docMk/>
            <pc:sldMk cId="466055582" sldId="267"/>
            <ac:spMk id="32" creationId="{3F8CF49F-9147-30B7-F145-EE2228864B8B}"/>
          </ac:spMkLst>
        </pc:spChg>
        <pc:spChg chg="add mod">
          <ac:chgData name="Trang Ha" userId="270efafb50020bd6" providerId="LiveId" clId="{19CD8355-F19F-43E5-B967-A626F10DE1CD}" dt="2022-07-22T22:30:38.422" v="2079" actId="20577"/>
          <ac:spMkLst>
            <pc:docMk/>
            <pc:sldMk cId="466055582" sldId="267"/>
            <ac:spMk id="33" creationId="{29F0A227-EF5C-C179-72BC-CB97D622B32B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15:37.770" v="1646" actId="478"/>
          <ac:spMkLst>
            <pc:docMk/>
            <pc:sldMk cId="466055582" sldId="267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15:40.245" v="1647" actId="478"/>
          <ac:picMkLst>
            <pc:docMk/>
            <pc:sldMk cId="466055582" sldId="267"/>
            <ac:picMk id="8" creationId="{834248BF-6C47-A61B-BD0A-61E3FA061CFC}"/>
          </ac:picMkLst>
        </pc:picChg>
        <pc:picChg chg="add del mod">
          <ac:chgData name="Trang Ha" userId="270efafb50020bd6" providerId="LiveId" clId="{19CD8355-F19F-43E5-B967-A626F10DE1CD}" dt="2022-07-22T22:20:00.063" v="1924" actId="478"/>
          <ac:picMkLst>
            <pc:docMk/>
            <pc:sldMk cId="466055582" sldId="267"/>
            <ac:picMk id="9" creationId="{8FCCEF38-2326-1CB8-82E9-E5FFA4B3ABC2}"/>
          </ac:picMkLst>
        </pc:picChg>
        <pc:picChg chg="add mod">
          <ac:chgData name="Trang Ha" userId="270efafb50020bd6" providerId="LiveId" clId="{19CD8355-F19F-43E5-B967-A626F10DE1CD}" dt="2022-07-22T22:21:25.812" v="1935" actId="1076"/>
          <ac:picMkLst>
            <pc:docMk/>
            <pc:sldMk cId="466055582" sldId="267"/>
            <ac:picMk id="11" creationId="{060AB038-8A2F-53AD-9A14-25F09C0B4BF5}"/>
          </ac:picMkLst>
        </pc:picChg>
      </pc:sldChg>
      <pc:sldChg chg="addSp delSp modSp add mod delAnim">
        <pc:chgData name="Trang Ha" userId="270efafb50020bd6" providerId="LiveId" clId="{19CD8355-F19F-43E5-B967-A626F10DE1CD}" dt="2022-07-22T22:39:26.215" v="2284" actId="1076"/>
        <pc:sldMkLst>
          <pc:docMk/>
          <pc:sldMk cId="2421513423" sldId="268"/>
        </pc:sldMkLst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12" creationId="{F9DEE72D-DA82-7B2A-8B0E-65FDBE738A36}"/>
          </ac:spMkLst>
        </pc:spChg>
        <pc:spChg chg="mod">
          <ac:chgData name="Trang Ha" userId="270efafb50020bd6" providerId="LiveId" clId="{19CD8355-F19F-43E5-B967-A626F10DE1CD}" dt="2022-07-22T22:32:36.027" v="2083" actId="20577"/>
          <ac:spMkLst>
            <pc:docMk/>
            <pc:sldMk cId="2421513423" sldId="268"/>
            <ac:spMk id="21" creationId="{4347D19C-CE02-CDF4-1229-F1E819C97D4C}"/>
          </ac:spMkLst>
        </pc:spChg>
        <pc:spChg chg="del">
          <ac:chgData name="Trang Ha" userId="270efafb50020bd6" providerId="LiveId" clId="{19CD8355-F19F-43E5-B967-A626F10DE1CD}" dt="2022-07-22T22:32:53.736" v="2084" actId="478"/>
          <ac:spMkLst>
            <pc:docMk/>
            <pc:sldMk cId="2421513423" sldId="268"/>
            <ac:spMk id="22" creationId="{C67494DF-65BE-5817-2199-8BC83E68576B}"/>
          </ac:spMkLst>
        </pc:spChg>
        <pc:spChg chg="add mod">
          <ac:chgData name="Trang Ha" userId="270efafb50020bd6" providerId="LiveId" clId="{19CD8355-F19F-43E5-B967-A626F10DE1CD}" dt="2022-07-22T22:37:05.602" v="2258" actId="20577"/>
          <ac:spMkLst>
            <pc:docMk/>
            <pc:sldMk cId="2421513423" sldId="268"/>
            <ac:spMk id="23" creationId="{17A3A7CB-88A7-6C41-25AF-021D954DF5B6}"/>
          </ac:spMkLst>
        </pc:spChg>
        <pc:spChg chg="add del mod">
          <ac:chgData name="Trang Ha" userId="270efafb50020bd6" providerId="LiveId" clId="{19CD8355-F19F-43E5-B967-A626F10DE1CD}" dt="2022-07-22T22:33:17.841" v="2087"/>
          <ac:spMkLst>
            <pc:docMk/>
            <pc:sldMk cId="2421513423" sldId="268"/>
            <ac:spMk id="24" creationId="{30180862-94B0-FC01-A581-C3B86386534D}"/>
          </ac:spMkLst>
        </pc:spChg>
        <pc:spChg chg="add mod">
          <ac:chgData name="Trang Ha" userId="270efafb50020bd6" providerId="LiveId" clId="{19CD8355-F19F-43E5-B967-A626F10DE1CD}" dt="2022-07-22T22:38:01.190" v="2266" actId="20577"/>
          <ac:spMkLst>
            <pc:docMk/>
            <pc:sldMk cId="2421513423" sldId="268"/>
            <ac:spMk id="27" creationId="{5478271E-A0E6-F3B8-D0AA-1CF15B012E63}"/>
          </ac:spMkLst>
        </pc:spChg>
        <pc:spChg chg="add mod">
          <ac:chgData name="Trang Ha" userId="270efafb50020bd6" providerId="LiveId" clId="{19CD8355-F19F-43E5-B967-A626F10DE1CD}" dt="2022-07-22T22:38:29.435" v="2275" actId="20577"/>
          <ac:spMkLst>
            <pc:docMk/>
            <pc:sldMk cId="2421513423" sldId="268"/>
            <ac:spMk id="28" creationId="{86EE5FA7-15B3-5657-0CC4-03F35FC82E99}"/>
          </ac:spMkLst>
        </pc:spChg>
        <pc:spChg chg="add del mod">
          <ac:chgData name="Trang Ha" userId="270efafb50020bd6" providerId="LiveId" clId="{19CD8355-F19F-43E5-B967-A626F10DE1CD}" dt="2022-07-22T22:38:21.616" v="2271" actId="478"/>
          <ac:spMkLst>
            <pc:docMk/>
            <pc:sldMk cId="2421513423" sldId="268"/>
            <ac:spMk id="29" creationId="{1402C131-680F-3BE7-7999-1F09EDD9762A}"/>
          </ac:spMkLst>
        </pc:spChg>
        <pc:spChg chg="add mod">
          <ac:chgData name="Trang Ha" userId="270efafb50020bd6" providerId="LiveId" clId="{19CD8355-F19F-43E5-B967-A626F10DE1CD}" dt="2022-07-22T22:38:57.722" v="2279" actId="1076"/>
          <ac:spMkLst>
            <pc:docMk/>
            <pc:sldMk cId="2421513423" sldId="268"/>
            <ac:spMk id="30" creationId="{9E31DE38-83C1-B9D5-EE75-18ABEE699050}"/>
          </ac:spMkLst>
        </pc:spChg>
        <pc:spChg chg="add mod">
          <ac:chgData name="Trang Ha" userId="270efafb50020bd6" providerId="LiveId" clId="{19CD8355-F19F-43E5-B967-A626F10DE1CD}" dt="2022-07-22T22:39:26.215" v="2284" actId="1076"/>
          <ac:spMkLst>
            <pc:docMk/>
            <pc:sldMk cId="2421513423" sldId="268"/>
            <ac:spMk id="31" creationId="{A0910318-237C-4D0D-F722-7B18BBCE881A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4" creationId="{0A8508F1-1576-F5ED-7778-A565A5BD9BB5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5" creationId="{1C875FF0-2C62-1ABA-E7FA-6A9714337950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37" creationId="{7990F48A-D32D-08D8-32C0-ABA007E8AF61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0" creationId="{8737E6C8-0207-3B66-FA1F-BE3C58993AAF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1" creationId="{2B47FD03-E66F-C9BE-28ED-C637471C72DC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2" creationId="{C497CEF2-3DF9-3039-BFE6-B00B8FD9C4F7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3" creationId="{C1CE1AA2-8A99-7609-A375-8DE7852B8D36}"/>
          </ac:spMkLst>
        </pc:spChg>
        <pc:spChg chg="del">
          <ac:chgData name="Trang Ha" userId="270efafb50020bd6" providerId="LiveId" clId="{19CD8355-F19F-43E5-B967-A626F10DE1CD}" dt="2022-07-22T22:32:28.598" v="2081" actId="478"/>
          <ac:spMkLst>
            <pc:docMk/>
            <pc:sldMk cId="2421513423" sldId="268"/>
            <ac:spMk id="44" creationId="{AD2908A5-F7AE-2110-27E2-8D10D067D2D5}"/>
          </ac:spMkLst>
        </pc:spChg>
        <pc:picChg chg="del">
          <ac:chgData name="Trang Ha" userId="270efafb50020bd6" providerId="LiveId" clId="{19CD8355-F19F-43E5-B967-A626F10DE1CD}" dt="2022-07-22T22:32:28.598" v="2081" actId="478"/>
          <ac:picMkLst>
            <pc:docMk/>
            <pc:sldMk cId="2421513423" sldId="268"/>
            <ac:picMk id="8" creationId="{834248BF-6C47-A61B-BD0A-61E3FA061CFC}"/>
          </ac:picMkLst>
        </pc:picChg>
        <pc:picChg chg="add mod modCrop">
          <ac:chgData name="Trang Ha" userId="270efafb50020bd6" providerId="LiveId" clId="{19CD8355-F19F-43E5-B967-A626F10DE1CD}" dt="2022-07-22T22:36:46.487" v="2250" actId="1076"/>
          <ac:picMkLst>
            <pc:docMk/>
            <pc:sldMk cId="2421513423" sldId="268"/>
            <ac:picMk id="9" creationId="{E85A08F5-C9AD-7E60-E4BA-A149BDD90F82}"/>
          </ac:picMkLst>
        </pc:picChg>
        <pc:picChg chg="add del mod modCrop">
          <ac:chgData name="Trang Ha" userId="270efafb50020bd6" providerId="LiveId" clId="{19CD8355-F19F-43E5-B967-A626F10DE1CD}" dt="2022-07-22T22:36:37.604" v="2249" actId="478"/>
          <ac:picMkLst>
            <pc:docMk/>
            <pc:sldMk cId="2421513423" sldId="268"/>
            <ac:picMk id="26" creationId="{ACC91837-81BF-C151-AF29-9C067A46040C}"/>
          </ac:picMkLst>
        </pc:picChg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237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17: HÌNH TRÒN, TÂM, BÁN KÍNH, ĐƯỜNG KÍNH CỦA HÌNH TRÒN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7" y="669844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HÌNH TRÒN, TÂM, BÁN KÍNH, ĐƯỜNG TRÒN CỦA HÌNH TRÒN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0319" y="1447800"/>
            <a:ext cx="2682313" cy="1349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9FDAD47-F02A-8A40-00AF-1FFFB080CB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663" r="11360"/>
          <a:stretch/>
        </p:blipFill>
        <p:spPr>
          <a:xfrm>
            <a:off x="2536671" y="3048000"/>
            <a:ext cx="11296001" cy="45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1B4D7B1-CAFB-FE95-FAD9-1D0FD0A3C0D6}"/>
              </a:ext>
            </a:extLst>
          </p:cNvPr>
          <p:cNvSpPr/>
          <p:nvPr/>
        </p:nvSpPr>
        <p:spPr>
          <a:xfrm>
            <a:off x="6842919" y="2407259"/>
            <a:ext cx="8873028" cy="29017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A577FC1-DCCB-71BE-75A3-4E3B6A816FAD}"/>
              </a:ext>
            </a:extLst>
          </p:cNvPr>
          <p:cNvSpPr txBox="1"/>
          <p:nvPr/>
        </p:nvSpPr>
        <p:spPr>
          <a:xfrm>
            <a:off x="2082689" y="2572546"/>
            <a:ext cx="7978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084D00-E58B-C8F8-9B8C-2008832CE66A}"/>
              </a:ext>
            </a:extLst>
          </p:cNvPr>
          <p:cNvSpPr txBox="1"/>
          <p:nvPr/>
        </p:nvSpPr>
        <p:spPr>
          <a:xfrm>
            <a:off x="7071520" y="2631001"/>
            <a:ext cx="784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 O, bán kính OM, đường kính AB.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10EBEEA2-EFF8-3ED0-8A3A-96B311686EE4}"/>
              </a:ext>
            </a:extLst>
          </p:cNvPr>
          <p:cNvSpPr txBox="1"/>
          <p:nvPr/>
        </p:nvSpPr>
        <p:spPr>
          <a:xfrm>
            <a:off x="7021317" y="3692626"/>
            <a:ext cx="850840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Tâm O là trung điểm của đường kính AB.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F27ED6C-4179-61B1-61A7-152690CFB0E5}"/>
              </a:ext>
            </a:extLst>
          </p:cNvPr>
          <p:cNvSpPr txBox="1"/>
          <p:nvPr/>
        </p:nvSpPr>
        <p:spPr>
          <a:xfrm>
            <a:off x="7021317" y="4402877"/>
            <a:ext cx="79490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 AB bằng hai lần bán kính.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5C04E86-4B38-B925-D4D8-69A0EA06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319" y="2356072"/>
            <a:ext cx="3462828" cy="2481287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F2F8DF38-EBD3-0569-08EA-BB02B8118CDC}"/>
              </a:ext>
            </a:extLst>
          </p:cNvPr>
          <p:cNvSpPr txBox="1"/>
          <p:nvPr/>
        </p:nvSpPr>
        <p:spPr>
          <a:xfrm>
            <a:off x="1683774" y="5552732"/>
            <a:ext cx="64545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com pa vẽ đường tâm O.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769543E-77AF-DF62-A1DB-11ED265DEC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40"/>
          <a:stretch/>
        </p:blipFill>
        <p:spPr>
          <a:xfrm>
            <a:off x="8100219" y="5678648"/>
            <a:ext cx="2743200" cy="34194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EC7C7B7C-793C-AAD7-316F-5237A646D0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36" t="1936" r="404" b="-1936"/>
          <a:stretch/>
        </p:blipFill>
        <p:spPr>
          <a:xfrm>
            <a:off x="12329319" y="5723417"/>
            <a:ext cx="2743200" cy="3419475"/>
          </a:xfrm>
          <a:prstGeom prst="rect">
            <a:avLst/>
          </a:prstGeom>
        </p:spPr>
      </p:pic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HÌNH TRÒN, TÂM, BÁN KÍNH, ĐƯỜNG TRÒN CỦA HÌNH TRÒN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0319" y="1447800"/>
            <a:ext cx="2682313" cy="13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9" grpId="0"/>
      <p:bldP spid="12" grpId="0"/>
      <p:bldP spid="70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574210"/>
            <a:ext cx="2895600" cy="14478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5E1200E-6AD3-F58C-DD01-49670EA026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5924" r="52577" b="4289"/>
          <a:stretch/>
        </p:blipFill>
        <p:spPr>
          <a:xfrm>
            <a:off x="2333659" y="3691015"/>
            <a:ext cx="4128260" cy="2819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072A15-F741-107F-FA51-AC42C963E7F8}"/>
              </a:ext>
            </a:extLst>
          </p:cNvPr>
          <p:cNvSpPr txBox="1"/>
          <p:nvPr/>
        </p:nvSpPr>
        <p:spPr>
          <a:xfrm>
            <a:off x="2347119" y="3022012"/>
            <a:ext cx="1089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tâm, bán kính, đường kính của mỗi hình tròn.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1D8DF3D-502E-0AE2-5F9B-F705CE222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0618" t="18876" r="1959" b="1337"/>
          <a:stretch/>
        </p:blipFill>
        <p:spPr>
          <a:xfrm>
            <a:off x="9001970" y="3731547"/>
            <a:ext cx="3931338" cy="274545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A9E6914E-E1E2-C6DF-D3CA-21D7136A2109}"/>
              </a:ext>
            </a:extLst>
          </p:cNvPr>
          <p:cNvSpPr/>
          <p:nvPr/>
        </p:nvSpPr>
        <p:spPr>
          <a:xfrm>
            <a:off x="2118519" y="6705601"/>
            <a:ext cx="4724400" cy="2209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8D4A9F-3D89-604D-DFC4-9C394A8D551A}"/>
              </a:ext>
            </a:extLst>
          </p:cNvPr>
          <p:cNvSpPr txBox="1"/>
          <p:nvPr/>
        </p:nvSpPr>
        <p:spPr>
          <a:xfrm>
            <a:off x="2409031" y="6705600"/>
            <a:ext cx="45100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tâm: 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6C7253E-517D-5910-2C4B-FEC5EE9BA9B0}"/>
              </a:ext>
            </a:extLst>
          </p:cNvPr>
          <p:cNvSpPr txBox="1"/>
          <p:nvPr/>
        </p:nvSpPr>
        <p:spPr>
          <a:xfrm>
            <a:off x="2423320" y="7351931"/>
            <a:ext cx="42671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 kính: OP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01B26CA-7947-5CA7-E56F-477130F70BD5}"/>
              </a:ext>
            </a:extLst>
          </p:cNvPr>
          <p:cNvSpPr txBox="1"/>
          <p:nvPr/>
        </p:nvSpPr>
        <p:spPr>
          <a:xfrm>
            <a:off x="2423320" y="8004747"/>
            <a:ext cx="39100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kính: MN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92DFFB1-20FB-FBF4-68E8-7CA61D50789A}"/>
              </a:ext>
            </a:extLst>
          </p:cNvPr>
          <p:cNvSpPr/>
          <p:nvPr/>
        </p:nvSpPr>
        <p:spPr>
          <a:xfrm>
            <a:off x="8976519" y="6705601"/>
            <a:ext cx="4724400" cy="2209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451F8C6-A0B0-4625-60C4-DCAD7EE09517}"/>
              </a:ext>
            </a:extLst>
          </p:cNvPr>
          <p:cNvSpPr txBox="1"/>
          <p:nvPr/>
        </p:nvSpPr>
        <p:spPr>
          <a:xfrm>
            <a:off x="9267031" y="6705600"/>
            <a:ext cx="45100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tròn tâm: 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342C15F-8741-C9C7-F7ED-89A04CDD5A7E}"/>
              </a:ext>
            </a:extLst>
          </p:cNvPr>
          <p:cNvSpPr txBox="1"/>
          <p:nvPr/>
        </p:nvSpPr>
        <p:spPr>
          <a:xfrm>
            <a:off x="9281320" y="7351931"/>
            <a:ext cx="4724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Bán kính: IB (IA)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971C66-60A1-3982-6EFE-7A36B79A87BD}"/>
              </a:ext>
            </a:extLst>
          </p:cNvPr>
          <p:cNvSpPr txBox="1"/>
          <p:nvPr/>
        </p:nvSpPr>
        <p:spPr>
          <a:xfrm>
            <a:off x="9281320" y="8004747"/>
            <a:ext cx="39100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 kính: AB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HÌNH TRÒN, TÂM, BÁN KÍNH, ĐƯỜNG TRÒN CỦA HÌNH TRÒN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 animBg="1"/>
      <p:bldP spid="36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5D9D866-2CBD-FCBA-C93E-878D978ED132}"/>
              </a:ext>
            </a:extLst>
          </p:cNvPr>
          <p:cNvSpPr/>
          <p:nvPr/>
        </p:nvSpPr>
        <p:spPr>
          <a:xfrm>
            <a:off x="1591246" y="3006923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6A5216-E7BB-4F44-5EB5-E397763F3A18}"/>
              </a:ext>
            </a:extLst>
          </p:cNvPr>
          <p:cNvSpPr txBox="1"/>
          <p:nvPr/>
        </p:nvSpPr>
        <p:spPr>
          <a:xfrm>
            <a:off x="1778336" y="2994812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66FEFC-CAA6-AF7A-4E2D-634E175228EF}"/>
              </a:ext>
            </a:extLst>
          </p:cNvPr>
          <p:cNvSpPr txBox="1"/>
          <p:nvPr/>
        </p:nvSpPr>
        <p:spPr>
          <a:xfrm>
            <a:off x="2318632" y="2971800"/>
            <a:ext cx="531030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Vẽ đường tròn tâm 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0F80CBB-6737-5C4E-F434-A791F4BDCF1E}"/>
              </a:ext>
            </a:extLst>
          </p:cNvPr>
          <p:cNvSpPr txBox="1"/>
          <p:nvPr/>
        </p:nvSpPr>
        <p:spPr>
          <a:xfrm>
            <a:off x="2131543" y="6096000"/>
            <a:ext cx="692753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Vẽ bán kính OA, đường kính CD của đường tròn đó.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8287279-6AE1-9C78-CCCF-810C771E1E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339" t="6478" r="66438" b="12551"/>
          <a:stretch>
            <a:fillRect/>
          </a:stretch>
        </p:blipFill>
        <p:spPr>
          <a:xfrm rot="19660165">
            <a:off x="9121449" y="2505487"/>
            <a:ext cx="2800612" cy="2718678"/>
          </a:xfrm>
          <a:custGeom>
            <a:avLst/>
            <a:gdLst>
              <a:gd name="connsiteX0" fmla="*/ 981206 w 1962412"/>
              <a:gd name="connsiteY0" fmla="*/ 0 h 1905000"/>
              <a:gd name="connsiteX1" fmla="*/ 1962412 w 1962412"/>
              <a:gd name="connsiteY1" fmla="*/ 952500 h 1905000"/>
              <a:gd name="connsiteX2" fmla="*/ 981206 w 1962412"/>
              <a:gd name="connsiteY2" fmla="*/ 1905000 h 1905000"/>
              <a:gd name="connsiteX3" fmla="*/ 0 w 1962412"/>
              <a:gd name="connsiteY3" fmla="*/ 952500 h 1905000"/>
              <a:gd name="connsiteX4" fmla="*/ 981206 w 1962412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412" h="1905000">
                <a:moveTo>
                  <a:pt x="981206" y="0"/>
                </a:moveTo>
                <a:cubicBezTo>
                  <a:pt x="1523111" y="0"/>
                  <a:pt x="1962412" y="426449"/>
                  <a:pt x="1962412" y="952500"/>
                </a:cubicBezTo>
                <a:cubicBezTo>
                  <a:pt x="1962412" y="1478551"/>
                  <a:pt x="1523111" y="1905000"/>
                  <a:pt x="981206" y="1905000"/>
                </a:cubicBezTo>
                <a:cubicBezTo>
                  <a:pt x="439301" y="1905000"/>
                  <a:pt x="0" y="1478551"/>
                  <a:pt x="0" y="952500"/>
                </a:cubicBezTo>
                <a:cubicBezTo>
                  <a:pt x="0" y="426449"/>
                  <a:pt x="439301" y="0"/>
                  <a:pt x="981206" y="0"/>
                </a:cubicBezTo>
                <a:close/>
              </a:path>
            </a:pathLst>
          </a:cu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6166FAA-77E2-EA92-EA9E-849B9BB36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524" y="5515368"/>
            <a:ext cx="4188315" cy="3322608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HÌNH TRÒN, TÂM, BÁN KÍNH, ĐƯỜNG TRÒN CỦA HÌNH TRÒN</a:t>
            </a:r>
          </a:p>
        </p:txBody>
      </p:sp>
    </p:spTree>
    <p:extLst>
      <p:ext uri="{BB962C8B-B14F-4D97-AF65-F5344CB8AC3E}">
        <p14:creationId xmlns:p14="http://schemas.microsoft.com/office/powerpoint/2010/main" val="3090794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5D9D866-2CBD-FCBA-C93E-878D978ED132}"/>
              </a:ext>
            </a:extLst>
          </p:cNvPr>
          <p:cNvSpPr/>
          <p:nvPr/>
        </p:nvSpPr>
        <p:spPr>
          <a:xfrm>
            <a:off x="1619733" y="2292816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76A5216-E7BB-4F44-5EB5-E397763F3A18}"/>
              </a:ext>
            </a:extLst>
          </p:cNvPr>
          <p:cNvSpPr txBox="1"/>
          <p:nvPr/>
        </p:nvSpPr>
        <p:spPr>
          <a:xfrm>
            <a:off x="1806823" y="2280705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C66FEFC-CAA6-AF7A-4E2D-634E175228EF}"/>
              </a:ext>
            </a:extLst>
          </p:cNvPr>
          <p:cNvSpPr txBox="1"/>
          <p:nvPr/>
        </p:nvSpPr>
        <p:spPr>
          <a:xfrm>
            <a:off x="1435681" y="2268141"/>
            <a:ext cx="140940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Trong </a:t>
            </a: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 tranh sau, mỗi hình tròn đều có bán kính 7cm. Bọ ngựa đang ở điểm A bò theo đường gấp khúc ABCD để đến chỗ voi còi ở điểm D. Hỏi bọ ngựa phải bò bao nhiêu xăng-ti-mét?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1A1A18F7-7B6E-5134-5B4F-0587C723DA88}"/>
              </a:ext>
            </a:extLst>
          </p:cNvPr>
          <p:cNvCxnSpPr>
            <a:cxnSpLocks/>
          </p:cNvCxnSpPr>
          <p:nvPr/>
        </p:nvCxnSpPr>
        <p:spPr>
          <a:xfrm>
            <a:off x="2721992" y="3487341"/>
            <a:ext cx="2971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960796D-FC4E-2B53-F40B-5962BAD67B3B}"/>
              </a:ext>
            </a:extLst>
          </p:cNvPr>
          <p:cNvCxnSpPr>
            <a:cxnSpLocks/>
          </p:cNvCxnSpPr>
          <p:nvPr/>
        </p:nvCxnSpPr>
        <p:spPr>
          <a:xfrm>
            <a:off x="8970392" y="3429000"/>
            <a:ext cx="33589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261E1273-C08E-9A58-DAC2-2708E16CD19B}"/>
              </a:ext>
            </a:extLst>
          </p:cNvPr>
          <p:cNvCxnSpPr>
            <a:cxnSpLocks/>
          </p:cNvCxnSpPr>
          <p:nvPr/>
        </p:nvCxnSpPr>
        <p:spPr>
          <a:xfrm>
            <a:off x="2347119" y="4002882"/>
            <a:ext cx="1828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002D4AA-5325-B158-A79A-7999D3DA651C}"/>
              </a:ext>
            </a:extLst>
          </p:cNvPr>
          <p:cNvCxnSpPr>
            <a:cxnSpLocks/>
          </p:cNvCxnSpPr>
          <p:nvPr/>
        </p:nvCxnSpPr>
        <p:spPr>
          <a:xfrm>
            <a:off x="8748649" y="4020741"/>
            <a:ext cx="44127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1D354EC-54F6-1475-3644-844269C76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66" r="21236" b="65833"/>
          <a:stretch/>
        </p:blipFill>
        <p:spPr>
          <a:xfrm>
            <a:off x="1540180" y="4533901"/>
            <a:ext cx="6934200" cy="2971799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8736C87-600A-C246-D6EF-CA8BC53CBFCD}"/>
              </a:ext>
            </a:extLst>
          </p:cNvPr>
          <p:cNvCxnSpPr>
            <a:cxnSpLocks/>
          </p:cNvCxnSpPr>
          <p:nvPr/>
        </p:nvCxnSpPr>
        <p:spPr>
          <a:xfrm>
            <a:off x="2835580" y="5342918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57A97163-260D-E6D2-983E-DC9FAE3C55CC}"/>
              </a:ext>
            </a:extLst>
          </p:cNvPr>
          <p:cNvCxnSpPr>
            <a:cxnSpLocks/>
          </p:cNvCxnSpPr>
          <p:nvPr/>
        </p:nvCxnSpPr>
        <p:spPr>
          <a:xfrm flipH="1">
            <a:off x="2835580" y="6409718"/>
            <a:ext cx="2057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F7DD520A-5E86-51F8-FF63-D9724FF6F1AE}"/>
              </a:ext>
            </a:extLst>
          </p:cNvPr>
          <p:cNvCxnSpPr>
            <a:cxnSpLocks/>
          </p:cNvCxnSpPr>
          <p:nvPr/>
        </p:nvCxnSpPr>
        <p:spPr>
          <a:xfrm flipH="1">
            <a:off x="4892980" y="6409718"/>
            <a:ext cx="20574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5110AEA4-3E78-461E-9252-34153C9AF5EA}"/>
              </a:ext>
            </a:extLst>
          </p:cNvPr>
          <p:cNvCxnSpPr>
            <a:cxnSpLocks/>
          </p:cNvCxnSpPr>
          <p:nvPr/>
        </p:nvCxnSpPr>
        <p:spPr>
          <a:xfrm>
            <a:off x="6950380" y="5342918"/>
            <a:ext cx="0" cy="10668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08E42F2C-7C28-E4BC-D96A-0C871FD7DAE3}"/>
              </a:ext>
            </a:extLst>
          </p:cNvPr>
          <p:cNvCxnSpPr>
            <a:cxnSpLocks/>
          </p:cNvCxnSpPr>
          <p:nvPr/>
        </p:nvCxnSpPr>
        <p:spPr>
          <a:xfrm>
            <a:off x="11827892" y="2852341"/>
            <a:ext cx="2667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83E05E2-0C8A-A6DD-F271-779B17A9B46B}"/>
              </a:ext>
            </a:extLst>
          </p:cNvPr>
          <p:cNvSpPr txBox="1"/>
          <p:nvPr/>
        </p:nvSpPr>
        <p:spPr>
          <a:xfrm>
            <a:off x="9319784" y="6564961"/>
            <a:ext cx="5791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 bọ ngựa phải bò 42 cm.</a:t>
            </a:r>
            <a:endParaRPr lang="en-US" sz="3600" b="1">
              <a:solidFill>
                <a:srgbClr val="0000FF"/>
              </a:solidFill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6117A36C-9EC8-E032-07F4-23D60CCAC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6970"/>
              </p:ext>
            </p:extLst>
          </p:nvPr>
        </p:nvGraphicFramePr>
        <p:xfrm>
          <a:off x="8748649" y="5076371"/>
          <a:ext cx="6933470" cy="6463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3470">
                  <a:extLst>
                    <a:ext uri="{9D8B030D-6E8A-4147-A177-3AD203B41FA5}">
                      <a16:colId xmlns:a16="http://schemas.microsoft.com/office/drawing/2014/main" xmlns="" val="1175025121"/>
                    </a:ext>
                  </a:extLst>
                </a:gridCol>
              </a:tblGrid>
              <a:tr h="646332">
                <a:tc>
                  <a:txBody>
                    <a:bodyPr/>
                    <a:lstStyle/>
                    <a:p>
                      <a:pPr algn="l"/>
                      <a:r>
                        <a:rPr lang="en-US" sz="3600" b="1" i="0" kern="12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Độ dài đường gấp khúc ABCD là:</a:t>
                      </a: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001332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CF282A3-C26E-FF7A-E2EF-26CDE71D0454}"/>
              </a:ext>
            </a:extLst>
          </p:cNvPr>
          <p:cNvSpPr txBox="1"/>
          <p:nvPr/>
        </p:nvSpPr>
        <p:spPr>
          <a:xfrm>
            <a:off x="9777397" y="5819045"/>
            <a:ext cx="5257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defTabSz="1452524" rtl="0" eaLnBrk="1" latinLnBrk="0" hangingPunct="1"/>
            <a:r>
              <a:rPr lang="en-US" sz="3600" b="1" kern="120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7 + 14 + 14 + 7 = 42 (cm)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1966119" y="1024222"/>
            <a:ext cx="12420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17: HÌNH TRÒN, TÂM, BÁN KÍNH, ĐƯỜNG TRÒN CỦA HÌNH TRÒN</a:t>
            </a:r>
          </a:p>
        </p:txBody>
      </p:sp>
    </p:spTree>
    <p:extLst>
      <p:ext uri="{BB962C8B-B14F-4D97-AF65-F5344CB8AC3E}">
        <p14:creationId xmlns:p14="http://schemas.microsoft.com/office/powerpoint/2010/main" val="531451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356</Words>
  <Application>Microsoft Office PowerPoint</Application>
  <PresentationFormat>Custom</PresentationFormat>
  <Paragraphs>43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103</cp:revision>
  <dcterms:created xsi:type="dcterms:W3CDTF">2022-07-10T01:37:20Z</dcterms:created>
  <dcterms:modified xsi:type="dcterms:W3CDTF">2022-08-20T16:03:55Z</dcterms:modified>
</cp:coreProperties>
</file>