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71" r:id="rId7"/>
    <p:sldId id="265" r:id="rId8"/>
    <p:sldId id="266" r:id="rId9"/>
    <p:sldId id="267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6882E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2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5" Type="http://schemas.openxmlformats.org/officeDocument/2006/relationships/hyperlink" Target="Cau%20hoi/Cau%204.pptx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TÌM THÀNH PHẦN 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PHÉP CỘNG,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 (T2)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i là Triệu Phú - TV House/Mùa 2 | Wiki Custom WWTBAM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619038" y="0"/>
            <a:ext cx="3657599" cy="914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vi-VN" dirty="0"/>
          </a:p>
        </p:txBody>
      </p:sp>
      <p:grpSp>
        <p:nvGrpSpPr>
          <p:cNvPr id="9" name="Group 8"/>
          <p:cNvGrpSpPr/>
          <p:nvPr/>
        </p:nvGrpSpPr>
        <p:grpSpPr>
          <a:xfrm>
            <a:off x="12899263" y="168927"/>
            <a:ext cx="947446" cy="946245"/>
            <a:chOff x="8625386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6784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21019" y="145576"/>
            <a:ext cx="947447" cy="946245"/>
            <a:chOff x="9862782" y="109182"/>
            <a:chExt cx="709684" cy="709684"/>
          </a:xfrm>
        </p:grpSpPr>
        <p:sp>
          <p:nvSpPr>
            <p:cNvPr id="13" name="Oval 12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191872" y="145576"/>
            <a:ext cx="947447" cy="946245"/>
            <a:chOff x="11169555" y="109182"/>
            <a:chExt cx="709684" cy="709684"/>
          </a:xfrm>
        </p:grpSpPr>
        <p:sp>
          <p:nvSpPr>
            <p:cNvPr id="21" name="Oval 20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5" name="TextBox 24">
            <a:hlinkClick r:id="rId5" action="ppaction://hlinkpres?slideindex=1&amp;slidetitle="/>
          </p:cNvPr>
          <p:cNvSpPr txBox="1"/>
          <p:nvPr/>
        </p:nvSpPr>
        <p:spPr>
          <a:xfrm>
            <a:off x="12908439" y="22799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4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rId6" action="ppaction://hlinkpres?slideindex=1&amp;slidetitle="/>
          </p:cNvPr>
          <p:cNvSpPr txBox="1"/>
          <p:nvPr/>
        </p:nvSpPr>
        <p:spPr>
          <a:xfrm>
            <a:off x="12923838" y="34991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3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rId7" action="ppaction://hlinkpres?slideindex=1&amp;slidetitle="/>
          </p:cNvPr>
          <p:cNvSpPr txBox="1"/>
          <p:nvPr/>
        </p:nvSpPr>
        <p:spPr>
          <a:xfrm>
            <a:off x="12923838" y="4788496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2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hlinkClick r:id="rId8" action="ppaction://hlinkpres?slideindex=1&amp;slidetitle="/>
          </p:cNvPr>
          <p:cNvSpPr txBox="1"/>
          <p:nvPr/>
        </p:nvSpPr>
        <p:spPr>
          <a:xfrm>
            <a:off x="12923838" y="60899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1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>
            <a:extLst>
              <a:ext uri="{FF2B5EF4-FFF2-40B4-BE49-F238E27FC236}">
                <a16:creationId xmlns:a16="http://schemas.microsoft.com/office/drawing/2014/main" xmlns="" id="{2E93BE02-D637-777C-7669-753A83DFA84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xmlns="" id="{520CD5B1-4D6B-1C0A-042A-DE0AD5397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xmlns="" id="{C15309F8-7D8C-9BDD-A991-C3AA6017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xmlns="" id="{B34E158B-0CD1-54A9-E4D8-A3FFC0866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6318D0F-82EA-5E15-27D5-1FE37412754B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4" y="1219200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xmlns="" id="{13404D2B-58F0-ACC2-3BDC-9BE608B4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133600"/>
            <a:ext cx="34428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xmlns="" id="{5073B33C-FEED-ADFE-08AA-EC11934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667000"/>
            <a:ext cx="14928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9D39D8F-13BA-4A7E-DFBD-A7A81BF66374}"/>
              </a:ext>
            </a:extLst>
          </p:cNvPr>
          <p:cNvGrpSpPr/>
          <p:nvPr/>
        </p:nvGrpSpPr>
        <p:grpSpPr>
          <a:xfrm>
            <a:off x="746919" y="4820782"/>
            <a:ext cx="883413" cy="877698"/>
            <a:chOff x="746919" y="4854334"/>
            <a:chExt cx="1066800" cy="10858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5E2E211-2FE1-00AD-AD01-AB866B68CA27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462DACC1-E46F-9ABD-9963-DBF06AA1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ACC04512-AFF9-6DB5-F537-D07C924B2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E27A6B0-D438-1AC4-C812-1F6CB7F64251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BF11062-773E-A434-83DD-2A1E7575566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6D3243F-0330-267F-FD71-9DD711786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6E913368-021B-0162-82FE-E72CC792FEE1}"/>
              </a:ext>
            </a:extLst>
          </p:cNvPr>
          <p:cNvGrpSpPr/>
          <p:nvPr/>
        </p:nvGrpSpPr>
        <p:grpSpPr>
          <a:xfrm>
            <a:off x="1632431" y="4817899"/>
            <a:ext cx="883413" cy="877698"/>
            <a:chOff x="746919" y="4854334"/>
            <a:chExt cx="1066800" cy="108580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7AF44C54-22C1-2B41-7087-66F4F724C2EB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B5C79CDF-9537-9DCC-AD82-0D49CE9D0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1668116-0889-1C9A-2E66-5926568E5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0B20209A-AB82-2944-8B42-76EE9A89A0D7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95C45652-AB9C-ACC3-4DAD-412A867394AE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0B85FB6C-4213-D172-98CC-659EE946D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A4507BBA-EDDD-5750-A4BB-74F7A2F7E8CE}"/>
              </a:ext>
            </a:extLst>
          </p:cNvPr>
          <p:cNvGrpSpPr/>
          <p:nvPr/>
        </p:nvGrpSpPr>
        <p:grpSpPr>
          <a:xfrm>
            <a:off x="2520141" y="4820782"/>
            <a:ext cx="883413" cy="877698"/>
            <a:chOff x="746919" y="4854334"/>
            <a:chExt cx="1066800" cy="108580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A94BE39D-0F09-31C1-EE9F-FAF3FD35A1FE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5965E1B4-066B-B907-97B9-4558EA0DE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7A815CE0-56C9-8D8B-5391-769F25F48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9675BE76-831E-5214-12A2-9CB93D1FDF26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841CEC48-30C1-AD1F-EF99-E2FDCA510EC3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332C6834-DF7D-F00A-4D5A-B72E3263F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3026B29A-35A9-1309-05DD-CEFBCCC3C7D1}"/>
              </a:ext>
            </a:extLst>
          </p:cNvPr>
          <p:cNvGrpSpPr/>
          <p:nvPr/>
        </p:nvGrpSpPr>
        <p:grpSpPr>
          <a:xfrm>
            <a:off x="3414813" y="4821389"/>
            <a:ext cx="883413" cy="877698"/>
            <a:chOff x="746919" y="4854334"/>
            <a:chExt cx="1066800" cy="108580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125071E-46CE-640C-32C1-F64261FA8B72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231C000D-6381-B103-F314-2AB5A2971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8D73B0B-BED5-7265-AC73-12A5605AA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3235D2EB-CB77-F962-BD5D-A6D3A2422523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9C2D4ABE-EDD7-0C71-A6F7-4F5A7DC8904B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9A5BB28D-647C-88D6-B018-BC3A630A2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A19D455C-5E35-6480-20D9-6CFE20A77F07}"/>
              </a:ext>
            </a:extLst>
          </p:cNvPr>
          <p:cNvGrpSpPr/>
          <p:nvPr/>
        </p:nvGrpSpPr>
        <p:grpSpPr>
          <a:xfrm>
            <a:off x="4298726" y="4820782"/>
            <a:ext cx="883413" cy="877698"/>
            <a:chOff x="746919" y="4854334"/>
            <a:chExt cx="1066800" cy="108580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AF5D09A9-EB7E-1A95-8F45-662841179488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44757B8F-B725-91BF-FA4D-DAF995357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CB0B5E98-D1D0-6E93-42BF-ECA087662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858C4DFF-6BC7-8640-6448-A8DA15A4744B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21B8CDDA-5CFC-A7FE-C641-AC4E272044F7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DE8E66B2-4260-ACBC-DFA4-617C49FD0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28073A9-3FF1-2487-9F33-33B6A7CE0B91}"/>
              </a:ext>
            </a:extLst>
          </p:cNvPr>
          <p:cNvGrpSpPr/>
          <p:nvPr/>
        </p:nvGrpSpPr>
        <p:grpSpPr>
          <a:xfrm>
            <a:off x="5186902" y="4817899"/>
            <a:ext cx="883413" cy="877698"/>
            <a:chOff x="746919" y="4854334"/>
            <a:chExt cx="1066800" cy="1085802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E202C904-2D70-0DD6-CAA8-831844DE6CB7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9E846B9B-8776-BEF6-E25D-051C35382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A99A70A4-51BD-C686-46BB-19A808E3D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4C32832A-C750-B72D-EFCD-D1B0709D8485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2A992B07-C50A-E5DA-EA7B-B172E318CD8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5F7844CA-695C-6B38-D76C-449888261BE2}"/>
              </a:ext>
            </a:extLst>
          </p:cNvPr>
          <p:cNvGrpSpPr/>
          <p:nvPr/>
        </p:nvGrpSpPr>
        <p:grpSpPr>
          <a:xfrm>
            <a:off x="6070818" y="4818506"/>
            <a:ext cx="883413" cy="877698"/>
            <a:chOff x="746919" y="4854334"/>
            <a:chExt cx="1066800" cy="1085802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0E08B74F-EF32-9E88-CDFD-FD8F62E342AD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325BCAC9-872E-C505-C547-B09C3FBE8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4B72B88A-E087-6713-71F7-D1724453D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7D54A31E-A705-59DE-5533-F911A49A51AE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6553B3E2-1577-4510-67FF-F1BA19C65EA1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E609F762-120A-D8D7-B9CC-55F5D46E8E35}"/>
              </a:ext>
            </a:extLst>
          </p:cNvPr>
          <p:cNvGrpSpPr/>
          <p:nvPr/>
        </p:nvGrpSpPr>
        <p:grpSpPr>
          <a:xfrm>
            <a:off x="6945567" y="4817899"/>
            <a:ext cx="883413" cy="877698"/>
            <a:chOff x="746919" y="4854334"/>
            <a:chExt cx="1066800" cy="108580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326D5F1F-8C88-1AB3-1E5B-65C6495BC5FB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8824942B-E735-ED5D-C453-38E9D70C5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CA0DAF24-2509-CED9-2F4C-F263C352D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C3C4AF8F-2EC6-C21A-5D52-BB739B3BE4EC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123A21F7-85C1-4572-12F3-E9B5E7CD0EE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316CAAA-A9C1-919E-7C31-2FAD124682E4}"/>
              </a:ext>
            </a:extLst>
          </p:cNvPr>
          <p:cNvSpPr txBox="1"/>
          <p:nvPr/>
        </p:nvSpPr>
        <p:spPr>
          <a:xfrm>
            <a:off x="2101485" y="5506209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xmlns="" id="{202DA0DA-E007-DD40-A955-61A64CCE2C51}"/>
              </a:ext>
            </a:extLst>
          </p:cNvPr>
          <p:cNvSpPr/>
          <p:nvPr/>
        </p:nvSpPr>
        <p:spPr>
          <a:xfrm>
            <a:off x="2483340" y="6467376"/>
            <a:ext cx="801655" cy="7285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D17D27D4-4F03-5FE4-7D52-873FC2D346FC}"/>
              </a:ext>
            </a:extLst>
          </p:cNvPr>
          <p:cNvSpPr txBox="1"/>
          <p:nvPr/>
        </p:nvSpPr>
        <p:spPr>
          <a:xfrm>
            <a:off x="5331152" y="5548692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5C7D27F4-FB10-FC56-6D28-1FB244C95FCA}"/>
              </a:ext>
            </a:extLst>
          </p:cNvPr>
          <p:cNvSpPr/>
          <p:nvPr/>
        </p:nvSpPr>
        <p:spPr>
          <a:xfrm>
            <a:off x="6137505" y="6544138"/>
            <a:ext cx="801655" cy="7285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xmlns="" id="{374E4149-EE3E-2300-3591-DF83796E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420393" y="5629943"/>
            <a:ext cx="5227113" cy="95639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73AA540C-B5FB-8EEF-DEC0-61E7486B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5065642" y="5654646"/>
            <a:ext cx="3067090" cy="95639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xmlns="" id="{FC1735E4-78CC-26A8-FB07-9894AA32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 rot="10800000">
            <a:off x="82408" y="4176085"/>
            <a:ext cx="8148294" cy="956397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E88DB6A-F032-94FE-91AA-F83B40A3ECBD}"/>
              </a:ext>
            </a:extLst>
          </p:cNvPr>
          <p:cNvSpPr txBox="1"/>
          <p:nvPr/>
        </p:nvSpPr>
        <p:spPr>
          <a:xfrm>
            <a:off x="1622881" y="3856340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CF07EEA7-1499-43B4-D773-C2C1B670F30A}"/>
              </a:ext>
            </a:extLst>
          </p:cNvPr>
          <p:cNvSpPr/>
          <p:nvPr/>
        </p:nvSpPr>
        <p:spPr>
          <a:xfrm>
            <a:off x="3983309" y="3703145"/>
            <a:ext cx="803275" cy="6905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E5F7F1AC-D526-CD68-69A5-0F0DE5C304E1}"/>
              </a:ext>
            </a:extLst>
          </p:cNvPr>
          <p:cNvSpPr txBox="1"/>
          <p:nvPr/>
        </p:nvSpPr>
        <p:spPr>
          <a:xfrm>
            <a:off x="2157955" y="7262272"/>
            <a:ext cx="51562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     5    =   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 defTabSz="145252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 startAt="10"/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8C6FA0D-A8A1-F13F-13E8-2D6C5B7960DC}"/>
              </a:ext>
            </a:extLst>
          </p:cNvPr>
          <p:cNvSpPr/>
          <p:nvPr/>
        </p:nvSpPr>
        <p:spPr>
          <a:xfrm>
            <a:off x="2109514" y="8420927"/>
            <a:ext cx="2019046" cy="630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A6E2A90F-4B28-8AC9-BFE5-27CCD6A8E27F}"/>
              </a:ext>
            </a:extLst>
          </p:cNvPr>
          <p:cNvSpPr/>
          <p:nvPr/>
        </p:nvSpPr>
        <p:spPr>
          <a:xfrm>
            <a:off x="4196118" y="8426844"/>
            <a:ext cx="1631333" cy="629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75979ED7-CB99-0EE2-4977-12B42AF54B6C}"/>
              </a:ext>
            </a:extLst>
          </p:cNvPr>
          <p:cNvSpPr/>
          <p:nvPr/>
        </p:nvSpPr>
        <p:spPr>
          <a:xfrm>
            <a:off x="5921302" y="8386222"/>
            <a:ext cx="1245216" cy="675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xmlns="" id="{F69A3B9F-C5E3-ED41-A761-89FD8A1F7F61}"/>
              </a:ext>
            </a:extLst>
          </p:cNvPr>
          <p:cNvCxnSpPr/>
          <p:nvPr/>
        </p:nvCxnSpPr>
        <p:spPr>
          <a:xfrm>
            <a:off x="3293018" y="778456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xmlns="" id="{D6850C6B-4E72-9932-F396-38D701A3CD58}"/>
              </a:ext>
            </a:extLst>
          </p:cNvPr>
          <p:cNvCxnSpPr/>
          <p:nvPr/>
        </p:nvCxnSpPr>
        <p:spPr>
          <a:xfrm>
            <a:off x="4937919" y="782901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2D71E1FA-6235-4A56-747D-FCA41D3A95E5}"/>
              </a:ext>
            </a:extLst>
          </p:cNvPr>
          <p:cNvCxnSpPr/>
          <p:nvPr/>
        </p:nvCxnSpPr>
        <p:spPr>
          <a:xfrm>
            <a:off x="6460874" y="7748047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752CBEE1-8F1D-F326-D5B6-1C0F79795411}"/>
              </a:ext>
            </a:extLst>
          </p:cNvPr>
          <p:cNvSpPr/>
          <p:nvPr/>
        </p:nvSpPr>
        <p:spPr>
          <a:xfrm>
            <a:off x="8293654" y="4786116"/>
            <a:ext cx="7982983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defTabSz="145252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defTabSz="145252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6" name="TextBox 90">
            <a:extLst>
              <a:ext uri="{FF2B5EF4-FFF2-40B4-BE49-F238E27FC236}">
                <a16:creationId xmlns:a16="http://schemas.microsoft.com/office/drawing/2014/main" xmlns="" id="{538FE68F-96AC-67A1-7A57-B556FC6F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904" y="7295601"/>
            <a:ext cx="83661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525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2396A2B9-6E2A-4B9A-4172-BCCEBD152168}"/>
              </a:ext>
            </a:extLst>
          </p:cNvPr>
          <p:cNvSpPr/>
          <p:nvPr/>
        </p:nvSpPr>
        <p:spPr>
          <a:xfrm>
            <a:off x="8309053" y="7295601"/>
            <a:ext cx="7464665" cy="11953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83" grpId="0"/>
      <p:bldP spid="1024" grpId="0" animBg="1"/>
      <p:bldP spid="137" grpId="0"/>
      <p:bldP spid="138" grpId="0" animBg="1"/>
      <p:bldP spid="146" grpId="0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D1A50FF-7A5B-3151-5CA7-D8F2D92C2290}"/>
              </a:ext>
            </a:extLst>
          </p:cNvPr>
          <p:cNvSpPr/>
          <p:nvPr/>
        </p:nvSpPr>
        <p:spPr>
          <a:xfrm>
            <a:off x="0" y="4244817"/>
            <a:ext cx="7147719" cy="2715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1">
            <a:extLst>
              <a:ext uri="{FF2B5EF4-FFF2-40B4-BE49-F238E27FC236}">
                <a16:creationId xmlns:a16="http://schemas.microsoft.com/office/drawing/2014/main" xmlns="" id="{2E93BE02-D637-777C-7669-753A83DFA84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xmlns="" id="{520CD5B1-4D6B-1C0A-042A-DE0AD5397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xmlns="" id="{C15309F8-7D8C-9BDD-A991-C3AA6017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xmlns="" id="{B34E158B-0CD1-54A9-E4D8-A3FFC0866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6318D0F-82EA-5E15-27D5-1FE37412754B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xmlns="" id="{13404D2B-58F0-ACC2-3BDC-9BE608B4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1981200"/>
            <a:ext cx="3092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xmlns="" id="{5073B33C-FEED-ADFE-08AA-EC11934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667000"/>
            <a:ext cx="15793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8C6FA0D-A8A1-F13F-13E8-2D6C5B7960DC}"/>
              </a:ext>
            </a:extLst>
          </p:cNvPr>
          <p:cNvSpPr/>
          <p:nvPr/>
        </p:nvSpPr>
        <p:spPr>
          <a:xfrm>
            <a:off x="-30321" y="5874243"/>
            <a:ext cx="2628713" cy="630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A6E2A90F-4B28-8AC9-BFE5-27CCD6A8E27F}"/>
              </a:ext>
            </a:extLst>
          </p:cNvPr>
          <p:cNvSpPr/>
          <p:nvPr/>
        </p:nvSpPr>
        <p:spPr>
          <a:xfrm>
            <a:off x="2732956" y="5878967"/>
            <a:ext cx="2123927" cy="629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75979ED7-CB99-0EE2-4977-12B42AF54B6C}"/>
              </a:ext>
            </a:extLst>
          </p:cNvPr>
          <p:cNvSpPr/>
          <p:nvPr/>
        </p:nvSpPr>
        <p:spPr>
          <a:xfrm>
            <a:off x="4974220" y="5862145"/>
            <a:ext cx="1621219" cy="675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xmlns="" id="{F69A3B9F-C5E3-ED41-A761-89FD8A1F7F61}"/>
              </a:ext>
            </a:extLst>
          </p:cNvPr>
          <p:cNvCxnSpPr>
            <a:cxnSpLocks/>
          </p:cNvCxnSpPr>
          <p:nvPr/>
        </p:nvCxnSpPr>
        <p:spPr>
          <a:xfrm>
            <a:off x="1127919" y="5236068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xmlns="" id="{D6850C6B-4E72-9932-F396-38D701A3CD58}"/>
              </a:ext>
            </a:extLst>
          </p:cNvPr>
          <p:cNvCxnSpPr>
            <a:cxnSpLocks/>
          </p:cNvCxnSpPr>
          <p:nvPr/>
        </p:nvCxnSpPr>
        <p:spPr>
          <a:xfrm>
            <a:off x="3633338" y="5316813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2D71E1FA-6235-4A56-747D-FCA41D3A95E5}"/>
              </a:ext>
            </a:extLst>
          </p:cNvPr>
          <p:cNvCxnSpPr>
            <a:cxnSpLocks/>
          </p:cNvCxnSpPr>
          <p:nvPr/>
        </p:nvCxnSpPr>
        <p:spPr>
          <a:xfrm>
            <a:off x="5784830" y="521539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752CBEE1-8F1D-F326-D5B6-1C0F79795411}"/>
              </a:ext>
            </a:extLst>
          </p:cNvPr>
          <p:cNvSpPr/>
          <p:nvPr/>
        </p:nvSpPr>
        <p:spPr>
          <a:xfrm>
            <a:off x="8293654" y="4786116"/>
            <a:ext cx="685506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= 5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2396A2B9-6E2A-4B9A-4172-BCCEBD152168}"/>
              </a:ext>
            </a:extLst>
          </p:cNvPr>
          <p:cNvSpPr/>
          <p:nvPr/>
        </p:nvSpPr>
        <p:spPr>
          <a:xfrm>
            <a:off x="8309053" y="6959979"/>
            <a:ext cx="7464665" cy="15310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A6FDDA-60C4-AF97-8E17-C718EC6591DF}"/>
              </a:ext>
            </a:extLst>
          </p:cNvPr>
          <p:cNvSpPr txBox="1"/>
          <p:nvPr/>
        </p:nvSpPr>
        <p:spPr>
          <a:xfrm>
            <a:off x="914738" y="4664260"/>
            <a:ext cx="510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  -                =     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F98FB4A-9318-A114-0049-6BEE7A5AA174}"/>
              </a:ext>
            </a:extLst>
          </p:cNvPr>
          <p:cNvSpPr/>
          <p:nvPr/>
        </p:nvSpPr>
        <p:spPr>
          <a:xfrm>
            <a:off x="3114150" y="4446882"/>
            <a:ext cx="977992" cy="8699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/>
      <p:bldP spid="149" grpId="0" animBg="1"/>
      <p:bldP spid="150" grpId="0" animBg="1"/>
      <p:bldP spid="151" grpId="0" animBg="1"/>
      <p:bldP spid="157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xmlns="" id="{62A3A606-1478-AF7C-082F-6992752241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6162" name="Group 2">
              <a:extLst>
                <a:ext uri="{FF2B5EF4-FFF2-40B4-BE49-F238E27FC236}">
                  <a16:creationId xmlns:a16="http://schemas.microsoft.com/office/drawing/2014/main" xmlns="" id="{B097969F-E575-D88C-084F-9728147BD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164" name="TextBox 4">
                <a:extLst>
                  <a:ext uri="{FF2B5EF4-FFF2-40B4-BE49-F238E27FC236}">
                    <a16:creationId xmlns:a16="http://schemas.microsoft.com/office/drawing/2014/main" xmlns="" id="{9394EAC5-0242-BA60-3383-2873F754B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165" name="TextBox 5">
                <a:extLst>
                  <a:ext uri="{FF2B5EF4-FFF2-40B4-BE49-F238E27FC236}">
                    <a16:creationId xmlns:a16="http://schemas.microsoft.com/office/drawing/2014/main" xmlns="" id="{8B523031-F8CD-82BC-21BC-543E7907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0E79009-E264-8893-221A-F7D330610E1F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8" name="Group 11">
            <a:extLst>
              <a:ext uri="{FF2B5EF4-FFF2-40B4-BE49-F238E27FC236}">
                <a16:creationId xmlns:a16="http://schemas.microsoft.com/office/drawing/2014/main" xmlns="" id="{6BCE0302-E885-C5E4-D04F-DA5E691599F5}"/>
              </a:ext>
            </a:extLst>
          </p:cNvPr>
          <p:cNvGrpSpPr>
            <a:grpSpLocks/>
          </p:cNvGrpSpPr>
          <p:nvPr/>
        </p:nvGrpSpPr>
        <p:grpSpPr bwMode="auto">
          <a:xfrm>
            <a:off x="1940923" y="2590800"/>
            <a:ext cx="6592479" cy="681447"/>
            <a:chOff x="1470819" y="1943100"/>
            <a:chExt cx="6595643" cy="682279"/>
          </a:xfrm>
        </p:grpSpPr>
        <p:grpSp>
          <p:nvGrpSpPr>
            <p:cNvPr id="6158" name="Group 9">
              <a:extLst>
                <a:ext uri="{FF2B5EF4-FFF2-40B4-BE49-F238E27FC236}">
                  <a16:creationId xmlns:a16="http://schemas.microsoft.com/office/drawing/2014/main" xmlns="" id="{7668C3E5-630B-4BF2-2515-2E1B813D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81F832AB-2529-B74B-F004-FB249655D58B}"/>
                  </a:ext>
                </a:extLst>
              </p:cNvPr>
              <p:cNvSpPr/>
              <p:nvPr/>
            </p:nvSpPr>
            <p:spPr>
              <a:xfrm>
                <a:off x="1737519" y="2019393"/>
                <a:ext cx="533656" cy="53405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6161" name="TextBox 8">
                <a:extLst>
                  <a:ext uri="{FF2B5EF4-FFF2-40B4-BE49-F238E27FC236}">
                    <a16:creationId xmlns:a16="http://schemas.microsoft.com/office/drawing/2014/main" xmlns="" id="{DA619721-FD98-AC55-8202-DB342EEA8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159" name="TextBox 10">
              <a:extLst>
                <a:ext uri="{FF2B5EF4-FFF2-40B4-BE49-F238E27FC236}">
                  <a16:creationId xmlns:a16="http://schemas.microsoft.com/office/drawing/2014/main" xmlns="" id="{6F1D67AA-FC4B-78B1-F682-90C286D4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1947445"/>
              <a:ext cx="5947943" cy="677934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36B4E80-8E24-0EB9-F574-E4FB348C76D9}"/>
              </a:ext>
            </a:extLst>
          </p:cNvPr>
          <p:cNvSpPr/>
          <p:nvPr/>
        </p:nvSpPr>
        <p:spPr>
          <a:xfrm>
            <a:off x="2442573" y="3567113"/>
            <a:ext cx="5260975" cy="216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- 10 = 30</a:t>
            </a: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30 + 10 = 40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FF474D5-9256-FFEA-056E-288B107032A9}"/>
              </a:ext>
            </a:extLst>
          </p:cNvPr>
          <p:cNvSpPr/>
          <p:nvPr/>
        </p:nvSpPr>
        <p:spPr>
          <a:xfrm>
            <a:off x="9675223" y="3668713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- 20 = 40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40 + 20 = 60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0EF72F74-F08A-8F72-CB87-C1B589546EB2}"/>
              </a:ext>
            </a:extLst>
          </p:cNvPr>
          <p:cNvSpPr/>
          <p:nvPr/>
        </p:nvSpPr>
        <p:spPr>
          <a:xfrm>
            <a:off x="9675223" y="5345113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- 12 = 25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 + 12 = 37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6397D21D-7042-C15D-3472-207406F7410C}"/>
              </a:ext>
            </a:extLst>
          </p:cNvPr>
          <p:cNvSpPr/>
          <p:nvPr/>
        </p:nvSpPr>
        <p:spPr>
          <a:xfrm>
            <a:off x="2620373" y="3898901"/>
            <a:ext cx="1587500" cy="690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09A9644-7976-7502-E0DD-D982B37709B5}"/>
              </a:ext>
            </a:extLst>
          </p:cNvPr>
          <p:cNvSpPr/>
          <p:nvPr/>
        </p:nvSpPr>
        <p:spPr>
          <a:xfrm>
            <a:off x="4417423" y="3898901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86BD8899-D64F-64B5-B006-22CA67ABD35D}"/>
              </a:ext>
            </a:extLst>
          </p:cNvPr>
          <p:cNvSpPr/>
          <p:nvPr/>
        </p:nvSpPr>
        <p:spPr>
          <a:xfrm>
            <a:off x="10383248" y="3725863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5F088DF1-52CA-DBE4-E027-2C93983BF367}"/>
              </a:ext>
            </a:extLst>
          </p:cNvPr>
          <p:cNvSpPr/>
          <p:nvPr/>
        </p:nvSpPr>
        <p:spPr>
          <a:xfrm>
            <a:off x="10383248" y="5461001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6A1306-A00E-5FCF-04A4-049B6C6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8" y="1385992"/>
            <a:ext cx="2575879" cy="124290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4914B25-979B-382E-A5A2-DDFADDD6D9BB}"/>
              </a:ext>
            </a:extLst>
          </p:cNvPr>
          <p:cNvSpPr/>
          <p:nvPr/>
        </p:nvSpPr>
        <p:spPr>
          <a:xfrm>
            <a:off x="9722826" y="7244556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- 18 = 42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42 + 18 = 60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7D4DB15-4450-AC9B-F752-174AB03EA63A}"/>
              </a:ext>
            </a:extLst>
          </p:cNvPr>
          <p:cNvSpPr/>
          <p:nvPr/>
        </p:nvSpPr>
        <p:spPr>
          <a:xfrm>
            <a:off x="10430851" y="7360444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2" grpId="0"/>
      <p:bldP spid="68" grpId="0"/>
      <p:bldP spid="53" grpId="0"/>
      <p:bldP spid="2" grpId="0" animBg="1"/>
      <p:bldP spid="76" grpId="0" animBg="1"/>
      <p:bldP spid="77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xmlns="" id="{62A3A606-1478-AF7C-082F-6992752241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6162" name="Group 2">
              <a:extLst>
                <a:ext uri="{FF2B5EF4-FFF2-40B4-BE49-F238E27FC236}">
                  <a16:creationId xmlns:a16="http://schemas.microsoft.com/office/drawing/2014/main" xmlns="" id="{B097969F-E575-D88C-084F-9728147BD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164" name="TextBox 4">
                <a:extLst>
                  <a:ext uri="{FF2B5EF4-FFF2-40B4-BE49-F238E27FC236}">
                    <a16:creationId xmlns:a16="http://schemas.microsoft.com/office/drawing/2014/main" xmlns="" id="{9394EAC5-0242-BA60-3383-2873F754B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165" name="TextBox 5">
                <a:extLst>
                  <a:ext uri="{FF2B5EF4-FFF2-40B4-BE49-F238E27FC236}">
                    <a16:creationId xmlns:a16="http://schemas.microsoft.com/office/drawing/2014/main" xmlns="" id="{8B523031-F8CD-82BC-21BC-543E7907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0E79009-E264-8893-221A-F7D330610E1F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8" name="Group 11">
            <a:extLst>
              <a:ext uri="{FF2B5EF4-FFF2-40B4-BE49-F238E27FC236}">
                <a16:creationId xmlns:a16="http://schemas.microsoft.com/office/drawing/2014/main" xmlns="" id="{6BCE0302-E885-C5E4-D04F-DA5E691599F5}"/>
              </a:ext>
            </a:extLst>
          </p:cNvPr>
          <p:cNvGrpSpPr>
            <a:grpSpLocks/>
          </p:cNvGrpSpPr>
          <p:nvPr/>
        </p:nvGrpSpPr>
        <p:grpSpPr bwMode="auto">
          <a:xfrm>
            <a:off x="1940923" y="2590800"/>
            <a:ext cx="6092341" cy="681448"/>
            <a:chOff x="1470819" y="1943100"/>
            <a:chExt cx="6095265" cy="682280"/>
          </a:xfrm>
        </p:grpSpPr>
        <p:grpSp>
          <p:nvGrpSpPr>
            <p:cNvPr id="6158" name="Group 9">
              <a:extLst>
                <a:ext uri="{FF2B5EF4-FFF2-40B4-BE49-F238E27FC236}">
                  <a16:creationId xmlns:a16="http://schemas.microsoft.com/office/drawing/2014/main" xmlns="" id="{7668C3E5-630B-4BF2-2515-2E1B813D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81F832AB-2529-B74B-F004-FB249655D58B}"/>
                  </a:ext>
                </a:extLst>
              </p:cNvPr>
              <p:cNvSpPr/>
              <p:nvPr/>
            </p:nvSpPr>
            <p:spPr>
              <a:xfrm>
                <a:off x="1737519" y="2019393"/>
                <a:ext cx="533656" cy="53405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6161" name="TextBox 8">
                <a:extLst>
                  <a:ext uri="{FF2B5EF4-FFF2-40B4-BE49-F238E27FC236}">
                    <a16:creationId xmlns:a16="http://schemas.microsoft.com/office/drawing/2014/main" xmlns="" id="{DA619721-FD98-AC55-8202-DB342EEA8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159" name="TextBox 10">
              <a:extLst>
                <a:ext uri="{FF2B5EF4-FFF2-40B4-BE49-F238E27FC236}">
                  <a16:creationId xmlns:a16="http://schemas.microsoft.com/office/drawing/2014/main" xmlns="" id="{6F1D67AA-FC4B-78B1-F682-90C286D4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1947445"/>
              <a:ext cx="5447565" cy="677935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36B4E80-8E24-0EB9-F574-E4FB348C76D9}"/>
              </a:ext>
            </a:extLst>
          </p:cNvPr>
          <p:cNvSpPr/>
          <p:nvPr/>
        </p:nvSpPr>
        <p:spPr>
          <a:xfrm>
            <a:off x="2442573" y="3567113"/>
            <a:ext cx="5260975" cy="216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30 -         = 20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– 20   = 10.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6397D21D-7042-C15D-3472-207406F7410C}"/>
              </a:ext>
            </a:extLst>
          </p:cNvPr>
          <p:cNvSpPr/>
          <p:nvPr/>
        </p:nvSpPr>
        <p:spPr>
          <a:xfrm>
            <a:off x="2775884" y="4004583"/>
            <a:ext cx="1587500" cy="690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09A9644-7976-7502-E0DD-D982B37709B5}"/>
              </a:ext>
            </a:extLst>
          </p:cNvPr>
          <p:cNvSpPr/>
          <p:nvPr/>
        </p:nvSpPr>
        <p:spPr>
          <a:xfrm>
            <a:off x="5511146" y="4004583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6A1306-A00E-5FCF-04A4-049B6C6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" y="1143000"/>
            <a:ext cx="2796955" cy="134958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A91BEBDB-08F2-8318-CC4C-CA59A0010E97}"/>
              </a:ext>
            </a:extLst>
          </p:cNvPr>
          <p:cNvSpPr/>
          <p:nvPr/>
        </p:nvSpPr>
        <p:spPr>
          <a:xfrm>
            <a:off x="8005120" y="3489325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50 -         = 10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50 – 10   = 40.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D8EE803-6FB1-A7DD-D17B-57E8BFD569F5}"/>
              </a:ext>
            </a:extLst>
          </p:cNvPr>
          <p:cNvSpPr/>
          <p:nvPr/>
        </p:nvSpPr>
        <p:spPr>
          <a:xfrm>
            <a:off x="11073693" y="3926795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995333A-5F7F-838E-2B6E-D970C9FB669C}"/>
              </a:ext>
            </a:extLst>
          </p:cNvPr>
          <p:cNvSpPr/>
          <p:nvPr/>
        </p:nvSpPr>
        <p:spPr>
          <a:xfrm>
            <a:off x="8033264" y="5009470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35 -         = 15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35 – 15   = 20.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F0D88AD-D55A-BEDD-6591-679BB070A041}"/>
              </a:ext>
            </a:extLst>
          </p:cNvPr>
          <p:cNvSpPr/>
          <p:nvPr/>
        </p:nvSpPr>
        <p:spPr>
          <a:xfrm>
            <a:off x="11101837" y="5446940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97BE719-A26D-54A3-BDF5-D47C39C9C224}"/>
              </a:ext>
            </a:extLst>
          </p:cNvPr>
          <p:cNvSpPr/>
          <p:nvPr/>
        </p:nvSpPr>
        <p:spPr>
          <a:xfrm>
            <a:off x="8005120" y="6473190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51 -         = 18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51 – 18   = 33.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C7C20BB-FF65-58AC-25EE-41007C848554}"/>
              </a:ext>
            </a:extLst>
          </p:cNvPr>
          <p:cNvSpPr/>
          <p:nvPr/>
        </p:nvSpPr>
        <p:spPr>
          <a:xfrm>
            <a:off x="11073693" y="6910660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11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3" grpId="0"/>
      <p:bldP spid="2" grpId="0" animBg="1"/>
      <p:bldP spid="26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36">
            <a:extLst>
              <a:ext uri="{FF2B5EF4-FFF2-40B4-BE49-F238E27FC236}">
                <a16:creationId xmlns:a16="http://schemas.microsoft.com/office/drawing/2014/main" xmlns="" id="{622C529B-0980-C19F-D984-67965276DE57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2563813"/>
            <a:ext cx="1628775" cy="711200"/>
            <a:chOff x="1470819" y="1943100"/>
            <a:chExt cx="1632894" cy="712012"/>
          </a:xfrm>
        </p:grpSpPr>
        <p:grpSp>
          <p:nvGrpSpPr>
            <p:cNvPr id="76" name="Group 37">
              <a:extLst>
                <a:ext uri="{FF2B5EF4-FFF2-40B4-BE49-F238E27FC236}">
                  <a16:creationId xmlns:a16="http://schemas.microsoft.com/office/drawing/2014/main" xmlns="" id="{8D4F2BCE-23ED-547F-9C4C-5599A4BF6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2490" cy="707665"/>
              <a:chOff x="1737519" y="1943100"/>
              <a:chExt cx="532490" cy="70766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B4F24DD2-8A40-07E7-6B65-7CB3CBCCB0DD}"/>
                  </a:ext>
                </a:extLst>
              </p:cNvPr>
              <p:cNvSpPr/>
              <p:nvPr/>
            </p:nvSpPr>
            <p:spPr>
              <a:xfrm>
                <a:off x="1737519" y="2019387"/>
                <a:ext cx="533158" cy="53241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40">
                <a:extLst>
                  <a:ext uri="{FF2B5EF4-FFF2-40B4-BE49-F238E27FC236}">
                    <a16:creationId xmlns:a16="http://schemas.microsoft.com/office/drawing/2014/main" xmlns="" id="{B2EC6156-DCE6-8BE4-0BD0-86064CF0C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8" y="1943100"/>
                <a:ext cx="442148" cy="707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xmlns="" id="{6CE18E68-0488-A7D9-7AD3-6552B7AD7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66" y="1947867"/>
              <a:ext cx="985147" cy="707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80" name="Table 15">
            <a:extLst>
              <a:ext uri="{FF2B5EF4-FFF2-40B4-BE49-F238E27FC236}">
                <a16:creationId xmlns:a16="http://schemas.microsoft.com/office/drawing/2014/main" xmlns="" id="{F12FA962-04B8-AC70-406D-1C34BD479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57372"/>
              </p:ext>
            </p:extLst>
          </p:nvPr>
        </p:nvGraphicFramePr>
        <p:xfrm>
          <a:off x="2028778" y="3729036"/>
          <a:ext cx="12690473" cy="32908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25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A734FD1-6185-D910-368D-D0CE6B354FFA}"/>
              </a:ext>
            </a:extLst>
          </p:cNvPr>
          <p:cNvSpPr txBox="1"/>
          <p:nvPr/>
        </p:nvSpPr>
        <p:spPr>
          <a:xfrm>
            <a:off x="5315288" y="6148252"/>
            <a:ext cx="1131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9EAC31D-21FF-9F28-0695-5B275587DA63}"/>
              </a:ext>
            </a:extLst>
          </p:cNvPr>
          <p:cNvSpPr txBox="1"/>
          <p:nvPr/>
        </p:nvSpPr>
        <p:spPr>
          <a:xfrm>
            <a:off x="7328466" y="3990385"/>
            <a:ext cx="1133475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8D38ABF-EC55-EE60-C21D-E2811C5B8E06}"/>
              </a:ext>
            </a:extLst>
          </p:cNvPr>
          <p:cNvSpPr txBox="1"/>
          <p:nvPr/>
        </p:nvSpPr>
        <p:spPr>
          <a:xfrm>
            <a:off x="9266803" y="5100047"/>
            <a:ext cx="1131888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F556AE2-BCBF-23AE-F267-34BED617ADB9}"/>
              </a:ext>
            </a:extLst>
          </p:cNvPr>
          <p:cNvSpPr txBox="1"/>
          <p:nvPr/>
        </p:nvSpPr>
        <p:spPr>
          <a:xfrm>
            <a:off x="11171803" y="3969747"/>
            <a:ext cx="1135063" cy="706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227E8FE-2680-B1C4-97D5-CA4DBACA5147}"/>
              </a:ext>
            </a:extLst>
          </p:cNvPr>
          <p:cNvSpPr txBox="1"/>
          <p:nvPr/>
        </p:nvSpPr>
        <p:spPr>
          <a:xfrm>
            <a:off x="13076803" y="5100047"/>
            <a:ext cx="1131888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7319CB46-67C6-790F-C4A7-EDC1DE66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4" y="992376"/>
            <a:ext cx="3391634" cy="163652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85119" y="2667000"/>
            <a:ext cx="5777630" cy="712232"/>
            <a:chOff x="1470819" y="1943100"/>
            <a:chExt cx="5777630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3600" y="3653254"/>
            <a:ext cx="938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36,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25,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56619" y="5651162"/>
            <a:ext cx="9938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52,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28,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18518" y="4643854"/>
            <a:ext cx="1200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51			B. 11			C. 61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33600" y="6853654"/>
            <a:ext cx="1095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80			B. 34			C. 24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D85604F-4F4D-5FF9-2D37-534D8629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58882"/>
            <a:ext cx="3422826" cy="13311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CBB5244-367F-D2FF-D9AA-7634F14FD272}"/>
              </a:ext>
            </a:extLst>
          </p:cNvPr>
          <p:cNvSpPr/>
          <p:nvPr/>
        </p:nvSpPr>
        <p:spPr>
          <a:xfrm>
            <a:off x="10552771" y="4572000"/>
            <a:ext cx="1006585" cy="10524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6D1BFD7-A067-C085-E6A0-49DD11E4B8A4}"/>
              </a:ext>
            </a:extLst>
          </p:cNvPr>
          <p:cNvSpPr/>
          <p:nvPr/>
        </p:nvSpPr>
        <p:spPr>
          <a:xfrm>
            <a:off x="10572363" y="6718994"/>
            <a:ext cx="1006585" cy="10524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71822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17417" y="19050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7907" y="1872343"/>
            <a:ext cx="1441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đầu có 64 con vịt ở trên bờ. Lúc sau có một số con vịt xuống ao bơi lội, số vịt còn lại ở trên bờ là 24 con. Hỏi có bao nhiêu con vịt xuống ao 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A782D81-CF3D-3484-82D8-80E47C352F41}"/>
              </a:ext>
            </a:extLst>
          </p:cNvPr>
          <p:cNvGrpSpPr/>
          <p:nvPr/>
        </p:nvGrpSpPr>
        <p:grpSpPr>
          <a:xfrm>
            <a:off x="4724450" y="4447471"/>
            <a:ext cx="6983932" cy="449761"/>
            <a:chOff x="746919" y="5562600"/>
            <a:chExt cx="1350782" cy="381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71E1E7FD-5CE6-2C25-EC43-66686B7E8C2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9" y="5562600"/>
              <a:ext cx="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C27D9BDA-C2A8-483F-41DE-CD705953862E}"/>
                </a:ext>
              </a:extLst>
            </p:cNvPr>
            <p:cNvCxnSpPr>
              <a:cxnSpLocks/>
            </p:cNvCxnSpPr>
            <p:nvPr/>
          </p:nvCxnSpPr>
          <p:spPr>
            <a:xfrm>
              <a:off x="2097701" y="5562600"/>
              <a:ext cx="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B2253D7-8286-AAEF-DB6D-1CB55C991E43}"/>
                </a:ext>
              </a:extLst>
            </p:cNvPr>
            <p:cNvCxnSpPr/>
            <p:nvPr/>
          </p:nvCxnSpPr>
          <p:spPr>
            <a:xfrm>
              <a:off x="746919" y="5753100"/>
              <a:ext cx="135078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CF49708-1BC7-405D-A42F-1EBD5F7D3185}"/>
              </a:ext>
            </a:extLst>
          </p:cNvPr>
          <p:cNvGrpSpPr/>
          <p:nvPr/>
        </p:nvGrpSpPr>
        <p:grpSpPr>
          <a:xfrm>
            <a:off x="8789607" y="4519762"/>
            <a:ext cx="2936589" cy="300582"/>
            <a:chOff x="746919" y="5562600"/>
            <a:chExt cx="1350782" cy="381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58EA09-59F4-E2AD-0F2B-C0994FA43B3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9" y="55626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EF0F139-DC1C-45C6-096C-D6F8791F89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7701" y="55626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DF965D4-BFEA-18E2-EDA1-FF4E3363F04F}"/>
                </a:ext>
              </a:extLst>
            </p:cNvPr>
            <p:cNvCxnSpPr/>
            <p:nvPr/>
          </p:nvCxnSpPr>
          <p:spPr>
            <a:xfrm>
              <a:off x="746919" y="5753100"/>
              <a:ext cx="13507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5C35108-99A5-6DCE-8C99-C67D213A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4534719" y="4489396"/>
            <a:ext cx="4598947" cy="9563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79C910A-BE0E-DEC4-AE67-19F43E03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8650198" y="4495813"/>
            <a:ext cx="3363991" cy="9563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05FC0D5-EDE6-A59C-C8F7-E118C01D4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 rot="10800000">
            <a:off x="4088081" y="3782460"/>
            <a:ext cx="8079821" cy="9563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053BF-7FF4-7658-CD74-F82C987F4319}"/>
              </a:ext>
            </a:extLst>
          </p:cNvPr>
          <p:cNvSpPr txBox="1"/>
          <p:nvPr/>
        </p:nvSpPr>
        <p:spPr>
          <a:xfrm>
            <a:off x="1979296" y="4203870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C4FCCFC-1F68-588B-B014-A57852CDB97C}"/>
              </a:ext>
            </a:extLst>
          </p:cNvPr>
          <p:cNvSpPr txBox="1"/>
          <p:nvPr/>
        </p:nvSpPr>
        <p:spPr>
          <a:xfrm>
            <a:off x="6846127" y="2888313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021BB37-F711-7A65-FAEF-8F09CAEE76B1}"/>
              </a:ext>
            </a:extLst>
          </p:cNvPr>
          <p:cNvSpPr txBox="1"/>
          <p:nvPr/>
        </p:nvSpPr>
        <p:spPr>
          <a:xfrm>
            <a:off x="6920073" y="3381104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66F97AC-C216-EFBA-DB7E-7883F4D015E0}"/>
              </a:ext>
            </a:extLst>
          </p:cNvPr>
          <p:cNvSpPr txBox="1"/>
          <p:nvPr/>
        </p:nvSpPr>
        <p:spPr>
          <a:xfrm>
            <a:off x="8575905" y="5287419"/>
            <a:ext cx="336399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 con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605460E-8A99-100F-FBAC-15A6543D480F}"/>
              </a:ext>
            </a:extLst>
          </p:cNvPr>
          <p:cNvSpPr txBox="1"/>
          <p:nvPr/>
        </p:nvSpPr>
        <p:spPr>
          <a:xfrm>
            <a:off x="4753086" y="5223265"/>
            <a:ext cx="3363991" cy="646331"/>
          </a:xfrm>
          <a:prstGeom prst="rect">
            <a:avLst/>
          </a:prstGeom>
          <a:solidFill>
            <a:srgbClr val="88DF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8A2F792-6DF2-31FE-ABAF-F9BDDBC93DAC}"/>
              </a:ext>
            </a:extLst>
          </p:cNvPr>
          <p:cNvSpPr txBox="1"/>
          <p:nvPr/>
        </p:nvSpPr>
        <p:spPr>
          <a:xfrm>
            <a:off x="4774328" y="5872636"/>
            <a:ext cx="3363991" cy="646331"/>
          </a:xfrm>
          <a:prstGeom prst="rect">
            <a:avLst/>
          </a:prstGeom>
          <a:solidFill>
            <a:srgbClr val="88DF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257A058-A577-16E6-1891-A480B0CB827A}"/>
              </a:ext>
            </a:extLst>
          </p:cNvPr>
          <p:cNvSpPr txBox="1"/>
          <p:nvPr/>
        </p:nvSpPr>
        <p:spPr>
          <a:xfrm>
            <a:off x="5841419" y="6532955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752530-BA8A-977E-1990-F098F5A6CD03}"/>
              </a:ext>
            </a:extLst>
          </p:cNvPr>
          <p:cNvSpPr txBox="1"/>
          <p:nvPr/>
        </p:nvSpPr>
        <p:spPr>
          <a:xfrm>
            <a:off x="3168932" y="7106601"/>
            <a:ext cx="8569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con vịt xuống ao bơi là</a:t>
            </a:r>
          </a:p>
          <a:p>
            <a:pPr algn="ctr"/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(con vịt)</a:t>
            </a:r>
          </a:p>
          <a:p>
            <a:pPr algn="ctr"/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 con vịt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xmlns="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1" grpId="0"/>
      <p:bldP spid="42" grpId="0"/>
      <p:bldP spid="43" grpId="0" animBg="1"/>
      <p:bldP spid="44" grpId="0" animBg="1"/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732</Words>
  <Application>Microsoft Office PowerPoint</Application>
  <PresentationFormat>Custom</PresentationFormat>
  <Paragraphs>147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156</cp:revision>
  <dcterms:created xsi:type="dcterms:W3CDTF">2022-07-10T01:37:20Z</dcterms:created>
  <dcterms:modified xsi:type="dcterms:W3CDTF">2022-08-02T06:23:17Z</dcterms:modified>
</cp:coreProperties>
</file>