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9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QUẢNG TIÊN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1: ÔN TẬP CÁC SỐ ĐẾN 1000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475" y="60960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  <a:endParaRPr lang="en-GB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2137946"/>
            <a:ext cx="2273466" cy="681454"/>
            <a:chOff x="1470819" y="1943100"/>
            <a:chExt cx="2273466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62576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&gt;, &lt;, =.</a:t>
              </a:r>
              <a:endPara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" t="43714" r="81398" b="43198"/>
          <a:stretch/>
        </p:blipFill>
        <p:spPr bwMode="auto">
          <a:xfrm>
            <a:off x="1455738" y="3284220"/>
            <a:ext cx="4294777" cy="265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1" t="43714" r="54802" b="43198"/>
          <a:stretch/>
        </p:blipFill>
        <p:spPr bwMode="auto">
          <a:xfrm>
            <a:off x="8380594" y="3284220"/>
            <a:ext cx="5518420" cy="265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3134685" y="3322320"/>
            <a:ext cx="609600" cy="769441"/>
            <a:chOff x="5445715" y="6990259"/>
            <a:chExt cx="609600" cy="769441"/>
          </a:xfrm>
        </p:grpSpPr>
        <p:sp>
          <p:nvSpPr>
            <p:cNvPr id="25" name="Rounded Rectangle 24"/>
            <p:cNvSpPr/>
            <p:nvPr/>
          </p:nvSpPr>
          <p:spPr>
            <a:xfrm>
              <a:off x="5445715" y="70866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517919" y="6990259"/>
              <a:ext cx="4651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/>
                <a:t>&lt;</a:t>
              </a:r>
              <a:endParaRPr lang="en-US" sz="44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147385" y="4190999"/>
            <a:ext cx="609600" cy="769441"/>
            <a:chOff x="5445715" y="6990259"/>
            <a:chExt cx="609600" cy="769441"/>
          </a:xfrm>
        </p:grpSpPr>
        <p:sp>
          <p:nvSpPr>
            <p:cNvPr id="31" name="Rounded Rectangle 30"/>
            <p:cNvSpPr/>
            <p:nvPr/>
          </p:nvSpPr>
          <p:spPr>
            <a:xfrm>
              <a:off x="5445715" y="70866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17919" y="6990259"/>
              <a:ext cx="4651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/>
                <a:t>&gt;</a:t>
              </a:r>
              <a:endParaRPr lang="en-US" sz="440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160085" y="5000722"/>
            <a:ext cx="609600" cy="769441"/>
            <a:chOff x="5445715" y="6990259"/>
            <a:chExt cx="609600" cy="769441"/>
          </a:xfrm>
        </p:grpSpPr>
        <p:sp>
          <p:nvSpPr>
            <p:cNvPr id="34" name="Rounded Rectangle 33"/>
            <p:cNvSpPr/>
            <p:nvPr/>
          </p:nvSpPr>
          <p:spPr>
            <a:xfrm>
              <a:off x="5445715" y="70866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17919" y="6990259"/>
              <a:ext cx="4651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/>
                <a:t>&lt;</a:t>
              </a:r>
              <a:endParaRPr lang="en-US" sz="44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2049919" y="3338740"/>
            <a:ext cx="609600" cy="769441"/>
            <a:chOff x="5445715" y="6990259"/>
            <a:chExt cx="609600" cy="769441"/>
          </a:xfrm>
        </p:grpSpPr>
        <p:sp>
          <p:nvSpPr>
            <p:cNvPr id="37" name="Rounded Rectangle 36"/>
            <p:cNvSpPr/>
            <p:nvPr/>
          </p:nvSpPr>
          <p:spPr>
            <a:xfrm>
              <a:off x="5445715" y="70866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517919" y="6990259"/>
              <a:ext cx="4651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/>
                <a:t>=</a:t>
              </a:r>
              <a:endParaRPr lang="en-US" sz="440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0094119" y="4191089"/>
            <a:ext cx="609600" cy="769441"/>
            <a:chOff x="5445715" y="6990259"/>
            <a:chExt cx="609600" cy="769441"/>
          </a:xfrm>
        </p:grpSpPr>
        <p:sp>
          <p:nvSpPr>
            <p:cNvPr id="40" name="Rounded Rectangle 39"/>
            <p:cNvSpPr/>
            <p:nvPr/>
          </p:nvSpPr>
          <p:spPr>
            <a:xfrm>
              <a:off x="5445715" y="70866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517919" y="6990259"/>
              <a:ext cx="4651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/>
                <a:t>&gt;</a:t>
              </a:r>
              <a:endParaRPr lang="en-US" sz="44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0656915" y="5029842"/>
            <a:ext cx="609600" cy="769441"/>
            <a:chOff x="5445715" y="6990259"/>
            <a:chExt cx="609600" cy="769441"/>
          </a:xfrm>
        </p:grpSpPr>
        <p:sp>
          <p:nvSpPr>
            <p:cNvPr id="43" name="Rounded Rectangle 42"/>
            <p:cNvSpPr/>
            <p:nvPr/>
          </p:nvSpPr>
          <p:spPr>
            <a:xfrm>
              <a:off x="5445715" y="70866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517919" y="6990259"/>
              <a:ext cx="4651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/>
                <a:t>&gt;</a:t>
              </a:r>
              <a:endParaRPr lang="en-US" sz="4400"/>
            </a:p>
          </p:txBody>
        </p: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Bài 1: ÔN TẬP CÁC SỐ ĐẾN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1000 (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T2)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2137946"/>
            <a:ext cx="1508833" cy="681454"/>
            <a:chOff x="1470819" y="1943100"/>
            <a:chExt cx="1508833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861133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Số:</a:t>
              </a:r>
              <a:endPara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38111" y="3352800"/>
            <a:ext cx="14919890" cy="3733800"/>
            <a:chOff x="938111" y="3352800"/>
            <a:chExt cx="14919890" cy="37338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5" t="39420" r="48023" b="40740"/>
            <a:stretch/>
          </p:blipFill>
          <p:spPr bwMode="auto">
            <a:xfrm>
              <a:off x="938111" y="3429000"/>
              <a:ext cx="14919890" cy="3657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1051719" y="3352800"/>
              <a:ext cx="1066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87119" y="3514128"/>
            <a:ext cx="886781" cy="838200"/>
            <a:chOff x="5316538" y="7772400"/>
            <a:chExt cx="886781" cy="838200"/>
          </a:xfrm>
        </p:grpSpPr>
        <p:sp>
          <p:nvSpPr>
            <p:cNvPr id="15" name="Oval 14"/>
            <p:cNvSpPr/>
            <p:nvPr/>
          </p:nvSpPr>
          <p:spPr>
            <a:xfrm>
              <a:off x="5329238" y="7772400"/>
              <a:ext cx="838200" cy="838200"/>
            </a:xfrm>
            <a:prstGeom prst="ellipse">
              <a:avLst/>
            </a:prstGeom>
            <a:solidFill>
              <a:srgbClr val="FFC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16538" y="7868334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312</a:t>
              </a:r>
              <a:endParaRPr lang="en-US" sz="360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142038" y="3492787"/>
            <a:ext cx="886781" cy="838200"/>
            <a:chOff x="5316538" y="7772400"/>
            <a:chExt cx="886781" cy="838200"/>
          </a:xfrm>
        </p:grpSpPr>
        <p:sp>
          <p:nvSpPr>
            <p:cNvPr id="46" name="Oval 45"/>
            <p:cNvSpPr/>
            <p:nvPr/>
          </p:nvSpPr>
          <p:spPr>
            <a:xfrm>
              <a:off x="5329238" y="7772400"/>
              <a:ext cx="838200" cy="838200"/>
            </a:xfrm>
            <a:prstGeom prst="ellipse">
              <a:avLst/>
            </a:prstGeom>
            <a:solidFill>
              <a:srgbClr val="FFC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316538" y="7868334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313</a:t>
              </a:r>
              <a:endParaRPr lang="en-US" sz="360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402749" y="3721100"/>
            <a:ext cx="886781" cy="838200"/>
            <a:chOff x="5316538" y="7772400"/>
            <a:chExt cx="886781" cy="838200"/>
          </a:xfrm>
        </p:grpSpPr>
        <p:sp>
          <p:nvSpPr>
            <p:cNvPr id="49" name="Oval 48"/>
            <p:cNvSpPr/>
            <p:nvPr/>
          </p:nvSpPr>
          <p:spPr>
            <a:xfrm>
              <a:off x="5329238" y="7772400"/>
              <a:ext cx="838200" cy="838200"/>
            </a:xfrm>
            <a:prstGeom prst="ellipse">
              <a:avLst/>
            </a:prstGeom>
            <a:solidFill>
              <a:srgbClr val="FFC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316538" y="7868334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314</a:t>
              </a:r>
              <a:endParaRPr lang="en-US" sz="360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890757" y="4135106"/>
            <a:ext cx="886781" cy="838200"/>
            <a:chOff x="5316538" y="7772400"/>
            <a:chExt cx="886781" cy="838200"/>
          </a:xfrm>
        </p:grpSpPr>
        <p:sp>
          <p:nvSpPr>
            <p:cNvPr id="52" name="Oval 51"/>
            <p:cNvSpPr/>
            <p:nvPr/>
          </p:nvSpPr>
          <p:spPr>
            <a:xfrm>
              <a:off x="5329238" y="7772400"/>
              <a:ext cx="838200" cy="838200"/>
            </a:xfrm>
            <a:prstGeom prst="ellipse">
              <a:avLst/>
            </a:prstGeom>
            <a:solidFill>
              <a:srgbClr val="FFC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316538" y="7868334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316</a:t>
              </a:r>
              <a:endParaRPr lang="en-US" sz="360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1164247" y="4305587"/>
            <a:ext cx="886781" cy="838200"/>
            <a:chOff x="5316538" y="7772400"/>
            <a:chExt cx="886781" cy="838200"/>
          </a:xfrm>
        </p:grpSpPr>
        <p:sp>
          <p:nvSpPr>
            <p:cNvPr id="55" name="Oval 54"/>
            <p:cNvSpPr/>
            <p:nvPr/>
          </p:nvSpPr>
          <p:spPr>
            <a:xfrm>
              <a:off x="5329238" y="7772400"/>
              <a:ext cx="838200" cy="838200"/>
            </a:xfrm>
            <a:prstGeom prst="ellipse">
              <a:avLst/>
            </a:prstGeom>
            <a:solidFill>
              <a:srgbClr val="FFC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316538" y="7868334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317</a:t>
              </a:r>
              <a:endParaRPr lang="en-US" sz="360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2428538" y="4377728"/>
            <a:ext cx="886781" cy="838200"/>
            <a:chOff x="5316538" y="7772400"/>
            <a:chExt cx="886781" cy="838200"/>
          </a:xfrm>
        </p:grpSpPr>
        <p:sp>
          <p:nvSpPr>
            <p:cNvPr id="58" name="Oval 57"/>
            <p:cNvSpPr/>
            <p:nvPr/>
          </p:nvSpPr>
          <p:spPr>
            <a:xfrm>
              <a:off x="5329238" y="7772400"/>
              <a:ext cx="838200" cy="838200"/>
            </a:xfrm>
            <a:prstGeom prst="ellipse">
              <a:avLst/>
            </a:prstGeom>
            <a:solidFill>
              <a:srgbClr val="FFC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316538" y="7868334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318</a:t>
              </a:r>
              <a:endParaRPr lang="en-US" sz="360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41838" y="5448300"/>
            <a:ext cx="1219200" cy="1219200"/>
            <a:chOff x="4541838" y="7315200"/>
            <a:chExt cx="1219200" cy="1219200"/>
          </a:xfrm>
        </p:grpSpPr>
        <p:sp>
          <p:nvSpPr>
            <p:cNvPr id="18" name="Diamond 17"/>
            <p:cNvSpPr/>
            <p:nvPr/>
          </p:nvSpPr>
          <p:spPr>
            <a:xfrm>
              <a:off x="4541838" y="7315200"/>
              <a:ext cx="1219200" cy="1219200"/>
            </a:xfrm>
            <a:prstGeom prst="diamond">
              <a:avLst/>
            </a:prstGeom>
            <a:solidFill>
              <a:srgbClr val="88D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20375" y="7596257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998</a:t>
              </a:r>
              <a:endParaRPr lang="en-US" sz="360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951538" y="5448876"/>
            <a:ext cx="1219200" cy="1219200"/>
            <a:chOff x="4541838" y="7315200"/>
            <a:chExt cx="1219200" cy="1219200"/>
          </a:xfrm>
        </p:grpSpPr>
        <p:sp>
          <p:nvSpPr>
            <p:cNvPr id="61" name="Diamond 60"/>
            <p:cNvSpPr/>
            <p:nvPr/>
          </p:nvSpPr>
          <p:spPr>
            <a:xfrm>
              <a:off x="4541838" y="7315200"/>
              <a:ext cx="1219200" cy="1219200"/>
            </a:xfrm>
            <a:prstGeom prst="diamond">
              <a:avLst/>
            </a:prstGeom>
            <a:solidFill>
              <a:srgbClr val="88D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720375" y="7596257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997</a:t>
              </a:r>
              <a:endParaRPr lang="en-US" sz="360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364649" y="5448876"/>
            <a:ext cx="1219200" cy="1219200"/>
            <a:chOff x="4541838" y="7315200"/>
            <a:chExt cx="1219200" cy="1219200"/>
          </a:xfrm>
        </p:grpSpPr>
        <p:sp>
          <p:nvSpPr>
            <p:cNvPr id="64" name="Diamond 63"/>
            <p:cNvSpPr/>
            <p:nvPr/>
          </p:nvSpPr>
          <p:spPr>
            <a:xfrm>
              <a:off x="4541838" y="7315200"/>
              <a:ext cx="1219200" cy="1219200"/>
            </a:xfrm>
            <a:prstGeom prst="diamond">
              <a:avLst/>
            </a:prstGeom>
            <a:solidFill>
              <a:srgbClr val="88D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720375" y="7596257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996</a:t>
              </a:r>
              <a:endParaRPr lang="en-US" sz="360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0206038" y="5442922"/>
            <a:ext cx="1219200" cy="1219200"/>
            <a:chOff x="4541838" y="7315200"/>
            <a:chExt cx="1219200" cy="1219200"/>
          </a:xfrm>
        </p:grpSpPr>
        <p:sp>
          <p:nvSpPr>
            <p:cNvPr id="67" name="Diamond 66"/>
            <p:cNvSpPr/>
            <p:nvPr/>
          </p:nvSpPr>
          <p:spPr>
            <a:xfrm>
              <a:off x="4541838" y="7315200"/>
              <a:ext cx="1219200" cy="1219200"/>
            </a:xfrm>
            <a:prstGeom prst="diamond">
              <a:avLst/>
            </a:prstGeom>
            <a:solidFill>
              <a:srgbClr val="88D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720375" y="7596257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994</a:t>
              </a:r>
              <a:endParaRPr lang="en-US" sz="360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1633037" y="5462944"/>
            <a:ext cx="1219200" cy="1219200"/>
            <a:chOff x="4541838" y="7315200"/>
            <a:chExt cx="1219200" cy="1219200"/>
          </a:xfrm>
        </p:grpSpPr>
        <p:sp>
          <p:nvSpPr>
            <p:cNvPr id="70" name="Diamond 69"/>
            <p:cNvSpPr/>
            <p:nvPr/>
          </p:nvSpPr>
          <p:spPr>
            <a:xfrm>
              <a:off x="4541838" y="7315200"/>
              <a:ext cx="1219200" cy="1219200"/>
            </a:xfrm>
            <a:prstGeom prst="diamond">
              <a:avLst/>
            </a:prstGeom>
            <a:solidFill>
              <a:srgbClr val="88D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720375" y="7596257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993</a:t>
              </a:r>
              <a:endParaRPr lang="en-US" sz="360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3041256" y="5524500"/>
            <a:ext cx="1219200" cy="1219200"/>
            <a:chOff x="4541838" y="7315200"/>
            <a:chExt cx="1219200" cy="1219200"/>
          </a:xfrm>
        </p:grpSpPr>
        <p:sp>
          <p:nvSpPr>
            <p:cNvPr id="73" name="Diamond 72"/>
            <p:cNvSpPr/>
            <p:nvPr/>
          </p:nvSpPr>
          <p:spPr>
            <a:xfrm>
              <a:off x="4541838" y="7315200"/>
              <a:ext cx="1219200" cy="1219200"/>
            </a:xfrm>
            <a:prstGeom prst="diamond">
              <a:avLst/>
            </a:prstGeom>
            <a:solidFill>
              <a:srgbClr val="88D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720375" y="7596257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992</a:t>
              </a:r>
              <a:endParaRPr lang="en-US" sz="3600"/>
            </a:p>
          </p:txBody>
        </p:sp>
      </p:grpSp>
      <p:sp>
        <p:nvSpPr>
          <p:cNvPr id="75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Bài 1: ÔN TẬP CÁC SỐ ĐẾN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1000 (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T2)</a:t>
            </a: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Bài 1: ÔN TẬP CÁC SỐ ĐẾN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1000 (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T2)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2137946"/>
            <a:ext cx="10177873" cy="681454"/>
            <a:chOff x="1470819" y="1943100"/>
            <a:chExt cx="10177873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530173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Sắp xếp các số 531, 513, 315, 351 theo thứ tự:</a:t>
              </a:r>
              <a:endPara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019300" y="3124200"/>
            <a:ext cx="376821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Từ bé đến lớn: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042319" y="5122108"/>
            <a:ext cx="379546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Từ lớn đến bé: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004218" y="4114800"/>
            <a:ext cx="95028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315, 351, 513, 531</a:t>
            </a:r>
            <a:endParaRPr lang="en-US" sz="3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19300" y="6324600"/>
            <a:ext cx="95028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531, </a:t>
            </a: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513</a:t>
            </a: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351</a:t>
            </a: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315 </a:t>
            </a:r>
            <a:endParaRPr lang="en-US" sz="3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5" grpId="0"/>
      <p:bldP spid="76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2137946"/>
            <a:ext cx="1508833" cy="681454"/>
            <a:chOff x="1470819" y="1943100"/>
            <a:chExt cx="1508833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861133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Số:</a:t>
              </a:r>
              <a:endPara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0" t="58587" r="56370" b="17413"/>
          <a:stretch/>
        </p:blipFill>
        <p:spPr bwMode="auto">
          <a:xfrm>
            <a:off x="9509919" y="4325124"/>
            <a:ext cx="6141156" cy="2763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70819" y="3048000"/>
            <a:ext cx="136779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 con lợn có cân nặng lần lượt là 99 kg, 110 kg và 101 kg. Biết lợn trắng nặng nhất và lợn đen nhẹ hơn lợn khoang.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0819" y="4703564"/>
            <a:ext cx="77343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Con lợn trắng cân nặng          kg?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lợn </a:t>
            </a: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đen cân nặng          kg</a:t>
            </a: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lợn </a:t>
            </a: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khoang cân nặng         kg?</a:t>
            </a:r>
            <a:endParaRPr lang="en-US" sz="3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483266" y="5636345"/>
            <a:ext cx="996409" cy="76445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3540" y="5671263"/>
            <a:ext cx="671979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882107" y="4694922"/>
            <a:ext cx="996409" cy="76445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21297" y="4729840"/>
            <a:ext cx="888769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110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218110" y="6479877"/>
            <a:ext cx="996409" cy="76445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57300" y="6514795"/>
            <a:ext cx="915635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101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Bài 1: ÔN TẬP CÁC SỐ ĐẾN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1000 (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T2)</a:t>
            </a:r>
          </a:p>
        </p:txBody>
      </p: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300</Words>
  <Application>Microsoft Office PowerPoint</Application>
  <PresentationFormat>Custom</PresentationFormat>
  <Paragraphs>77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153</cp:revision>
  <dcterms:created xsi:type="dcterms:W3CDTF">2022-07-10T01:37:20Z</dcterms:created>
  <dcterms:modified xsi:type="dcterms:W3CDTF">2024-04-05T13:22:12Z</dcterms:modified>
</cp:coreProperties>
</file>