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CÁC SỐ ĐẾN 1000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32222" r="49004" b="31297"/>
          <a:stretch/>
        </p:blipFill>
        <p:spPr bwMode="auto">
          <a:xfrm>
            <a:off x="972866" y="2434054"/>
            <a:ext cx="14785453" cy="64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70819" y="1752600"/>
            <a:ext cx="5434588" cy="681454"/>
            <a:chOff x="1470819" y="1943100"/>
            <a:chExt cx="5434588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47868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 số và cách đọc số.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313319" y="5029200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245</a:t>
            </a:r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12634119" y="4743271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Hai trăm bốn mươi lăm</a:t>
            </a:r>
            <a:endParaRPr lang="en-US" sz="3600"/>
          </a:p>
        </p:txBody>
      </p:sp>
      <p:sp>
        <p:nvSpPr>
          <p:cNvPr id="16" name="TextBox 15"/>
          <p:cNvSpPr txBox="1"/>
          <p:nvPr/>
        </p:nvSpPr>
        <p:spPr>
          <a:xfrm>
            <a:off x="7110015" y="781186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12621419" y="6114871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Ba trăm linh bảy</a:t>
            </a:r>
            <a:endParaRPr lang="en-US" sz="3600"/>
          </a:p>
        </p:txBody>
      </p:sp>
      <p:sp>
        <p:nvSpPr>
          <p:cNvPr id="18" name="TextBox 17"/>
          <p:cNvSpPr txBox="1"/>
          <p:nvPr/>
        </p:nvSpPr>
        <p:spPr>
          <a:xfrm>
            <a:off x="8371401" y="7811868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7</a:t>
            </a:r>
            <a:endParaRPr lang="en-US" sz="3600"/>
          </a:p>
        </p:txBody>
      </p:sp>
      <p:sp>
        <p:nvSpPr>
          <p:cNvPr id="19" name="TextBox 18"/>
          <p:cNvSpPr txBox="1"/>
          <p:nvPr/>
        </p:nvSpPr>
        <p:spPr>
          <a:xfrm>
            <a:off x="9890919" y="781186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1</a:t>
            </a:r>
            <a:endParaRPr lang="en-US" sz="3600"/>
          </a:p>
        </p:txBody>
      </p:sp>
      <p:sp>
        <p:nvSpPr>
          <p:cNvPr id="20" name="TextBox 19"/>
          <p:cNvSpPr txBox="1"/>
          <p:nvPr/>
        </p:nvSpPr>
        <p:spPr>
          <a:xfrm>
            <a:off x="11338719" y="7811869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271</a:t>
            </a:r>
            <a:endParaRPr lang="en-US" sz="3600"/>
          </a:p>
        </p:txBody>
      </p:sp>
      <p:sp>
        <p:nvSpPr>
          <p:cNvPr id="21" name="TextBox 20"/>
          <p:cNvSpPr txBox="1"/>
          <p:nvPr/>
        </p:nvSpPr>
        <p:spPr>
          <a:xfrm>
            <a:off x="11300619" y="6324600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307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29259" r="46365" b="32038"/>
          <a:stretch/>
        </p:blipFill>
        <p:spPr bwMode="auto">
          <a:xfrm>
            <a:off x="1356519" y="2667000"/>
            <a:ext cx="14173200" cy="607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643519" y="7596358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504</a:t>
            </a:r>
            <a:endParaRPr lang="en-US" sz="3200"/>
          </a:p>
        </p:txBody>
      </p:sp>
      <p:sp>
        <p:nvSpPr>
          <p:cNvPr id="24" name="TextBox 23"/>
          <p:cNvSpPr txBox="1"/>
          <p:nvPr/>
        </p:nvSpPr>
        <p:spPr>
          <a:xfrm>
            <a:off x="13396119" y="3733800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750</a:t>
            </a:r>
            <a:endParaRPr lang="en-US" sz="3200"/>
          </a:p>
        </p:txBody>
      </p:sp>
      <p:sp>
        <p:nvSpPr>
          <p:cNvPr id="25" name="TextBox 24"/>
          <p:cNvSpPr txBox="1"/>
          <p:nvPr/>
        </p:nvSpPr>
        <p:spPr>
          <a:xfrm>
            <a:off x="11567319" y="5029200"/>
            <a:ext cx="80983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999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2239803" cy="681454"/>
            <a:chOff x="1470819" y="1943100"/>
            <a:chExt cx="2239803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5921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555" r="5589" b="44074"/>
          <a:stretch/>
        </p:blipFill>
        <p:spPr bwMode="auto">
          <a:xfrm>
            <a:off x="365919" y="2794000"/>
            <a:ext cx="157517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1638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19" name="TextBox 18"/>
          <p:cNvSpPr txBox="1"/>
          <p:nvPr/>
        </p:nvSpPr>
        <p:spPr>
          <a:xfrm>
            <a:off x="4558018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20" name="TextBox 19"/>
          <p:cNvSpPr txBox="1"/>
          <p:nvPr/>
        </p:nvSpPr>
        <p:spPr>
          <a:xfrm>
            <a:off x="6233319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22" name="TextBox 21"/>
          <p:cNvSpPr txBox="1"/>
          <p:nvPr/>
        </p:nvSpPr>
        <p:spPr>
          <a:xfrm>
            <a:off x="2956719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3</a:t>
            </a:r>
            <a:endParaRPr lang="en-US" sz="4000"/>
          </a:p>
        </p:txBody>
      </p:sp>
      <p:sp>
        <p:nvSpPr>
          <p:cNvPr id="23" name="TextBox 22"/>
          <p:cNvSpPr txBox="1"/>
          <p:nvPr/>
        </p:nvSpPr>
        <p:spPr>
          <a:xfrm>
            <a:off x="4573099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26" name="TextBox 25"/>
          <p:cNvSpPr txBox="1"/>
          <p:nvPr/>
        </p:nvSpPr>
        <p:spPr>
          <a:xfrm>
            <a:off x="6248400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5</a:t>
            </a:r>
            <a:endParaRPr lang="en-US" sz="4000"/>
          </a:p>
        </p:txBody>
      </p:sp>
      <p:sp>
        <p:nvSpPr>
          <p:cNvPr id="27" name="TextBox 26"/>
          <p:cNvSpPr txBox="1"/>
          <p:nvPr/>
        </p:nvSpPr>
        <p:spPr>
          <a:xfrm>
            <a:off x="11411439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5</a:t>
            </a:r>
            <a:endParaRPr lang="en-US" sz="4000"/>
          </a:p>
        </p:txBody>
      </p:sp>
      <p:sp>
        <p:nvSpPr>
          <p:cNvPr id="28" name="TextBox 27"/>
          <p:cNvSpPr txBox="1"/>
          <p:nvPr/>
        </p:nvSpPr>
        <p:spPr>
          <a:xfrm>
            <a:off x="13027819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9</a:t>
            </a:r>
            <a:endParaRPr lang="en-US" sz="4000"/>
          </a:p>
        </p:txBody>
      </p:sp>
      <p:sp>
        <p:nvSpPr>
          <p:cNvPr id="29" name="TextBox 28"/>
          <p:cNvSpPr txBox="1"/>
          <p:nvPr/>
        </p:nvSpPr>
        <p:spPr>
          <a:xfrm>
            <a:off x="14703120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8</a:t>
            </a:r>
            <a:endParaRPr lang="en-US" sz="4000"/>
          </a:p>
        </p:txBody>
      </p:sp>
      <p:sp>
        <p:nvSpPr>
          <p:cNvPr id="30" name="TextBox 29"/>
          <p:cNvSpPr txBox="1"/>
          <p:nvPr/>
        </p:nvSpPr>
        <p:spPr>
          <a:xfrm>
            <a:off x="11411439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6</a:t>
            </a:r>
            <a:endParaRPr lang="en-US" sz="4000"/>
          </a:p>
        </p:txBody>
      </p:sp>
      <p:sp>
        <p:nvSpPr>
          <p:cNvPr id="31" name="TextBox 30"/>
          <p:cNvSpPr txBox="1"/>
          <p:nvPr/>
        </p:nvSpPr>
        <p:spPr>
          <a:xfrm>
            <a:off x="13027819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32" name="TextBox 31"/>
          <p:cNvSpPr txBox="1"/>
          <p:nvPr/>
        </p:nvSpPr>
        <p:spPr>
          <a:xfrm>
            <a:off x="14703120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33" name="TextBox 32"/>
          <p:cNvSpPr txBox="1"/>
          <p:nvPr/>
        </p:nvSpPr>
        <p:spPr>
          <a:xfrm>
            <a:off x="11411439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7</a:t>
            </a:r>
            <a:endParaRPr lang="en-US" sz="4000"/>
          </a:p>
        </p:txBody>
      </p:sp>
      <p:sp>
        <p:nvSpPr>
          <p:cNvPr id="34" name="TextBox 33"/>
          <p:cNvSpPr txBox="1"/>
          <p:nvPr/>
        </p:nvSpPr>
        <p:spPr>
          <a:xfrm>
            <a:off x="13027819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35" name="TextBox 34"/>
          <p:cNvSpPr txBox="1"/>
          <p:nvPr/>
        </p:nvSpPr>
        <p:spPr>
          <a:xfrm>
            <a:off x="14703120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135101" cy="1266230"/>
            <a:chOff x="1470819" y="1943100"/>
            <a:chExt cx="14135101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4874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Viết các số 385, 538, 444, 307, 640 thành tổng các trăm, chục và đơn vị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9" t="40089" r="18102" b="52855"/>
          <a:stretch/>
        </p:blipFill>
        <p:spPr bwMode="auto">
          <a:xfrm>
            <a:off x="5208370" y="3049310"/>
            <a:ext cx="5865223" cy="12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122333" y="4791908"/>
            <a:ext cx="4608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538 = 500 + 30 + 8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22333" y="5562600"/>
            <a:ext cx="4608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444 = 400 + 40 + 4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09119" y="6400800"/>
            <a:ext cx="929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307 = 300 + 0 + 7 (300 + 7)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09119" y="7171492"/>
            <a:ext cx="6781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640 = 600 + 40 + 0 (600 + 40)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790700" cy="681454"/>
            <a:chOff x="1470819" y="1943100"/>
            <a:chExt cx="17907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1429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4" t="30434" r="6524" b="40536"/>
          <a:stretch/>
        </p:blipFill>
        <p:spPr bwMode="auto">
          <a:xfrm>
            <a:off x="12697336" y="2743200"/>
            <a:ext cx="3407307" cy="494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48515"/>
              </p:ext>
            </p:extLst>
          </p:nvPr>
        </p:nvGraphicFramePr>
        <p:xfrm>
          <a:off x="1951026" y="2590800"/>
          <a:ext cx="10225893" cy="5791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8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liền trước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 đã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cho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 liền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sau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999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95638" y="433504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425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42084" y="4318000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427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5637" y="5164554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879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5319" y="6019800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998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38519" y="5964992"/>
            <a:ext cx="1281120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1 000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9740" y="6794838"/>
            <a:ext cx="671979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09540" y="6794838"/>
            <a:ext cx="671979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0673" y="764212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324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1589" y="764212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325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67484" y="5164892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881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2476500" cy="681454"/>
            <a:chOff x="1470819" y="1943100"/>
            <a:chExt cx="24765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828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08919" y="5018171"/>
            <a:ext cx="121454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Số liền trước số 19 là         , số liền sau của số 19 là         . Ta có:</a:t>
            </a:r>
          </a:p>
          <a:p>
            <a:endParaRPr lang="en-US" sz="3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18, 19,         là ba số liên tiếp; 20, 19,        là ba số liên tiếp.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9" t="30915" r="8421" b="61979"/>
          <a:stretch/>
        </p:blipFill>
        <p:spPr bwMode="auto">
          <a:xfrm>
            <a:off x="1560928" y="2438400"/>
            <a:ext cx="12292391" cy="125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9" t="39371" r="8331" b="54136"/>
          <a:stretch/>
        </p:blipFill>
        <p:spPr bwMode="auto">
          <a:xfrm>
            <a:off x="1953407" y="3733800"/>
            <a:ext cx="11137912" cy="105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34331" y="6850338"/>
            <a:ext cx="137667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Tìm số ở trong ô có dấu “?” để được ba số liên tiếp.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754531" y="7806136"/>
            <a:ext cx="1223446" cy="71629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896224" y="7830117"/>
            <a:ext cx="9380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430931" y="7818103"/>
            <a:ext cx="1223446" cy="716297"/>
            <a:chOff x="12448980" y="7758257"/>
            <a:chExt cx="1223446" cy="716297"/>
          </a:xfrm>
        </p:grpSpPr>
        <p:sp>
          <p:nvSpPr>
            <p:cNvPr id="57" name="Rounded Rectangle 56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208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150085" y="7810522"/>
            <a:ext cx="1223446" cy="716297"/>
            <a:chOff x="12448980" y="7758257"/>
            <a:chExt cx="1223446" cy="716297"/>
          </a:xfrm>
        </p:grpSpPr>
        <p:sp>
          <p:nvSpPr>
            <p:cNvPr id="60" name="Rounded Rectangle 59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210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6524975" y="7796348"/>
            <a:ext cx="1223446" cy="71629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66668" y="7811634"/>
            <a:ext cx="9380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212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810931" y="7781076"/>
            <a:ext cx="1223446" cy="716297"/>
            <a:chOff x="12448980" y="7758257"/>
            <a:chExt cx="1223446" cy="716297"/>
          </a:xfrm>
        </p:grpSpPr>
        <p:sp>
          <p:nvSpPr>
            <p:cNvPr id="65" name="Rounded Rectangle 64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211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161575" y="7773495"/>
            <a:ext cx="1223446" cy="716297"/>
            <a:chOff x="12448980" y="7758257"/>
            <a:chExt cx="1223446" cy="716297"/>
          </a:xfrm>
        </p:grpSpPr>
        <p:sp>
          <p:nvSpPr>
            <p:cNvPr id="68" name="Rounded Rectangle 67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210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" name="Rounded Rectangle 69"/>
          <p:cNvSpPr/>
          <p:nvPr/>
        </p:nvSpPr>
        <p:spPr>
          <a:xfrm>
            <a:off x="11178205" y="5004436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49456" y="5037625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768005" y="5005108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39256" y="5038297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874928" y="6018859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46179" y="6052048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8214805" y="6031422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86056" y="6064611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53" grpId="0" animBg="1"/>
      <p:bldP spid="55" grpId="0" animBg="1"/>
      <p:bldP spid="62" grpId="0" animBg="1"/>
      <p:bldP spid="63" grpId="0" animBg="1"/>
      <p:bldP spid="70" grpId="0" animBg="1"/>
      <p:bldP spid="71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473</Words>
  <Application>Microsoft Office PowerPoint</Application>
  <PresentationFormat>Custom</PresentationFormat>
  <Paragraphs>153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98</cp:revision>
  <dcterms:created xsi:type="dcterms:W3CDTF">2022-07-10T01:37:20Z</dcterms:created>
  <dcterms:modified xsi:type="dcterms:W3CDTF">2024-04-05T13:11:33Z</dcterms:modified>
</cp:coreProperties>
</file>