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60" r:id="rId4"/>
    <p:sldId id="261" r:id="rId5"/>
    <p:sldId id="265" r:id="rId6"/>
    <p:sldId id="337" r:id="rId7"/>
    <p:sldId id="338" r:id="rId8"/>
    <p:sldId id="339" r:id="rId9"/>
    <p:sldId id="257" r:id="rId10"/>
    <p:sldId id="259" r:id="rId11"/>
    <p:sldId id="287" r:id="rId12"/>
    <p:sldId id="336" r:id="rId13"/>
    <p:sldId id="323" r:id="rId14"/>
    <p:sldId id="324" r:id="rId15"/>
    <p:sldId id="325" r:id="rId16"/>
    <p:sldId id="326" r:id="rId17"/>
    <p:sldId id="327" r:id="rId18"/>
    <p:sldId id="340" r:id="rId19"/>
    <p:sldId id="341" r:id="rId20"/>
    <p:sldId id="346" r:id="rId21"/>
    <p:sldId id="347" r:id="rId22"/>
    <p:sldId id="348" r:id="rId23"/>
    <p:sldId id="349" r:id="rId24"/>
    <p:sldId id="350" r:id="rId25"/>
    <p:sldId id="351" r:id="rId26"/>
    <p:sldId id="316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61" d="100"/>
          <a:sy n="6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1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1.xml"/><Relationship Id="rId21" Type="http://schemas.openxmlformats.org/officeDocument/2006/relationships/image" Target="../media/image61.png"/><Relationship Id="rId34" Type="http://schemas.openxmlformats.org/officeDocument/2006/relationships/image" Target="../media/image72.png"/><Relationship Id="rId7" Type="http://schemas.openxmlformats.org/officeDocument/2006/relationships/image" Target="../media/image55.png"/><Relationship Id="rId12" Type="http://schemas.openxmlformats.org/officeDocument/2006/relationships/slide" Target="slide23.xml"/><Relationship Id="rId17" Type="http://schemas.openxmlformats.org/officeDocument/2006/relationships/image" Target="../media/image59.png"/><Relationship Id="rId25" Type="http://schemas.openxmlformats.org/officeDocument/2006/relationships/image" Target="../media/image64.png"/><Relationship Id="rId3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microsoft.com/office/2007/relationships/hdphoto" Target="../media/hdphoto9.wdp"/><Relationship Id="rId24" Type="http://schemas.openxmlformats.org/officeDocument/2006/relationships/image" Target="../media/image63.png"/><Relationship Id="rId32" Type="http://schemas.openxmlformats.org/officeDocument/2006/relationships/image" Target="../media/image70.png"/><Relationship Id="rId5" Type="http://schemas.microsoft.com/office/2007/relationships/hdphoto" Target="../media/hdphoto7.wdp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28" Type="http://schemas.openxmlformats.org/officeDocument/2006/relationships/image" Target="../media/image66.png"/><Relationship Id="rId10" Type="http://schemas.openxmlformats.org/officeDocument/2006/relationships/image" Target="../media/image56.png"/><Relationship Id="rId19" Type="http://schemas.openxmlformats.org/officeDocument/2006/relationships/image" Target="../media/image60.png"/><Relationship Id="rId31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slide" Target="slide20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85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4.png"/><Relationship Id="rId12" Type="http://schemas.microsoft.com/office/2007/relationships/hdphoto" Target="../media/hdphoto18.wdp"/><Relationship Id="rId17" Type="http://schemas.openxmlformats.org/officeDocument/2006/relationships/image" Target="../media/image79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image" Target="../media/image76.png"/><Relationship Id="rId24" Type="http://schemas.openxmlformats.org/officeDocument/2006/relationships/image" Target="../media/image83.png"/><Relationship Id="rId5" Type="http://schemas.openxmlformats.org/officeDocument/2006/relationships/image" Target="../media/image2.png"/><Relationship Id="rId15" Type="http://schemas.openxmlformats.org/officeDocument/2006/relationships/image" Target="../media/image78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5.png"/><Relationship Id="rId14" Type="http://schemas.microsoft.com/office/2007/relationships/hdphoto" Target="../media/hdphoto19.wdp"/><Relationship Id="rId22" Type="http://schemas.openxmlformats.org/officeDocument/2006/relationships/image" Target="../media/image82.png"/><Relationship Id="rId27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88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89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93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94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18" Type="http://schemas.openxmlformats.org/officeDocument/2006/relationships/image" Target="../media/image83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2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24" Type="http://schemas.openxmlformats.org/officeDocument/2006/relationships/slide" Target="slide19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7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959</TotalTime>
  <Words>922</Words>
  <Application>Microsoft Office PowerPoint</Application>
  <PresentationFormat>Widescreen</PresentationFormat>
  <Paragraphs>105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Amasis MT Pro</vt:lpstr>
      <vt:lpstr>Aptos</vt:lpstr>
      <vt:lpstr>Arial</vt:lpstr>
      <vt:lpstr>Calibri</vt:lpstr>
      <vt:lpstr>Cambria</vt:lpstr>
      <vt:lpstr>Cambria Math</vt:lpstr>
      <vt:lpstr>LNTH-LuoLuoNotangYuanTi 1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271</cp:revision>
  <dcterms:created xsi:type="dcterms:W3CDTF">2023-06-08T14:57:11Z</dcterms:created>
  <dcterms:modified xsi:type="dcterms:W3CDTF">2025-03-09T01:40:07Z</dcterms:modified>
  <cp:category>9Slide.vn</cp:category>
</cp:coreProperties>
</file>