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5" r:id="rId4"/>
    <p:sldMasterId id="2147483696"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Lst>
  <p:sldSz cy="6858000" cx="12192000"/>
  <p:notesSz cx="6858000" cy="9144000"/>
  <p:embeddedFontLst>
    <p:embeddedFont>
      <p:font typeface="Bevan"/>
      <p:regular r:id="rId35"/>
      <p:italic r:id="rId36"/>
    </p:embeddedFont>
    <p:embeddedFont>
      <p:font typeface="Garamond"/>
      <p:regular r:id="rId37"/>
      <p:bold r:id="rId38"/>
      <p:italic r:id="rId39"/>
      <p:boldItalic r:id="rId40"/>
    </p:embeddedFont>
    <p:embeddedFont>
      <p:font typeface="Josefin Sans"/>
      <p:regular r:id="rId41"/>
      <p:bold r:id="rId42"/>
      <p:italic r:id="rId43"/>
      <p:boldItalic r:id="rId44"/>
    </p:embeddedFont>
    <p:embeddedFont>
      <p:font typeface="Quicksand"/>
      <p:regular r:id="rId45"/>
      <p:bold r:id="rId46"/>
    </p:embeddedFont>
    <p:embeddedFont>
      <p:font typeface="Asap"/>
      <p:regular r:id="rId47"/>
      <p:bold r:id="rId48"/>
      <p:italic r:id="rId49"/>
      <p:boldItalic r:id="rId5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Garamond-boldItalic.fntdata"/><Relationship Id="rId42" Type="http://schemas.openxmlformats.org/officeDocument/2006/relationships/font" Target="fonts/JosefinSans-bold.fntdata"/><Relationship Id="rId41" Type="http://schemas.openxmlformats.org/officeDocument/2006/relationships/font" Target="fonts/JosefinSans-regular.fntdata"/><Relationship Id="rId44" Type="http://schemas.openxmlformats.org/officeDocument/2006/relationships/font" Target="fonts/JosefinSans-boldItalic.fntdata"/><Relationship Id="rId43" Type="http://schemas.openxmlformats.org/officeDocument/2006/relationships/font" Target="fonts/JosefinSans-italic.fntdata"/><Relationship Id="rId46" Type="http://schemas.openxmlformats.org/officeDocument/2006/relationships/font" Target="fonts/Quicksand-bold.fntdata"/><Relationship Id="rId45" Type="http://schemas.openxmlformats.org/officeDocument/2006/relationships/font" Target="fonts/Quicksand-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font" Target="fonts/Asap-bold.fntdata"/><Relationship Id="rId47" Type="http://schemas.openxmlformats.org/officeDocument/2006/relationships/font" Target="fonts/Asap-regular.fntdata"/><Relationship Id="rId49" Type="http://schemas.openxmlformats.org/officeDocument/2006/relationships/font" Target="fonts/Asap-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font" Target="fonts/Bevan-regular.fntdata"/><Relationship Id="rId34" Type="http://schemas.openxmlformats.org/officeDocument/2006/relationships/slide" Target="slides/slide28.xml"/><Relationship Id="rId37" Type="http://schemas.openxmlformats.org/officeDocument/2006/relationships/font" Target="fonts/Garamond-regular.fntdata"/><Relationship Id="rId36" Type="http://schemas.openxmlformats.org/officeDocument/2006/relationships/font" Target="fonts/Bevan-italic.fntdata"/><Relationship Id="rId39" Type="http://schemas.openxmlformats.org/officeDocument/2006/relationships/font" Target="fonts/Garamond-italic.fntdata"/><Relationship Id="rId38" Type="http://schemas.openxmlformats.org/officeDocument/2006/relationships/font" Target="fonts/Garamond-bold.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0" Type="http://schemas.openxmlformats.org/officeDocument/2006/relationships/font" Target="fonts/Asap-bold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0" name="Google Shape;250;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chemeClr val="dk1"/>
              </a:buClr>
              <a:buSzPts val="1400"/>
              <a:buFont typeface="Calibri"/>
              <a:buNone/>
            </a:pPr>
            <a:r>
              <a:t/>
            </a:r>
            <a:endParaRPr/>
          </a:p>
        </p:txBody>
      </p:sp>
      <p:sp>
        <p:nvSpPr>
          <p:cNvPr id="251" name="Google Shape;251;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1" name="Google Shape;32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7" name="Google Shape;327;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3" name="Google Shape;33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40" name="Google Shape;340;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1" name="Google Shape;341;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8" name="Google Shape;348;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6" name="Google Shape;356;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1" name="Google Shape;361;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6" name="Google Shape;366;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1" name="Google Shape;371;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7" name="Google Shape;377;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1" name="Google Shape;26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3" name="Google Shape;383;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9" name="Google Shape;389;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5" name="Google Shape;395;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1" name="Google Shape;401;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5" name="Google Shape;415;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9" name="Google Shape;429;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4" name="Google Shape;434;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8" name="Google Shape;438;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1" name="Google Shape;461;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2" name="Google Shape;462;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6" name="Google Shape;26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3" name="Google Shape;27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9" name="Google Shape;27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4" name="Google Shape;28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9" name="Google Shape;28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5" name="Google Shape;29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8" name="Google Shape;30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 name="Shape 17"/>
        <p:cNvGrpSpPr/>
        <p:nvPr/>
      </p:nvGrpSpPr>
      <p:grpSpPr>
        <a:xfrm>
          <a:off x="0" y="0"/>
          <a:ext cx="0" cy="0"/>
          <a:chOff x="0" y="0"/>
          <a:chExt cx="0" cy="0"/>
        </a:xfrm>
      </p:grpSpPr>
      <p:sp>
        <p:nvSpPr>
          <p:cNvPr id="18" name="Google Shape;18;p2"/>
          <p:cNvSpPr txBox="1"/>
          <p:nvPr>
            <p:ph idx="10" type="dt"/>
          </p:nvPr>
        </p:nvSpPr>
        <p:spPr>
          <a:xfrm>
            <a:off x="838200" y="6356351"/>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
          <p:cNvSpPr txBox="1"/>
          <p:nvPr>
            <p:ph idx="11" type="ftr"/>
          </p:nvPr>
        </p:nvSpPr>
        <p:spPr>
          <a:xfrm>
            <a:off x="4038600" y="6356351"/>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3" name="Shape 73"/>
        <p:cNvGrpSpPr/>
        <p:nvPr/>
      </p:nvGrpSpPr>
      <p:grpSpPr>
        <a:xfrm>
          <a:off x="0" y="0"/>
          <a:ext cx="0" cy="0"/>
          <a:chOff x="0" y="0"/>
          <a:chExt cx="0" cy="0"/>
        </a:xfrm>
      </p:grpSpPr>
      <p:sp>
        <p:nvSpPr>
          <p:cNvPr id="74" name="Google Shape;74;p11"/>
          <p:cNvSpPr txBox="1"/>
          <p:nvPr>
            <p:ph type="title"/>
          </p:nvPr>
        </p:nvSpPr>
        <p:spPr>
          <a:xfrm rot="5400000">
            <a:off x="7133430"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11"/>
          <p:cNvSpPr txBox="1"/>
          <p:nvPr>
            <p:ph idx="1" type="body"/>
          </p:nvPr>
        </p:nvSpPr>
        <p:spPr>
          <a:xfrm rot="5400000">
            <a:off x="1799430"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 name="Google Shape;76;p11"/>
          <p:cNvSpPr txBox="1"/>
          <p:nvPr>
            <p:ph idx="10" type="dt"/>
          </p:nvPr>
        </p:nvSpPr>
        <p:spPr>
          <a:xfrm>
            <a:off x="838200" y="6356351"/>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1"/>
          <p:cNvSpPr txBox="1"/>
          <p:nvPr>
            <p:ph idx="11" type="ftr"/>
          </p:nvPr>
        </p:nvSpPr>
        <p:spPr>
          <a:xfrm>
            <a:off x="4038600" y="6356351"/>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1"/>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Section Header">
  <p:cSld name="4_Section Header">
    <p:spTree>
      <p:nvGrpSpPr>
        <p:cNvPr id="79" name="Shape 79"/>
        <p:cNvGrpSpPr/>
        <p:nvPr/>
      </p:nvGrpSpPr>
      <p:grpSpPr>
        <a:xfrm>
          <a:off x="0" y="0"/>
          <a:ext cx="0" cy="0"/>
          <a:chOff x="0" y="0"/>
          <a:chExt cx="0" cy="0"/>
        </a:xfrm>
      </p:grpSpPr>
      <p:sp>
        <p:nvSpPr>
          <p:cNvPr id="80" name="Google Shape;80;p12"/>
          <p:cNvSpPr/>
          <p:nvPr/>
        </p:nvSpPr>
        <p:spPr>
          <a:xfrm>
            <a:off x="304800" y="2286000"/>
            <a:ext cx="1872000" cy="1404000"/>
          </a:xfrm>
          <a:prstGeom prst="ellipse">
            <a:avLst/>
          </a:prstGeom>
          <a:blipFill rotWithShape="1">
            <a:blip r:embed="rId2">
              <a:alphaModFix/>
            </a:blip>
            <a:stretch>
              <a:fillRect b="0" l="-2676" r="-2674" t="0"/>
            </a:stretch>
          </a:blipFill>
          <a:ln cap="flat" cmpd="sng" w="28575">
            <a:solidFill>
              <a:srgbClr val="FFCF3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81" name="Shape 81"/>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
  <p:cSld name="1_Section Header">
    <p:spTree>
      <p:nvGrpSpPr>
        <p:cNvPr id="82" name="Shape 82"/>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Section Header">
  <p:cSld name="5_Section Header">
    <p:spTree>
      <p:nvGrpSpPr>
        <p:cNvPr id="83" name="Shape 83"/>
        <p:cNvGrpSpPr/>
        <p:nvPr/>
      </p:nvGrpSpPr>
      <p:grpSpPr>
        <a:xfrm>
          <a:off x="0" y="0"/>
          <a:ext cx="0" cy="0"/>
          <a:chOff x="0" y="0"/>
          <a:chExt cx="0" cy="0"/>
        </a:xfrm>
      </p:grpSpPr>
      <p:sp>
        <p:nvSpPr>
          <p:cNvPr id="84" name="Google Shape;84;p15"/>
          <p:cNvSpPr/>
          <p:nvPr/>
        </p:nvSpPr>
        <p:spPr>
          <a:xfrm>
            <a:off x="304800" y="2286000"/>
            <a:ext cx="1872000" cy="1404000"/>
          </a:xfrm>
          <a:prstGeom prst="ellipse">
            <a:avLst/>
          </a:prstGeom>
          <a:blipFill rotWithShape="1">
            <a:blip r:embed="rId2">
              <a:alphaModFix/>
            </a:blip>
            <a:stretch>
              <a:fillRect b="0" l="-2677" r="-2675" t="0"/>
            </a:stretch>
          </a:blipFill>
          <a:ln cap="flat" cmpd="sng" w="28575">
            <a:solidFill>
              <a:srgbClr val="FFCF3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Section Header">
  <p:cSld name="2_Section Header">
    <p:spTree>
      <p:nvGrpSpPr>
        <p:cNvPr id="85" name="Shape 85"/>
        <p:cNvGrpSpPr/>
        <p:nvPr/>
      </p:nvGrpSpPr>
      <p:grpSpPr>
        <a:xfrm>
          <a:off x="0" y="0"/>
          <a:ext cx="0" cy="0"/>
          <a:chOff x="0" y="0"/>
          <a:chExt cx="0" cy="0"/>
        </a:xfrm>
      </p:grpSpPr>
      <p:sp>
        <p:nvSpPr>
          <p:cNvPr id="86" name="Google Shape;86;p16"/>
          <p:cNvSpPr/>
          <p:nvPr/>
        </p:nvSpPr>
        <p:spPr>
          <a:xfrm>
            <a:off x="406400" y="2245291"/>
            <a:ext cx="1828800" cy="1371600"/>
          </a:xfrm>
          <a:prstGeom prst="ellipse">
            <a:avLst/>
          </a:prstGeom>
          <a:blipFill rotWithShape="1">
            <a:blip r:embed="rId2">
              <a:alphaModFix/>
            </a:blip>
            <a:stretch>
              <a:fillRect b="0" l="-1566" r="-3963" t="0"/>
            </a:stretch>
          </a:blipFill>
          <a:ln cap="flat" cmpd="sng" w="28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87" name="Shape 87"/>
        <p:cNvGrpSpPr/>
        <p:nvPr/>
      </p:nvGrpSpPr>
      <p:grpSpPr>
        <a:xfrm>
          <a:off x="0" y="0"/>
          <a:ext cx="0" cy="0"/>
          <a:chOff x="0" y="0"/>
          <a:chExt cx="0" cy="0"/>
        </a:xfrm>
      </p:grpSpPr>
      <p:pic>
        <p:nvPicPr>
          <p:cNvPr id="88" name="Google Shape;88;p17"/>
          <p:cNvPicPr preferRelativeResize="0"/>
          <p:nvPr/>
        </p:nvPicPr>
        <p:blipFill rotWithShape="1">
          <a:blip r:embed="rId2">
            <a:alphaModFix/>
          </a:blip>
          <a:srcRect b="20942" l="12020" r="12020" t="0"/>
          <a:stretch/>
        </p:blipFill>
        <p:spPr>
          <a:xfrm>
            <a:off x="251011" y="2382452"/>
            <a:ext cx="1484655" cy="109728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p:cSld name="3_Title and Content">
    <p:spTree>
      <p:nvGrpSpPr>
        <p:cNvPr id="89" name="Shape 89"/>
        <p:cNvGrpSpPr/>
        <p:nvPr/>
      </p:nvGrpSpPr>
      <p:grpSpPr>
        <a:xfrm>
          <a:off x="0" y="0"/>
          <a:ext cx="0" cy="0"/>
          <a:chOff x="0" y="0"/>
          <a:chExt cx="0" cy="0"/>
        </a:xfrm>
      </p:grpSpPr>
      <p:pic>
        <p:nvPicPr>
          <p:cNvPr id="90" name="Google Shape;90;p18"/>
          <p:cNvPicPr preferRelativeResize="0"/>
          <p:nvPr/>
        </p:nvPicPr>
        <p:blipFill rotWithShape="1">
          <a:blip r:embed="rId2">
            <a:alphaModFix/>
          </a:blip>
          <a:srcRect b="20942" l="12020" r="12020" t="0"/>
          <a:stretch/>
        </p:blipFill>
        <p:spPr>
          <a:xfrm>
            <a:off x="251011" y="2382452"/>
            <a:ext cx="1484655" cy="1097280"/>
          </a:xfrm>
          <a:prstGeom prst="rect">
            <a:avLst/>
          </a:prstGeom>
          <a:noFill/>
          <a:ln>
            <a:noFill/>
          </a:ln>
        </p:spPr>
      </p:pic>
      <p:pic>
        <p:nvPicPr>
          <p:cNvPr id="91" name="Google Shape;91;p18"/>
          <p:cNvPicPr preferRelativeResize="0"/>
          <p:nvPr/>
        </p:nvPicPr>
        <p:blipFill rotWithShape="1">
          <a:blip r:embed="rId3">
            <a:alphaModFix/>
          </a:blip>
          <a:srcRect b="0" l="0" r="0" t="0"/>
          <a:stretch/>
        </p:blipFill>
        <p:spPr>
          <a:xfrm>
            <a:off x="7138539" y="2336653"/>
            <a:ext cx="3107431" cy="1242668"/>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p:cSld name="4_Title and Content">
    <p:spTree>
      <p:nvGrpSpPr>
        <p:cNvPr id="92" name="Shape 92"/>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Section Header">
  <p:cSld name="3_Section Header">
    <p:spTree>
      <p:nvGrpSpPr>
        <p:cNvPr id="93" name="Shape 93"/>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
          <p:cNvSpPr txBox="1"/>
          <p:nvPr>
            <p:ph type="title"/>
          </p:nvPr>
        </p:nvSpPr>
        <p:spPr>
          <a:xfrm>
            <a:off x="838200" y="365126"/>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SzPts val="2800"/>
              <a:buChar char="•"/>
              <a:defRPr/>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24" name="Google Shape;24;p3"/>
          <p:cNvSpPr txBox="1"/>
          <p:nvPr>
            <p:ph idx="10" type="dt"/>
          </p:nvPr>
        </p:nvSpPr>
        <p:spPr>
          <a:xfrm>
            <a:off x="838200" y="6356351"/>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
          <p:cNvSpPr txBox="1"/>
          <p:nvPr>
            <p:ph idx="11" type="ftr"/>
          </p:nvPr>
        </p:nvSpPr>
        <p:spPr>
          <a:xfrm>
            <a:off x="4038600" y="6356351"/>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Section Header">
  <p:cSld name="6_Section Header">
    <p:spTree>
      <p:nvGrpSpPr>
        <p:cNvPr id="94" name="Shape 94"/>
        <p:cNvGrpSpPr/>
        <p:nvPr/>
      </p:nvGrpSpPr>
      <p:grpSpPr>
        <a:xfrm>
          <a:off x="0" y="0"/>
          <a:ext cx="0" cy="0"/>
          <a:chOff x="0" y="0"/>
          <a:chExt cx="0" cy="0"/>
        </a:xfrm>
      </p:grpSpPr>
      <p:sp>
        <p:nvSpPr>
          <p:cNvPr id="95" name="Google Shape;95;p21"/>
          <p:cNvSpPr/>
          <p:nvPr/>
        </p:nvSpPr>
        <p:spPr>
          <a:xfrm>
            <a:off x="304800" y="2286000"/>
            <a:ext cx="1872000" cy="1404000"/>
          </a:xfrm>
          <a:prstGeom prst="ellipse">
            <a:avLst/>
          </a:prstGeom>
          <a:blipFill rotWithShape="1">
            <a:blip r:embed="rId2">
              <a:alphaModFix/>
            </a:blip>
            <a:stretch>
              <a:fillRect b="0" l="-2677" r="-2675" t="0"/>
            </a:stretch>
          </a:blipFill>
          <a:ln cap="flat" cmpd="sng" w="28575">
            <a:solidFill>
              <a:srgbClr val="FFCF3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Section Header">
  <p:cSld name="7_Section Header">
    <p:spTree>
      <p:nvGrpSpPr>
        <p:cNvPr id="96" name="Shape 96"/>
        <p:cNvGrpSpPr/>
        <p:nvPr/>
      </p:nvGrpSpPr>
      <p:grpSpPr>
        <a:xfrm>
          <a:off x="0" y="0"/>
          <a:ext cx="0" cy="0"/>
          <a:chOff x="0" y="0"/>
          <a:chExt cx="0" cy="0"/>
        </a:xfrm>
      </p:grpSpPr>
      <p:sp>
        <p:nvSpPr>
          <p:cNvPr id="97" name="Google Shape;97;p22"/>
          <p:cNvSpPr/>
          <p:nvPr/>
        </p:nvSpPr>
        <p:spPr>
          <a:xfrm>
            <a:off x="406400" y="2245291"/>
            <a:ext cx="1828800" cy="1371600"/>
          </a:xfrm>
          <a:prstGeom prst="ellipse">
            <a:avLst/>
          </a:prstGeom>
          <a:blipFill rotWithShape="1">
            <a:blip r:embed="rId2">
              <a:alphaModFix/>
            </a:blip>
            <a:stretch>
              <a:fillRect b="0" l="-1566" r="-3963" t="0"/>
            </a:stretch>
          </a:blipFill>
          <a:ln cap="flat" cmpd="sng" w="28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and Content">
  <p:cSld name="5_Title and Content">
    <p:spTree>
      <p:nvGrpSpPr>
        <p:cNvPr id="98" name="Shape 98"/>
        <p:cNvGrpSpPr/>
        <p:nvPr/>
      </p:nvGrpSpPr>
      <p:grpSpPr>
        <a:xfrm>
          <a:off x="0" y="0"/>
          <a:ext cx="0" cy="0"/>
          <a:chOff x="0" y="0"/>
          <a:chExt cx="0" cy="0"/>
        </a:xfrm>
      </p:grpSpPr>
      <p:pic>
        <p:nvPicPr>
          <p:cNvPr id="99" name="Google Shape;99;p23"/>
          <p:cNvPicPr preferRelativeResize="0"/>
          <p:nvPr/>
        </p:nvPicPr>
        <p:blipFill rotWithShape="1">
          <a:blip r:embed="rId2">
            <a:alphaModFix/>
          </a:blip>
          <a:srcRect b="20942" l="12020" r="12020" t="0"/>
          <a:stretch/>
        </p:blipFill>
        <p:spPr>
          <a:xfrm>
            <a:off x="251011" y="2382452"/>
            <a:ext cx="1484655" cy="109728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and Content">
  <p:cSld name="6_Title and Content">
    <p:spTree>
      <p:nvGrpSpPr>
        <p:cNvPr id="100" name="Shape 100"/>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Title and Content">
  <p:cSld name="10_Title and Content">
    <p:spTree>
      <p:nvGrpSpPr>
        <p:cNvPr id="101" name="Shape 101"/>
        <p:cNvGrpSpPr/>
        <p:nvPr/>
      </p:nvGrpSpPr>
      <p:grpSpPr>
        <a:xfrm>
          <a:off x="0" y="0"/>
          <a:ext cx="0" cy="0"/>
          <a:chOff x="0" y="0"/>
          <a:chExt cx="0" cy="0"/>
        </a:xfrm>
      </p:grpSpPr>
      <p:pic>
        <p:nvPicPr>
          <p:cNvPr id="102" name="Google Shape;102;p25"/>
          <p:cNvPicPr preferRelativeResize="0"/>
          <p:nvPr/>
        </p:nvPicPr>
        <p:blipFill rotWithShape="1">
          <a:blip r:embed="rId2">
            <a:alphaModFix/>
          </a:blip>
          <a:srcRect b="20942" l="12020" r="12020" t="0"/>
          <a:stretch/>
        </p:blipFill>
        <p:spPr>
          <a:xfrm>
            <a:off x="251011" y="2382452"/>
            <a:ext cx="1484655" cy="1097280"/>
          </a:xfrm>
          <a:prstGeom prst="rect">
            <a:avLst/>
          </a:prstGeom>
          <a:noFill/>
          <a:ln>
            <a:noFill/>
          </a:ln>
        </p:spPr>
      </p:pic>
      <p:pic>
        <p:nvPicPr>
          <p:cNvPr id="103" name="Google Shape;103;p25"/>
          <p:cNvPicPr preferRelativeResize="0"/>
          <p:nvPr/>
        </p:nvPicPr>
        <p:blipFill rotWithShape="1">
          <a:blip r:embed="rId3">
            <a:alphaModFix/>
          </a:blip>
          <a:srcRect b="0" l="0" r="0" t="0"/>
          <a:stretch/>
        </p:blipFill>
        <p:spPr>
          <a:xfrm>
            <a:off x="7138539" y="2336653"/>
            <a:ext cx="3107431" cy="1242668"/>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Title and Content">
  <p:cSld name="11_Title and Content">
    <p:spTree>
      <p:nvGrpSpPr>
        <p:cNvPr id="104" name="Shape 104"/>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Section Header">
  <p:cSld name="14_Section Header">
    <p:spTree>
      <p:nvGrpSpPr>
        <p:cNvPr id="105" name="Shape 105"/>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Section Header">
  <p:cSld name="8_Section Header">
    <p:spTree>
      <p:nvGrpSpPr>
        <p:cNvPr id="106" name="Shape 106"/>
        <p:cNvGrpSpPr/>
        <p:nvPr/>
      </p:nvGrpSpPr>
      <p:grpSpPr>
        <a:xfrm>
          <a:off x="0" y="0"/>
          <a:ext cx="0" cy="0"/>
          <a:chOff x="0" y="0"/>
          <a:chExt cx="0" cy="0"/>
        </a:xfrm>
      </p:grpSpPr>
      <p:sp>
        <p:nvSpPr>
          <p:cNvPr id="107" name="Google Shape;107;p28"/>
          <p:cNvSpPr/>
          <p:nvPr/>
        </p:nvSpPr>
        <p:spPr>
          <a:xfrm>
            <a:off x="109159" y="2245291"/>
            <a:ext cx="1828800" cy="1371600"/>
          </a:xfrm>
          <a:prstGeom prst="ellipse">
            <a:avLst/>
          </a:prstGeom>
          <a:blipFill rotWithShape="1">
            <a:blip r:embed="rId2">
              <a:alphaModFix/>
            </a:blip>
            <a:stretch>
              <a:fillRect b="0" l="-1566" r="-3963" t="0"/>
            </a:stretch>
          </a:blipFill>
          <a:ln cap="flat" cmpd="sng" w="28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itle and Content">
  <p:cSld name="7_Title and Content">
    <p:spTree>
      <p:nvGrpSpPr>
        <p:cNvPr id="108" name="Shape 108"/>
        <p:cNvGrpSpPr/>
        <p:nvPr/>
      </p:nvGrpSpPr>
      <p:grpSpPr>
        <a:xfrm>
          <a:off x="0" y="0"/>
          <a:ext cx="0" cy="0"/>
          <a:chOff x="0" y="0"/>
          <a:chExt cx="0" cy="0"/>
        </a:xfrm>
      </p:grpSpPr>
      <p:pic>
        <p:nvPicPr>
          <p:cNvPr id="109" name="Google Shape;109;p29"/>
          <p:cNvPicPr preferRelativeResize="0"/>
          <p:nvPr/>
        </p:nvPicPr>
        <p:blipFill rotWithShape="1">
          <a:blip r:embed="rId2">
            <a:alphaModFix/>
          </a:blip>
          <a:srcRect b="20942" l="12020" r="12020" t="0"/>
          <a:stretch/>
        </p:blipFill>
        <p:spPr>
          <a:xfrm>
            <a:off x="251011" y="2382452"/>
            <a:ext cx="1484655" cy="109728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Title and Content">
  <p:cSld name="8_Title and Content">
    <p:spTree>
      <p:nvGrpSpPr>
        <p:cNvPr id="110" name="Shape 110"/>
        <p:cNvGrpSpPr/>
        <p:nvPr/>
      </p:nvGrpSpPr>
      <p:grpSpPr>
        <a:xfrm>
          <a:off x="0" y="0"/>
          <a:ext cx="0" cy="0"/>
          <a:chOff x="0" y="0"/>
          <a:chExt cx="0" cy="0"/>
        </a:xfrm>
      </p:grpSpPr>
      <p:pic>
        <p:nvPicPr>
          <p:cNvPr id="111" name="Google Shape;111;p30"/>
          <p:cNvPicPr preferRelativeResize="0"/>
          <p:nvPr/>
        </p:nvPicPr>
        <p:blipFill rotWithShape="1">
          <a:blip r:embed="rId2">
            <a:alphaModFix/>
          </a:blip>
          <a:srcRect b="20942" l="12020" r="12020" t="0"/>
          <a:stretch/>
        </p:blipFill>
        <p:spPr>
          <a:xfrm>
            <a:off x="251011" y="2382452"/>
            <a:ext cx="1484655" cy="1097280"/>
          </a:xfrm>
          <a:prstGeom prst="rect">
            <a:avLst/>
          </a:prstGeom>
          <a:noFill/>
          <a:ln>
            <a:noFill/>
          </a:ln>
        </p:spPr>
      </p:pic>
      <p:pic>
        <p:nvPicPr>
          <p:cNvPr id="112" name="Google Shape;112;p30"/>
          <p:cNvPicPr preferRelativeResize="0"/>
          <p:nvPr/>
        </p:nvPicPr>
        <p:blipFill rotWithShape="1">
          <a:blip r:embed="rId3">
            <a:alphaModFix/>
          </a:blip>
          <a:srcRect b="0" l="0" r="0" t="0"/>
          <a:stretch/>
        </p:blipFill>
        <p:spPr>
          <a:xfrm>
            <a:off x="7138539" y="2336653"/>
            <a:ext cx="3107431" cy="124266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7" name="Shape 27"/>
        <p:cNvGrpSpPr/>
        <p:nvPr/>
      </p:nvGrpSpPr>
      <p:grpSpPr>
        <a:xfrm>
          <a:off x="0" y="0"/>
          <a:ext cx="0" cy="0"/>
          <a:chOff x="0" y="0"/>
          <a:chExt cx="0" cy="0"/>
        </a:xfrm>
      </p:grpSpPr>
      <p:sp>
        <p:nvSpPr>
          <p:cNvPr id="28" name="Google Shape;28;p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0" name="Google Shape;30;p4"/>
          <p:cNvSpPr txBox="1"/>
          <p:nvPr>
            <p:ph idx="10" type="dt"/>
          </p:nvPr>
        </p:nvSpPr>
        <p:spPr>
          <a:xfrm>
            <a:off x="838200" y="6356351"/>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4"/>
          <p:cNvSpPr txBox="1"/>
          <p:nvPr>
            <p:ph idx="11" type="ftr"/>
          </p:nvPr>
        </p:nvSpPr>
        <p:spPr>
          <a:xfrm>
            <a:off x="4038600" y="6356351"/>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4"/>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0" name="Shape 120"/>
        <p:cNvGrpSpPr/>
        <p:nvPr/>
      </p:nvGrpSpPr>
      <p:grpSpPr>
        <a:xfrm>
          <a:off x="0" y="0"/>
          <a:ext cx="0" cy="0"/>
          <a:chOff x="0" y="0"/>
          <a:chExt cx="0" cy="0"/>
        </a:xfrm>
      </p:grpSpPr>
      <p:sp>
        <p:nvSpPr>
          <p:cNvPr id="121" name="Google Shape;121;p32"/>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32"/>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32"/>
          <p:cNvSpPr txBox="1"/>
          <p:nvPr>
            <p:ph idx="12" type="sldNum"/>
          </p:nvPr>
        </p:nvSpPr>
        <p:spPr>
          <a:xfrm>
            <a:off x="10353902"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000000"/>
                </a:solidFill>
              </a:defRPr>
            </a:lvl1pPr>
            <a:lvl2pPr indent="0" lvl="1" marL="0" algn="r">
              <a:spcBef>
                <a:spcPts val="0"/>
              </a:spcBef>
              <a:buNone/>
              <a:defRPr>
                <a:solidFill>
                  <a:srgbClr val="000000"/>
                </a:solidFill>
              </a:defRPr>
            </a:lvl2pPr>
            <a:lvl3pPr indent="0" lvl="2" marL="0" algn="r">
              <a:spcBef>
                <a:spcPts val="0"/>
              </a:spcBef>
              <a:buNone/>
              <a:defRPr>
                <a:solidFill>
                  <a:srgbClr val="000000"/>
                </a:solidFill>
              </a:defRPr>
            </a:lvl3pPr>
            <a:lvl4pPr indent="0" lvl="3" marL="0" algn="r">
              <a:spcBef>
                <a:spcPts val="0"/>
              </a:spcBef>
              <a:buNone/>
              <a:defRPr>
                <a:solidFill>
                  <a:srgbClr val="000000"/>
                </a:solidFill>
              </a:defRPr>
            </a:lvl4pPr>
            <a:lvl5pPr indent="0" lvl="4" marL="0" algn="r">
              <a:spcBef>
                <a:spcPts val="0"/>
              </a:spcBef>
              <a:buNone/>
              <a:defRPr>
                <a:solidFill>
                  <a:srgbClr val="000000"/>
                </a:solidFill>
              </a:defRPr>
            </a:lvl5pPr>
            <a:lvl6pPr indent="0" lvl="5" marL="0" algn="r">
              <a:spcBef>
                <a:spcPts val="0"/>
              </a:spcBef>
              <a:buNone/>
              <a:defRPr>
                <a:solidFill>
                  <a:srgbClr val="000000"/>
                </a:solidFill>
              </a:defRPr>
            </a:lvl6pPr>
            <a:lvl7pPr indent="0" lvl="6" marL="0" algn="r">
              <a:spcBef>
                <a:spcPts val="0"/>
              </a:spcBef>
              <a:buNone/>
              <a:defRPr>
                <a:solidFill>
                  <a:srgbClr val="000000"/>
                </a:solidFill>
              </a:defRPr>
            </a:lvl7pPr>
            <a:lvl8pPr indent="0" lvl="7" marL="0" algn="r">
              <a:spcBef>
                <a:spcPts val="0"/>
              </a:spcBef>
              <a:buNone/>
              <a:defRPr>
                <a:solidFill>
                  <a:srgbClr val="000000"/>
                </a:solidFill>
              </a:defRPr>
            </a:lvl8pPr>
            <a:lvl9pPr indent="0" lvl="8" marL="0" algn="r">
              <a:spcBef>
                <a:spcPts val="0"/>
              </a:spcBef>
              <a:buNone/>
              <a:defRPr>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24" name="Shape 124"/>
        <p:cNvGrpSpPr/>
        <p:nvPr/>
      </p:nvGrpSpPr>
      <p:grpSpPr>
        <a:xfrm>
          <a:off x="0" y="0"/>
          <a:ext cx="0" cy="0"/>
          <a:chOff x="0" y="0"/>
          <a:chExt cx="0" cy="0"/>
        </a:xfrm>
      </p:grpSpPr>
      <p:pic>
        <p:nvPicPr>
          <p:cNvPr descr="HD-PanelTitle-GrommetsCombined.png" id="125" name="Google Shape;125;p33"/>
          <p:cNvPicPr preferRelativeResize="0"/>
          <p:nvPr/>
        </p:nvPicPr>
        <p:blipFill rotWithShape="1">
          <a:blip r:embed="rId2">
            <a:alphaModFix/>
          </a:blip>
          <a:srcRect b="0" l="0" r="0" t="0"/>
          <a:stretch/>
        </p:blipFill>
        <p:spPr>
          <a:xfrm>
            <a:off x="1" y="0"/>
            <a:ext cx="12188825" cy="6856214"/>
          </a:xfrm>
          <a:prstGeom prst="rect">
            <a:avLst/>
          </a:prstGeom>
          <a:noFill/>
          <a:ln>
            <a:noFill/>
          </a:ln>
        </p:spPr>
      </p:pic>
      <p:sp>
        <p:nvSpPr>
          <p:cNvPr id="126" name="Google Shape;126;p33"/>
          <p:cNvSpPr txBox="1"/>
          <p:nvPr>
            <p:ph type="ctrTitle"/>
          </p:nvPr>
        </p:nvSpPr>
        <p:spPr>
          <a:xfrm>
            <a:off x="2692399" y="1871132"/>
            <a:ext cx="6815669" cy="1515533"/>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Clr>
                <a:srgbClr val="262626"/>
              </a:buClr>
              <a:buSzPts val="5400"/>
              <a:buFont typeface="Garamond"/>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33"/>
          <p:cNvSpPr txBox="1"/>
          <p:nvPr>
            <p:ph idx="1" type="subTitle"/>
          </p:nvPr>
        </p:nvSpPr>
        <p:spPr>
          <a:xfrm>
            <a:off x="2692399" y="3657598"/>
            <a:ext cx="6815669" cy="1320802"/>
          </a:xfrm>
          <a:prstGeom prst="rect">
            <a:avLst/>
          </a:prstGeom>
          <a:noFill/>
          <a:ln>
            <a:noFill/>
          </a:ln>
        </p:spPr>
        <p:txBody>
          <a:bodyPr anchorCtr="0" anchor="t" bIns="45700" lIns="91425" spcFirstLastPara="1" rIns="91425" wrap="square" tIns="45700">
            <a:normAutofit/>
          </a:bodyPr>
          <a:lstStyle>
            <a:lvl1pPr lvl="0" algn="ctr">
              <a:spcBef>
                <a:spcPts val="420"/>
              </a:spcBef>
              <a:spcAft>
                <a:spcPts val="0"/>
              </a:spcAft>
              <a:buSzPts val="2415"/>
              <a:buNone/>
              <a:defRPr sz="2100">
                <a:solidFill>
                  <a:schemeClr val="dk1"/>
                </a:solidFill>
              </a:defRPr>
            </a:lvl1pPr>
            <a:lvl2pPr lvl="1" algn="ctr">
              <a:spcBef>
                <a:spcPts val="600"/>
              </a:spcBef>
              <a:spcAft>
                <a:spcPts val="0"/>
              </a:spcAft>
              <a:buSzPts val="2300"/>
              <a:buNone/>
              <a:defRPr>
                <a:solidFill>
                  <a:srgbClr val="888888"/>
                </a:solidFill>
              </a:defRPr>
            </a:lvl2pPr>
            <a:lvl3pPr lvl="2" algn="ctr">
              <a:spcBef>
                <a:spcPts val="600"/>
              </a:spcBef>
              <a:spcAft>
                <a:spcPts val="0"/>
              </a:spcAft>
              <a:buSzPts val="2070"/>
              <a:buNone/>
              <a:defRPr>
                <a:solidFill>
                  <a:srgbClr val="888888"/>
                </a:solidFill>
              </a:defRPr>
            </a:lvl3pPr>
            <a:lvl4pPr lvl="3" algn="ctr">
              <a:spcBef>
                <a:spcPts val="600"/>
              </a:spcBef>
              <a:spcAft>
                <a:spcPts val="0"/>
              </a:spcAft>
              <a:buSzPts val="1840"/>
              <a:buNone/>
              <a:defRPr>
                <a:solidFill>
                  <a:srgbClr val="888888"/>
                </a:solidFill>
              </a:defRPr>
            </a:lvl4pPr>
            <a:lvl5pPr lvl="4" algn="ctr">
              <a:spcBef>
                <a:spcPts val="600"/>
              </a:spcBef>
              <a:spcAft>
                <a:spcPts val="0"/>
              </a:spcAft>
              <a:buSzPts val="1610"/>
              <a:buNone/>
              <a:defRPr>
                <a:solidFill>
                  <a:srgbClr val="888888"/>
                </a:solidFill>
              </a:defRPr>
            </a:lvl5pPr>
            <a:lvl6pPr lvl="5" algn="ctr">
              <a:spcBef>
                <a:spcPts val="600"/>
              </a:spcBef>
              <a:spcAft>
                <a:spcPts val="0"/>
              </a:spcAft>
              <a:buSzPts val="1610"/>
              <a:buNone/>
              <a:defRPr>
                <a:solidFill>
                  <a:srgbClr val="888888"/>
                </a:solidFill>
              </a:defRPr>
            </a:lvl6pPr>
            <a:lvl7pPr lvl="6" algn="ctr">
              <a:spcBef>
                <a:spcPts val="600"/>
              </a:spcBef>
              <a:spcAft>
                <a:spcPts val="0"/>
              </a:spcAft>
              <a:buSzPts val="1610"/>
              <a:buNone/>
              <a:defRPr>
                <a:solidFill>
                  <a:srgbClr val="888888"/>
                </a:solidFill>
              </a:defRPr>
            </a:lvl7pPr>
            <a:lvl8pPr lvl="7" algn="ctr">
              <a:spcBef>
                <a:spcPts val="600"/>
              </a:spcBef>
              <a:spcAft>
                <a:spcPts val="0"/>
              </a:spcAft>
              <a:buSzPts val="1610"/>
              <a:buNone/>
              <a:defRPr>
                <a:solidFill>
                  <a:srgbClr val="888888"/>
                </a:solidFill>
              </a:defRPr>
            </a:lvl8pPr>
            <a:lvl9pPr lvl="8" algn="ctr">
              <a:spcBef>
                <a:spcPts val="600"/>
              </a:spcBef>
              <a:spcAft>
                <a:spcPts val="600"/>
              </a:spcAft>
              <a:buSzPts val="1610"/>
              <a:buNone/>
              <a:defRPr>
                <a:solidFill>
                  <a:srgbClr val="888888"/>
                </a:solidFill>
              </a:defRPr>
            </a:lvl9pPr>
          </a:lstStyle>
          <a:p/>
        </p:txBody>
      </p:sp>
      <p:sp>
        <p:nvSpPr>
          <p:cNvPr id="128" name="Google Shape;128;p33"/>
          <p:cNvSpPr txBox="1"/>
          <p:nvPr>
            <p:ph idx="10" type="dt"/>
          </p:nvPr>
        </p:nvSpPr>
        <p:spPr>
          <a:xfrm>
            <a:off x="7983233" y="5037663"/>
            <a:ext cx="897467"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33"/>
          <p:cNvSpPr txBox="1"/>
          <p:nvPr>
            <p:ph idx="11" type="ftr"/>
          </p:nvPr>
        </p:nvSpPr>
        <p:spPr>
          <a:xfrm>
            <a:off x="2692398" y="5037663"/>
            <a:ext cx="5214635"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33"/>
          <p:cNvSpPr txBox="1"/>
          <p:nvPr>
            <p:ph idx="12" type="sldNum"/>
          </p:nvPr>
        </p:nvSpPr>
        <p:spPr>
          <a:xfrm>
            <a:off x="8956901" y="5037663"/>
            <a:ext cx="55116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000000"/>
                </a:solidFill>
              </a:defRPr>
            </a:lvl1pPr>
            <a:lvl2pPr indent="0" lvl="1" marL="0" algn="r">
              <a:spcBef>
                <a:spcPts val="0"/>
              </a:spcBef>
              <a:buNone/>
              <a:defRPr>
                <a:solidFill>
                  <a:srgbClr val="000000"/>
                </a:solidFill>
              </a:defRPr>
            </a:lvl2pPr>
            <a:lvl3pPr indent="0" lvl="2" marL="0" algn="r">
              <a:spcBef>
                <a:spcPts val="0"/>
              </a:spcBef>
              <a:buNone/>
              <a:defRPr>
                <a:solidFill>
                  <a:srgbClr val="000000"/>
                </a:solidFill>
              </a:defRPr>
            </a:lvl3pPr>
            <a:lvl4pPr indent="0" lvl="3" marL="0" algn="r">
              <a:spcBef>
                <a:spcPts val="0"/>
              </a:spcBef>
              <a:buNone/>
              <a:defRPr>
                <a:solidFill>
                  <a:srgbClr val="000000"/>
                </a:solidFill>
              </a:defRPr>
            </a:lvl4pPr>
            <a:lvl5pPr indent="0" lvl="4" marL="0" algn="r">
              <a:spcBef>
                <a:spcPts val="0"/>
              </a:spcBef>
              <a:buNone/>
              <a:defRPr>
                <a:solidFill>
                  <a:srgbClr val="000000"/>
                </a:solidFill>
              </a:defRPr>
            </a:lvl5pPr>
            <a:lvl6pPr indent="0" lvl="5" marL="0" algn="r">
              <a:spcBef>
                <a:spcPts val="0"/>
              </a:spcBef>
              <a:buNone/>
              <a:defRPr>
                <a:solidFill>
                  <a:srgbClr val="000000"/>
                </a:solidFill>
              </a:defRPr>
            </a:lvl6pPr>
            <a:lvl7pPr indent="0" lvl="6" marL="0" algn="r">
              <a:spcBef>
                <a:spcPts val="0"/>
              </a:spcBef>
              <a:buNone/>
              <a:defRPr>
                <a:solidFill>
                  <a:srgbClr val="000000"/>
                </a:solidFill>
              </a:defRPr>
            </a:lvl7pPr>
            <a:lvl8pPr indent="0" lvl="7" marL="0" algn="r">
              <a:spcBef>
                <a:spcPts val="0"/>
              </a:spcBef>
              <a:buNone/>
              <a:defRPr>
                <a:solidFill>
                  <a:srgbClr val="000000"/>
                </a:solidFill>
              </a:defRPr>
            </a:lvl8pPr>
            <a:lvl9pPr indent="0" lvl="8" marL="0" algn="r">
              <a:spcBef>
                <a:spcPts val="0"/>
              </a:spcBef>
              <a:buNone/>
              <a:defRPr>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cxnSp>
        <p:nvCxnSpPr>
          <p:cNvPr id="131" name="Google Shape;131;p33"/>
          <p:cNvCxnSpPr/>
          <p:nvPr/>
        </p:nvCxnSpPr>
        <p:spPr>
          <a:xfrm>
            <a:off x="2692399" y="3522131"/>
            <a:ext cx="681566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32" name="Shape 132"/>
        <p:cNvGrpSpPr/>
        <p:nvPr/>
      </p:nvGrpSpPr>
      <p:grpSpPr>
        <a:xfrm>
          <a:off x="0" y="0"/>
          <a:ext cx="0" cy="0"/>
          <a:chOff x="0" y="0"/>
          <a:chExt cx="0" cy="0"/>
        </a:xfrm>
      </p:grpSpPr>
      <p:cxnSp>
        <p:nvCxnSpPr>
          <p:cNvPr id="133" name="Google Shape;133;p34"/>
          <p:cNvCxnSpPr/>
          <p:nvPr/>
        </p:nvCxnSpPr>
        <p:spPr>
          <a:xfrm>
            <a:off x="1396170" y="2421466"/>
            <a:ext cx="9407298" cy="0"/>
          </a:xfrm>
          <a:prstGeom prst="straightConnector1">
            <a:avLst/>
          </a:prstGeom>
          <a:noFill/>
          <a:ln cap="flat" cmpd="sng" w="15875">
            <a:solidFill>
              <a:schemeClr val="accent1"/>
            </a:solidFill>
            <a:prstDash val="solid"/>
            <a:round/>
            <a:headEnd len="sm" w="sm" type="none"/>
            <a:tailEnd len="sm" w="sm" type="none"/>
          </a:ln>
        </p:spPr>
      </p:cxnSp>
      <p:sp>
        <p:nvSpPr>
          <p:cNvPr id="134" name="Google Shape;134;p34"/>
          <p:cNvSpPr txBox="1"/>
          <p:nvPr>
            <p:ph type="title"/>
          </p:nvPr>
        </p:nvSpPr>
        <p:spPr>
          <a:xfrm>
            <a:off x="1295402" y="982133"/>
            <a:ext cx="9601196" cy="1303867"/>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34"/>
          <p:cNvSpPr txBox="1"/>
          <p:nvPr>
            <p:ph idx="1" type="body"/>
          </p:nvPr>
        </p:nvSpPr>
        <p:spPr>
          <a:xfrm>
            <a:off x="1295401" y="2556932"/>
            <a:ext cx="9601196" cy="3318936"/>
          </a:xfrm>
          <a:prstGeom prst="rect">
            <a:avLst/>
          </a:prstGeom>
          <a:noFill/>
          <a:ln>
            <a:noFill/>
          </a:ln>
        </p:spPr>
        <p:txBody>
          <a:bodyPr anchorCtr="0" anchor="t" bIns="45700" lIns="91425" spcFirstLastPara="1" rIns="91425" wrap="square" tIns="45700">
            <a:normAutofit/>
          </a:bodyPr>
          <a:lstStyle>
            <a:lvl1pPr indent="-360045" lvl="0" marL="457200" algn="l">
              <a:spcBef>
                <a:spcPts val="360"/>
              </a:spcBef>
              <a:spcAft>
                <a:spcPts val="0"/>
              </a:spcAft>
              <a:buSzPts val="2070"/>
              <a:buChar char="•"/>
              <a:defRPr/>
            </a:lvl1pPr>
            <a:lvl2pPr indent="-360044" lvl="1" marL="914400" algn="l">
              <a:spcBef>
                <a:spcPts val="600"/>
              </a:spcBef>
              <a:spcAft>
                <a:spcPts val="0"/>
              </a:spcAft>
              <a:buSzPts val="2070"/>
              <a:buChar char="•"/>
              <a:defRPr/>
            </a:lvl2pPr>
            <a:lvl3pPr indent="-360044" lvl="2" marL="1371600" algn="l">
              <a:spcBef>
                <a:spcPts val="600"/>
              </a:spcBef>
              <a:spcAft>
                <a:spcPts val="0"/>
              </a:spcAft>
              <a:buSzPts val="2070"/>
              <a:buChar char="•"/>
              <a:defRPr/>
            </a:lvl3pPr>
            <a:lvl4pPr indent="-360044" lvl="3" marL="1828800" algn="l">
              <a:spcBef>
                <a:spcPts val="600"/>
              </a:spcBef>
              <a:spcAft>
                <a:spcPts val="0"/>
              </a:spcAft>
              <a:buSzPts val="2070"/>
              <a:buChar char="•"/>
              <a:defRPr/>
            </a:lvl4pPr>
            <a:lvl5pPr indent="-360045" lvl="4" marL="2286000" algn="l">
              <a:spcBef>
                <a:spcPts val="600"/>
              </a:spcBef>
              <a:spcAft>
                <a:spcPts val="0"/>
              </a:spcAft>
              <a:buSzPts val="2070"/>
              <a:buChar char="•"/>
              <a:defRPr/>
            </a:lvl5pPr>
            <a:lvl6pPr indent="-360045" lvl="5" marL="2743200" algn="l">
              <a:spcBef>
                <a:spcPts val="600"/>
              </a:spcBef>
              <a:spcAft>
                <a:spcPts val="0"/>
              </a:spcAft>
              <a:buSzPts val="2070"/>
              <a:buChar char="•"/>
              <a:defRPr/>
            </a:lvl6pPr>
            <a:lvl7pPr indent="-360045" lvl="6" marL="3200400" algn="l">
              <a:spcBef>
                <a:spcPts val="600"/>
              </a:spcBef>
              <a:spcAft>
                <a:spcPts val="0"/>
              </a:spcAft>
              <a:buSzPts val="2070"/>
              <a:buChar char="•"/>
              <a:defRPr/>
            </a:lvl7pPr>
            <a:lvl8pPr indent="-360045" lvl="7" marL="3657600" algn="l">
              <a:spcBef>
                <a:spcPts val="600"/>
              </a:spcBef>
              <a:spcAft>
                <a:spcPts val="0"/>
              </a:spcAft>
              <a:buSzPts val="2070"/>
              <a:buChar char="•"/>
              <a:defRPr/>
            </a:lvl8pPr>
            <a:lvl9pPr indent="-360045" lvl="8" marL="4114800" algn="l">
              <a:spcBef>
                <a:spcPts val="600"/>
              </a:spcBef>
              <a:spcAft>
                <a:spcPts val="600"/>
              </a:spcAft>
              <a:buSzPts val="2070"/>
              <a:buChar char="•"/>
              <a:defRPr/>
            </a:lvl9pPr>
          </a:lstStyle>
          <a:p/>
        </p:txBody>
      </p:sp>
      <p:sp>
        <p:nvSpPr>
          <p:cNvPr id="136" name="Google Shape;136;p34"/>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34"/>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34"/>
          <p:cNvSpPr txBox="1"/>
          <p:nvPr>
            <p:ph idx="12" type="sldNum"/>
          </p:nvPr>
        </p:nvSpPr>
        <p:spPr>
          <a:xfrm>
            <a:off x="10353902"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000000"/>
                </a:solidFill>
              </a:defRPr>
            </a:lvl1pPr>
            <a:lvl2pPr indent="0" lvl="1" marL="0" algn="r">
              <a:spcBef>
                <a:spcPts val="0"/>
              </a:spcBef>
              <a:buNone/>
              <a:defRPr>
                <a:solidFill>
                  <a:srgbClr val="000000"/>
                </a:solidFill>
              </a:defRPr>
            </a:lvl2pPr>
            <a:lvl3pPr indent="0" lvl="2" marL="0" algn="r">
              <a:spcBef>
                <a:spcPts val="0"/>
              </a:spcBef>
              <a:buNone/>
              <a:defRPr>
                <a:solidFill>
                  <a:srgbClr val="000000"/>
                </a:solidFill>
              </a:defRPr>
            </a:lvl3pPr>
            <a:lvl4pPr indent="0" lvl="3" marL="0" algn="r">
              <a:spcBef>
                <a:spcPts val="0"/>
              </a:spcBef>
              <a:buNone/>
              <a:defRPr>
                <a:solidFill>
                  <a:srgbClr val="000000"/>
                </a:solidFill>
              </a:defRPr>
            </a:lvl4pPr>
            <a:lvl5pPr indent="0" lvl="4" marL="0" algn="r">
              <a:spcBef>
                <a:spcPts val="0"/>
              </a:spcBef>
              <a:buNone/>
              <a:defRPr>
                <a:solidFill>
                  <a:srgbClr val="000000"/>
                </a:solidFill>
              </a:defRPr>
            </a:lvl5pPr>
            <a:lvl6pPr indent="0" lvl="5" marL="0" algn="r">
              <a:spcBef>
                <a:spcPts val="0"/>
              </a:spcBef>
              <a:buNone/>
              <a:defRPr>
                <a:solidFill>
                  <a:srgbClr val="000000"/>
                </a:solidFill>
              </a:defRPr>
            </a:lvl6pPr>
            <a:lvl7pPr indent="0" lvl="6" marL="0" algn="r">
              <a:spcBef>
                <a:spcPts val="0"/>
              </a:spcBef>
              <a:buNone/>
              <a:defRPr>
                <a:solidFill>
                  <a:srgbClr val="000000"/>
                </a:solidFill>
              </a:defRPr>
            </a:lvl7pPr>
            <a:lvl8pPr indent="0" lvl="7" marL="0" algn="r">
              <a:spcBef>
                <a:spcPts val="0"/>
              </a:spcBef>
              <a:buNone/>
              <a:defRPr>
                <a:solidFill>
                  <a:srgbClr val="000000"/>
                </a:solidFill>
              </a:defRPr>
            </a:lvl8pPr>
            <a:lvl9pPr indent="0" lvl="8" marL="0" algn="r">
              <a:spcBef>
                <a:spcPts val="0"/>
              </a:spcBef>
              <a:buNone/>
              <a:defRPr>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9" name="Shape 139"/>
        <p:cNvGrpSpPr/>
        <p:nvPr/>
      </p:nvGrpSpPr>
      <p:grpSpPr>
        <a:xfrm>
          <a:off x="0" y="0"/>
          <a:ext cx="0" cy="0"/>
          <a:chOff x="0" y="0"/>
          <a:chExt cx="0" cy="0"/>
        </a:xfrm>
      </p:grpSpPr>
      <p:sp>
        <p:nvSpPr>
          <p:cNvPr id="140" name="Google Shape;140;p35"/>
          <p:cNvSpPr txBox="1"/>
          <p:nvPr>
            <p:ph type="title"/>
          </p:nvPr>
        </p:nvSpPr>
        <p:spPr>
          <a:xfrm>
            <a:off x="2015069" y="1752606"/>
            <a:ext cx="8158688" cy="1822514"/>
          </a:xfrm>
          <a:prstGeom prst="rect">
            <a:avLst/>
          </a:prstGeom>
          <a:noFill/>
          <a:ln>
            <a:noFill/>
          </a:ln>
        </p:spPr>
        <p:txBody>
          <a:bodyPr anchorCtr="0" anchor="b" bIns="45700" lIns="91425" spcFirstLastPara="1" rIns="91425" wrap="square" tIns="45700">
            <a:normAutofit/>
          </a:bodyPr>
          <a:lstStyle>
            <a:lvl1pPr lvl="0" algn="ctr">
              <a:spcBef>
                <a:spcPts val="0"/>
              </a:spcBef>
              <a:spcAft>
                <a:spcPts val="0"/>
              </a:spcAft>
              <a:buClr>
                <a:srgbClr val="262626"/>
              </a:buClr>
              <a:buSzPts val="4400"/>
              <a:buFont typeface="Garamond"/>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35"/>
          <p:cNvSpPr txBox="1"/>
          <p:nvPr>
            <p:ph idx="1" type="body"/>
          </p:nvPr>
        </p:nvSpPr>
        <p:spPr>
          <a:xfrm>
            <a:off x="2015068" y="3846052"/>
            <a:ext cx="8158690" cy="954547"/>
          </a:xfrm>
          <a:prstGeom prst="rect">
            <a:avLst/>
          </a:prstGeom>
          <a:noFill/>
          <a:ln>
            <a:noFill/>
          </a:ln>
        </p:spPr>
        <p:txBody>
          <a:bodyPr anchorCtr="0" anchor="t" bIns="45700" lIns="91425" spcFirstLastPara="1" rIns="91425" wrap="square" tIns="45700">
            <a:normAutofit/>
          </a:bodyPr>
          <a:lstStyle>
            <a:lvl1pPr indent="-228600" lvl="0" marL="457200" algn="ctr">
              <a:spcBef>
                <a:spcPts val="480"/>
              </a:spcBef>
              <a:spcAft>
                <a:spcPts val="0"/>
              </a:spcAft>
              <a:buSzPts val="2760"/>
              <a:buNone/>
              <a:defRPr sz="2400">
                <a:solidFill>
                  <a:schemeClr val="dk1"/>
                </a:solidFill>
              </a:defRPr>
            </a:lvl1pPr>
            <a:lvl2pPr indent="-228600" lvl="1" marL="914400" algn="l">
              <a:spcBef>
                <a:spcPts val="600"/>
              </a:spcBef>
              <a:spcAft>
                <a:spcPts val="0"/>
              </a:spcAft>
              <a:buSzPts val="2070"/>
              <a:buNone/>
              <a:defRPr sz="1800">
                <a:solidFill>
                  <a:srgbClr val="888888"/>
                </a:solidFill>
              </a:defRPr>
            </a:lvl2pPr>
            <a:lvl3pPr indent="-228600" lvl="2" marL="1371600" algn="l">
              <a:spcBef>
                <a:spcPts val="600"/>
              </a:spcBef>
              <a:spcAft>
                <a:spcPts val="0"/>
              </a:spcAft>
              <a:buSzPts val="1840"/>
              <a:buNone/>
              <a:defRPr sz="1600">
                <a:solidFill>
                  <a:srgbClr val="888888"/>
                </a:solidFill>
              </a:defRPr>
            </a:lvl3pPr>
            <a:lvl4pPr indent="-228600" lvl="3" marL="1828800" algn="l">
              <a:spcBef>
                <a:spcPts val="600"/>
              </a:spcBef>
              <a:spcAft>
                <a:spcPts val="0"/>
              </a:spcAft>
              <a:buSzPts val="1610"/>
              <a:buNone/>
              <a:defRPr sz="1400">
                <a:solidFill>
                  <a:srgbClr val="888888"/>
                </a:solidFill>
              </a:defRPr>
            </a:lvl4pPr>
            <a:lvl5pPr indent="-228600" lvl="4" marL="2286000" algn="l">
              <a:spcBef>
                <a:spcPts val="600"/>
              </a:spcBef>
              <a:spcAft>
                <a:spcPts val="0"/>
              </a:spcAft>
              <a:buSzPts val="1610"/>
              <a:buNone/>
              <a:defRPr sz="1400">
                <a:solidFill>
                  <a:srgbClr val="888888"/>
                </a:solidFill>
              </a:defRPr>
            </a:lvl5pPr>
            <a:lvl6pPr indent="-228600" lvl="5" marL="2743200" algn="l">
              <a:spcBef>
                <a:spcPts val="600"/>
              </a:spcBef>
              <a:spcAft>
                <a:spcPts val="0"/>
              </a:spcAft>
              <a:buSzPts val="1610"/>
              <a:buNone/>
              <a:defRPr sz="1400">
                <a:solidFill>
                  <a:srgbClr val="888888"/>
                </a:solidFill>
              </a:defRPr>
            </a:lvl6pPr>
            <a:lvl7pPr indent="-228600" lvl="6" marL="3200400" algn="l">
              <a:spcBef>
                <a:spcPts val="600"/>
              </a:spcBef>
              <a:spcAft>
                <a:spcPts val="0"/>
              </a:spcAft>
              <a:buSzPts val="1610"/>
              <a:buNone/>
              <a:defRPr sz="1400">
                <a:solidFill>
                  <a:srgbClr val="888888"/>
                </a:solidFill>
              </a:defRPr>
            </a:lvl7pPr>
            <a:lvl8pPr indent="-228600" lvl="7" marL="3657600" algn="l">
              <a:spcBef>
                <a:spcPts val="600"/>
              </a:spcBef>
              <a:spcAft>
                <a:spcPts val="0"/>
              </a:spcAft>
              <a:buSzPts val="1610"/>
              <a:buNone/>
              <a:defRPr sz="1400">
                <a:solidFill>
                  <a:srgbClr val="888888"/>
                </a:solidFill>
              </a:defRPr>
            </a:lvl8pPr>
            <a:lvl9pPr indent="-228600" lvl="8" marL="4114800" algn="l">
              <a:spcBef>
                <a:spcPts val="600"/>
              </a:spcBef>
              <a:spcAft>
                <a:spcPts val="600"/>
              </a:spcAft>
              <a:buSzPts val="1610"/>
              <a:buNone/>
              <a:defRPr sz="1400">
                <a:solidFill>
                  <a:srgbClr val="888888"/>
                </a:solidFill>
              </a:defRPr>
            </a:lvl9pPr>
          </a:lstStyle>
          <a:p/>
        </p:txBody>
      </p:sp>
      <p:sp>
        <p:nvSpPr>
          <p:cNvPr id="142" name="Google Shape;142;p35"/>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3" name="Google Shape;143;p35"/>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4" name="Google Shape;144;p35"/>
          <p:cNvSpPr txBox="1"/>
          <p:nvPr>
            <p:ph idx="12" type="sldNum"/>
          </p:nvPr>
        </p:nvSpPr>
        <p:spPr>
          <a:xfrm>
            <a:off x="10353902"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000000"/>
                </a:solidFill>
              </a:defRPr>
            </a:lvl1pPr>
            <a:lvl2pPr indent="0" lvl="1" marL="0" algn="r">
              <a:spcBef>
                <a:spcPts val="0"/>
              </a:spcBef>
              <a:buNone/>
              <a:defRPr>
                <a:solidFill>
                  <a:srgbClr val="000000"/>
                </a:solidFill>
              </a:defRPr>
            </a:lvl2pPr>
            <a:lvl3pPr indent="0" lvl="2" marL="0" algn="r">
              <a:spcBef>
                <a:spcPts val="0"/>
              </a:spcBef>
              <a:buNone/>
              <a:defRPr>
                <a:solidFill>
                  <a:srgbClr val="000000"/>
                </a:solidFill>
              </a:defRPr>
            </a:lvl3pPr>
            <a:lvl4pPr indent="0" lvl="3" marL="0" algn="r">
              <a:spcBef>
                <a:spcPts val="0"/>
              </a:spcBef>
              <a:buNone/>
              <a:defRPr>
                <a:solidFill>
                  <a:srgbClr val="000000"/>
                </a:solidFill>
              </a:defRPr>
            </a:lvl4pPr>
            <a:lvl5pPr indent="0" lvl="4" marL="0" algn="r">
              <a:spcBef>
                <a:spcPts val="0"/>
              </a:spcBef>
              <a:buNone/>
              <a:defRPr>
                <a:solidFill>
                  <a:srgbClr val="000000"/>
                </a:solidFill>
              </a:defRPr>
            </a:lvl5pPr>
            <a:lvl6pPr indent="0" lvl="5" marL="0" algn="r">
              <a:spcBef>
                <a:spcPts val="0"/>
              </a:spcBef>
              <a:buNone/>
              <a:defRPr>
                <a:solidFill>
                  <a:srgbClr val="000000"/>
                </a:solidFill>
              </a:defRPr>
            </a:lvl6pPr>
            <a:lvl7pPr indent="0" lvl="6" marL="0" algn="r">
              <a:spcBef>
                <a:spcPts val="0"/>
              </a:spcBef>
              <a:buNone/>
              <a:defRPr>
                <a:solidFill>
                  <a:srgbClr val="000000"/>
                </a:solidFill>
              </a:defRPr>
            </a:lvl7pPr>
            <a:lvl8pPr indent="0" lvl="7" marL="0" algn="r">
              <a:spcBef>
                <a:spcPts val="0"/>
              </a:spcBef>
              <a:buNone/>
              <a:defRPr>
                <a:solidFill>
                  <a:srgbClr val="000000"/>
                </a:solidFill>
              </a:defRPr>
            </a:lvl8pPr>
            <a:lvl9pPr indent="0" lvl="8" marL="0" algn="r">
              <a:spcBef>
                <a:spcPts val="0"/>
              </a:spcBef>
              <a:buNone/>
              <a:defRPr>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cxnSp>
        <p:nvCxnSpPr>
          <p:cNvPr id="145" name="Google Shape;145;p35"/>
          <p:cNvCxnSpPr/>
          <p:nvPr/>
        </p:nvCxnSpPr>
        <p:spPr>
          <a:xfrm>
            <a:off x="2012723" y="3710585"/>
            <a:ext cx="8163380"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46" name="Shape 146"/>
        <p:cNvGrpSpPr/>
        <p:nvPr/>
      </p:nvGrpSpPr>
      <p:grpSpPr>
        <a:xfrm>
          <a:off x="0" y="0"/>
          <a:ext cx="0" cy="0"/>
          <a:chOff x="0" y="0"/>
          <a:chExt cx="0" cy="0"/>
        </a:xfrm>
      </p:grpSpPr>
      <p:cxnSp>
        <p:nvCxnSpPr>
          <p:cNvPr id="147" name="Google Shape;147;p36"/>
          <p:cNvCxnSpPr/>
          <p:nvPr/>
        </p:nvCxnSpPr>
        <p:spPr>
          <a:xfrm>
            <a:off x="1396170" y="2421466"/>
            <a:ext cx="9407298" cy="0"/>
          </a:xfrm>
          <a:prstGeom prst="straightConnector1">
            <a:avLst/>
          </a:prstGeom>
          <a:noFill/>
          <a:ln cap="flat" cmpd="sng" w="15875">
            <a:solidFill>
              <a:schemeClr val="accent1"/>
            </a:solidFill>
            <a:prstDash val="solid"/>
            <a:round/>
            <a:headEnd len="sm" w="sm" type="none"/>
            <a:tailEnd len="sm" w="sm" type="none"/>
          </a:ln>
        </p:spPr>
      </p:cxnSp>
      <p:sp>
        <p:nvSpPr>
          <p:cNvPr id="148" name="Google Shape;148;p36"/>
          <p:cNvSpPr txBox="1"/>
          <p:nvPr>
            <p:ph type="title"/>
          </p:nvPr>
        </p:nvSpPr>
        <p:spPr>
          <a:xfrm>
            <a:off x="1295402" y="982133"/>
            <a:ext cx="9601196" cy="1303867"/>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9" name="Google Shape;149;p36"/>
          <p:cNvSpPr txBox="1"/>
          <p:nvPr>
            <p:ph idx="1" type="body"/>
          </p:nvPr>
        </p:nvSpPr>
        <p:spPr>
          <a:xfrm>
            <a:off x="1298448" y="2560320"/>
            <a:ext cx="4718304" cy="3310128"/>
          </a:xfrm>
          <a:prstGeom prst="rect">
            <a:avLst/>
          </a:prstGeom>
          <a:noFill/>
          <a:ln>
            <a:noFill/>
          </a:ln>
        </p:spPr>
        <p:txBody>
          <a:bodyPr anchorCtr="0" anchor="t" bIns="45700" lIns="91425" spcFirstLastPara="1" rIns="91425" wrap="square" tIns="45700">
            <a:normAutofit/>
          </a:bodyPr>
          <a:lstStyle>
            <a:lvl1pPr indent="-360045" lvl="0" marL="457200" algn="l">
              <a:spcBef>
                <a:spcPts val="360"/>
              </a:spcBef>
              <a:spcAft>
                <a:spcPts val="0"/>
              </a:spcAft>
              <a:buSzPts val="2070"/>
              <a:buChar char="•"/>
              <a:defRPr/>
            </a:lvl1pPr>
            <a:lvl2pPr indent="-360044" lvl="1" marL="914400" algn="l">
              <a:spcBef>
                <a:spcPts val="600"/>
              </a:spcBef>
              <a:spcAft>
                <a:spcPts val="0"/>
              </a:spcAft>
              <a:buSzPts val="2070"/>
              <a:buChar char="•"/>
              <a:defRPr/>
            </a:lvl2pPr>
            <a:lvl3pPr indent="-360044" lvl="2" marL="1371600" algn="l">
              <a:spcBef>
                <a:spcPts val="600"/>
              </a:spcBef>
              <a:spcAft>
                <a:spcPts val="0"/>
              </a:spcAft>
              <a:buSzPts val="2070"/>
              <a:buChar char="•"/>
              <a:defRPr/>
            </a:lvl3pPr>
            <a:lvl4pPr indent="-360044" lvl="3" marL="1828800" algn="l">
              <a:spcBef>
                <a:spcPts val="600"/>
              </a:spcBef>
              <a:spcAft>
                <a:spcPts val="0"/>
              </a:spcAft>
              <a:buSzPts val="2070"/>
              <a:buChar char="•"/>
              <a:defRPr/>
            </a:lvl4pPr>
            <a:lvl5pPr indent="-360045" lvl="4" marL="2286000" algn="l">
              <a:spcBef>
                <a:spcPts val="600"/>
              </a:spcBef>
              <a:spcAft>
                <a:spcPts val="0"/>
              </a:spcAft>
              <a:buSzPts val="2070"/>
              <a:buChar char="•"/>
              <a:defRPr/>
            </a:lvl5pPr>
            <a:lvl6pPr indent="-360045" lvl="5" marL="2743200" algn="l">
              <a:spcBef>
                <a:spcPts val="600"/>
              </a:spcBef>
              <a:spcAft>
                <a:spcPts val="0"/>
              </a:spcAft>
              <a:buSzPts val="2070"/>
              <a:buChar char="•"/>
              <a:defRPr/>
            </a:lvl6pPr>
            <a:lvl7pPr indent="-360045" lvl="6" marL="3200400" algn="l">
              <a:spcBef>
                <a:spcPts val="600"/>
              </a:spcBef>
              <a:spcAft>
                <a:spcPts val="0"/>
              </a:spcAft>
              <a:buSzPts val="2070"/>
              <a:buChar char="•"/>
              <a:defRPr/>
            </a:lvl7pPr>
            <a:lvl8pPr indent="-360045" lvl="7" marL="3657600" algn="l">
              <a:spcBef>
                <a:spcPts val="600"/>
              </a:spcBef>
              <a:spcAft>
                <a:spcPts val="0"/>
              </a:spcAft>
              <a:buSzPts val="2070"/>
              <a:buChar char="•"/>
              <a:defRPr/>
            </a:lvl8pPr>
            <a:lvl9pPr indent="-360045" lvl="8" marL="4114800" algn="l">
              <a:spcBef>
                <a:spcPts val="600"/>
              </a:spcBef>
              <a:spcAft>
                <a:spcPts val="600"/>
              </a:spcAft>
              <a:buSzPts val="2070"/>
              <a:buChar char="•"/>
              <a:defRPr/>
            </a:lvl9pPr>
          </a:lstStyle>
          <a:p/>
        </p:txBody>
      </p:sp>
      <p:sp>
        <p:nvSpPr>
          <p:cNvPr id="150" name="Google Shape;150;p36"/>
          <p:cNvSpPr txBox="1"/>
          <p:nvPr>
            <p:ph idx="2" type="body"/>
          </p:nvPr>
        </p:nvSpPr>
        <p:spPr>
          <a:xfrm>
            <a:off x="6181344" y="2560320"/>
            <a:ext cx="4718304" cy="3310128"/>
          </a:xfrm>
          <a:prstGeom prst="rect">
            <a:avLst/>
          </a:prstGeom>
          <a:noFill/>
          <a:ln>
            <a:noFill/>
          </a:ln>
        </p:spPr>
        <p:txBody>
          <a:bodyPr anchorCtr="0" anchor="t" bIns="45700" lIns="91425" spcFirstLastPara="1" rIns="91425" wrap="square" tIns="45700">
            <a:normAutofit/>
          </a:bodyPr>
          <a:lstStyle>
            <a:lvl1pPr indent="-360045" lvl="0" marL="457200" algn="l">
              <a:spcBef>
                <a:spcPts val="360"/>
              </a:spcBef>
              <a:spcAft>
                <a:spcPts val="0"/>
              </a:spcAft>
              <a:buSzPts val="2070"/>
              <a:buChar char="•"/>
              <a:defRPr/>
            </a:lvl1pPr>
            <a:lvl2pPr indent="-360044" lvl="1" marL="914400" algn="l">
              <a:spcBef>
                <a:spcPts val="600"/>
              </a:spcBef>
              <a:spcAft>
                <a:spcPts val="0"/>
              </a:spcAft>
              <a:buSzPts val="2070"/>
              <a:buChar char="•"/>
              <a:defRPr/>
            </a:lvl2pPr>
            <a:lvl3pPr indent="-360044" lvl="2" marL="1371600" algn="l">
              <a:spcBef>
                <a:spcPts val="600"/>
              </a:spcBef>
              <a:spcAft>
                <a:spcPts val="0"/>
              </a:spcAft>
              <a:buSzPts val="2070"/>
              <a:buChar char="•"/>
              <a:defRPr/>
            </a:lvl3pPr>
            <a:lvl4pPr indent="-360044" lvl="3" marL="1828800" algn="l">
              <a:spcBef>
                <a:spcPts val="600"/>
              </a:spcBef>
              <a:spcAft>
                <a:spcPts val="0"/>
              </a:spcAft>
              <a:buSzPts val="2070"/>
              <a:buChar char="•"/>
              <a:defRPr/>
            </a:lvl4pPr>
            <a:lvl5pPr indent="-360045" lvl="4" marL="2286000" algn="l">
              <a:spcBef>
                <a:spcPts val="600"/>
              </a:spcBef>
              <a:spcAft>
                <a:spcPts val="0"/>
              </a:spcAft>
              <a:buSzPts val="2070"/>
              <a:buChar char="•"/>
              <a:defRPr/>
            </a:lvl5pPr>
            <a:lvl6pPr indent="-360045" lvl="5" marL="2743200" algn="l">
              <a:spcBef>
                <a:spcPts val="600"/>
              </a:spcBef>
              <a:spcAft>
                <a:spcPts val="0"/>
              </a:spcAft>
              <a:buSzPts val="2070"/>
              <a:buChar char="•"/>
              <a:defRPr/>
            </a:lvl6pPr>
            <a:lvl7pPr indent="-360045" lvl="6" marL="3200400" algn="l">
              <a:spcBef>
                <a:spcPts val="600"/>
              </a:spcBef>
              <a:spcAft>
                <a:spcPts val="0"/>
              </a:spcAft>
              <a:buSzPts val="2070"/>
              <a:buChar char="•"/>
              <a:defRPr/>
            </a:lvl7pPr>
            <a:lvl8pPr indent="-360045" lvl="7" marL="3657600" algn="l">
              <a:spcBef>
                <a:spcPts val="600"/>
              </a:spcBef>
              <a:spcAft>
                <a:spcPts val="0"/>
              </a:spcAft>
              <a:buSzPts val="2070"/>
              <a:buChar char="•"/>
              <a:defRPr/>
            </a:lvl8pPr>
            <a:lvl9pPr indent="-360045" lvl="8" marL="4114800" algn="l">
              <a:spcBef>
                <a:spcPts val="600"/>
              </a:spcBef>
              <a:spcAft>
                <a:spcPts val="600"/>
              </a:spcAft>
              <a:buSzPts val="2070"/>
              <a:buChar char="•"/>
              <a:defRPr/>
            </a:lvl9pPr>
          </a:lstStyle>
          <a:p/>
        </p:txBody>
      </p:sp>
      <p:sp>
        <p:nvSpPr>
          <p:cNvPr id="151" name="Google Shape;151;p36"/>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 name="Google Shape;152;p36"/>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3" name="Google Shape;153;p36"/>
          <p:cNvSpPr txBox="1"/>
          <p:nvPr>
            <p:ph idx="12" type="sldNum"/>
          </p:nvPr>
        </p:nvSpPr>
        <p:spPr>
          <a:xfrm>
            <a:off x="10353902"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000000"/>
                </a:solidFill>
              </a:defRPr>
            </a:lvl1pPr>
            <a:lvl2pPr indent="0" lvl="1" marL="0" algn="r">
              <a:spcBef>
                <a:spcPts val="0"/>
              </a:spcBef>
              <a:buNone/>
              <a:defRPr>
                <a:solidFill>
                  <a:srgbClr val="000000"/>
                </a:solidFill>
              </a:defRPr>
            </a:lvl2pPr>
            <a:lvl3pPr indent="0" lvl="2" marL="0" algn="r">
              <a:spcBef>
                <a:spcPts val="0"/>
              </a:spcBef>
              <a:buNone/>
              <a:defRPr>
                <a:solidFill>
                  <a:srgbClr val="000000"/>
                </a:solidFill>
              </a:defRPr>
            </a:lvl3pPr>
            <a:lvl4pPr indent="0" lvl="3" marL="0" algn="r">
              <a:spcBef>
                <a:spcPts val="0"/>
              </a:spcBef>
              <a:buNone/>
              <a:defRPr>
                <a:solidFill>
                  <a:srgbClr val="000000"/>
                </a:solidFill>
              </a:defRPr>
            </a:lvl4pPr>
            <a:lvl5pPr indent="0" lvl="4" marL="0" algn="r">
              <a:spcBef>
                <a:spcPts val="0"/>
              </a:spcBef>
              <a:buNone/>
              <a:defRPr>
                <a:solidFill>
                  <a:srgbClr val="000000"/>
                </a:solidFill>
              </a:defRPr>
            </a:lvl5pPr>
            <a:lvl6pPr indent="0" lvl="5" marL="0" algn="r">
              <a:spcBef>
                <a:spcPts val="0"/>
              </a:spcBef>
              <a:buNone/>
              <a:defRPr>
                <a:solidFill>
                  <a:srgbClr val="000000"/>
                </a:solidFill>
              </a:defRPr>
            </a:lvl6pPr>
            <a:lvl7pPr indent="0" lvl="6" marL="0" algn="r">
              <a:spcBef>
                <a:spcPts val="0"/>
              </a:spcBef>
              <a:buNone/>
              <a:defRPr>
                <a:solidFill>
                  <a:srgbClr val="000000"/>
                </a:solidFill>
              </a:defRPr>
            </a:lvl7pPr>
            <a:lvl8pPr indent="0" lvl="7" marL="0" algn="r">
              <a:spcBef>
                <a:spcPts val="0"/>
              </a:spcBef>
              <a:buNone/>
              <a:defRPr>
                <a:solidFill>
                  <a:srgbClr val="000000"/>
                </a:solidFill>
              </a:defRPr>
            </a:lvl8pPr>
            <a:lvl9pPr indent="0" lvl="8" marL="0" algn="r">
              <a:spcBef>
                <a:spcPts val="0"/>
              </a:spcBef>
              <a:buNone/>
              <a:defRPr>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54" name="Shape 154"/>
        <p:cNvGrpSpPr/>
        <p:nvPr/>
      </p:nvGrpSpPr>
      <p:grpSpPr>
        <a:xfrm>
          <a:off x="0" y="0"/>
          <a:ext cx="0" cy="0"/>
          <a:chOff x="0" y="0"/>
          <a:chExt cx="0" cy="0"/>
        </a:xfrm>
      </p:grpSpPr>
      <p:sp>
        <p:nvSpPr>
          <p:cNvPr id="155" name="Google Shape;155;p37"/>
          <p:cNvSpPr txBox="1"/>
          <p:nvPr>
            <p:ph type="title"/>
          </p:nvPr>
        </p:nvSpPr>
        <p:spPr>
          <a:xfrm>
            <a:off x="1295402" y="982133"/>
            <a:ext cx="9601196" cy="1303867"/>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262626"/>
              </a:buClr>
              <a:buSzPts val="4400"/>
              <a:buFont typeface="Garamond"/>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6" name="Google Shape;156;p37"/>
          <p:cNvSpPr txBox="1"/>
          <p:nvPr>
            <p:ph idx="1" type="body"/>
          </p:nvPr>
        </p:nvSpPr>
        <p:spPr>
          <a:xfrm>
            <a:off x="1295400" y="2658534"/>
            <a:ext cx="4718304" cy="576262"/>
          </a:xfrm>
          <a:prstGeom prst="rect">
            <a:avLst/>
          </a:prstGeom>
          <a:noFill/>
          <a:ln>
            <a:noFill/>
          </a:ln>
        </p:spPr>
        <p:txBody>
          <a:bodyPr anchorCtr="0" anchor="b" bIns="45700" lIns="91425" spcFirstLastPara="1" rIns="91425" wrap="square" tIns="45700">
            <a:noAutofit/>
          </a:bodyPr>
          <a:lstStyle>
            <a:lvl1pPr indent="-228600" lvl="0" marL="457200" algn="l">
              <a:spcBef>
                <a:spcPts val="560"/>
              </a:spcBef>
              <a:spcAft>
                <a:spcPts val="0"/>
              </a:spcAft>
              <a:buSzPts val="3220"/>
              <a:buNone/>
              <a:defRPr b="0" sz="2800">
                <a:solidFill>
                  <a:schemeClr val="accent1"/>
                </a:solidFill>
              </a:defRPr>
            </a:lvl1pPr>
            <a:lvl2pPr indent="-228600" lvl="1" marL="914400" algn="l">
              <a:spcBef>
                <a:spcPts val="600"/>
              </a:spcBef>
              <a:spcAft>
                <a:spcPts val="0"/>
              </a:spcAft>
              <a:buSzPts val="2300"/>
              <a:buNone/>
              <a:defRPr b="1" sz="2000"/>
            </a:lvl2pPr>
            <a:lvl3pPr indent="-228600" lvl="2" marL="1371600" algn="l">
              <a:spcBef>
                <a:spcPts val="600"/>
              </a:spcBef>
              <a:spcAft>
                <a:spcPts val="0"/>
              </a:spcAft>
              <a:buSzPts val="2070"/>
              <a:buNone/>
              <a:defRPr b="1" sz="1800"/>
            </a:lvl3pPr>
            <a:lvl4pPr indent="-228600" lvl="3" marL="1828800" algn="l">
              <a:spcBef>
                <a:spcPts val="600"/>
              </a:spcBef>
              <a:spcAft>
                <a:spcPts val="0"/>
              </a:spcAft>
              <a:buSzPts val="1840"/>
              <a:buNone/>
              <a:defRPr b="1" sz="1600"/>
            </a:lvl4pPr>
            <a:lvl5pPr indent="-228600" lvl="4" marL="2286000" algn="l">
              <a:spcBef>
                <a:spcPts val="600"/>
              </a:spcBef>
              <a:spcAft>
                <a:spcPts val="0"/>
              </a:spcAft>
              <a:buSzPts val="1840"/>
              <a:buNone/>
              <a:defRPr b="1" sz="1600"/>
            </a:lvl5pPr>
            <a:lvl6pPr indent="-228600" lvl="5" marL="2743200" algn="l">
              <a:spcBef>
                <a:spcPts val="600"/>
              </a:spcBef>
              <a:spcAft>
                <a:spcPts val="0"/>
              </a:spcAft>
              <a:buSzPts val="1840"/>
              <a:buNone/>
              <a:defRPr b="1" sz="1600"/>
            </a:lvl6pPr>
            <a:lvl7pPr indent="-228600" lvl="6" marL="3200400" algn="l">
              <a:spcBef>
                <a:spcPts val="600"/>
              </a:spcBef>
              <a:spcAft>
                <a:spcPts val="0"/>
              </a:spcAft>
              <a:buSzPts val="1840"/>
              <a:buNone/>
              <a:defRPr b="1" sz="1600"/>
            </a:lvl7pPr>
            <a:lvl8pPr indent="-228600" lvl="7" marL="3657600" algn="l">
              <a:spcBef>
                <a:spcPts val="600"/>
              </a:spcBef>
              <a:spcAft>
                <a:spcPts val="0"/>
              </a:spcAft>
              <a:buSzPts val="1840"/>
              <a:buNone/>
              <a:defRPr b="1" sz="1600"/>
            </a:lvl8pPr>
            <a:lvl9pPr indent="-228600" lvl="8" marL="4114800" algn="l">
              <a:spcBef>
                <a:spcPts val="600"/>
              </a:spcBef>
              <a:spcAft>
                <a:spcPts val="600"/>
              </a:spcAft>
              <a:buSzPts val="1840"/>
              <a:buNone/>
              <a:defRPr b="1" sz="1600"/>
            </a:lvl9pPr>
          </a:lstStyle>
          <a:p/>
        </p:txBody>
      </p:sp>
      <p:sp>
        <p:nvSpPr>
          <p:cNvPr id="157" name="Google Shape;157;p37"/>
          <p:cNvSpPr txBox="1"/>
          <p:nvPr>
            <p:ph idx="2" type="body"/>
          </p:nvPr>
        </p:nvSpPr>
        <p:spPr>
          <a:xfrm>
            <a:off x="1295400" y="3243263"/>
            <a:ext cx="4718304" cy="2632605"/>
          </a:xfrm>
          <a:prstGeom prst="rect">
            <a:avLst/>
          </a:prstGeom>
          <a:noFill/>
          <a:ln>
            <a:noFill/>
          </a:ln>
        </p:spPr>
        <p:txBody>
          <a:bodyPr anchorCtr="0" anchor="t" bIns="45700" lIns="91425" spcFirstLastPara="1" rIns="91425" wrap="square" tIns="45700">
            <a:normAutofit/>
          </a:bodyPr>
          <a:lstStyle>
            <a:lvl1pPr indent="-360045" lvl="0" marL="457200" algn="l">
              <a:spcBef>
                <a:spcPts val="360"/>
              </a:spcBef>
              <a:spcAft>
                <a:spcPts val="0"/>
              </a:spcAft>
              <a:buSzPts val="2070"/>
              <a:buChar char="•"/>
              <a:defRPr/>
            </a:lvl1pPr>
            <a:lvl2pPr indent="-360044" lvl="1" marL="914400" algn="l">
              <a:spcBef>
                <a:spcPts val="600"/>
              </a:spcBef>
              <a:spcAft>
                <a:spcPts val="0"/>
              </a:spcAft>
              <a:buSzPts val="2070"/>
              <a:buChar char="•"/>
              <a:defRPr/>
            </a:lvl2pPr>
            <a:lvl3pPr indent="-360044" lvl="2" marL="1371600" algn="l">
              <a:spcBef>
                <a:spcPts val="600"/>
              </a:spcBef>
              <a:spcAft>
                <a:spcPts val="0"/>
              </a:spcAft>
              <a:buSzPts val="2070"/>
              <a:buChar char="•"/>
              <a:defRPr/>
            </a:lvl3pPr>
            <a:lvl4pPr indent="-360044" lvl="3" marL="1828800" algn="l">
              <a:spcBef>
                <a:spcPts val="600"/>
              </a:spcBef>
              <a:spcAft>
                <a:spcPts val="0"/>
              </a:spcAft>
              <a:buSzPts val="2070"/>
              <a:buChar char="•"/>
              <a:defRPr/>
            </a:lvl4pPr>
            <a:lvl5pPr indent="-360045" lvl="4" marL="2286000" algn="l">
              <a:spcBef>
                <a:spcPts val="600"/>
              </a:spcBef>
              <a:spcAft>
                <a:spcPts val="0"/>
              </a:spcAft>
              <a:buSzPts val="2070"/>
              <a:buChar char="•"/>
              <a:defRPr/>
            </a:lvl5pPr>
            <a:lvl6pPr indent="-360045" lvl="5" marL="2743200" algn="l">
              <a:spcBef>
                <a:spcPts val="600"/>
              </a:spcBef>
              <a:spcAft>
                <a:spcPts val="0"/>
              </a:spcAft>
              <a:buSzPts val="2070"/>
              <a:buChar char="•"/>
              <a:defRPr/>
            </a:lvl6pPr>
            <a:lvl7pPr indent="-360045" lvl="6" marL="3200400" algn="l">
              <a:spcBef>
                <a:spcPts val="600"/>
              </a:spcBef>
              <a:spcAft>
                <a:spcPts val="0"/>
              </a:spcAft>
              <a:buSzPts val="2070"/>
              <a:buChar char="•"/>
              <a:defRPr/>
            </a:lvl7pPr>
            <a:lvl8pPr indent="-360045" lvl="7" marL="3657600" algn="l">
              <a:spcBef>
                <a:spcPts val="600"/>
              </a:spcBef>
              <a:spcAft>
                <a:spcPts val="0"/>
              </a:spcAft>
              <a:buSzPts val="2070"/>
              <a:buChar char="•"/>
              <a:defRPr/>
            </a:lvl8pPr>
            <a:lvl9pPr indent="-360045" lvl="8" marL="4114800" algn="l">
              <a:spcBef>
                <a:spcPts val="600"/>
              </a:spcBef>
              <a:spcAft>
                <a:spcPts val="600"/>
              </a:spcAft>
              <a:buSzPts val="2070"/>
              <a:buChar char="•"/>
              <a:defRPr/>
            </a:lvl9pPr>
          </a:lstStyle>
          <a:p/>
        </p:txBody>
      </p:sp>
      <p:sp>
        <p:nvSpPr>
          <p:cNvPr id="158" name="Google Shape;158;p37"/>
          <p:cNvSpPr txBox="1"/>
          <p:nvPr>
            <p:ph idx="3" type="body"/>
          </p:nvPr>
        </p:nvSpPr>
        <p:spPr>
          <a:xfrm>
            <a:off x="6180671" y="2658534"/>
            <a:ext cx="4718304" cy="576262"/>
          </a:xfrm>
          <a:prstGeom prst="rect">
            <a:avLst/>
          </a:prstGeom>
          <a:noFill/>
          <a:ln>
            <a:noFill/>
          </a:ln>
        </p:spPr>
        <p:txBody>
          <a:bodyPr anchorCtr="0" anchor="b" bIns="45700" lIns="91425" spcFirstLastPara="1" rIns="91425" wrap="square" tIns="45700">
            <a:noAutofit/>
          </a:bodyPr>
          <a:lstStyle>
            <a:lvl1pPr indent="-228600" lvl="0" marL="457200" algn="l">
              <a:spcBef>
                <a:spcPts val="560"/>
              </a:spcBef>
              <a:spcAft>
                <a:spcPts val="0"/>
              </a:spcAft>
              <a:buSzPts val="3220"/>
              <a:buNone/>
              <a:defRPr b="0" sz="2800">
                <a:solidFill>
                  <a:schemeClr val="accent1"/>
                </a:solidFill>
              </a:defRPr>
            </a:lvl1pPr>
            <a:lvl2pPr indent="-228600" lvl="1" marL="914400" algn="l">
              <a:spcBef>
                <a:spcPts val="600"/>
              </a:spcBef>
              <a:spcAft>
                <a:spcPts val="0"/>
              </a:spcAft>
              <a:buSzPts val="2300"/>
              <a:buNone/>
              <a:defRPr b="1" sz="2000"/>
            </a:lvl2pPr>
            <a:lvl3pPr indent="-228600" lvl="2" marL="1371600" algn="l">
              <a:spcBef>
                <a:spcPts val="600"/>
              </a:spcBef>
              <a:spcAft>
                <a:spcPts val="0"/>
              </a:spcAft>
              <a:buSzPts val="2070"/>
              <a:buNone/>
              <a:defRPr b="1" sz="1800"/>
            </a:lvl3pPr>
            <a:lvl4pPr indent="-228600" lvl="3" marL="1828800" algn="l">
              <a:spcBef>
                <a:spcPts val="600"/>
              </a:spcBef>
              <a:spcAft>
                <a:spcPts val="0"/>
              </a:spcAft>
              <a:buSzPts val="1840"/>
              <a:buNone/>
              <a:defRPr b="1" sz="1600"/>
            </a:lvl4pPr>
            <a:lvl5pPr indent="-228600" lvl="4" marL="2286000" algn="l">
              <a:spcBef>
                <a:spcPts val="600"/>
              </a:spcBef>
              <a:spcAft>
                <a:spcPts val="0"/>
              </a:spcAft>
              <a:buSzPts val="1840"/>
              <a:buNone/>
              <a:defRPr b="1" sz="1600"/>
            </a:lvl5pPr>
            <a:lvl6pPr indent="-228600" lvl="5" marL="2743200" algn="l">
              <a:spcBef>
                <a:spcPts val="600"/>
              </a:spcBef>
              <a:spcAft>
                <a:spcPts val="0"/>
              </a:spcAft>
              <a:buSzPts val="1840"/>
              <a:buNone/>
              <a:defRPr b="1" sz="1600"/>
            </a:lvl6pPr>
            <a:lvl7pPr indent="-228600" lvl="6" marL="3200400" algn="l">
              <a:spcBef>
                <a:spcPts val="600"/>
              </a:spcBef>
              <a:spcAft>
                <a:spcPts val="0"/>
              </a:spcAft>
              <a:buSzPts val="1840"/>
              <a:buNone/>
              <a:defRPr b="1" sz="1600"/>
            </a:lvl7pPr>
            <a:lvl8pPr indent="-228600" lvl="7" marL="3657600" algn="l">
              <a:spcBef>
                <a:spcPts val="600"/>
              </a:spcBef>
              <a:spcAft>
                <a:spcPts val="0"/>
              </a:spcAft>
              <a:buSzPts val="1840"/>
              <a:buNone/>
              <a:defRPr b="1" sz="1600"/>
            </a:lvl8pPr>
            <a:lvl9pPr indent="-228600" lvl="8" marL="4114800" algn="l">
              <a:spcBef>
                <a:spcPts val="600"/>
              </a:spcBef>
              <a:spcAft>
                <a:spcPts val="600"/>
              </a:spcAft>
              <a:buSzPts val="1840"/>
              <a:buNone/>
              <a:defRPr b="1" sz="1600"/>
            </a:lvl9pPr>
          </a:lstStyle>
          <a:p/>
        </p:txBody>
      </p:sp>
      <p:sp>
        <p:nvSpPr>
          <p:cNvPr id="159" name="Google Shape;159;p37"/>
          <p:cNvSpPr txBox="1"/>
          <p:nvPr>
            <p:ph idx="4" type="body"/>
          </p:nvPr>
        </p:nvSpPr>
        <p:spPr>
          <a:xfrm>
            <a:off x="6180671" y="3243263"/>
            <a:ext cx="4718304" cy="2632605"/>
          </a:xfrm>
          <a:prstGeom prst="rect">
            <a:avLst/>
          </a:prstGeom>
          <a:noFill/>
          <a:ln>
            <a:noFill/>
          </a:ln>
        </p:spPr>
        <p:txBody>
          <a:bodyPr anchorCtr="0" anchor="t" bIns="45700" lIns="91425" spcFirstLastPara="1" rIns="91425" wrap="square" tIns="45700">
            <a:normAutofit/>
          </a:bodyPr>
          <a:lstStyle>
            <a:lvl1pPr indent="-360045" lvl="0" marL="457200" algn="l">
              <a:spcBef>
                <a:spcPts val="360"/>
              </a:spcBef>
              <a:spcAft>
                <a:spcPts val="0"/>
              </a:spcAft>
              <a:buSzPts val="2070"/>
              <a:buChar char="•"/>
              <a:defRPr/>
            </a:lvl1pPr>
            <a:lvl2pPr indent="-360044" lvl="1" marL="914400" algn="l">
              <a:spcBef>
                <a:spcPts val="600"/>
              </a:spcBef>
              <a:spcAft>
                <a:spcPts val="0"/>
              </a:spcAft>
              <a:buSzPts val="2070"/>
              <a:buChar char="•"/>
              <a:defRPr/>
            </a:lvl2pPr>
            <a:lvl3pPr indent="-360044" lvl="2" marL="1371600" algn="l">
              <a:spcBef>
                <a:spcPts val="600"/>
              </a:spcBef>
              <a:spcAft>
                <a:spcPts val="0"/>
              </a:spcAft>
              <a:buSzPts val="2070"/>
              <a:buChar char="•"/>
              <a:defRPr/>
            </a:lvl3pPr>
            <a:lvl4pPr indent="-360044" lvl="3" marL="1828800" algn="l">
              <a:spcBef>
                <a:spcPts val="600"/>
              </a:spcBef>
              <a:spcAft>
                <a:spcPts val="0"/>
              </a:spcAft>
              <a:buSzPts val="2070"/>
              <a:buChar char="•"/>
              <a:defRPr/>
            </a:lvl4pPr>
            <a:lvl5pPr indent="-360045" lvl="4" marL="2286000" algn="l">
              <a:spcBef>
                <a:spcPts val="600"/>
              </a:spcBef>
              <a:spcAft>
                <a:spcPts val="0"/>
              </a:spcAft>
              <a:buSzPts val="2070"/>
              <a:buChar char="•"/>
              <a:defRPr/>
            </a:lvl5pPr>
            <a:lvl6pPr indent="-360045" lvl="5" marL="2743200" algn="l">
              <a:spcBef>
                <a:spcPts val="600"/>
              </a:spcBef>
              <a:spcAft>
                <a:spcPts val="0"/>
              </a:spcAft>
              <a:buSzPts val="2070"/>
              <a:buChar char="•"/>
              <a:defRPr/>
            </a:lvl6pPr>
            <a:lvl7pPr indent="-360045" lvl="6" marL="3200400" algn="l">
              <a:spcBef>
                <a:spcPts val="600"/>
              </a:spcBef>
              <a:spcAft>
                <a:spcPts val="0"/>
              </a:spcAft>
              <a:buSzPts val="2070"/>
              <a:buChar char="•"/>
              <a:defRPr/>
            </a:lvl7pPr>
            <a:lvl8pPr indent="-360045" lvl="7" marL="3657600" algn="l">
              <a:spcBef>
                <a:spcPts val="600"/>
              </a:spcBef>
              <a:spcAft>
                <a:spcPts val="0"/>
              </a:spcAft>
              <a:buSzPts val="2070"/>
              <a:buChar char="•"/>
              <a:defRPr/>
            </a:lvl8pPr>
            <a:lvl9pPr indent="-360045" lvl="8" marL="4114800" algn="l">
              <a:spcBef>
                <a:spcPts val="600"/>
              </a:spcBef>
              <a:spcAft>
                <a:spcPts val="600"/>
              </a:spcAft>
              <a:buSzPts val="2070"/>
              <a:buChar char="•"/>
              <a:defRPr/>
            </a:lvl9pPr>
          </a:lstStyle>
          <a:p/>
        </p:txBody>
      </p:sp>
      <p:sp>
        <p:nvSpPr>
          <p:cNvPr id="160" name="Google Shape;160;p37"/>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1" name="Google Shape;161;p37"/>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2" name="Google Shape;162;p37"/>
          <p:cNvSpPr txBox="1"/>
          <p:nvPr>
            <p:ph idx="12" type="sldNum"/>
          </p:nvPr>
        </p:nvSpPr>
        <p:spPr>
          <a:xfrm>
            <a:off x="10353902"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000000"/>
                </a:solidFill>
              </a:defRPr>
            </a:lvl1pPr>
            <a:lvl2pPr indent="0" lvl="1" marL="0" algn="r">
              <a:spcBef>
                <a:spcPts val="0"/>
              </a:spcBef>
              <a:buNone/>
              <a:defRPr>
                <a:solidFill>
                  <a:srgbClr val="000000"/>
                </a:solidFill>
              </a:defRPr>
            </a:lvl2pPr>
            <a:lvl3pPr indent="0" lvl="2" marL="0" algn="r">
              <a:spcBef>
                <a:spcPts val="0"/>
              </a:spcBef>
              <a:buNone/>
              <a:defRPr>
                <a:solidFill>
                  <a:srgbClr val="000000"/>
                </a:solidFill>
              </a:defRPr>
            </a:lvl3pPr>
            <a:lvl4pPr indent="0" lvl="3" marL="0" algn="r">
              <a:spcBef>
                <a:spcPts val="0"/>
              </a:spcBef>
              <a:buNone/>
              <a:defRPr>
                <a:solidFill>
                  <a:srgbClr val="000000"/>
                </a:solidFill>
              </a:defRPr>
            </a:lvl4pPr>
            <a:lvl5pPr indent="0" lvl="4" marL="0" algn="r">
              <a:spcBef>
                <a:spcPts val="0"/>
              </a:spcBef>
              <a:buNone/>
              <a:defRPr>
                <a:solidFill>
                  <a:srgbClr val="000000"/>
                </a:solidFill>
              </a:defRPr>
            </a:lvl5pPr>
            <a:lvl6pPr indent="0" lvl="5" marL="0" algn="r">
              <a:spcBef>
                <a:spcPts val="0"/>
              </a:spcBef>
              <a:buNone/>
              <a:defRPr>
                <a:solidFill>
                  <a:srgbClr val="000000"/>
                </a:solidFill>
              </a:defRPr>
            </a:lvl6pPr>
            <a:lvl7pPr indent="0" lvl="6" marL="0" algn="r">
              <a:spcBef>
                <a:spcPts val="0"/>
              </a:spcBef>
              <a:buNone/>
              <a:defRPr>
                <a:solidFill>
                  <a:srgbClr val="000000"/>
                </a:solidFill>
              </a:defRPr>
            </a:lvl7pPr>
            <a:lvl8pPr indent="0" lvl="7" marL="0" algn="r">
              <a:spcBef>
                <a:spcPts val="0"/>
              </a:spcBef>
              <a:buNone/>
              <a:defRPr>
                <a:solidFill>
                  <a:srgbClr val="000000"/>
                </a:solidFill>
              </a:defRPr>
            </a:lvl8pPr>
            <a:lvl9pPr indent="0" lvl="8" marL="0" algn="r">
              <a:spcBef>
                <a:spcPts val="0"/>
              </a:spcBef>
              <a:buNone/>
              <a:defRPr>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cxnSp>
        <p:nvCxnSpPr>
          <p:cNvPr id="163" name="Google Shape;163;p37"/>
          <p:cNvCxnSpPr/>
          <p:nvPr/>
        </p:nvCxnSpPr>
        <p:spPr>
          <a:xfrm>
            <a:off x="1396170" y="2421466"/>
            <a:ext cx="94072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64" name="Shape 164"/>
        <p:cNvGrpSpPr/>
        <p:nvPr/>
      </p:nvGrpSpPr>
      <p:grpSpPr>
        <a:xfrm>
          <a:off x="0" y="0"/>
          <a:ext cx="0" cy="0"/>
          <a:chOff x="0" y="0"/>
          <a:chExt cx="0" cy="0"/>
        </a:xfrm>
      </p:grpSpPr>
      <p:sp>
        <p:nvSpPr>
          <p:cNvPr id="165" name="Google Shape;165;p38"/>
          <p:cNvSpPr txBox="1"/>
          <p:nvPr>
            <p:ph type="title"/>
          </p:nvPr>
        </p:nvSpPr>
        <p:spPr>
          <a:xfrm>
            <a:off x="1295402" y="982133"/>
            <a:ext cx="9601196" cy="1303867"/>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6" name="Google Shape;166;p38"/>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7" name="Google Shape;167;p38"/>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8" name="Google Shape;168;p38"/>
          <p:cNvSpPr txBox="1"/>
          <p:nvPr>
            <p:ph idx="12" type="sldNum"/>
          </p:nvPr>
        </p:nvSpPr>
        <p:spPr>
          <a:xfrm>
            <a:off x="10353902"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000000"/>
                </a:solidFill>
              </a:defRPr>
            </a:lvl1pPr>
            <a:lvl2pPr indent="0" lvl="1" marL="0" algn="r">
              <a:spcBef>
                <a:spcPts val="0"/>
              </a:spcBef>
              <a:buNone/>
              <a:defRPr>
                <a:solidFill>
                  <a:srgbClr val="000000"/>
                </a:solidFill>
              </a:defRPr>
            </a:lvl2pPr>
            <a:lvl3pPr indent="0" lvl="2" marL="0" algn="r">
              <a:spcBef>
                <a:spcPts val="0"/>
              </a:spcBef>
              <a:buNone/>
              <a:defRPr>
                <a:solidFill>
                  <a:srgbClr val="000000"/>
                </a:solidFill>
              </a:defRPr>
            </a:lvl3pPr>
            <a:lvl4pPr indent="0" lvl="3" marL="0" algn="r">
              <a:spcBef>
                <a:spcPts val="0"/>
              </a:spcBef>
              <a:buNone/>
              <a:defRPr>
                <a:solidFill>
                  <a:srgbClr val="000000"/>
                </a:solidFill>
              </a:defRPr>
            </a:lvl4pPr>
            <a:lvl5pPr indent="0" lvl="4" marL="0" algn="r">
              <a:spcBef>
                <a:spcPts val="0"/>
              </a:spcBef>
              <a:buNone/>
              <a:defRPr>
                <a:solidFill>
                  <a:srgbClr val="000000"/>
                </a:solidFill>
              </a:defRPr>
            </a:lvl5pPr>
            <a:lvl6pPr indent="0" lvl="5" marL="0" algn="r">
              <a:spcBef>
                <a:spcPts val="0"/>
              </a:spcBef>
              <a:buNone/>
              <a:defRPr>
                <a:solidFill>
                  <a:srgbClr val="000000"/>
                </a:solidFill>
              </a:defRPr>
            </a:lvl6pPr>
            <a:lvl7pPr indent="0" lvl="6" marL="0" algn="r">
              <a:spcBef>
                <a:spcPts val="0"/>
              </a:spcBef>
              <a:buNone/>
              <a:defRPr>
                <a:solidFill>
                  <a:srgbClr val="000000"/>
                </a:solidFill>
              </a:defRPr>
            </a:lvl7pPr>
            <a:lvl8pPr indent="0" lvl="7" marL="0" algn="r">
              <a:spcBef>
                <a:spcPts val="0"/>
              </a:spcBef>
              <a:buNone/>
              <a:defRPr>
                <a:solidFill>
                  <a:srgbClr val="000000"/>
                </a:solidFill>
              </a:defRPr>
            </a:lvl8pPr>
            <a:lvl9pPr indent="0" lvl="8" marL="0" algn="r">
              <a:spcBef>
                <a:spcPts val="0"/>
              </a:spcBef>
              <a:buNone/>
              <a:defRPr>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cxnSp>
        <p:nvCxnSpPr>
          <p:cNvPr id="169" name="Google Shape;169;p38"/>
          <p:cNvCxnSpPr/>
          <p:nvPr/>
        </p:nvCxnSpPr>
        <p:spPr>
          <a:xfrm>
            <a:off x="1396170" y="2421466"/>
            <a:ext cx="94072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70" name="Shape 170"/>
        <p:cNvGrpSpPr/>
        <p:nvPr/>
      </p:nvGrpSpPr>
      <p:grpSpPr>
        <a:xfrm>
          <a:off x="0" y="0"/>
          <a:ext cx="0" cy="0"/>
          <a:chOff x="0" y="0"/>
          <a:chExt cx="0" cy="0"/>
        </a:xfrm>
      </p:grpSpPr>
      <p:sp>
        <p:nvSpPr>
          <p:cNvPr id="171" name="Google Shape;171;p39"/>
          <p:cNvSpPr txBox="1"/>
          <p:nvPr>
            <p:ph type="title"/>
          </p:nvPr>
        </p:nvSpPr>
        <p:spPr>
          <a:xfrm>
            <a:off x="1293812" y="1388534"/>
            <a:ext cx="3718455" cy="1371600"/>
          </a:xfrm>
          <a:prstGeom prst="rect">
            <a:avLst/>
          </a:prstGeom>
          <a:noFill/>
          <a:ln>
            <a:noFill/>
          </a:ln>
        </p:spPr>
        <p:txBody>
          <a:bodyPr anchorCtr="0" anchor="b" bIns="45700" lIns="91425" spcFirstLastPara="1" rIns="91425" wrap="square" tIns="45700">
            <a:normAutofit/>
          </a:bodyPr>
          <a:lstStyle>
            <a:lvl1pPr lvl="0" algn="ctr">
              <a:spcBef>
                <a:spcPts val="0"/>
              </a:spcBef>
              <a:spcAft>
                <a:spcPts val="0"/>
              </a:spcAft>
              <a:buClr>
                <a:srgbClr val="262626"/>
              </a:buClr>
              <a:buSzPts val="2400"/>
              <a:buFont typeface="Garamond"/>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2" name="Google Shape;172;p39"/>
          <p:cNvSpPr txBox="1"/>
          <p:nvPr>
            <p:ph idx="1" type="body"/>
          </p:nvPr>
        </p:nvSpPr>
        <p:spPr>
          <a:xfrm>
            <a:off x="5418668" y="982132"/>
            <a:ext cx="5469466" cy="4893735"/>
          </a:xfrm>
          <a:prstGeom prst="rect">
            <a:avLst/>
          </a:prstGeom>
          <a:noFill/>
          <a:ln>
            <a:noFill/>
          </a:ln>
        </p:spPr>
        <p:txBody>
          <a:bodyPr anchorCtr="0" anchor="ctr" bIns="45700" lIns="91425" spcFirstLastPara="1" rIns="91425" wrap="square" tIns="45700">
            <a:normAutofit/>
          </a:bodyPr>
          <a:lstStyle>
            <a:lvl1pPr indent="-360045" lvl="0" marL="457200" algn="l">
              <a:spcBef>
                <a:spcPts val="360"/>
              </a:spcBef>
              <a:spcAft>
                <a:spcPts val="0"/>
              </a:spcAft>
              <a:buSzPts val="2070"/>
              <a:buChar char="•"/>
              <a:defRPr/>
            </a:lvl1pPr>
            <a:lvl2pPr indent="-360044" lvl="1" marL="914400" algn="l">
              <a:spcBef>
                <a:spcPts val="600"/>
              </a:spcBef>
              <a:spcAft>
                <a:spcPts val="0"/>
              </a:spcAft>
              <a:buSzPts val="2070"/>
              <a:buChar char="•"/>
              <a:defRPr/>
            </a:lvl2pPr>
            <a:lvl3pPr indent="-360044" lvl="2" marL="1371600" algn="l">
              <a:spcBef>
                <a:spcPts val="600"/>
              </a:spcBef>
              <a:spcAft>
                <a:spcPts val="0"/>
              </a:spcAft>
              <a:buSzPts val="2070"/>
              <a:buChar char="•"/>
              <a:defRPr/>
            </a:lvl3pPr>
            <a:lvl4pPr indent="-360044" lvl="3" marL="1828800" algn="l">
              <a:spcBef>
                <a:spcPts val="600"/>
              </a:spcBef>
              <a:spcAft>
                <a:spcPts val="0"/>
              </a:spcAft>
              <a:buSzPts val="2070"/>
              <a:buChar char="•"/>
              <a:defRPr/>
            </a:lvl4pPr>
            <a:lvl5pPr indent="-360045" lvl="4" marL="2286000" algn="l">
              <a:spcBef>
                <a:spcPts val="600"/>
              </a:spcBef>
              <a:spcAft>
                <a:spcPts val="0"/>
              </a:spcAft>
              <a:buSzPts val="2070"/>
              <a:buChar char="•"/>
              <a:defRPr/>
            </a:lvl5pPr>
            <a:lvl6pPr indent="-360045" lvl="5" marL="2743200" algn="l">
              <a:spcBef>
                <a:spcPts val="600"/>
              </a:spcBef>
              <a:spcAft>
                <a:spcPts val="0"/>
              </a:spcAft>
              <a:buSzPts val="2070"/>
              <a:buChar char="•"/>
              <a:defRPr/>
            </a:lvl6pPr>
            <a:lvl7pPr indent="-360045" lvl="6" marL="3200400" algn="l">
              <a:spcBef>
                <a:spcPts val="600"/>
              </a:spcBef>
              <a:spcAft>
                <a:spcPts val="0"/>
              </a:spcAft>
              <a:buSzPts val="2070"/>
              <a:buChar char="•"/>
              <a:defRPr/>
            </a:lvl7pPr>
            <a:lvl8pPr indent="-360045" lvl="7" marL="3657600" algn="l">
              <a:spcBef>
                <a:spcPts val="600"/>
              </a:spcBef>
              <a:spcAft>
                <a:spcPts val="0"/>
              </a:spcAft>
              <a:buSzPts val="2070"/>
              <a:buChar char="•"/>
              <a:defRPr/>
            </a:lvl8pPr>
            <a:lvl9pPr indent="-360045" lvl="8" marL="4114800" algn="l">
              <a:spcBef>
                <a:spcPts val="600"/>
              </a:spcBef>
              <a:spcAft>
                <a:spcPts val="600"/>
              </a:spcAft>
              <a:buSzPts val="2070"/>
              <a:buChar char="•"/>
              <a:defRPr/>
            </a:lvl9pPr>
          </a:lstStyle>
          <a:p/>
        </p:txBody>
      </p:sp>
      <p:sp>
        <p:nvSpPr>
          <p:cNvPr id="173" name="Google Shape;173;p39"/>
          <p:cNvSpPr txBox="1"/>
          <p:nvPr>
            <p:ph idx="2" type="body"/>
          </p:nvPr>
        </p:nvSpPr>
        <p:spPr>
          <a:xfrm>
            <a:off x="1293812" y="3031065"/>
            <a:ext cx="3718455" cy="2438404"/>
          </a:xfrm>
          <a:prstGeom prst="rect">
            <a:avLst/>
          </a:prstGeom>
          <a:noFill/>
          <a:ln>
            <a:noFill/>
          </a:ln>
        </p:spPr>
        <p:txBody>
          <a:bodyPr anchorCtr="0" anchor="t" bIns="45700" lIns="91425" spcFirstLastPara="1" rIns="91425" wrap="square" tIns="45700">
            <a:normAutofit/>
          </a:bodyPr>
          <a:lstStyle>
            <a:lvl1pPr indent="-228600" lvl="0" marL="457200" algn="ctr">
              <a:spcBef>
                <a:spcPts val="320"/>
              </a:spcBef>
              <a:spcAft>
                <a:spcPts val="0"/>
              </a:spcAft>
              <a:buSzPts val="1840"/>
              <a:buNone/>
              <a:defRPr sz="1600"/>
            </a:lvl1pPr>
            <a:lvl2pPr indent="-228600" lvl="1" marL="914400" algn="l">
              <a:spcBef>
                <a:spcPts val="600"/>
              </a:spcBef>
              <a:spcAft>
                <a:spcPts val="0"/>
              </a:spcAft>
              <a:buSzPts val="1380"/>
              <a:buNone/>
              <a:defRPr sz="1200"/>
            </a:lvl2pPr>
            <a:lvl3pPr indent="-228600" lvl="2" marL="1371600" algn="l">
              <a:spcBef>
                <a:spcPts val="600"/>
              </a:spcBef>
              <a:spcAft>
                <a:spcPts val="0"/>
              </a:spcAft>
              <a:buSzPts val="1150"/>
              <a:buNone/>
              <a:defRPr sz="1000"/>
            </a:lvl3pPr>
            <a:lvl4pPr indent="-228600" lvl="3" marL="1828800" algn="l">
              <a:spcBef>
                <a:spcPts val="600"/>
              </a:spcBef>
              <a:spcAft>
                <a:spcPts val="0"/>
              </a:spcAft>
              <a:buSzPts val="1035"/>
              <a:buNone/>
              <a:defRPr sz="900"/>
            </a:lvl4pPr>
            <a:lvl5pPr indent="-228600" lvl="4" marL="2286000" algn="l">
              <a:spcBef>
                <a:spcPts val="600"/>
              </a:spcBef>
              <a:spcAft>
                <a:spcPts val="0"/>
              </a:spcAft>
              <a:buSzPts val="1035"/>
              <a:buNone/>
              <a:defRPr sz="900"/>
            </a:lvl5pPr>
            <a:lvl6pPr indent="-228600" lvl="5" marL="2743200" algn="l">
              <a:spcBef>
                <a:spcPts val="600"/>
              </a:spcBef>
              <a:spcAft>
                <a:spcPts val="0"/>
              </a:spcAft>
              <a:buSzPts val="1035"/>
              <a:buNone/>
              <a:defRPr sz="900"/>
            </a:lvl6pPr>
            <a:lvl7pPr indent="-228600" lvl="6" marL="3200400" algn="l">
              <a:spcBef>
                <a:spcPts val="600"/>
              </a:spcBef>
              <a:spcAft>
                <a:spcPts val="0"/>
              </a:spcAft>
              <a:buSzPts val="1035"/>
              <a:buNone/>
              <a:defRPr sz="900"/>
            </a:lvl7pPr>
            <a:lvl8pPr indent="-228600" lvl="7" marL="3657600" algn="l">
              <a:spcBef>
                <a:spcPts val="600"/>
              </a:spcBef>
              <a:spcAft>
                <a:spcPts val="0"/>
              </a:spcAft>
              <a:buSzPts val="1035"/>
              <a:buNone/>
              <a:defRPr sz="900"/>
            </a:lvl8pPr>
            <a:lvl9pPr indent="-228600" lvl="8" marL="4114800" algn="l">
              <a:spcBef>
                <a:spcPts val="600"/>
              </a:spcBef>
              <a:spcAft>
                <a:spcPts val="600"/>
              </a:spcAft>
              <a:buSzPts val="1035"/>
              <a:buNone/>
              <a:defRPr sz="900"/>
            </a:lvl9pPr>
          </a:lstStyle>
          <a:p/>
        </p:txBody>
      </p:sp>
      <p:sp>
        <p:nvSpPr>
          <p:cNvPr id="174" name="Google Shape;174;p39"/>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5" name="Google Shape;175;p39"/>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6" name="Google Shape;176;p39"/>
          <p:cNvSpPr txBox="1"/>
          <p:nvPr>
            <p:ph idx="12" type="sldNum"/>
          </p:nvPr>
        </p:nvSpPr>
        <p:spPr>
          <a:xfrm>
            <a:off x="10353902"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000000"/>
                </a:solidFill>
              </a:defRPr>
            </a:lvl1pPr>
            <a:lvl2pPr indent="0" lvl="1" marL="0" algn="r">
              <a:spcBef>
                <a:spcPts val="0"/>
              </a:spcBef>
              <a:buNone/>
              <a:defRPr>
                <a:solidFill>
                  <a:srgbClr val="000000"/>
                </a:solidFill>
              </a:defRPr>
            </a:lvl2pPr>
            <a:lvl3pPr indent="0" lvl="2" marL="0" algn="r">
              <a:spcBef>
                <a:spcPts val="0"/>
              </a:spcBef>
              <a:buNone/>
              <a:defRPr>
                <a:solidFill>
                  <a:srgbClr val="000000"/>
                </a:solidFill>
              </a:defRPr>
            </a:lvl3pPr>
            <a:lvl4pPr indent="0" lvl="3" marL="0" algn="r">
              <a:spcBef>
                <a:spcPts val="0"/>
              </a:spcBef>
              <a:buNone/>
              <a:defRPr>
                <a:solidFill>
                  <a:srgbClr val="000000"/>
                </a:solidFill>
              </a:defRPr>
            </a:lvl4pPr>
            <a:lvl5pPr indent="0" lvl="4" marL="0" algn="r">
              <a:spcBef>
                <a:spcPts val="0"/>
              </a:spcBef>
              <a:buNone/>
              <a:defRPr>
                <a:solidFill>
                  <a:srgbClr val="000000"/>
                </a:solidFill>
              </a:defRPr>
            </a:lvl5pPr>
            <a:lvl6pPr indent="0" lvl="5" marL="0" algn="r">
              <a:spcBef>
                <a:spcPts val="0"/>
              </a:spcBef>
              <a:buNone/>
              <a:defRPr>
                <a:solidFill>
                  <a:srgbClr val="000000"/>
                </a:solidFill>
              </a:defRPr>
            </a:lvl6pPr>
            <a:lvl7pPr indent="0" lvl="6" marL="0" algn="r">
              <a:spcBef>
                <a:spcPts val="0"/>
              </a:spcBef>
              <a:buNone/>
              <a:defRPr>
                <a:solidFill>
                  <a:srgbClr val="000000"/>
                </a:solidFill>
              </a:defRPr>
            </a:lvl7pPr>
            <a:lvl8pPr indent="0" lvl="7" marL="0" algn="r">
              <a:spcBef>
                <a:spcPts val="0"/>
              </a:spcBef>
              <a:buNone/>
              <a:defRPr>
                <a:solidFill>
                  <a:srgbClr val="000000"/>
                </a:solidFill>
              </a:defRPr>
            </a:lvl8pPr>
            <a:lvl9pPr indent="0" lvl="8" marL="0" algn="r">
              <a:spcBef>
                <a:spcPts val="0"/>
              </a:spcBef>
              <a:buNone/>
              <a:defRPr>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cxnSp>
        <p:nvCxnSpPr>
          <p:cNvPr id="177" name="Google Shape;177;p39"/>
          <p:cNvCxnSpPr/>
          <p:nvPr/>
        </p:nvCxnSpPr>
        <p:spPr>
          <a:xfrm>
            <a:off x="1396170" y="2912533"/>
            <a:ext cx="35144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78" name="Shape 178"/>
        <p:cNvGrpSpPr/>
        <p:nvPr/>
      </p:nvGrpSpPr>
      <p:grpSpPr>
        <a:xfrm>
          <a:off x="0" y="0"/>
          <a:ext cx="0" cy="0"/>
          <a:chOff x="0" y="0"/>
          <a:chExt cx="0" cy="0"/>
        </a:xfrm>
      </p:grpSpPr>
      <p:sp>
        <p:nvSpPr>
          <p:cNvPr id="179" name="Google Shape;179;p40"/>
          <p:cNvSpPr txBox="1"/>
          <p:nvPr>
            <p:ph type="title"/>
          </p:nvPr>
        </p:nvSpPr>
        <p:spPr>
          <a:xfrm>
            <a:off x="1295399" y="1883832"/>
            <a:ext cx="6241816" cy="1371600"/>
          </a:xfrm>
          <a:prstGeom prst="rect">
            <a:avLst/>
          </a:prstGeom>
          <a:noFill/>
          <a:ln>
            <a:noFill/>
          </a:ln>
        </p:spPr>
        <p:txBody>
          <a:bodyPr anchorCtr="0" anchor="b" bIns="45700" lIns="91425" spcFirstLastPara="1" rIns="91425" wrap="square" tIns="45700">
            <a:normAutofit/>
          </a:bodyPr>
          <a:lstStyle>
            <a:lvl1pPr lvl="0" algn="ctr">
              <a:spcBef>
                <a:spcPts val="0"/>
              </a:spcBef>
              <a:spcAft>
                <a:spcPts val="0"/>
              </a:spcAft>
              <a:buClr>
                <a:srgbClr val="262626"/>
              </a:buClr>
              <a:buSzPts val="2800"/>
              <a:buFont typeface="Garamond"/>
              <a:buNone/>
              <a:defRPr b="0" sz="2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0" name="Google Shape;180;p40"/>
          <p:cNvSpPr/>
          <p:nvPr>
            <p:ph idx="2" type="pic"/>
          </p:nvPr>
        </p:nvSpPr>
        <p:spPr>
          <a:xfrm>
            <a:off x="8094832" y="1041400"/>
            <a:ext cx="3063347" cy="4775200"/>
          </a:xfrm>
          <a:prstGeom prst="roundRect">
            <a:avLst>
              <a:gd fmla="val 0" name="adj"/>
            </a:avLst>
          </a:prstGeom>
          <a:noFill/>
          <a:ln cap="flat" cmpd="thickThin" w="57150">
            <a:solidFill>
              <a:srgbClr val="7F7F7F"/>
            </a:solidFill>
            <a:prstDash val="solid"/>
            <a:miter lim="800000"/>
            <a:headEnd len="sm" w="sm" type="none"/>
            <a:tailEnd len="sm" w="sm" type="none"/>
          </a:ln>
        </p:spPr>
      </p:sp>
      <p:sp>
        <p:nvSpPr>
          <p:cNvPr id="181" name="Google Shape;181;p40"/>
          <p:cNvSpPr txBox="1"/>
          <p:nvPr>
            <p:ph idx="1" type="body"/>
          </p:nvPr>
        </p:nvSpPr>
        <p:spPr>
          <a:xfrm>
            <a:off x="1295399" y="3255432"/>
            <a:ext cx="6241816" cy="1828800"/>
          </a:xfrm>
          <a:prstGeom prst="rect">
            <a:avLst/>
          </a:prstGeom>
          <a:noFill/>
          <a:ln>
            <a:noFill/>
          </a:ln>
        </p:spPr>
        <p:txBody>
          <a:bodyPr anchorCtr="0" anchor="t" bIns="45700" lIns="91425" spcFirstLastPara="1" rIns="91425" wrap="square" tIns="45700">
            <a:normAutofit/>
          </a:bodyPr>
          <a:lstStyle>
            <a:lvl1pPr indent="-228600" lvl="0" marL="457200" algn="ctr">
              <a:spcBef>
                <a:spcPts val="360"/>
              </a:spcBef>
              <a:spcAft>
                <a:spcPts val="0"/>
              </a:spcAft>
              <a:buSzPts val="2070"/>
              <a:buNone/>
              <a:defRPr sz="1800"/>
            </a:lvl1pPr>
            <a:lvl2pPr indent="-228600" lvl="1" marL="914400" algn="l">
              <a:spcBef>
                <a:spcPts val="600"/>
              </a:spcBef>
              <a:spcAft>
                <a:spcPts val="0"/>
              </a:spcAft>
              <a:buSzPts val="1380"/>
              <a:buNone/>
              <a:defRPr sz="1200"/>
            </a:lvl2pPr>
            <a:lvl3pPr indent="-228600" lvl="2" marL="1371600" algn="l">
              <a:spcBef>
                <a:spcPts val="600"/>
              </a:spcBef>
              <a:spcAft>
                <a:spcPts val="0"/>
              </a:spcAft>
              <a:buSzPts val="1150"/>
              <a:buNone/>
              <a:defRPr sz="1000"/>
            </a:lvl3pPr>
            <a:lvl4pPr indent="-228600" lvl="3" marL="1828800" algn="l">
              <a:spcBef>
                <a:spcPts val="600"/>
              </a:spcBef>
              <a:spcAft>
                <a:spcPts val="0"/>
              </a:spcAft>
              <a:buSzPts val="1035"/>
              <a:buNone/>
              <a:defRPr sz="900"/>
            </a:lvl4pPr>
            <a:lvl5pPr indent="-228600" lvl="4" marL="2286000" algn="l">
              <a:spcBef>
                <a:spcPts val="600"/>
              </a:spcBef>
              <a:spcAft>
                <a:spcPts val="0"/>
              </a:spcAft>
              <a:buSzPts val="1035"/>
              <a:buNone/>
              <a:defRPr sz="900"/>
            </a:lvl5pPr>
            <a:lvl6pPr indent="-228600" lvl="5" marL="2743200" algn="l">
              <a:spcBef>
                <a:spcPts val="600"/>
              </a:spcBef>
              <a:spcAft>
                <a:spcPts val="0"/>
              </a:spcAft>
              <a:buSzPts val="1035"/>
              <a:buNone/>
              <a:defRPr sz="900"/>
            </a:lvl6pPr>
            <a:lvl7pPr indent="-228600" lvl="6" marL="3200400" algn="l">
              <a:spcBef>
                <a:spcPts val="600"/>
              </a:spcBef>
              <a:spcAft>
                <a:spcPts val="0"/>
              </a:spcAft>
              <a:buSzPts val="1035"/>
              <a:buNone/>
              <a:defRPr sz="900"/>
            </a:lvl7pPr>
            <a:lvl8pPr indent="-228600" lvl="7" marL="3657600" algn="l">
              <a:spcBef>
                <a:spcPts val="600"/>
              </a:spcBef>
              <a:spcAft>
                <a:spcPts val="0"/>
              </a:spcAft>
              <a:buSzPts val="1035"/>
              <a:buNone/>
              <a:defRPr sz="900"/>
            </a:lvl8pPr>
            <a:lvl9pPr indent="-228600" lvl="8" marL="4114800" algn="l">
              <a:spcBef>
                <a:spcPts val="600"/>
              </a:spcBef>
              <a:spcAft>
                <a:spcPts val="600"/>
              </a:spcAft>
              <a:buSzPts val="1035"/>
              <a:buNone/>
              <a:defRPr sz="900"/>
            </a:lvl9pPr>
          </a:lstStyle>
          <a:p/>
        </p:txBody>
      </p:sp>
      <p:sp>
        <p:nvSpPr>
          <p:cNvPr id="182" name="Google Shape;182;p40"/>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3" name="Google Shape;183;p40"/>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4" name="Google Shape;184;p40"/>
          <p:cNvSpPr txBox="1"/>
          <p:nvPr>
            <p:ph idx="12" type="sldNum"/>
          </p:nvPr>
        </p:nvSpPr>
        <p:spPr>
          <a:xfrm>
            <a:off x="10353902"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000000"/>
                </a:solidFill>
              </a:defRPr>
            </a:lvl1pPr>
            <a:lvl2pPr indent="0" lvl="1" marL="0" algn="r">
              <a:spcBef>
                <a:spcPts val="0"/>
              </a:spcBef>
              <a:buNone/>
              <a:defRPr>
                <a:solidFill>
                  <a:srgbClr val="000000"/>
                </a:solidFill>
              </a:defRPr>
            </a:lvl2pPr>
            <a:lvl3pPr indent="0" lvl="2" marL="0" algn="r">
              <a:spcBef>
                <a:spcPts val="0"/>
              </a:spcBef>
              <a:buNone/>
              <a:defRPr>
                <a:solidFill>
                  <a:srgbClr val="000000"/>
                </a:solidFill>
              </a:defRPr>
            </a:lvl3pPr>
            <a:lvl4pPr indent="0" lvl="3" marL="0" algn="r">
              <a:spcBef>
                <a:spcPts val="0"/>
              </a:spcBef>
              <a:buNone/>
              <a:defRPr>
                <a:solidFill>
                  <a:srgbClr val="000000"/>
                </a:solidFill>
              </a:defRPr>
            </a:lvl4pPr>
            <a:lvl5pPr indent="0" lvl="4" marL="0" algn="r">
              <a:spcBef>
                <a:spcPts val="0"/>
              </a:spcBef>
              <a:buNone/>
              <a:defRPr>
                <a:solidFill>
                  <a:srgbClr val="000000"/>
                </a:solidFill>
              </a:defRPr>
            </a:lvl5pPr>
            <a:lvl6pPr indent="0" lvl="5" marL="0" algn="r">
              <a:spcBef>
                <a:spcPts val="0"/>
              </a:spcBef>
              <a:buNone/>
              <a:defRPr>
                <a:solidFill>
                  <a:srgbClr val="000000"/>
                </a:solidFill>
              </a:defRPr>
            </a:lvl6pPr>
            <a:lvl7pPr indent="0" lvl="6" marL="0" algn="r">
              <a:spcBef>
                <a:spcPts val="0"/>
              </a:spcBef>
              <a:buNone/>
              <a:defRPr>
                <a:solidFill>
                  <a:srgbClr val="000000"/>
                </a:solidFill>
              </a:defRPr>
            </a:lvl7pPr>
            <a:lvl8pPr indent="0" lvl="7" marL="0" algn="r">
              <a:spcBef>
                <a:spcPts val="0"/>
              </a:spcBef>
              <a:buNone/>
              <a:defRPr>
                <a:solidFill>
                  <a:srgbClr val="000000"/>
                </a:solidFill>
              </a:defRPr>
            </a:lvl8pPr>
            <a:lvl9pPr indent="0" lvl="8" marL="0" algn="r">
              <a:spcBef>
                <a:spcPts val="0"/>
              </a:spcBef>
              <a:buNone/>
              <a:defRPr>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185" name="Shape 185"/>
        <p:cNvGrpSpPr/>
        <p:nvPr/>
      </p:nvGrpSpPr>
      <p:grpSpPr>
        <a:xfrm>
          <a:off x="0" y="0"/>
          <a:ext cx="0" cy="0"/>
          <a:chOff x="0" y="0"/>
          <a:chExt cx="0" cy="0"/>
        </a:xfrm>
      </p:grpSpPr>
      <p:sp>
        <p:nvSpPr>
          <p:cNvPr id="186" name="Google Shape;186;p41"/>
          <p:cNvSpPr txBox="1"/>
          <p:nvPr>
            <p:ph type="title"/>
          </p:nvPr>
        </p:nvSpPr>
        <p:spPr>
          <a:xfrm>
            <a:off x="1295402" y="4815415"/>
            <a:ext cx="9609666" cy="566738"/>
          </a:xfrm>
          <a:prstGeom prst="rect">
            <a:avLst/>
          </a:prstGeom>
          <a:noFill/>
          <a:ln>
            <a:noFill/>
          </a:ln>
        </p:spPr>
        <p:txBody>
          <a:bodyPr anchorCtr="0" anchor="b" bIns="45700" lIns="91425" spcFirstLastPara="1" rIns="91425" wrap="square" tIns="45700">
            <a:normAutofit/>
          </a:bodyPr>
          <a:lstStyle>
            <a:lvl1pPr lvl="0" algn="ctr">
              <a:spcBef>
                <a:spcPts val="0"/>
              </a:spcBef>
              <a:spcAft>
                <a:spcPts val="0"/>
              </a:spcAft>
              <a:buClr>
                <a:srgbClr val="262626"/>
              </a:buClr>
              <a:buSzPts val="2400"/>
              <a:buFont typeface="Garamond"/>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7" name="Google Shape;187;p41"/>
          <p:cNvSpPr/>
          <p:nvPr>
            <p:ph idx="2" type="pic"/>
          </p:nvPr>
        </p:nvSpPr>
        <p:spPr>
          <a:xfrm>
            <a:off x="1041427" y="1041400"/>
            <a:ext cx="10105972" cy="3335869"/>
          </a:xfrm>
          <a:prstGeom prst="roundRect">
            <a:avLst>
              <a:gd fmla="val 0" name="adj"/>
            </a:avLst>
          </a:prstGeom>
          <a:noFill/>
          <a:ln cap="flat" cmpd="thickThin" w="57150">
            <a:solidFill>
              <a:srgbClr val="7F7F7F"/>
            </a:solidFill>
            <a:prstDash val="solid"/>
            <a:miter lim="800000"/>
            <a:headEnd len="sm" w="sm" type="none"/>
            <a:tailEnd len="sm" w="sm" type="none"/>
          </a:ln>
        </p:spPr>
      </p:sp>
      <p:sp>
        <p:nvSpPr>
          <p:cNvPr id="188" name="Google Shape;188;p41"/>
          <p:cNvSpPr txBox="1"/>
          <p:nvPr>
            <p:ph idx="1" type="body"/>
          </p:nvPr>
        </p:nvSpPr>
        <p:spPr>
          <a:xfrm>
            <a:off x="1295402" y="5382153"/>
            <a:ext cx="9609666" cy="493712"/>
          </a:xfrm>
          <a:prstGeom prst="rect">
            <a:avLst/>
          </a:prstGeom>
          <a:noFill/>
          <a:ln>
            <a:noFill/>
          </a:ln>
        </p:spPr>
        <p:txBody>
          <a:bodyPr anchorCtr="0" anchor="t" bIns="45700" lIns="91425" spcFirstLastPara="1" rIns="91425" wrap="square" tIns="45700">
            <a:normAutofit/>
          </a:bodyPr>
          <a:lstStyle>
            <a:lvl1pPr indent="-228600" lvl="0" marL="457200" algn="ctr">
              <a:spcBef>
                <a:spcPts val="280"/>
              </a:spcBef>
              <a:spcAft>
                <a:spcPts val="0"/>
              </a:spcAft>
              <a:buSzPts val="1610"/>
              <a:buNone/>
              <a:defRPr sz="1400"/>
            </a:lvl1pPr>
            <a:lvl2pPr indent="-228600" lvl="1" marL="914400" algn="l">
              <a:spcBef>
                <a:spcPts val="600"/>
              </a:spcBef>
              <a:spcAft>
                <a:spcPts val="0"/>
              </a:spcAft>
              <a:buSzPts val="1380"/>
              <a:buNone/>
              <a:defRPr sz="1200"/>
            </a:lvl2pPr>
            <a:lvl3pPr indent="-228600" lvl="2" marL="1371600" algn="l">
              <a:spcBef>
                <a:spcPts val="600"/>
              </a:spcBef>
              <a:spcAft>
                <a:spcPts val="0"/>
              </a:spcAft>
              <a:buSzPts val="1150"/>
              <a:buNone/>
              <a:defRPr sz="1000"/>
            </a:lvl3pPr>
            <a:lvl4pPr indent="-228600" lvl="3" marL="1828800" algn="l">
              <a:spcBef>
                <a:spcPts val="600"/>
              </a:spcBef>
              <a:spcAft>
                <a:spcPts val="0"/>
              </a:spcAft>
              <a:buSzPts val="1035"/>
              <a:buNone/>
              <a:defRPr sz="900"/>
            </a:lvl4pPr>
            <a:lvl5pPr indent="-228600" lvl="4" marL="2286000" algn="l">
              <a:spcBef>
                <a:spcPts val="600"/>
              </a:spcBef>
              <a:spcAft>
                <a:spcPts val="0"/>
              </a:spcAft>
              <a:buSzPts val="1035"/>
              <a:buNone/>
              <a:defRPr sz="900"/>
            </a:lvl5pPr>
            <a:lvl6pPr indent="-228600" lvl="5" marL="2743200" algn="l">
              <a:spcBef>
                <a:spcPts val="600"/>
              </a:spcBef>
              <a:spcAft>
                <a:spcPts val="0"/>
              </a:spcAft>
              <a:buSzPts val="1035"/>
              <a:buNone/>
              <a:defRPr sz="900"/>
            </a:lvl6pPr>
            <a:lvl7pPr indent="-228600" lvl="6" marL="3200400" algn="l">
              <a:spcBef>
                <a:spcPts val="600"/>
              </a:spcBef>
              <a:spcAft>
                <a:spcPts val="0"/>
              </a:spcAft>
              <a:buSzPts val="1035"/>
              <a:buNone/>
              <a:defRPr sz="900"/>
            </a:lvl7pPr>
            <a:lvl8pPr indent="-228600" lvl="7" marL="3657600" algn="l">
              <a:spcBef>
                <a:spcPts val="600"/>
              </a:spcBef>
              <a:spcAft>
                <a:spcPts val="0"/>
              </a:spcAft>
              <a:buSzPts val="1035"/>
              <a:buNone/>
              <a:defRPr sz="900"/>
            </a:lvl8pPr>
            <a:lvl9pPr indent="-228600" lvl="8" marL="4114800" algn="l">
              <a:spcBef>
                <a:spcPts val="600"/>
              </a:spcBef>
              <a:spcAft>
                <a:spcPts val="600"/>
              </a:spcAft>
              <a:buSzPts val="1035"/>
              <a:buNone/>
              <a:defRPr sz="900"/>
            </a:lvl9pPr>
          </a:lstStyle>
          <a:p/>
        </p:txBody>
      </p:sp>
      <p:sp>
        <p:nvSpPr>
          <p:cNvPr id="189" name="Google Shape;189;p41"/>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0" name="Google Shape;190;p41"/>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1" name="Google Shape;191;p41"/>
          <p:cNvSpPr txBox="1"/>
          <p:nvPr>
            <p:ph idx="12" type="sldNum"/>
          </p:nvPr>
        </p:nvSpPr>
        <p:spPr>
          <a:xfrm>
            <a:off x="10353902"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000000"/>
                </a:solidFill>
              </a:defRPr>
            </a:lvl1pPr>
            <a:lvl2pPr indent="0" lvl="1" marL="0" algn="r">
              <a:spcBef>
                <a:spcPts val="0"/>
              </a:spcBef>
              <a:buNone/>
              <a:defRPr>
                <a:solidFill>
                  <a:srgbClr val="000000"/>
                </a:solidFill>
              </a:defRPr>
            </a:lvl2pPr>
            <a:lvl3pPr indent="0" lvl="2" marL="0" algn="r">
              <a:spcBef>
                <a:spcPts val="0"/>
              </a:spcBef>
              <a:buNone/>
              <a:defRPr>
                <a:solidFill>
                  <a:srgbClr val="000000"/>
                </a:solidFill>
              </a:defRPr>
            </a:lvl3pPr>
            <a:lvl4pPr indent="0" lvl="3" marL="0" algn="r">
              <a:spcBef>
                <a:spcPts val="0"/>
              </a:spcBef>
              <a:buNone/>
              <a:defRPr>
                <a:solidFill>
                  <a:srgbClr val="000000"/>
                </a:solidFill>
              </a:defRPr>
            </a:lvl4pPr>
            <a:lvl5pPr indent="0" lvl="4" marL="0" algn="r">
              <a:spcBef>
                <a:spcPts val="0"/>
              </a:spcBef>
              <a:buNone/>
              <a:defRPr>
                <a:solidFill>
                  <a:srgbClr val="000000"/>
                </a:solidFill>
              </a:defRPr>
            </a:lvl5pPr>
            <a:lvl6pPr indent="0" lvl="5" marL="0" algn="r">
              <a:spcBef>
                <a:spcPts val="0"/>
              </a:spcBef>
              <a:buNone/>
              <a:defRPr>
                <a:solidFill>
                  <a:srgbClr val="000000"/>
                </a:solidFill>
              </a:defRPr>
            </a:lvl6pPr>
            <a:lvl7pPr indent="0" lvl="6" marL="0" algn="r">
              <a:spcBef>
                <a:spcPts val="0"/>
              </a:spcBef>
              <a:buNone/>
              <a:defRPr>
                <a:solidFill>
                  <a:srgbClr val="000000"/>
                </a:solidFill>
              </a:defRPr>
            </a:lvl7pPr>
            <a:lvl8pPr indent="0" lvl="7" marL="0" algn="r">
              <a:spcBef>
                <a:spcPts val="0"/>
              </a:spcBef>
              <a:buNone/>
              <a:defRPr>
                <a:solidFill>
                  <a:srgbClr val="000000"/>
                </a:solidFill>
              </a:defRPr>
            </a:lvl8pPr>
            <a:lvl9pPr indent="0" lvl="8" marL="0" algn="r">
              <a:spcBef>
                <a:spcPts val="0"/>
              </a:spcBef>
              <a:buNone/>
              <a:defRPr>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3" name="Shape 33"/>
        <p:cNvGrpSpPr/>
        <p:nvPr/>
      </p:nvGrpSpPr>
      <p:grpSpPr>
        <a:xfrm>
          <a:off x="0" y="0"/>
          <a:ext cx="0" cy="0"/>
          <a:chOff x="0" y="0"/>
          <a:chExt cx="0" cy="0"/>
        </a:xfrm>
      </p:grpSpPr>
      <p:sp>
        <p:nvSpPr>
          <p:cNvPr id="34" name="Google Shape;34;p5"/>
          <p:cNvSpPr txBox="1"/>
          <p:nvPr>
            <p:ph type="title"/>
          </p:nvPr>
        </p:nvSpPr>
        <p:spPr>
          <a:xfrm>
            <a:off x="831851" y="1709739"/>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5"/>
          <p:cNvSpPr txBox="1"/>
          <p:nvPr>
            <p:ph idx="1" type="body"/>
          </p:nvPr>
        </p:nvSpPr>
        <p:spPr>
          <a:xfrm>
            <a:off x="831851" y="4589464"/>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6" name="Google Shape;36;p5"/>
          <p:cNvSpPr txBox="1"/>
          <p:nvPr>
            <p:ph idx="10" type="dt"/>
          </p:nvPr>
        </p:nvSpPr>
        <p:spPr>
          <a:xfrm>
            <a:off x="838200" y="6356351"/>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5"/>
          <p:cNvSpPr txBox="1"/>
          <p:nvPr>
            <p:ph idx="11" type="ftr"/>
          </p:nvPr>
        </p:nvSpPr>
        <p:spPr>
          <a:xfrm>
            <a:off x="4038600" y="6356351"/>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5"/>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192" name="Shape 192"/>
        <p:cNvGrpSpPr/>
        <p:nvPr/>
      </p:nvGrpSpPr>
      <p:grpSpPr>
        <a:xfrm>
          <a:off x="0" y="0"/>
          <a:ext cx="0" cy="0"/>
          <a:chOff x="0" y="0"/>
          <a:chExt cx="0" cy="0"/>
        </a:xfrm>
      </p:grpSpPr>
      <p:sp>
        <p:nvSpPr>
          <p:cNvPr id="193" name="Google Shape;193;p42"/>
          <p:cNvSpPr txBox="1"/>
          <p:nvPr>
            <p:ph type="title"/>
          </p:nvPr>
        </p:nvSpPr>
        <p:spPr>
          <a:xfrm>
            <a:off x="1303868" y="982132"/>
            <a:ext cx="9592732" cy="2954868"/>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262626"/>
              </a:buClr>
              <a:buSzPts val="3200"/>
              <a:buFont typeface="Garamond"/>
              <a:buNone/>
              <a:defRPr b="0" sz="32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4" name="Google Shape;194;p42"/>
          <p:cNvSpPr txBox="1"/>
          <p:nvPr>
            <p:ph idx="1" type="body"/>
          </p:nvPr>
        </p:nvSpPr>
        <p:spPr>
          <a:xfrm>
            <a:off x="1303868" y="4343400"/>
            <a:ext cx="9592732" cy="1532467"/>
          </a:xfrm>
          <a:prstGeom prst="rect">
            <a:avLst/>
          </a:prstGeom>
          <a:noFill/>
          <a:ln>
            <a:noFill/>
          </a:ln>
        </p:spPr>
        <p:txBody>
          <a:bodyPr anchorCtr="0" anchor="ctr" bIns="45700" lIns="91425" spcFirstLastPara="1" rIns="91425" wrap="square" tIns="45700">
            <a:normAutofit/>
          </a:bodyPr>
          <a:lstStyle>
            <a:lvl1pPr indent="-228600" lvl="0" marL="457200" algn="ctr">
              <a:spcBef>
                <a:spcPts val="400"/>
              </a:spcBef>
              <a:spcAft>
                <a:spcPts val="0"/>
              </a:spcAft>
              <a:buSzPts val="2300"/>
              <a:buNone/>
              <a:defRPr sz="2000">
                <a:solidFill>
                  <a:schemeClr val="dk1"/>
                </a:solidFill>
              </a:defRPr>
            </a:lvl1pPr>
            <a:lvl2pPr indent="-228600" lvl="1" marL="914400" algn="l">
              <a:spcBef>
                <a:spcPts val="600"/>
              </a:spcBef>
              <a:spcAft>
                <a:spcPts val="0"/>
              </a:spcAft>
              <a:buSzPts val="2070"/>
              <a:buNone/>
              <a:defRPr sz="1800">
                <a:solidFill>
                  <a:srgbClr val="888888"/>
                </a:solidFill>
              </a:defRPr>
            </a:lvl2pPr>
            <a:lvl3pPr indent="-228600" lvl="2" marL="1371600" algn="l">
              <a:spcBef>
                <a:spcPts val="600"/>
              </a:spcBef>
              <a:spcAft>
                <a:spcPts val="0"/>
              </a:spcAft>
              <a:buSzPts val="1840"/>
              <a:buNone/>
              <a:defRPr sz="1600">
                <a:solidFill>
                  <a:srgbClr val="888888"/>
                </a:solidFill>
              </a:defRPr>
            </a:lvl3pPr>
            <a:lvl4pPr indent="-228600" lvl="3" marL="1828800" algn="l">
              <a:spcBef>
                <a:spcPts val="600"/>
              </a:spcBef>
              <a:spcAft>
                <a:spcPts val="0"/>
              </a:spcAft>
              <a:buSzPts val="1610"/>
              <a:buNone/>
              <a:defRPr sz="1400">
                <a:solidFill>
                  <a:srgbClr val="888888"/>
                </a:solidFill>
              </a:defRPr>
            </a:lvl4pPr>
            <a:lvl5pPr indent="-228600" lvl="4" marL="2286000" algn="l">
              <a:spcBef>
                <a:spcPts val="600"/>
              </a:spcBef>
              <a:spcAft>
                <a:spcPts val="0"/>
              </a:spcAft>
              <a:buSzPts val="1610"/>
              <a:buNone/>
              <a:defRPr sz="1400">
                <a:solidFill>
                  <a:srgbClr val="888888"/>
                </a:solidFill>
              </a:defRPr>
            </a:lvl5pPr>
            <a:lvl6pPr indent="-228600" lvl="5" marL="2743200" algn="l">
              <a:spcBef>
                <a:spcPts val="600"/>
              </a:spcBef>
              <a:spcAft>
                <a:spcPts val="0"/>
              </a:spcAft>
              <a:buSzPts val="1610"/>
              <a:buNone/>
              <a:defRPr sz="1400">
                <a:solidFill>
                  <a:srgbClr val="888888"/>
                </a:solidFill>
              </a:defRPr>
            </a:lvl6pPr>
            <a:lvl7pPr indent="-228600" lvl="6" marL="3200400" algn="l">
              <a:spcBef>
                <a:spcPts val="600"/>
              </a:spcBef>
              <a:spcAft>
                <a:spcPts val="0"/>
              </a:spcAft>
              <a:buSzPts val="1610"/>
              <a:buNone/>
              <a:defRPr sz="1400">
                <a:solidFill>
                  <a:srgbClr val="888888"/>
                </a:solidFill>
              </a:defRPr>
            </a:lvl7pPr>
            <a:lvl8pPr indent="-228600" lvl="7" marL="3657600" algn="l">
              <a:spcBef>
                <a:spcPts val="600"/>
              </a:spcBef>
              <a:spcAft>
                <a:spcPts val="0"/>
              </a:spcAft>
              <a:buSzPts val="1610"/>
              <a:buNone/>
              <a:defRPr sz="1400">
                <a:solidFill>
                  <a:srgbClr val="888888"/>
                </a:solidFill>
              </a:defRPr>
            </a:lvl8pPr>
            <a:lvl9pPr indent="-228600" lvl="8" marL="4114800" algn="l">
              <a:spcBef>
                <a:spcPts val="600"/>
              </a:spcBef>
              <a:spcAft>
                <a:spcPts val="600"/>
              </a:spcAft>
              <a:buSzPts val="1610"/>
              <a:buNone/>
              <a:defRPr sz="1400">
                <a:solidFill>
                  <a:srgbClr val="888888"/>
                </a:solidFill>
              </a:defRPr>
            </a:lvl9pPr>
          </a:lstStyle>
          <a:p/>
        </p:txBody>
      </p:sp>
      <p:sp>
        <p:nvSpPr>
          <p:cNvPr id="195" name="Google Shape;195;p42"/>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6" name="Google Shape;196;p42"/>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7" name="Google Shape;197;p42"/>
          <p:cNvSpPr txBox="1"/>
          <p:nvPr>
            <p:ph idx="12" type="sldNum"/>
          </p:nvPr>
        </p:nvSpPr>
        <p:spPr>
          <a:xfrm>
            <a:off x="10353902"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000000"/>
                </a:solidFill>
              </a:defRPr>
            </a:lvl1pPr>
            <a:lvl2pPr indent="0" lvl="1" marL="0" algn="r">
              <a:spcBef>
                <a:spcPts val="0"/>
              </a:spcBef>
              <a:buNone/>
              <a:defRPr>
                <a:solidFill>
                  <a:srgbClr val="000000"/>
                </a:solidFill>
              </a:defRPr>
            </a:lvl2pPr>
            <a:lvl3pPr indent="0" lvl="2" marL="0" algn="r">
              <a:spcBef>
                <a:spcPts val="0"/>
              </a:spcBef>
              <a:buNone/>
              <a:defRPr>
                <a:solidFill>
                  <a:srgbClr val="000000"/>
                </a:solidFill>
              </a:defRPr>
            </a:lvl3pPr>
            <a:lvl4pPr indent="0" lvl="3" marL="0" algn="r">
              <a:spcBef>
                <a:spcPts val="0"/>
              </a:spcBef>
              <a:buNone/>
              <a:defRPr>
                <a:solidFill>
                  <a:srgbClr val="000000"/>
                </a:solidFill>
              </a:defRPr>
            </a:lvl4pPr>
            <a:lvl5pPr indent="0" lvl="4" marL="0" algn="r">
              <a:spcBef>
                <a:spcPts val="0"/>
              </a:spcBef>
              <a:buNone/>
              <a:defRPr>
                <a:solidFill>
                  <a:srgbClr val="000000"/>
                </a:solidFill>
              </a:defRPr>
            </a:lvl5pPr>
            <a:lvl6pPr indent="0" lvl="5" marL="0" algn="r">
              <a:spcBef>
                <a:spcPts val="0"/>
              </a:spcBef>
              <a:buNone/>
              <a:defRPr>
                <a:solidFill>
                  <a:srgbClr val="000000"/>
                </a:solidFill>
              </a:defRPr>
            </a:lvl6pPr>
            <a:lvl7pPr indent="0" lvl="6" marL="0" algn="r">
              <a:spcBef>
                <a:spcPts val="0"/>
              </a:spcBef>
              <a:buNone/>
              <a:defRPr>
                <a:solidFill>
                  <a:srgbClr val="000000"/>
                </a:solidFill>
              </a:defRPr>
            </a:lvl7pPr>
            <a:lvl8pPr indent="0" lvl="7" marL="0" algn="r">
              <a:spcBef>
                <a:spcPts val="0"/>
              </a:spcBef>
              <a:buNone/>
              <a:defRPr>
                <a:solidFill>
                  <a:srgbClr val="000000"/>
                </a:solidFill>
              </a:defRPr>
            </a:lvl8pPr>
            <a:lvl9pPr indent="0" lvl="8" marL="0" algn="r">
              <a:spcBef>
                <a:spcPts val="0"/>
              </a:spcBef>
              <a:buNone/>
              <a:defRPr>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cxnSp>
        <p:nvCxnSpPr>
          <p:cNvPr id="198" name="Google Shape;198;p42"/>
          <p:cNvCxnSpPr/>
          <p:nvPr/>
        </p:nvCxnSpPr>
        <p:spPr>
          <a:xfrm>
            <a:off x="1396170" y="4140199"/>
            <a:ext cx="94072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199" name="Shape 199"/>
        <p:cNvGrpSpPr/>
        <p:nvPr/>
      </p:nvGrpSpPr>
      <p:grpSpPr>
        <a:xfrm>
          <a:off x="0" y="0"/>
          <a:ext cx="0" cy="0"/>
          <a:chOff x="0" y="0"/>
          <a:chExt cx="0" cy="0"/>
        </a:xfrm>
      </p:grpSpPr>
      <p:sp>
        <p:nvSpPr>
          <p:cNvPr id="200" name="Google Shape;200;p43"/>
          <p:cNvSpPr txBox="1"/>
          <p:nvPr>
            <p:ph type="title"/>
          </p:nvPr>
        </p:nvSpPr>
        <p:spPr>
          <a:xfrm>
            <a:off x="1446214" y="982132"/>
            <a:ext cx="9296398" cy="2370668"/>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3200"/>
              <a:buFont typeface="Garamond"/>
              <a:buNone/>
              <a:defRPr b="0" sz="3200" cap="none">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1" name="Google Shape;201;p43"/>
          <p:cNvSpPr txBox="1"/>
          <p:nvPr>
            <p:ph idx="1" type="body"/>
          </p:nvPr>
        </p:nvSpPr>
        <p:spPr>
          <a:xfrm>
            <a:off x="1674812" y="3352800"/>
            <a:ext cx="8839202" cy="584200"/>
          </a:xfrm>
          <a:prstGeom prst="rect">
            <a:avLst/>
          </a:prstGeom>
          <a:noFill/>
          <a:ln>
            <a:noFill/>
          </a:ln>
        </p:spPr>
        <p:txBody>
          <a:bodyPr anchorCtr="0" anchor="ctr" bIns="45700" lIns="91425" spcFirstLastPara="1" rIns="91425" wrap="square" tIns="45700">
            <a:normAutofit/>
          </a:bodyPr>
          <a:lstStyle>
            <a:lvl1pPr indent="-228600" lvl="0" marL="457200" algn="r">
              <a:spcBef>
                <a:spcPts val="400"/>
              </a:spcBef>
              <a:spcAft>
                <a:spcPts val="0"/>
              </a:spcAft>
              <a:buSzPts val="2300"/>
              <a:buFont typeface="Garamond"/>
              <a:buNone/>
              <a:defRPr sz="2000"/>
            </a:lvl1pPr>
            <a:lvl2pPr indent="-228600" lvl="1" marL="914400" algn="l">
              <a:spcBef>
                <a:spcPts val="600"/>
              </a:spcBef>
              <a:spcAft>
                <a:spcPts val="0"/>
              </a:spcAft>
              <a:buSzPts val="2300"/>
              <a:buFont typeface="Garamond"/>
              <a:buNone/>
              <a:defRPr/>
            </a:lvl2pPr>
            <a:lvl3pPr indent="-228600" lvl="2" marL="1371600" algn="l">
              <a:spcBef>
                <a:spcPts val="600"/>
              </a:spcBef>
              <a:spcAft>
                <a:spcPts val="0"/>
              </a:spcAft>
              <a:buSzPts val="2070"/>
              <a:buFont typeface="Garamond"/>
              <a:buNone/>
              <a:defRPr/>
            </a:lvl3pPr>
            <a:lvl4pPr indent="-228600" lvl="3" marL="1828800" algn="l">
              <a:spcBef>
                <a:spcPts val="600"/>
              </a:spcBef>
              <a:spcAft>
                <a:spcPts val="0"/>
              </a:spcAft>
              <a:buSzPts val="1840"/>
              <a:buFont typeface="Garamond"/>
              <a:buNone/>
              <a:defRPr/>
            </a:lvl4pPr>
            <a:lvl5pPr indent="-228600" lvl="4" marL="2286000" algn="l">
              <a:spcBef>
                <a:spcPts val="600"/>
              </a:spcBef>
              <a:spcAft>
                <a:spcPts val="0"/>
              </a:spcAft>
              <a:buSzPts val="1610"/>
              <a:buFont typeface="Garamond"/>
              <a:buNone/>
              <a:defRPr/>
            </a:lvl5pPr>
            <a:lvl6pPr indent="-360045" lvl="5" marL="2743200" algn="l">
              <a:spcBef>
                <a:spcPts val="600"/>
              </a:spcBef>
              <a:spcAft>
                <a:spcPts val="0"/>
              </a:spcAft>
              <a:buSzPts val="2070"/>
              <a:buChar char="•"/>
              <a:defRPr/>
            </a:lvl6pPr>
            <a:lvl7pPr indent="-360045" lvl="6" marL="3200400" algn="l">
              <a:spcBef>
                <a:spcPts val="600"/>
              </a:spcBef>
              <a:spcAft>
                <a:spcPts val="0"/>
              </a:spcAft>
              <a:buSzPts val="2070"/>
              <a:buChar char="•"/>
              <a:defRPr/>
            </a:lvl7pPr>
            <a:lvl8pPr indent="-360045" lvl="7" marL="3657600" algn="l">
              <a:spcBef>
                <a:spcPts val="600"/>
              </a:spcBef>
              <a:spcAft>
                <a:spcPts val="0"/>
              </a:spcAft>
              <a:buSzPts val="2070"/>
              <a:buChar char="•"/>
              <a:defRPr/>
            </a:lvl8pPr>
            <a:lvl9pPr indent="-360045" lvl="8" marL="4114800" algn="l">
              <a:spcBef>
                <a:spcPts val="600"/>
              </a:spcBef>
              <a:spcAft>
                <a:spcPts val="600"/>
              </a:spcAft>
              <a:buSzPts val="2070"/>
              <a:buChar char="•"/>
              <a:defRPr/>
            </a:lvl9pPr>
          </a:lstStyle>
          <a:p/>
        </p:txBody>
      </p:sp>
      <p:sp>
        <p:nvSpPr>
          <p:cNvPr id="202" name="Google Shape;202;p43"/>
          <p:cNvSpPr txBox="1"/>
          <p:nvPr>
            <p:ph idx="2" type="body"/>
          </p:nvPr>
        </p:nvSpPr>
        <p:spPr>
          <a:xfrm>
            <a:off x="1295402" y="4343400"/>
            <a:ext cx="9609666" cy="1532467"/>
          </a:xfrm>
          <a:prstGeom prst="rect">
            <a:avLst/>
          </a:prstGeom>
          <a:noFill/>
          <a:ln>
            <a:noFill/>
          </a:ln>
        </p:spPr>
        <p:txBody>
          <a:bodyPr anchorCtr="0" anchor="ctr" bIns="45700" lIns="91425" spcFirstLastPara="1" rIns="91425" wrap="square" tIns="45700">
            <a:normAutofit/>
          </a:bodyPr>
          <a:lstStyle>
            <a:lvl1pPr indent="-228600" lvl="0" marL="457200" algn="ctr">
              <a:spcBef>
                <a:spcPts val="400"/>
              </a:spcBef>
              <a:spcAft>
                <a:spcPts val="0"/>
              </a:spcAft>
              <a:buSzPts val="2300"/>
              <a:buNone/>
              <a:defRPr sz="2000">
                <a:solidFill>
                  <a:schemeClr val="dk1"/>
                </a:solidFill>
              </a:defRPr>
            </a:lvl1pPr>
            <a:lvl2pPr indent="-228600" lvl="1" marL="914400" algn="l">
              <a:spcBef>
                <a:spcPts val="600"/>
              </a:spcBef>
              <a:spcAft>
                <a:spcPts val="0"/>
              </a:spcAft>
              <a:buSzPts val="2070"/>
              <a:buNone/>
              <a:defRPr sz="1800">
                <a:solidFill>
                  <a:srgbClr val="888888"/>
                </a:solidFill>
              </a:defRPr>
            </a:lvl2pPr>
            <a:lvl3pPr indent="-228600" lvl="2" marL="1371600" algn="l">
              <a:spcBef>
                <a:spcPts val="600"/>
              </a:spcBef>
              <a:spcAft>
                <a:spcPts val="0"/>
              </a:spcAft>
              <a:buSzPts val="1840"/>
              <a:buNone/>
              <a:defRPr sz="1600">
                <a:solidFill>
                  <a:srgbClr val="888888"/>
                </a:solidFill>
              </a:defRPr>
            </a:lvl3pPr>
            <a:lvl4pPr indent="-228600" lvl="3" marL="1828800" algn="l">
              <a:spcBef>
                <a:spcPts val="600"/>
              </a:spcBef>
              <a:spcAft>
                <a:spcPts val="0"/>
              </a:spcAft>
              <a:buSzPts val="1610"/>
              <a:buNone/>
              <a:defRPr sz="1400">
                <a:solidFill>
                  <a:srgbClr val="888888"/>
                </a:solidFill>
              </a:defRPr>
            </a:lvl4pPr>
            <a:lvl5pPr indent="-228600" lvl="4" marL="2286000" algn="l">
              <a:spcBef>
                <a:spcPts val="600"/>
              </a:spcBef>
              <a:spcAft>
                <a:spcPts val="0"/>
              </a:spcAft>
              <a:buSzPts val="1610"/>
              <a:buNone/>
              <a:defRPr sz="1400">
                <a:solidFill>
                  <a:srgbClr val="888888"/>
                </a:solidFill>
              </a:defRPr>
            </a:lvl5pPr>
            <a:lvl6pPr indent="-228600" lvl="5" marL="2743200" algn="l">
              <a:spcBef>
                <a:spcPts val="600"/>
              </a:spcBef>
              <a:spcAft>
                <a:spcPts val="0"/>
              </a:spcAft>
              <a:buSzPts val="1610"/>
              <a:buNone/>
              <a:defRPr sz="1400">
                <a:solidFill>
                  <a:srgbClr val="888888"/>
                </a:solidFill>
              </a:defRPr>
            </a:lvl6pPr>
            <a:lvl7pPr indent="-228600" lvl="6" marL="3200400" algn="l">
              <a:spcBef>
                <a:spcPts val="600"/>
              </a:spcBef>
              <a:spcAft>
                <a:spcPts val="0"/>
              </a:spcAft>
              <a:buSzPts val="1610"/>
              <a:buNone/>
              <a:defRPr sz="1400">
                <a:solidFill>
                  <a:srgbClr val="888888"/>
                </a:solidFill>
              </a:defRPr>
            </a:lvl7pPr>
            <a:lvl8pPr indent="-228600" lvl="7" marL="3657600" algn="l">
              <a:spcBef>
                <a:spcPts val="600"/>
              </a:spcBef>
              <a:spcAft>
                <a:spcPts val="0"/>
              </a:spcAft>
              <a:buSzPts val="1610"/>
              <a:buNone/>
              <a:defRPr sz="1400">
                <a:solidFill>
                  <a:srgbClr val="888888"/>
                </a:solidFill>
              </a:defRPr>
            </a:lvl8pPr>
            <a:lvl9pPr indent="-228600" lvl="8" marL="4114800" algn="l">
              <a:spcBef>
                <a:spcPts val="600"/>
              </a:spcBef>
              <a:spcAft>
                <a:spcPts val="600"/>
              </a:spcAft>
              <a:buSzPts val="1610"/>
              <a:buNone/>
              <a:defRPr sz="1400">
                <a:solidFill>
                  <a:srgbClr val="888888"/>
                </a:solidFill>
              </a:defRPr>
            </a:lvl9pPr>
          </a:lstStyle>
          <a:p/>
        </p:txBody>
      </p:sp>
      <p:sp>
        <p:nvSpPr>
          <p:cNvPr id="203" name="Google Shape;203;p43"/>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4" name="Google Shape;204;p43"/>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5" name="Google Shape;205;p43"/>
          <p:cNvSpPr txBox="1"/>
          <p:nvPr>
            <p:ph idx="12" type="sldNum"/>
          </p:nvPr>
        </p:nvSpPr>
        <p:spPr>
          <a:xfrm>
            <a:off x="10353902"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000000"/>
                </a:solidFill>
              </a:defRPr>
            </a:lvl1pPr>
            <a:lvl2pPr indent="0" lvl="1" marL="0" algn="r">
              <a:spcBef>
                <a:spcPts val="0"/>
              </a:spcBef>
              <a:buNone/>
              <a:defRPr>
                <a:solidFill>
                  <a:srgbClr val="000000"/>
                </a:solidFill>
              </a:defRPr>
            </a:lvl2pPr>
            <a:lvl3pPr indent="0" lvl="2" marL="0" algn="r">
              <a:spcBef>
                <a:spcPts val="0"/>
              </a:spcBef>
              <a:buNone/>
              <a:defRPr>
                <a:solidFill>
                  <a:srgbClr val="000000"/>
                </a:solidFill>
              </a:defRPr>
            </a:lvl3pPr>
            <a:lvl4pPr indent="0" lvl="3" marL="0" algn="r">
              <a:spcBef>
                <a:spcPts val="0"/>
              </a:spcBef>
              <a:buNone/>
              <a:defRPr>
                <a:solidFill>
                  <a:srgbClr val="000000"/>
                </a:solidFill>
              </a:defRPr>
            </a:lvl4pPr>
            <a:lvl5pPr indent="0" lvl="4" marL="0" algn="r">
              <a:spcBef>
                <a:spcPts val="0"/>
              </a:spcBef>
              <a:buNone/>
              <a:defRPr>
                <a:solidFill>
                  <a:srgbClr val="000000"/>
                </a:solidFill>
              </a:defRPr>
            </a:lvl5pPr>
            <a:lvl6pPr indent="0" lvl="5" marL="0" algn="r">
              <a:spcBef>
                <a:spcPts val="0"/>
              </a:spcBef>
              <a:buNone/>
              <a:defRPr>
                <a:solidFill>
                  <a:srgbClr val="000000"/>
                </a:solidFill>
              </a:defRPr>
            </a:lvl6pPr>
            <a:lvl7pPr indent="0" lvl="6" marL="0" algn="r">
              <a:spcBef>
                <a:spcPts val="0"/>
              </a:spcBef>
              <a:buNone/>
              <a:defRPr>
                <a:solidFill>
                  <a:srgbClr val="000000"/>
                </a:solidFill>
              </a:defRPr>
            </a:lvl7pPr>
            <a:lvl8pPr indent="0" lvl="7" marL="0" algn="r">
              <a:spcBef>
                <a:spcPts val="0"/>
              </a:spcBef>
              <a:buNone/>
              <a:defRPr>
                <a:solidFill>
                  <a:srgbClr val="000000"/>
                </a:solidFill>
              </a:defRPr>
            </a:lvl8pPr>
            <a:lvl9pPr indent="0" lvl="8" marL="0" algn="r">
              <a:spcBef>
                <a:spcPts val="0"/>
              </a:spcBef>
              <a:buNone/>
              <a:defRPr>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
        <p:nvSpPr>
          <p:cNvPr id="206" name="Google Shape;206;p43"/>
          <p:cNvSpPr txBox="1"/>
          <p:nvPr/>
        </p:nvSpPr>
        <p:spPr>
          <a:xfrm>
            <a:off x="862013" y="879961"/>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Garamond"/>
              <a:buNone/>
            </a:pPr>
            <a:r>
              <a:rPr b="0" i="0" lang="en-US" sz="8000" u="none" cap="none" strike="noStrike">
                <a:solidFill>
                  <a:srgbClr val="000000"/>
                </a:solidFill>
                <a:latin typeface="Garamond"/>
                <a:ea typeface="Garamond"/>
                <a:cs typeface="Garamond"/>
                <a:sym typeface="Garamond"/>
              </a:rPr>
              <a:t>“</a:t>
            </a:r>
            <a:endParaRPr/>
          </a:p>
        </p:txBody>
      </p:sp>
      <p:sp>
        <p:nvSpPr>
          <p:cNvPr id="207" name="Google Shape;207;p43"/>
          <p:cNvSpPr txBox="1"/>
          <p:nvPr/>
        </p:nvSpPr>
        <p:spPr>
          <a:xfrm>
            <a:off x="10600267" y="2827870"/>
            <a:ext cx="609600" cy="584776"/>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8000"/>
              <a:buFont typeface="Garamond"/>
              <a:buNone/>
            </a:pPr>
            <a:r>
              <a:rPr b="0" i="0" lang="en-US" sz="8000" u="none" cap="none" strike="noStrike">
                <a:solidFill>
                  <a:srgbClr val="000000"/>
                </a:solidFill>
                <a:latin typeface="Garamond"/>
                <a:ea typeface="Garamond"/>
                <a:cs typeface="Garamond"/>
                <a:sym typeface="Garamond"/>
              </a:rPr>
              <a:t>”</a:t>
            </a:r>
            <a:endParaRPr/>
          </a:p>
        </p:txBody>
      </p:sp>
      <p:cxnSp>
        <p:nvCxnSpPr>
          <p:cNvPr id="208" name="Google Shape;208;p43"/>
          <p:cNvCxnSpPr/>
          <p:nvPr/>
        </p:nvCxnSpPr>
        <p:spPr>
          <a:xfrm>
            <a:off x="1396170" y="4140199"/>
            <a:ext cx="94072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209" name="Shape 209"/>
        <p:cNvGrpSpPr/>
        <p:nvPr/>
      </p:nvGrpSpPr>
      <p:grpSpPr>
        <a:xfrm>
          <a:off x="0" y="0"/>
          <a:ext cx="0" cy="0"/>
          <a:chOff x="0" y="0"/>
          <a:chExt cx="0" cy="0"/>
        </a:xfrm>
      </p:grpSpPr>
      <p:sp>
        <p:nvSpPr>
          <p:cNvPr id="210" name="Google Shape;210;p44"/>
          <p:cNvSpPr txBox="1"/>
          <p:nvPr>
            <p:ph type="title"/>
          </p:nvPr>
        </p:nvSpPr>
        <p:spPr>
          <a:xfrm>
            <a:off x="1295402" y="3308581"/>
            <a:ext cx="9609668" cy="14688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3200"/>
              <a:buFont typeface="Garamond"/>
              <a:buNone/>
              <a:defRPr b="0" sz="32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1" name="Google Shape;211;p44"/>
          <p:cNvSpPr txBox="1"/>
          <p:nvPr>
            <p:ph idx="1" type="body"/>
          </p:nvPr>
        </p:nvSpPr>
        <p:spPr>
          <a:xfrm>
            <a:off x="1295401" y="4777381"/>
            <a:ext cx="9609668" cy="860400"/>
          </a:xfrm>
          <a:prstGeom prst="rect">
            <a:avLst/>
          </a:prstGeom>
          <a:noFill/>
          <a:ln>
            <a:noFill/>
          </a:ln>
        </p:spPr>
        <p:txBody>
          <a:bodyPr anchorCtr="0" anchor="t" bIns="45700" lIns="91425" spcFirstLastPara="1" rIns="91425" wrap="square" tIns="45700">
            <a:normAutofit/>
          </a:bodyPr>
          <a:lstStyle>
            <a:lvl1pPr indent="-228600" lvl="0" marL="457200" algn="l">
              <a:spcBef>
                <a:spcPts val="400"/>
              </a:spcBef>
              <a:spcAft>
                <a:spcPts val="0"/>
              </a:spcAft>
              <a:buSzPts val="2300"/>
              <a:buNone/>
              <a:defRPr sz="2000">
                <a:solidFill>
                  <a:schemeClr val="dk1"/>
                </a:solidFill>
              </a:defRPr>
            </a:lvl1pPr>
            <a:lvl2pPr indent="-228600" lvl="1" marL="914400" algn="l">
              <a:spcBef>
                <a:spcPts val="600"/>
              </a:spcBef>
              <a:spcAft>
                <a:spcPts val="0"/>
              </a:spcAft>
              <a:buSzPts val="2070"/>
              <a:buNone/>
              <a:defRPr sz="1800">
                <a:solidFill>
                  <a:srgbClr val="888888"/>
                </a:solidFill>
              </a:defRPr>
            </a:lvl2pPr>
            <a:lvl3pPr indent="-228600" lvl="2" marL="1371600" algn="l">
              <a:spcBef>
                <a:spcPts val="600"/>
              </a:spcBef>
              <a:spcAft>
                <a:spcPts val="0"/>
              </a:spcAft>
              <a:buSzPts val="1840"/>
              <a:buNone/>
              <a:defRPr sz="1600">
                <a:solidFill>
                  <a:srgbClr val="888888"/>
                </a:solidFill>
              </a:defRPr>
            </a:lvl3pPr>
            <a:lvl4pPr indent="-228600" lvl="3" marL="1828800" algn="l">
              <a:spcBef>
                <a:spcPts val="600"/>
              </a:spcBef>
              <a:spcAft>
                <a:spcPts val="0"/>
              </a:spcAft>
              <a:buSzPts val="1610"/>
              <a:buNone/>
              <a:defRPr sz="1400">
                <a:solidFill>
                  <a:srgbClr val="888888"/>
                </a:solidFill>
              </a:defRPr>
            </a:lvl4pPr>
            <a:lvl5pPr indent="-228600" lvl="4" marL="2286000" algn="l">
              <a:spcBef>
                <a:spcPts val="600"/>
              </a:spcBef>
              <a:spcAft>
                <a:spcPts val="0"/>
              </a:spcAft>
              <a:buSzPts val="1610"/>
              <a:buNone/>
              <a:defRPr sz="1400">
                <a:solidFill>
                  <a:srgbClr val="888888"/>
                </a:solidFill>
              </a:defRPr>
            </a:lvl5pPr>
            <a:lvl6pPr indent="-228600" lvl="5" marL="2743200" algn="l">
              <a:spcBef>
                <a:spcPts val="600"/>
              </a:spcBef>
              <a:spcAft>
                <a:spcPts val="0"/>
              </a:spcAft>
              <a:buSzPts val="1610"/>
              <a:buNone/>
              <a:defRPr sz="1400">
                <a:solidFill>
                  <a:srgbClr val="888888"/>
                </a:solidFill>
              </a:defRPr>
            </a:lvl6pPr>
            <a:lvl7pPr indent="-228600" lvl="6" marL="3200400" algn="l">
              <a:spcBef>
                <a:spcPts val="600"/>
              </a:spcBef>
              <a:spcAft>
                <a:spcPts val="0"/>
              </a:spcAft>
              <a:buSzPts val="1610"/>
              <a:buNone/>
              <a:defRPr sz="1400">
                <a:solidFill>
                  <a:srgbClr val="888888"/>
                </a:solidFill>
              </a:defRPr>
            </a:lvl7pPr>
            <a:lvl8pPr indent="-228600" lvl="7" marL="3657600" algn="l">
              <a:spcBef>
                <a:spcPts val="600"/>
              </a:spcBef>
              <a:spcAft>
                <a:spcPts val="0"/>
              </a:spcAft>
              <a:buSzPts val="1610"/>
              <a:buNone/>
              <a:defRPr sz="1400">
                <a:solidFill>
                  <a:srgbClr val="888888"/>
                </a:solidFill>
              </a:defRPr>
            </a:lvl8pPr>
            <a:lvl9pPr indent="-228600" lvl="8" marL="4114800" algn="l">
              <a:spcBef>
                <a:spcPts val="600"/>
              </a:spcBef>
              <a:spcAft>
                <a:spcPts val="600"/>
              </a:spcAft>
              <a:buSzPts val="1610"/>
              <a:buNone/>
              <a:defRPr sz="1400">
                <a:solidFill>
                  <a:srgbClr val="888888"/>
                </a:solidFill>
              </a:defRPr>
            </a:lvl9pPr>
          </a:lstStyle>
          <a:p/>
        </p:txBody>
      </p:sp>
      <p:sp>
        <p:nvSpPr>
          <p:cNvPr id="212" name="Google Shape;212;p44"/>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3" name="Google Shape;213;p44"/>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4" name="Google Shape;214;p44"/>
          <p:cNvSpPr txBox="1"/>
          <p:nvPr>
            <p:ph idx="12" type="sldNum"/>
          </p:nvPr>
        </p:nvSpPr>
        <p:spPr>
          <a:xfrm>
            <a:off x="10353902"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000000"/>
                </a:solidFill>
              </a:defRPr>
            </a:lvl1pPr>
            <a:lvl2pPr indent="0" lvl="1" marL="0" algn="r">
              <a:spcBef>
                <a:spcPts val="0"/>
              </a:spcBef>
              <a:buNone/>
              <a:defRPr>
                <a:solidFill>
                  <a:srgbClr val="000000"/>
                </a:solidFill>
              </a:defRPr>
            </a:lvl2pPr>
            <a:lvl3pPr indent="0" lvl="2" marL="0" algn="r">
              <a:spcBef>
                <a:spcPts val="0"/>
              </a:spcBef>
              <a:buNone/>
              <a:defRPr>
                <a:solidFill>
                  <a:srgbClr val="000000"/>
                </a:solidFill>
              </a:defRPr>
            </a:lvl3pPr>
            <a:lvl4pPr indent="0" lvl="3" marL="0" algn="r">
              <a:spcBef>
                <a:spcPts val="0"/>
              </a:spcBef>
              <a:buNone/>
              <a:defRPr>
                <a:solidFill>
                  <a:srgbClr val="000000"/>
                </a:solidFill>
              </a:defRPr>
            </a:lvl4pPr>
            <a:lvl5pPr indent="0" lvl="4" marL="0" algn="r">
              <a:spcBef>
                <a:spcPts val="0"/>
              </a:spcBef>
              <a:buNone/>
              <a:defRPr>
                <a:solidFill>
                  <a:srgbClr val="000000"/>
                </a:solidFill>
              </a:defRPr>
            </a:lvl5pPr>
            <a:lvl6pPr indent="0" lvl="5" marL="0" algn="r">
              <a:spcBef>
                <a:spcPts val="0"/>
              </a:spcBef>
              <a:buNone/>
              <a:defRPr>
                <a:solidFill>
                  <a:srgbClr val="000000"/>
                </a:solidFill>
              </a:defRPr>
            </a:lvl6pPr>
            <a:lvl7pPr indent="0" lvl="6" marL="0" algn="r">
              <a:spcBef>
                <a:spcPts val="0"/>
              </a:spcBef>
              <a:buNone/>
              <a:defRPr>
                <a:solidFill>
                  <a:srgbClr val="000000"/>
                </a:solidFill>
              </a:defRPr>
            </a:lvl7pPr>
            <a:lvl8pPr indent="0" lvl="7" marL="0" algn="r">
              <a:spcBef>
                <a:spcPts val="0"/>
              </a:spcBef>
              <a:buNone/>
              <a:defRPr>
                <a:solidFill>
                  <a:srgbClr val="000000"/>
                </a:solidFill>
              </a:defRPr>
            </a:lvl8pPr>
            <a:lvl9pPr indent="0" lvl="8" marL="0" algn="r">
              <a:spcBef>
                <a:spcPts val="0"/>
              </a:spcBef>
              <a:buNone/>
              <a:defRPr>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215" name="Shape 215"/>
        <p:cNvGrpSpPr/>
        <p:nvPr/>
      </p:nvGrpSpPr>
      <p:grpSpPr>
        <a:xfrm>
          <a:off x="0" y="0"/>
          <a:ext cx="0" cy="0"/>
          <a:chOff x="0" y="0"/>
          <a:chExt cx="0" cy="0"/>
        </a:xfrm>
      </p:grpSpPr>
      <p:sp>
        <p:nvSpPr>
          <p:cNvPr id="216" name="Google Shape;216;p45"/>
          <p:cNvSpPr txBox="1"/>
          <p:nvPr>
            <p:ph type="title"/>
          </p:nvPr>
        </p:nvSpPr>
        <p:spPr>
          <a:xfrm>
            <a:off x="1446214" y="982132"/>
            <a:ext cx="9296398" cy="2243668"/>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3200"/>
              <a:buFont typeface="Garamond"/>
              <a:buNone/>
              <a:defRPr b="0" sz="3200" cap="none">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7" name="Google Shape;217;p45"/>
          <p:cNvSpPr txBox="1"/>
          <p:nvPr>
            <p:ph idx="1" type="body"/>
          </p:nvPr>
        </p:nvSpPr>
        <p:spPr>
          <a:xfrm>
            <a:off x="1295401" y="3639312"/>
            <a:ext cx="9609668" cy="886968"/>
          </a:xfrm>
          <a:prstGeom prst="rect">
            <a:avLst/>
          </a:prstGeom>
          <a:noFill/>
          <a:ln>
            <a:noFill/>
          </a:ln>
        </p:spPr>
        <p:txBody>
          <a:bodyPr anchorCtr="0" anchor="b" bIns="45700" lIns="91425" spcFirstLastPara="1" rIns="91425" wrap="square" tIns="45700">
            <a:normAutofit/>
          </a:bodyPr>
          <a:lstStyle>
            <a:lvl1pPr indent="-228600" lvl="0" marL="457200" algn="l">
              <a:spcBef>
                <a:spcPts val="0"/>
              </a:spcBef>
              <a:spcAft>
                <a:spcPts val="0"/>
              </a:spcAft>
              <a:buSzPts val="2760"/>
              <a:buNone/>
              <a:defRPr sz="2400">
                <a:solidFill>
                  <a:schemeClr val="dk1"/>
                </a:solidFill>
              </a:defRPr>
            </a:lvl1pPr>
            <a:lvl2pPr indent="-228600" lvl="1" marL="914400" algn="l">
              <a:spcBef>
                <a:spcPts val="600"/>
              </a:spcBef>
              <a:spcAft>
                <a:spcPts val="0"/>
              </a:spcAft>
              <a:buSzPts val="2070"/>
              <a:buNone/>
              <a:defRPr sz="1800">
                <a:solidFill>
                  <a:srgbClr val="888888"/>
                </a:solidFill>
              </a:defRPr>
            </a:lvl2pPr>
            <a:lvl3pPr indent="-228600" lvl="2" marL="1371600" algn="l">
              <a:spcBef>
                <a:spcPts val="600"/>
              </a:spcBef>
              <a:spcAft>
                <a:spcPts val="0"/>
              </a:spcAft>
              <a:buSzPts val="1840"/>
              <a:buNone/>
              <a:defRPr sz="1600">
                <a:solidFill>
                  <a:srgbClr val="888888"/>
                </a:solidFill>
              </a:defRPr>
            </a:lvl3pPr>
            <a:lvl4pPr indent="-228600" lvl="3" marL="1828800" algn="l">
              <a:spcBef>
                <a:spcPts val="600"/>
              </a:spcBef>
              <a:spcAft>
                <a:spcPts val="0"/>
              </a:spcAft>
              <a:buSzPts val="1610"/>
              <a:buNone/>
              <a:defRPr sz="1400">
                <a:solidFill>
                  <a:srgbClr val="888888"/>
                </a:solidFill>
              </a:defRPr>
            </a:lvl4pPr>
            <a:lvl5pPr indent="-228600" lvl="4" marL="2286000" algn="l">
              <a:spcBef>
                <a:spcPts val="600"/>
              </a:spcBef>
              <a:spcAft>
                <a:spcPts val="0"/>
              </a:spcAft>
              <a:buSzPts val="1610"/>
              <a:buNone/>
              <a:defRPr sz="1400">
                <a:solidFill>
                  <a:srgbClr val="888888"/>
                </a:solidFill>
              </a:defRPr>
            </a:lvl5pPr>
            <a:lvl6pPr indent="-228600" lvl="5" marL="2743200" algn="l">
              <a:spcBef>
                <a:spcPts val="600"/>
              </a:spcBef>
              <a:spcAft>
                <a:spcPts val="0"/>
              </a:spcAft>
              <a:buSzPts val="1610"/>
              <a:buNone/>
              <a:defRPr sz="1400">
                <a:solidFill>
                  <a:srgbClr val="888888"/>
                </a:solidFill>
              </a:defRPr>
            </a:lvl6pPr>
            <a:lvl7pPr indent="-228600" lvl="6" marL="3200400" algn="l">
              <a:spcBef>
                <a:spcPts val="600"/>
              </a:spcBef>
              <a:spcAft>
                <a:spcPts val="0"/>
              </a:spcAft>
              <a:buSzPts val="1610"/>
              <a:buNone/>
              <a:defRPr sz="1400">
                <a:solidFill>
                  <a:srgbClr val="888888"/>
                </a:solidFill>
              </a:defRPr>
            </a:lvl7pPr>
            <a:lvl8pPr indent="-228600" lvl="7" marL="3657600" algn="l">
              <a:spcBef>
                <a:spcPts val="600"/>
              </a:spcBef>
              <a:spcAft>
                <a:spcPts val="0"/>
              </a:spcAft>
              <a:buSzPts val="1610"/>
              <a:buNone/>
              <a:defRPr sz="1400">
                <a:solidFill>
                  <a:srgbClr val="888888"/>
                </a:solidFill>
              </a:defRPr>
            </a:lvl8pPr>
            <a:lvl9pPr indent="-228600" lvl="8" marL="4114800" algn="l">
              <a:spcBef>
                <a:spcPts val="600"/>
              </a:spcBef>
              <a:spcAft>
                <a:spcPts val="600"/>
              </a:spcAft>
              <a:buSzPts val="1610"/>
              <a:buNone/>
              <a:defRPr sz="1400">
                <a:solidFill>
                  <a:srgbClr val="888888"/>
                </a:solidFill>
              </a:defRPr>
            </a:lvl9pPr>
          </a:lstStyle>
          <a:p/>
        </p:txBody>
      </p:sp>
      <p:sp>
        <p:nvSpPr>
          <p:cNvPr id="218" name="Google Shape;218;p45"/>
          <p:cNvSpPr txBox="1"/>
          <p:nvPr>
            <p:ph idx="2" type="body"/>
          </p:nvPr>
        </p:nvSpPr>
        <p:spPr>
          <a:xfrm>
            <a:off x="1295401" y="4529667"/>
            <a:ext cx="9609668" cy="1346200"/>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SzPts val="2070"/>
              <a:buNone/>
              <a:defRPr sz="1800">
                <a:solidFill>
                  <a:schemeClr val="dk1"/>
                </a:solidFill>
              </a:defRPr>
            </a:lvl1pPr>
            <a:lvl2pPr indent="-228600" lvl="1" marL="914400" algn="l">
              <a:spcBef>
                <a:spcPts val="600"/>
              </a:spcBef>
              <a:spcAft>
                <a:spcPts val="0"/>
              </a:spcAft>
              <a:buSzPts val="2070"/>
              <a:buNone/>
              <a:defRPr sz="1800">
                <a:solidFill>
                  <a:srgbClr val="888888"/>
                </a:solidFill>
              </a:defRPr>
            </a:lvl2pPr>
            <a:lvl3pPr indent="-228600" lvl="2" marL="1371600" algn="l">
              <a:spcBef>
                <a:spcPts val="600"/>
              </a:spcBef>
              <a:spcAft>
                <a:spcPts val="0"/>
              </a:spcAft>
              <a:buSzPts val="1840"/>
              <a:buNone/>
              <a:defRPr sz="1600">
                <a:solidFill>
                  <a:srgbClr val="888888"/>
                </a:solidFill>
              </a:defRPr>
            </a:lvl3pPr>
            <a:lvl4pPr indent="-228600" lvl="3" marL="1828800" algn="l">
              <a:spcBef>
                <a:spcPts val="600"/>
              </a:spcBef>
              <a:spcAft>
                <a:spcPts val="0"/>
              </a:spcAft>
              <a:buSzPts val="1610"/>
              <a:buNone/>
              <a:defRPr sz="1400">
                <a:solidFill>
                  <a:srgbClr val="888888"/>
                </a:solidFill>
              </a:defRPr>
            </a:lvl4pPr>
            <a:lvl5pPr indent="-228600" lvl="4" marL="2286000" algn="l">
              <a:spcBef>
                <a:spcPts val="600"/>
              </a:spcBef>
              <a:spcAft>
                <a:spcPts val="0"/>
              </a:spcAft>
              <a:buSzPts val="1610"/>
              <a:buNone/>
              <a:defRPr sz="1400">
                <a:solidFill>
                  <a:srgbClr val="888888"/>
                </a:solidFill>
              </a:defRPr>
            </a:lvl5pPr>
            <a:lvl6pPr indent="-228600" lvl="5" marL="2743200" algn="l">
              <a:spcBef>
                <a:spcPts val="600"/>
              </a:spcBef>
              <a:spcAft>
                <a:spcPts val="0"/>
              </a:spcAft>
              <a:buSzPts val="1610"/>
              <a:buNone/>
              <a:defRPr sz="1400">
                <a:solidFill>
                  <a:srgbClr val="888888"/>
                </a:solidFill>
              </a:defRPr>
            </a:lvl6pPr>
            <a:lvl7pPr indent="-228600" lvl="6" marL="3200400" algn="l">
              <a:spcBef>
                <a:spcPts val="600"/>
              </a:spcBef>
              <a:spcAft>
                <a:spcPts val="0"/>
              </a:spcAft>
              <a:buSzPts val="1610"/>
              <a:buNone/>
              <a:defRPr sz="1400">
                <a:solidFill>
                  <a:srgbClr val="888888"/>
                </a:solidFill>
              </a:defRPr>
            </a:lvl7pPr>
            <a:lvl8pPr indent="-228600" lvl="7" marL="3657600" algn="l">
              <a:spcBef>
                <a:spcPts val="600"/>
              </a:spcBef>
              <a:spcAft>
                <a:spcPts val="0"/>
              </a:spcAft>
              <a:buSzPts val="1610"/>
              <a:buNone/>
              <a:defRPr sz="1400">
                <a:solidFill>
                  <a:srgbClr val="888888"/>
                </a:solidFill>
              </a:defRPr>
            </a:lvl8pPr>
            <a:lvl9pPr indent="-228600" lvl="8" marL="4114800" algn="l">
              <a:spcBef>
                <a:spcPts val="600"/>
              </a:spcBef>
              <a:spcAft>
                <a:spcPts val="600"/>
              </a:spcAft>
              <a:buSzPts val="1610"/>
              <a:buNone/>
              <a:defRPr sz="1400">
                <a:solidFill>
                  <a:srgbClr val="888888"/>
                </a:solidFill>
              </a:defRPr>
            </a:lvl9pPr>
          </a:lstStyle>
          <a:p/>
        </p:txBody>
      </p:sp>
      <p:sp>
        <p:nvSpPr>
          <p:cNvPr id="219" name="Google Shape;219;p45"/>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0" name="Google Shape;220;p45"/>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1" name="Google Shape;221;p45"/>
          <p:cNvSpPr txBox="1"/>
          <p:nvPr>
            <p:ph idx="12" type="sldNum"/>
          </p:nvPr>
        </p:nvSpPr>
        <p:spPr>
          <a:xfrm>
            <a:off x="10353902"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000000"/>
                </a:solidFill>
              </a:defRPr>
            </a:lvl1pPr>
            <a:lvl2pPr indent="0" lvl="1" marL="0" algn="r">
              <a:spcBef>
                <a:spcPts val="0"/>
              </a:spcBef>
              <a:buNone/>
              <a:defRPr>
                <a:solidFill>
                  <a:srgbClr val="000000"/>
                </a:solidFill>
              </a:defRPr>
            </a:lvl2pPr>
            <a:lvl3pPr indent="0" lvl="2" marL="0" algn="r">
              <a:spcBef>
                <a:spcPts val="0"/>
              </a:spcBef>
              <a:buNone/>
              <a:defRPr>
                <a:solidFill>
                  <a:srgbClr val="000000"/>
                </a:solidFill>
              </a:defRPr>
            </a:lvl3pPr>
            <a:lvl4pPr indent="0" lvl="3" marL="0" algn="r">
              <a:spcBef>
                <a:spcPts val="0"/>
              </a:spcBef>
              <a:buNone/>
              <a:defRPr>
                <a:solidFill>
                  <a:srgbClr val="000000"/>
                </a:solidFill>
              </a:defRPr>
            </a:lvl4pPr>
            <a:lvl5pPr indent="0" lvl="4" marL="0" algn="r">
              <a:spcBef>
                <a:spcPts val="0"/>
              </a:spcBef>
              <a:buNone/>
              <a:defRPr>
                <a:solidFill>
                  <a:srgbClr val="000000"/>
                </a:solidFill>
              </a:defRPr>
            </a:lvl5pPr>
            <a:lvl6pPr indent="0" lvl="5" marL="0" algn="r">
              <a:spcBef>
                <a:spcPts val="0"/>
              </a:spcBef>
              <a:buNone/>
              <a:defRPr>
                <a:solidFill>
                  <a:srgbClr val="000000"/>
                </a:solidFill>
              </a:defRPr>
            </a:lvl6pPr>
            <a:lvl7pPr indent="0" lvl="6" marL="0" algn="r">
              <a:spcBef>
                <a:spcPts val="0"/>
              </a:spcBef>
              <a:buNone/>
              <a:defRPr>
                <a:solidFill>
                  <a:srgbClr val="000000"/>
                </a:solidFill>
              </a:defRPr>
            </a:lvl7pPr>
            <a:lvl8pPr indent="0" lvl="7" marL="0" algn="r">
              <a:spcBef>
                <a:spcPts val="0"/>
              </a:spcBef>
              <a:buNone/>
              <a:defRPr>
                <a:solidFill>
                  <a:srgbClr val="000000"/>
                </a:solidFill>
              </a:defRPr>
            </a:lvl8pPr>
            <a:lvl9pPr indent="0" lvl="8" marL="0" algn="r">
              <a:spcBef>
                <a:spcPts val="0"/>
              </a:spcBef>
              <a:buNone/>
              <a:defRPr>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
        <p:nvSpPr>
          <p:cNvPr id="222" name="Google Shape;222;p45"/>
          <p:cNvSpPr txBox="1"/>
          <p:nvPr/>
        </p:nvSpPr>
        <p:spPr>
          <a:xfrm>
            <a:off x="862013" y="879961"/>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Garamond"/>
              <a:buNone/>
            </a:pPr>
            <a:r>
              <a:rPr b="0" i="0" lang="en-US" sz="8000" u="none" cap="none" strike="noStrike">
                <a:solidFill>
                  <a:srgbClr val="000000"/>
                </a:solidFill>
                <a:latin typeface="Garamond"/>
                <a:ea typeface="Garamond"/>
                <a:cs typeface="Garamond"/>
                <a:sym typeface="Garamond"/>
              </a:rPr>
              <a:t>“</a:t>
            </a:r>
            <a:endParaRPr/>
          </a:p>
        </p:txBody>
      </p:sp>
      <p:sp>
        <p:nvSpPr>
          <p:cNvPr id="223" name="Google Shape;223;p45"/>
          <p:cNvSpPr txBox="1"/>
          <p:nvPr/>
        </p:nvSpPr>
        <p:spPr>
          <a:xfrm>
            <a:off x="10600267" y="2599261"/>
            <a:ext cx="609600" cy="584776"/>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8000"/>
              <a:buFont typeface="Garamond"/>
              <a:buNone/>
            </a:pPr>
            <a:r>
              <a:rPr b="0" i="0" lang="en-US" sz="8000" u="none" cap="none" strike="noStrike">
                <a:solidFill>
                  <a:srgbClr val="000000"/>
                </a:solidFill>
                <a:latin typeface="Garamond"/>
                <a:ea typeface="Garamond"/>
                <a:cs typeface="Garamond"/>
                <a:sym typeface="Garamond"/>
              </a:rPr>
              <a:t>”</a:t>
            </a:r>
            <a:endParaRPr/>
          </a:p>
        </p:txBody>
      </p:sp>
      <p:cxnSp>
        <p:nvCxnSpPr>
          <p:cNvPr id="224" name="Google Shape;224;p45"/>
          <p:cNvCxnSpPr/>
          <p:nvPr/>
        </p:nvCxnSpPr>
        <p:spPr>
          <a:xfrm>
            <a:off x="1396170" y="3429000"/>
            <a:ext cx="94072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225" name="Shape 225"/>
        <p:cNvGrpSpPr/>
        <p:nvPr/>
      </p:nvGrpSpPr>
      <p:grpSpPr>
        <a:xfrm>
          <a:off x="0" y="0"/>
          <a:ext cx="0" cy="0"/>
          <a:chOff x="0" y="0"/>
          <a:chExt cx="0" cy="0"/>
        </a:xfrm>
      </p:grpSpPr>
      <p:sp>
        <p:nvSpPr>
          <p:cNvPr id="226" name="Google Shape;226;p46"/>
          <p:cNvSpPr txBox="1"/>
          <p:nvPr>
            <p:ph type="title"/>
          </p:nvPr>
        </p:nvSpPr>
        <p:spPr>
          <a:xfrm>
            <a:off x="1295402" y="982132"/>
            <a:ext cx="9609666" cy="2243668"/>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262626"/>
              </a:buClr>
              <a:buSzPts val="4400"/>
              <a:buFont typeface="Garamond"/>
              <a:buNone/>
              <a:defRPr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7" name="Google Shape;227;p46"/>
          <p:cNvSpPr txBox="1"/>
          <p:nvPr>
            <p:ph idx="1" type="body"/>
          </p:nvPr>
        </p:nvSpPr>
        <p:spPr>
          <a:xfrm>
            <a:off x="1295401" y="3630168"/>
            <a:ext cx="9609668" cy="841248"/>
          </a:xfrm>
          <a:prstGeom prst="rect">
            <a:avLst/>
          </a:prstGeom>
          <a:noFill/>
          <a:ln>
            <a:noFill/>
          </a:ln>
        </p:spPr>
        <p:txBody>
          <a:bodyPr anchorCtr="0" anchor="b" bIns="45700" lIns="91425" spcFirstLastPara="1" rIns="91425" wrap="square" tIns="45700">
            <a:normAutofit/>
          </a:bodyPr>
          <a:lstStyle>
            <a:lvl1pPr indent="-228600" lvl="0" marL="457200" algn="l">
              <a:spcBef>
                <a:spcPts val="0"/>
              </a:spcBef>
              <a:spcAft>
                <a:spcPts val="0"/>
              </a:spcAft>
              <a:buSzPts val="3220"/>
              <a:buNone/>
              <a:defRPr sz="2800">
                <a:solidFill>
                  <a:schemeClr val="dk1"/>
                </a:solidFill>
              </a:defRPr>
            </a:lvl1pPr>
            <a:lvl2pPr indent="-228600" lvl="1" marL="914400" algn="l">
              <a:spcBef>
                <a:spcPts val="600"/>
              </a:spcBef>
              <a:spcAft>
                <a:spcPts val="0"/>
              </a:spcAft>
              <a:buSzPts val="2070"/>
              <a:buNone/>
              <a:defRPr sz="1800">
                <a:solidFill>
                  <a:srgbClr val="888888"/>
                </a:solidFill>
              </a:defRPr>
            </a:lvl2pPr>
            <a:lvl3pPr indent="-228600" lvl="2" marL="1371600" algn="l">
              <a:spcBef>
                <a:spcPts val="600"/>
              </a:spcBef>
              <a:spcAft>
                <a:spcPts val="0"/>
              </a:spcAft>
              <a:buSzPts val="1840"/>
              <a:buNone/>
              <a:defRPr sz="1600">
                <a:solidFill>
                  <a:srgbClr val="888888"/>
                </a:solidFill>
              </a:defRPr>
            </a:lvl3pPr>
            <a:lvl4pPr indent="-228600" lvl="3" marL="1828800" algn="l">
              <a:spcBef>
                <a:spcPts val="600"/>
              </a:spcBef>
              <a:spcAft>
                <a:spcPts val="0"/>
              </a:spcAft>
              <a:buSzPts val="1610"/>
              <a:buNone/>
              <a:defRPr sz="1400">
                <a:solidFill>
                  <a:srgbClr val="888888"/>
                </a:solidFill>
              </a:defRPr>
            </a:lvl4pPr>
            <a:lvl5pPr indent="-228600" lvl="4" marL="2286000" algn="l">
              <a:spcBef>
                <a:spcPts val="600"/>
              </a:spcBef>
              <a:spcAft>
                <a:spcPts val="0"/>
              </a:spcAft>
              <a:buSzPts val="1610"/>
              <a:buNone/>
              <a:defRPr sz="1400">
                <a:solidFill>
                  <a:srgbClr val="888888"/>
                </a:solidFill>
              </a:defRPr>
            </a:lvl5pPr>
            <a:lvl6pPr indent="-228600" lvl="5" marL="2743200" algn="l">
              <a:spcBef>
                <a:spcPts val="600"/>
              </a:spcBef>
              <a:spcAft>
                <a:spcPts val="0"/>
              </a:spcAft>
              <a:buSzPts val="1610"/>
              <a:buNone/>
              <a:defRPr sz="1400">
                <a:solidFill>
                  <a:srgbClr val="888888"/>
                </a:solidFill>
              </a:defRPr>
            </a:lvl6pPr>
            <a:lvl7pPr indent="-228600" lvl="6" marL="3200400" algn="l">
              <a:spcBef>
                <a:spcPts val="600"/>
              </a:spcBef>
              <a:spcAft>
                <a:spcPts val="0"/>
              </a:spcAft>
              <a:buSzPts val="1610"/>
              <a:buNone/>
              <a:defRPr sz="1400">
                <a:solidFill>
                  <a:srgbClr val="888888"/>
                </a:solidFill>
              </a:defRPr>
            </a:lvl7pPr>
            <a:lvl8pPr indent="-228600" lvl="7" marL="3657600" algn="l">
              <a:spcBef>
                <a:spcPts val="600"/>
              </a:spcBef>
              <a:spcAft>
                <a:spcPts val="0"/>
              </a:spcAft>
              <a:buSzPts val="1610"/>
              <a:buNone/>
              <a:defRPr sz="1400">
                <a:solidFill>
                  <a:srgbClr val="888888"/>
                </a:solidFill>
              </a:defRPr>
            </a:lvl8pPr>
            <a:lvl9pPr indent="-228600" lvl="8" marL="4114800" algn="l">
              <a:spcBef>
                <a:spcPts val="600"/>
              </a:spcBef>
              <a:spcAft>
                <a:spcPts val="600"/>
              </a:spcAft>
              <a:buSzPts val="1610"/>
              <a:buNone/>
              <a:defRPr sz="1400">
                <a:solidFill>
                  <a:srgbClr val="888888"/>
                </a:solidFill>
              </a:defRPr>
            </a:lvl9pPr>
          </a:lstStyle>
          <a:p/>
        </p:txBody>
      </p:sp>
      <p:sp>
        <p:nvSpPr>
          <p:cNvPr id="228" name="Google Shape;228;p46"/>
          <p:cNvSpPr txBox="1"/>
          <p:nvPr>
            <p:ph idx="2" type="body"/>
          </p:nvPr>
        </p:nvSpPr>
        <p:spPr>
          <a:xfrm>
            <a:off x="1295400" y="4470400"/>
            <a:ext cx="9609670" cy="1405467"/>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SzPts val="2070"/>
              <a:buNone/>
              <a:defRPr sz="1800">
                <a:solidFill>
                  <a:schemeClr val="dk1"/>
                </a:solidFill>
              </a:defRPr>
            </a:lvl1pPr>
            <a:lvl2pPr indent="-228600" lvl="1" marL="914400" algn="l">
              <a:spcBef>
                <a:spcPts val="600"/>
              </a:spcBef>
              <a:spcAft>
                <a:spcPts val="0"/>
              </a:spcAft>
              <a:buSzPts val="2070"/>
              <a:buNone/>
              <a:defRPr sz="1800">
                <a:solidFill>
                  <a:srgbClr val="888888"/>
                </a:solidFill>
              </a:defRPr>
            </a:lvl2pPr>
            <a:lvl3pPr indent="-228600" lvl="2" marL="1371600" algn="l">
              <a:spcBef>
                <a:spcPts val="600"/>
              </a:spcBef>
              <a:spcAft>
                <a:spcPts val="0"/>
              </a:spcAft>
              <a:buSzPts val="1840"/>
              <a:buNone/>
              <a:defRPr sz="1600">
                <a:solidFill>
                  <a:srgbClr val="888888"/>
                </a:solidFill>
              </a:defRPr>
            </a:lvl3pPr>
            <a:lvl4pPr indent="-228600" lvl="3" marL="1828800" algn="l">
              <a:spcBef>
                <a:spcPts val="600"/>
              </a:spcBef>
              <a:spcAft>
                <a:spcPts val="0"/>
              </a:spcAft>
              <a:buSzPts val="1610"/>
              <a:buNone/>
              <a:defRPr sz="1400">
                <a:solidFill>
                  <a:srgbClr val="888888"/>
                </a:solidFill>
              </a:defRPr>
            </a:lvl4pPr>
            <a:lvl5pPr indent="-228600" lvl="4" marL="2286000" algn="l">
              <a:spcBef>
                <a:spcPts val="600"/>
              </a:spcBef>
              <a:spcAft>
                <a:spcPts val="0"/>
              </a:spcAft>
              <a:buSzPts val="1610"/>
              <a:buNone/>
              <a:defRPr sz="1400">
                <a:solidFill>
                  <a:srgbClr val="888888"/>
                </a:solidFill>
              </a:defRPr>
            </a:lvl5pPr>
            <a:lvl6pPr indent="-228600" lvl="5" marL="2743200" algn="l">
              <a:spcBef>
                <a:spcPts val="600"/>
              </a:spcBef>
              <a:spcAft>
                <a:spcPts val="0"/>
              </a:spcAft>
              <a:buSzPts val="1610"/>
              <a:buNone/>
              <a:defRPr sz="1400">
                <a:solidFill>
                  <a:srgbClr val="888888"/>
                </a:solidFill>
              </a:defRPr>
            </a:lvl6pPr>
            <a:lvl7pPr indent="-228600" lvl="6" marL="3200400" algn="l">
              <a:spcBef>
                <a:spcPts val="600"/>
              </a:spcBef>
              <a:spcAft>
                <a:spcPts val="0"/>
              </a:spcAft>
              <a:buSzPts val="1610"/>
              <a:buNone/>
              <a:defRPr sz="1400">
                <a:solidFill>
                  <a:srgbClr val="888888"/>
                </a:solidFill>
              </a:defRPr>
            </a:lvl7pPr>
            <a:lvl8pPr indent="-228600" lvl="7" marL="3657600" algn="l">
              <a:spcBef>
                <a:spcPts val="600"/>
              </a:spcBef>
              <a:spcAft>
                <a:spcPts val="0"/>
              </a:spcAft>
              <a:buSzPts val="1610"/>
              <a:buNone/>
              <a:defRPr sz="1400">
                <a:solidFill>
                  <a:srgbClr val="888888"/>
                </a:solidFill>
              </a:defRPr>
            </a:lvl8pPr>
            <a:lvl9pPr indent="-228600" lvl="8" marL="4114800" algn="l">
              <a:spcBef>
                <a:spcPts val="600"/>
              </a:spcBef>
              <a:spcAft>
                <a:spcPts val="600"/>
              </a:spcAft>
              <a:buSzPts val="1610"/>
              <a:buNone/>
              <a:defRPr sz="1400">
                <a:solidFill>
                  <a:srgbClr val="888888"/>
                </a:solidFill>
              </a:defRPr>
            </a:lvl9pPr>
          </a:lstStyle>
          <a:p/>
        </p:txBody>
      </p:sp>
      <p:sp>
        <p:nvSpPr>
          <p:cNvPr id="229" name="Google Shape;229;p46"/>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0" name="Google Shape;230;p46"/>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1" name="Google Shape;231;p46"/>
          <p:cNvSpPr txBox="1"/>
          <p:nvPr>
            <p:ph idx="12" type="sldNum"/>
          </p:nvPr>
        </p:nvSpPr>
        <p:spPr>
          <a:xfrm>
            <a:off x="10353902"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000000"/>
                </a:solidFill>
              </a:defRPr>
            </a:lvl1pPr>
            <a:lvl2pPr indent="0" lvl="1" marL="0" algn="r">
              <a:spcBef>
                <a:spcPts val="0"/>
              </a:spcBef>
              <a:buNone/>
              <a:defRPr>
                <a:solidFill>
                  <a:srgbClr val="000000"/>
                </a:solidFill>
              </a:defRPr>
            </a:lvl2pPr>
            <a:lvl3pPr indent="0" lvl="2" marL="0" algn="r">
              <a:spcBef>
                <a:spcPts val="0"/>
              </a:spcBef>
              <a:buNone/>
              <a:defRPr>
                <a:solidFill>
                  <a:srgbClr val="000000"/>
                </a:solidFill>
              </a:defRPr>
            </a:lvl3pPr>
            <a:lvl4pPr indent="0" lvl="3" marL="0" algn="r">
              <a:spcBef>
                <a:spcPts val="0"/>
              </a:spcBef>
              <a:buNone/>
              <a:defRPr>
                <a:solidFill>
                  <a:srgbClr val="000000"/>
                </a:solidFill>
              </a:defRPr>
            </a:lvl4pPr>
            <a:lvl5pPr indent="0" lvl="4" marL="0" algn="r">
              <a:spcBef>
                <a:spcPts val="0"/>
              </a:spcBef>
              <a:buNone/>
              <a:defRPr>
                <a:solidFill>
                  <a:srgbClr val="000000"/>
                </a:solidFill>
              </a:defRPr>
            </a:lvl5pPr>
            <a:lvl6pPr indent="0" lvl="5" marL="0" algn="r">
              <a:spcBef>
                <a:spcPts val="0"/>
              </a:spcBef>
              <a:buNone/>
              <a:defRPr>
                <a:solidFill>
                  <a:srgbClr val="000000"/>
                </a:solidFill>
              </a:defRPr>
            </a:lvl6pPr>
            <a:lvl7pPr indent="0" lvl="6" marL="0" algn="r">
              <a:spcBef>
                <a:spcPts val="0"/>
              </a:spcBef>
              <a:buNone/>
              <a:defRPr>
                <a:solidFill>
                  <a:srgbClr val="000000"/>
                </a:solidFill>
              </a:defRPr>
            </a:lvl7pPr>
            <a:lvl8pPr indent="0" lvl="7" marL="0" algn="r">
              <a:spcBef>
                <a:spcPts val="0"/>
              </a:spcBef>
              <a:buNone/>
              <a:defRPr>
                <a:solidFill>
                  <a:srgbClr val="000000"/>
                </a:solidFill>
              </a:defRPr>
            </a:lvl8pPr>
            <a:lvl9pPr indent="0" lvl="8" marL="0" algn="r">
              <a:spcBef>
                <a:spcPts val="0"/>
              </a:spcBef>
              <a:buNone/>
              <a:defRPr>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cxnSp>
        <p:nvCxnSpPr>
          <p:cNvPr id="232" name="Google Shape;232;p46"/>
          <p:cNvCxnSpPr/>
          <p:nvPr/>
        </p:nvCxnSpPr>
        <p:spPr>
          <a:xfrm>
            <a:off x="1396170" y="3429000"/>
            <a:ext cx="94072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33" name="Shape 233"/>
        <p:cNvGrpSpPr/>
        <p:nvPr/>
      </p:nvGrpSpPr>
      <p:grpSpPr>
        <a:xfrm>
          <a:off x="0" y="0"/>
          <a:ext cx="0" cy="0"/>
          <a:chOff x="0" y="0"/>
          <a:chExt cx="0" cy="0"/>
        </a:xfrm>
      </p:grpSpPr>
      <p:sp>
        <p:nvSpPr>
          <p:cNvPr id="234" name="Google Shape;234;p47"/>
          <p:cNvSpPr txBox="1"/>
          <p:nvPr>
            <p:ph type="title"/>
          </p:nvPr>
        </p:nvSpPr>
        <p:spPr>
          <a:xfrm>
            <a:off x="1295402" y="982133"/>
            <a:ext cx="9601196" cy="1303867"/>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262626"/>
              </a:buClr>
              <a:buSzPts val="4400"/>
              <a:buFont typeface="Garamond"/>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5" name="Google Shape;235;p47"/>
          <p:cNvSpPr txBox="1"/>
          <p:nvPr>
            <p:ph idx="1" type="body"/>
          </p:nvPr>
        </p:nvSpPr>
        <p:spPr>
          <a:xfrm rot="5400000">
            <a:off x="4436531" y="-584198"/>
            <a:ext cx="3318936" cy="9601196"/>
          </a:xfrm>
          <a:prstGeom prst="rect">
            <a:avLst/>
          </a:prstGeom>
          <a:noFill/>
          <a:ln>
            <a:noFill/>
          </a:ln>
        </p:spPr>
        <p:txBody>
          <a:bodyPr anchorCtr="0" anchor="t" bIns="45700" lIns="91425" spcFirstLastPara="1" rIns="91425" wrap="square" tIns="45700">
            <a:normAutofit/>
          </a:bodyPr>
          <a:lstStyle>
            <a:lvl1pPr indent="-360045" lvl="0" marL="457200" algn="l">
              <a:spcBef>
                <a:spcPts val="360"/>
              </a:spcBef>
              <a:spcAft>
                <a:spcPts val="0"/>
              </a:spcAft>
              <a:buSzPts val="2070"/>
              <a:buChar char="•"/>
              <a:defRPr/>
            </a:lvl1pPr>
            <a:lvl2pPr indent="-360044" lvl="1" marL="914400" algn="l">
              <a:spcBef>
                <a:spcPts val="600"/>
              </a:spcBef>
              <a:spcAft>
                <a:spcPts val="0"/>
              </a:spcAft>
              <a:buSzPts val="2070"/>
              <a:buChar char="•"/>
              <a:defRPr/>
            </a:lvl2pPr>
            <a:lvl3pPr indent="-360044" lvl="2" marL="1371600" algn="l">
              <a:spcBef>
                <a:spcPts val="600"/>
              </a:spcBef>
              <a:spcAft>
                <a:spcPts val="0"/>
              </a:spcAft>
              <a:buSzPts val="2070"/>
              <a:buChar char="•"/>
              <a:defRPr/>
            </a:lvl3pPr>
            <a:lvl4pPr indent="-360044" lvl="3" marL="1828800" algn="l">
              <a:spcBef>
                <a:spcPts val="600"/>
              </a:spcBef>
              <a:spcAft>
                <a:spcPts val="0"/>
              </a:spcAft>
              <a:buSzPts val="2070"/>
              <a:buChar char="•"/>
              <a:defRPr/>
            </a:lvl4pPr>
            <a:lvl5pPr indent="-360045" lvl="4" marL="2286000" algn="l">
              <a:spcBef>
                <a:spcPts val="600"/>
              </a:spcBef>
              <a:spcAft>
                <a:spcPts val="0"/>
              </a:spcAft>
              <a:buSzPts val="2070"/>
              <a:buChar char="•"/>
              <a:defRPr/>
            </a:lvl5pPr>
            <a:lvl6pPr indent="-360045" lvl="5" marL="2743200" algn="l">
              <a:spcBef>
                <a:spcPts val="600"/>
              </a:spcBef>
              <a:spcAft>
                <a:spcPts val="0"/>
              </a:spcAft>
              <a:buSzPts val="2070"/>
              <a:buChar char="•"/>
              <a:defRPr/>
            </a:lvl6pPr>
            <a:lvl7pPr indent="-360045" lvl="6" marL="3200400" algn="l">
              <a:spcBef>
                <a:spcPts val="600"/>
              </a:spcBef>
              <a:spcAft>
                <a:spcPts val="0"/>
              </a:spcAft>
              <a:buSzPts val="2070"/>
              <a:buChar char="•"/>
              <a:defRPr/>
            </a:lvl7pPr>
            <a:lvl8pPr indent="-360045" lvl="7" marL="3657600" algn="l">
              <a:spcBef>
                <a:spcPts val="600"/>
              </a:spcBef>
              <a:spcAft>
                <a:spcPts val="0"/>
              </a:spcAft>
              <a:buSzPts val="2070"/>
              <a:buChar char="•"/>
              <a:defRPr/>
            </a:lvl8pPr>
            <a:lvl9pPr indent="-360045" lvl="8" marL="4114800" algn="l">
              <a:spcBef>
                <a:spcPts val="600"/>
              </a:spcBef>
              <a:spcAft>
                <a:spcPts val="600"/>
              </a:spcAft>
              <a:buSzPts val="2070"/>
              <a:buChar char="•"/>
              <a:defRPr/>
            </a:lvl9pPr>
          </a:lstStyle>
          <a:p/>
        </p:txBody>
      </p:sp>
      <p:sp>
        <p:nvSpPr>
          <p:cNvPr id="236" name="Google Shape;236;p47"/>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7" name="Google Shape;237;p47"/>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8" name="Google Shape;238;p47"/>
          <p:cNvSpPr txBox="1"/>
          <p:nvPr>
            <p:ph idx="12" type="sldNum"/>
          </p:nvPr>
        </p:nvSpPr>
        <p:spPr>
          <a:xfrm>
            <a:off x="10353902"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000000"/>
                </a:solidFill>
              </a:defRPr>
            </a:lvl1pPr>
            <a:lvl2pPr indent="0" lvl="1" marL="0" algn="r">
              <a:spcBef>
                <a:spcPts val="0"/>
              </a:spcBef>
              <a:buNone/>
              <a:defRPr>
                <a:solidFill>
                  <a:srgbClr val="000000"/>
                </a:solidFill>
              </a:defRPr>
            </a:lvl2pPr>
            <a:lvl3pPr indent="0" lvl="2" marL="0" algn="r">
              <a:spcBef>
                <a:spcPts val="0"/>
              </a:spcBef>
              <a:buNone/>
              <a:defRPr>
                <a:solidFill>
                  <a:srgbClr val="000000"/>
                </a:solidFill>
              </a:defRPr>
            </a:lvl3pPr>
            <a:lvl4pPr indent="0" lvl="3" marL="0" algn="r">
              <a:spcBef>
                <a:spcPts val="0"/>
              </a:spcBef>
              <a:buNone/>
              <a:defRPr>
                <a:solidFill>
                  <a:srgbClr val="000000"/>
                </a:solidFill>
              </a:defRPr>
            </a:lvl4pPr>
            <a:lvl5pPr indent="0" lvl="4" marL="0" algn="r">
              <a:spcBef>
                <a:spcPts val="0"/>
              </a:spcBef>
              <a:buNone/>
              <a:defRPr>
                <a:solidFill>
                  <a:srgbClr val="000000"/>
                </a:solidFill>
              </a:defRPr>
            </a:lvl5pPr>
            <a:lvl6pPr indent="0" lvl="5" marL="0" algn="r">
              <a:spcBef>
                <a:spcPts val="0"/>
              </a:spcBef>
              <a:buNone/>
              <a:defRPr>
                <a:solidFill>
                  <a:srgbClr val="000000"/>
                </a:solidFill>
              </a:defRPr>
            </a:lvl6pPr>
            <a:lvl7pPr indent="0" lvl="6" marL="0" algn="r">
              <a:spcBef>
                <a:spcPts val="0"/>
              </a:spcBef>
              <a:buNone/>
              <a:defRPr>
                <a:solidFill>
                  <a:srgbClr val="000000"/>
                </a:solidFill>
              </a:defRPr>
            </a:lvl7pPr>
            <a:lvl8pPr indent="0" lvl="7" marL="0" algn="r">
              <a:spcBef>
                <a:spcPts val="0"/>
              </a:spcBef>
              <a:buNone/>
              <a:defRPr>
                <a:solidFill>
                  <a:srgbClr val="000000"/>
                </a:solidFill>
              </a:defRPr>
            </a:lvl8pPr>
            <a:lvl9pPr indent="0" lvl="8" marL="0" algn="r">
              <a:spcBef>
                <a:spcPts val="0"/>
              </a:spcBef>
              <a:buNone/>
              <a:defRPr>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cxnSp>
        <p:nvCxnSpPr>
          <p:cNvPr id="239" name="Google Shape;239;p47"/>
          <p:cNvCxnSpPr/>
          <p:nvPr/>
        </p:nvCxnSpPr>
        <p:spPr>
          <a:xfrm>
            <a:off x="1396170" y="2421466"/>
            <a:ext cx="94072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40" name="Shape 240"/>
        <p:cNvGrpSpPr/>
        <p:nvPr/>
      </p:nvGrpSpPr>
      <p:grpSpPr>
        <a:xfrm>
          <a:off x="0" y="0"/>
          <a:ext cx="0" cy="0"/>
          <a:chOff x="0" y="0"/>
          <a:chExt cx="0" cy="0"/>
        </a:xfrm>
      </p:grpSpPr>
      <p:sp>
        <p:nvSpPr>
          <p:cNvPr id="241" name="Google Shape;241;p48"/>
          <p:cNvSpPr txBox="1"/>
          <p:nvPr>
            <p:ph type="title"/>
          </p:nvPr>
        </p:nvSpPr>
        <p:spPr>
          <a:xfrm rot="5400000">
            <a:off x="7497937" y="2483552"/>
            <a:ext cx="4893735" cy="189089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2" name="Google Shape;242;p48"/>
          <p:cNvSpPr txBox="1"/>
          <p:nvPr>
            <p:ph idx="1" type="body"/>
          </p:nvPr>
        </p:nvSpPr>
        <p:spPr>
          <a:xfrm rot="5400000">
            <a:off x="2565045" y="-287514"/>
            <a:ext cx="4893734" cy="7433025"/>
          </a:xfrm>
          <a:prstGeom prst="rect">
            <a:avLst/>
          </a:prstGeom>
          <a:noFill/>
          <a:ln>
            <a:noFill/>
          </a:ln>
        </p:spPr>
        <p:txBody>
          <a:bodyPr anchorCtr="0" anchor="t" bIns="45700" lIns="91425" spcFirstLastPara="1" rIns="91425" wrap="square" tIns="45700">
            <a:normAutofit/>
          </a:bodyPr>
          <a:lstStyle>
            <a:lvl1pPr indent="-360045" lvl="0" marL="457200" algn="l">
              <a:spcBef>
                <a:spcPts val="360"/>
              </a:spcBef>
              <a:spcAft>
                <a:spcPts val="0"/>
              </a:spcAft>
              <a:buSzPts val="2070"/>
              <a:buChar char="•"/>
              <a:defRPr/>
            </a:lvl1pPr>
            <a:lvl2pPr indent="-360044" lvl="1" marL="914400" algn="l">
              <a:spcBef>
                <a:spcPts val="600"/>
              </a:spcBef>
              <a:spcAft>
                <a:spcPts val="0"/>
              </a:spcAft>
              <a:buSzPts val="2070"/>
              <a:buChar char="•"/>
              <a:defRPr/>
            </a:lvl2pPr>
            <a:lvl3pPr indent="-360044" lvl="2" marL="1371600" algn="l">
              <a:spcBef>
                <a:spcPts val="600"/>
              </a:spcBef>
              <a:spcAft>
                <a:spcPts val="0"/>
              </a:spcAft>
              <a:buSzPts val="2070"/>
              <a:buChar char="•"/>
              <a:defRPr/>
            </a:lvl3pPr>
            <a:lvl4pPr indent="-360044" lvl="3" marL="1828800" algn="l">
              <a:spcBef>
                <a:spcPts val="600"/>
              </a:spcBef>
              <a:spcAft>
                <a:spcPts val="0"/>
              </a:spcAft>
              <a:buSzPts val="2070"/>
              <a:buChar char="•"/>
              <a:defRPr/>
            </a:lvl4pPr>
            <a:lvl5pPr indent="-360045" lvl="4" marL="2286000" algn="l">
              <a:spcBef>
                <a:spcPts val="600"/>
              </a:spcBef>
              <a:spcAft>
                <a:spcPts val="0"/>
              </a:spcAft>
              <a:buSzPts val="2070"/>
              <a:buChar char="•"/>
              <a:defRPr/>
            </a:lvl5pPr>
            <a:lvl6pPr indent="-360045" lvl="5" marL="2743200" algn="l">
              <a:spcBef>
                <a:spcPts val="600"/>
              </a:spcBef>
              <a:spcAft>
                <a:spcPts val="0"/>
              </a:spcAft>
              <a:buSzPts val="2070"/>
              <a:buChar char="•"/>
              <a:defRPr/>
            </a:lvl6pPr>
            <a:lvl7pPr indent="-360045" lvl="6" marL="3200400" algn="l">
              <a:spcBef>
                <a:spcPts val="600"/>
              </a:spcBef>
              <a:spcAft>
                <a:spcPts val="0"/>
              </a:spcAft>
              <a:buSzPts val="2070"/>
              <a:buChar char="•"/>
              <a:defRPr/>
            </a:lvl7pPr>
            <a:lvl8pPr indent="-360045" lvl="7" marL="3657600" algn="l">
              <a:spcBef>
                <a:spcPts val="600"/>
              </a:spcBef>
              <a:spcAft>
                <a:spcPts val="0"/>
              </a:spcAft>
              <a:buSzPts val="2070"/>
              <a:buChar char="•"/>
              <a:defRPr/>
            </a:lvl8pPr>
            <a:lvl9pPr indent="-360045" lvl="8" marL="4114800" algn="l">
              <a:spcBef>
                <a:spcPts val="600"/>
              </a:spcBef>
              <a:spcAft>
                <a:spcPts val="600"/>
              </a:spcAft>
              <a:buSzPts val="2070"/>
              <a:buChar char="•"/>
              <a:defRPr/>
            </a:lvl9pPr>
          </a:lstStyle>
          <a:p/>
        </p:txBody>
      </p:sp>
      <p:sp>
        <p:nvSpPr>
          <p:cNvPr id="243" name="Google Shape;243;p48"/>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4" name="Google Shape;244;p48"/>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5" name="Google Shape;245;p48"/>
          <p:cNvSpPr txBox="1"/>
          <p:nvPr>
            <p:ph idx="12" type="sldNum"/>
          </p:nvPr>
        </p:nvSpPr>
        <p:spPr>
          <a:xfrm>
            <a:off x="10353902"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000000"/>
                </a:solidFill>
              </a:defRPr>
            </a:lvl1pPr>
            <a:lvl2pPr indent="0" lvl="1" marL="0" algn="r">
              <a:spcBef>
                <a:spcPts val="0"/>
              </a:spcBef>
              <a:buNone/>
              <a:defRPr>
                <a:solidFill>
                  <a:srgbClr val="000000"/>
                </a:solidFill>
              </a:defRPr>
            </a:lvl2pPr>
            <a:lvl3pPr indent="0" lvl="2" marL="0" algn="r">
              <a:spcBef>
                <a:spcPts val="0"/>
              </a:spcBef>
              <a:buNone/>
              <a:defRPr>
                <a:solidFill>
                  <a:srgbClr val="000000"/>
                </a:solidFill>
              </a:defRPr>
            </a:lvl3pPr>
            <a:lvl4pPr indent="0" lvl="3" marL="0" algn="r">
              <a:spcBef>
                <a:spcPts val="0"/>
              </a:spcBef>
              <a:buNone/>
              <a:defRPr>
                <a:solidFill>
                  <a:srgbClr val="000000"/>
                </a:solidFill>
              </a:defRPr>
            </a:lvl4pPr>
            <a:lvl5pPr indent="0" lvl="4" marL="0" algn="r">
              <a:spcBef>
                <a:spcPts val="0"/>
              </a:spcBef>
              <a:buNone/>
              <a:defRPr>
                <a:solidFill>
                  <a:srgbClr val="000000"/>
                </a:solidFill>
              </a:defRPr>
            </a:lvl5pPr>
            <a:lvl6pPr indent="0" lvl="5" marL="0" algn="r">
              <a:spcBef>
                <a:spcPts val="0"/>
              </a:spcBef>
              <a:buNone/>
              <a:defRPr>
                <a:solidFill>
                  <a:srgbClr val="000000"/>
                </a:solidFill>
              </a:defRPr>
            </a:lvl6pPr>
            <a:lvl7pPr indent="0" lvl="6" marL="0" algn="r">
              <a:spcBef>
                <a:spcPts val="0"/>
              </a:spcBef>
              <a:buNone/>
              <a:defRPr>
                <a:solidFill>
                  <a:srgbClr val="000000"/>
                </a:solidFill>
              </a:defRPr>
            </a:lvl7pPr>
            <a:lvl8pPr indent="0" lvl="7" marL="0" algn="r">
              <a:spcBef>
                <a:spcPts val="0"/>
              </a:spcBef>
              <a:buNone/>
              <a:defRPr>
                <a:solidFill>
                  <a:srgbClr val="000000"/>
                </a:solidFill>
              </a:defRPr>
            </a:lvl8pPr>
            <a:lvl9pPr indent="0" lvl="8" marL="0" algn="r">
              <a:spcBef>
                <a:spcPts val="0"/>
              </a:spcBef>
              <a:buNone/>
              <a:defRPr>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cxnSp>
        <p:nvCxnSpPr>
          <p:cNvPr id="246" name="Google Shape;246;p48"/>
          <p:cNvCxnSpPr/>
          <p:nvPr/>
        </p:nvCxnSpPr>
        <p:spPr>
          <a:xfrm>
            <a:off x="8863890" y="990600"/>
            <a:ext cx="0" cy="487680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êu đề bản chiếu">
  <p:cSld name="Tiêu đề bản chiếu">
    <p:spTree>
      <p:nvGrpSpPr>
        <p:cNvPr id="247" name="Shape 247"/>
        <p:cNvGrpSpPr/>
        <p:nvPr/>
      </p:nvGrpSpPr>
      <p:grpSpPr>
        <a:xfrm>
          <a:off x="0" y="0"/>
          <a:ext cx="0" cy="0"/>
          <a:chOff x="0" y="0"/>
          <a:chExt cx="0" cy="0"/>
        </a:xfrm>
      </p:grpSpPr>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9" name="Shape 39"/>
        <p:cNvGrpSpPr/>
        <p:nvPr/>
      </p:nvGrpSpPr>
      <p:grpSpPr>
        <a:xfrm>
          <a:off x="0" y="0"/>
          <a:ext cx="0" cy="0"/>
          <a:chOff x="0" y="0"/>
          <a:chExt cx="0" cy="0"/>
        </a:xfrm>
      </p:grpSpPr>
      <p:sp>
        <p:nvSpPr>
          <p:cNvPr id="40" name="Google Shape;40;p6"/>
          <p:cNvSpPr txBox="1"/>
          <p:nvPr>
            <p:ph type="title"/>
          </p:nvPr>
        </p:nvSpPr>
        <p:spPr>
          <a:xfrm>
            <a:off x="838200" y="365126"/>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6"/>
          <p:cNvSpPr txBox="1"/>
          <p:nvPr>
            <p:ph idx="10" type="dt"/>
          </p:nvPr>
        </p:nvSpPr>
        <p:spPr>
          <a:xfrm>
            <a:off x="838200" y="6356351"/>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6"/>
          <p:cNvSpPr txBox="1"/>
          <p:nvPr>
            <p:ph idx="11" type="ftr"/>
          </p:nvPr>
        </p:nvSpPr>
        <p:spPr>
          <a:xfrm>
            <a:off x="4038600" y="6356351"/>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6"/>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6" name="Shape 46"/>
        <p:cNvGrpSpPr/>
        <p:nvPr/>
      </p:nvGrpSpPr>
      <p:grpSpPr>
        <a:xfrm>
          <a:off x="0" y="0"/>
          <a:ext cx="0" cy="0"/>
          <a:chOff x="0" y="0"/>
          <a:chExt cx="0" cy="0"/>
        </a:xfrm>
      </p:grpSpPr>
      <p:sp>
        <p:nvSpPr>
          <p:cNvPr id="47" name="Google Shape;47;p7"/>
          <p:cNvSpPr txBox="1"/>
          <p:nvPr>
            <p:ph type="title"/>
          </p:nvPr>
        </p:nvSpPr>
        <p:spPr>
          <a:xfrm>
            <a:off x="839788" y="365126"/>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7"/>
          <p:cNvSpPr txBox="1"/>
          <p:nvPr>
            <p:ph idx="3" type="body"/>
          </p:nvPr>
        </p:nvSpPr>
        <p:spPr>
          <a:xfrm>
            <a:off x="6172201"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1" name="Google Shape;51;p7"/>
          <p:cNvSpPr txBox="1"/>
          <p:nvPr>
            <p:ph idx="4" type="body"/>
          </p:nvPr>
        </p:nvSpPr>
        <p:spPr>
          <a:xfrm>
            <a:off x="6172201"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 name="Google Shape;52;p7"/>
          <p:cNvSpPr txBox="1"/>
          <p:nvPr>
            <p:ph idx="10" type="dt"/>
          </p:nvPr>
        </p:nvSpPr>
        <p:spPr>
          <a:xfrm>
            <a:off x="838200" y="6356351"/>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7"/>
          <p:cNvSpPr txBox="1"/>
          <p:nvPr>
            <p:ph idx="11" type="ftr"/>
          </p:nvPr>
        </p:nvSpPr>
        <p:spPr>
          <a:xfrm>
            <a:off x="4038600" y="6356351"/>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7"/>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5" name="Shape 55"/>
        <p:cNvGrpSpPr/>
        <p:nvPr/>
      </p:nvGrpSpPr>
      <p:grpSpPr>
        <a:xfrm>
          <a:off x="0" y="0"/>
          <a:ext cx="0" cy="0"/>
          <a:chOff x="0" y="0"/>
          <a:chExt cx="0" cy="0"/>
        </a:xfrm>
      </p:grpSpPr>
      <p:sp>
        <p:nvSpPr>
          <p:cNvPr id="56" name="Google Shape;56;p8"/>
          <p:cNvSpPr txBox="1"/>
          <p:nvPr>
            <p:ph type="title"/>
          </p:nvPr>
        </p:nvSpPr>
        <p:spPr>
          <a:xfrm>
            <a:off x="838200" y="365126"/>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8"/>
          <p:cNvSpPr txBox="1"/>
          <p:nvPr>
            <p:ph idx="10" type="dt"/>
          </p:nvPr>
        </p:nvSpPr>
        <p:spPr>
          <a:xfrm>
            <a:off x="838200" y="6356351"/>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8"/>
          <p:cNvSpPr txBox="1"/>
          <p:nvPr>
            <p:ph idx="11" type="ftr"/>
          </p:nvPr>
        </p:nvSpPr>
        <p:spPr>
          <a:xfrm>
            <a:off x="4038600" y="6356351"/>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8"/>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0" name="Shape 60"/>
        <p:cNvGrpSpPr/>
        <p:nvPr/>
      </p:nvGrpSpPr>
      <p:grpSpPr>
        <a:xfrm>
          <a:off x="0" y="0"/>
          <a:ext cx="0" cy="0"/>
          <a:chOff x="0" y="0"/>
          <a:chExt cx="0" cy="0"/>
        </a:xfrm>
      </p:grpSpPr>
      <p:sp>
        <p:nvSpPr>
          <p:cNvPr id="61" name="Google Shape;61;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9"/>
          <p:cNvSpPr txBox="1"/>
          <p:nvPr>
            <p:ph idx="1" type="body"/>
          </p:nvPr>
        </p:nvSpPr>
        <p:spPr>
          <a:xfrm>
            <a:off x="5183188" y="987426"/>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3" name="Google Shape;63;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4" name="Google Shape;64;p9"/>
          <p:cNvSpPr txBox="1"/>
          <p:nvPr>
            <p:ph idx="10" type="dt"/>
          </p:nvPr>
        </p:nvSpPr>
        <p:spPr>
          <a:xfrm>
            <a:off x="838200" y="6356351"/>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9"/>
          <p:cNvSpPr txBox="1"/>
          <p:nvPr>
            <p:ph idx="11" type="ftr"/>
          </p:nvPr>
        </p:nvSpPr>
        <p:spPr>
          <a:xfrm>
            <a:off x="4038600" y="6356351"/>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9"/>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7" name="Shape 67"/>
        <p:cNvGrpSpPr/>
        <p:nvPr/>
      </p:nvGrpSpPr>
      <p:grpSpPr>
        <a:xfrm>
          <a:off x="0" y="0"/>
          <a:ext cx="0" cy="0"/>
          <a:chOff x="0" y="0"/>
          <a:chExt cx="0" cy="0"/>
        </a:xfrm>
      </p:grpSpPr>
      <p:sp>
        <p:nvSpPr>
          <p:cNvPr id="68" name="Google Shape;68;p10"/>
          <p:cNvSpPr txBox="1"/>
          <p:nvPr>
            <p:ph type="title"/>
          </p:nvPr>
        </p:nvSpPr>
        <p:spPr>
          <a:xfrm>
            <a:off x="838200" y="365126"/>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10"/>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0" name="Google Shape;70;p10"/>
          <p:cNvSpPr txBox="1"/>
          <p:nvPr>
            <p:ph idx="10" type="dt"/>
          </p:nvPr>
        </p:nvSpPr>
        <p:spPr>
          <a:xfrm>
            <a:off x="838200" y="6356351"/>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0"/>
          <p:cNvSpPr txBox="1"/>
          <p:nvPr>
            <p:ph idx="11" type="ftr"/>
          </p:nvPr>
        </p:nvSpPr>
        <p:spPr>
          <a:xfrm>
            <a:off x="4038600" y="6356351"/>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0"/>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0"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47.xml"/><Relationship Id="rId21" Type="http://schemas.openxmlformats.org/officeDocument/2006/relationships/theme" Target="../theme/theme3.xml"/><Relationship Id="rId1" Type="http://schemas.openxmlformats.org/officeDocument/2006/relationships/image" Target="../media/image5.jpg"/><Relationship Id="rId2" Type="http://schemas.openxmlformats.org/officeDocument/2006/relationships/image" Target="../media/image6.png"/><Relationship Id="rId3" Type="http://schemas.openxmlformats.org/officeDocument/2006/relationships/slideLayout" Target="../slideLayouts/slideLayout30.xml"/><Relationship Id="rId4" Type="http://schemas.openxmlformats.org/officeDocument/2006/relationships/slideLayout" Target="../slideLayouts/slideLayout31.xml"/><Relationship Id="rId9" Type="http://schemas.openxmlformats.org/officeDocument/2006/relationships/slideLayout" Target="../slideLayouts/slideLayout36.xml"/><Relationship Id="rId5" Type="http://schemas.openxmlformats.org/officeDocument/2006/relationships/slideLayout" Target="../slideLayouts/slideLayout32.xml"/><Relationship Id="rId6" Type="http://schemas.openxmlformats.org/officeDocument/2006/relationships/slideLayout" Target="../slideLayouts/slideLayout33.xml"/><Relationship Id="rId7" Type="http://schemas.openxmlformats.org/officeDocument/2006/relationships/slideLayout" Target="../slideLayouts/slideLayout34.xml"/><Relationship Id="rId8" Type="http://schemas.openxmlformats.org/officeDocument/2006/relationships/slideLayout" Target="../slideLayouts/slideLayout35.xml"/><Relationship Id="rId11" Type="http://schemas.openxmlformats.org/officeDocument/2006/relationships/slideLayout" Target="../slideLayouts/slideLayout38.xml"/><Relationship Id="rId10" Type="http://schemas.openxmlformats.org/officeDocument/2006/relationships/slideLayout" Target="../slideLayouts/slideLayout37.xml"/><Relationship Id="rId13" Type="http://schemas.openxmlformats.org/officeDocument/2006/relationships/slideLayout" Target="../slideLayouts/slideLayout40.xml"/><Relationship Id="rId12" Type="http://schemas.openxmlformats.org/officeDocument/2006/relationships/slideLayout" Target="../slideLayouts/slideLayout39.xml"/><Relationship Id="rId15" Type="http://schemas.openxmlformats.org/officeDocument/2006/relationships/slideLayout" Target="../slideLayouts/slideLayout42.xml"/><Relationship Id="rId14" Type="http://schemas.openxmlformats.org/officeDocument/2006/relationships/slideLayout" Target="../slideLayouts/slideLayout41.xml"/><Relationship Id="rId17" Type="http://schemas.openxmlformats.org/officeDocument/2006/relationships/slideLayout" Target="../slideLayouts/slideLayout44.xml"/><Relationship Id="rId16" Type="http://schemas.openxmlformats.org/officeDocument/2006/relationships/slideLayout" Target="../slideLayouts/slideLayout43.xml"/><Relationship Id="rId19" Type="http://schemas.openxmlformats.org/officeDocument/2006/relationships/slideLayout" Target="../slideLayouts/slideLayout46.xml"/><Relationship Id="rId18"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434C"/>
        </a:solidFill>
      </p:bgPr>
    </p:bg>
    <p:spTree>
      <p:nvGrpSpPr>
        <p:cNvPr id="9" name="Shape 9"/>
        <p:cNvGrpSpPr/>
        <p:nvPr/>
      </p:nvGrpSpPr>
      <p:grpSpPr>
        <a:xfrm>
          <a:off x="0" y="0"/>
          <a:ext cx="0" cy="0"/>
          <a:chOff x="0" y="0"/>
          <a:chExt cx="0" cy="0"/>
        </a:xfrm>
      </p:grpSpPr>
      <p:sp>
        <p:nvSpPr>
          <p:cNvPr id="10" name="Google Shape;10;p1"/>
          <p:cNvSpPr txBox="1"/>
          <p:nvPr/>
        </p:nvSpPr>
        <p:spPr>
          <a:xfrm>
            <a:off x="0" y="-804565"/>
            <a:ext cx="1219200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400" u="none" cap="none" strike="noStrike">
                <a:solidFill>
                  <a:srgbClr val="CFCFCF"/>
                </a:solidFill>
                <a:latin typeface="Calibri"/>
                <a:ea typeface="Calibri"/>
                <a:cs typeface="Calibri"/>
                <a:sym typeface="Calibri"/>
              </a:rPr>
              <a:t>www.9slide.vn</a:t>
            </a:r>
            <a:endParaRPr/>
          </a:p>
        </p:txBody>
      </p:sp>
      <p:sp>
        <p:nvSpPr>
          <p:cNvPr id="11" name="Google Shape;11;p1"/>
          <p:cNvSpPr txBox="1"/>
          <p:nvPr/>
        </p:nvSpPr>
        <p:spPr>
          <a:xfrm>
            <a:off x="0" y="-712232"/>
            <a:ext cx="12192000"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CFCFCF"/>
              </a:buClr>
              <a:buSzPts val="1800"/>
              <a:buFont typeface="Arial"/>
              <a:buNone/>
            </a:pPr>
            <a:r>
              <a:rPr b="0" i="0" lang="en-US" sz="1800" u="none" cap="none" strike="noStrike">
                <a:solidFill>
                  <a:srgbClr val="CFCFCF"/>
                </a:solidFill>
                <a:latin typeface="Arial"/>
                <a:ea typeface="Arial"/>
                <a:cs typeface="Arial"/>
                <a:sym typeface="Arial"/>
              </a:rPr>
              <a:t>www.9slide.vn</a:t>
            </a:r>
            <a:endParaRPr b="0" i="0" sz="1800" u="none" cap="none" strike="noStrike">
              <a:solidFill>
                <a:schemeClr val="dk1"/>
              </a:solidFill>
              <a:latin typeface="Calibri"/>
              <a:ea typeface="Calibri"/>
              <a:cs typeface="Calibri"/>
              <a:sym typeface="Calibri"/>
            </a:endParaRPr>
          </a:p>
        </p:txBody>
      </p:sp>
      <p:sp>
        <p:nvSpPr>
          <p:cNvPr id="12" name="Google Shape;12;p1"/>
          <p:cNvSpPr txBox="1"/>
          <p:nvPr>
            <p:ph type="title"/>
          </p:nvPr>
        </p:nvSpPr>
        <p:spPr>
          <a:xfrm>
            <a:off x="838200" y="365126"/>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 name="Google Shape;13;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0" type="dt"/>
          </p:nvPr>
        </p:nvSpPr>
        <p:spPr>
          <a:xfrm>
            <a:off x="838200" y="6356351"/>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5" name="Google Shape;15;p1"/>
          <p:cNvSpPr txBox="1"/>
          <p:nvPr>
            <p:ph idx="11" type="ftr"/>
          </p:nvPr>
        </p:nvSpPr>
        <p:spPr>
          <a:xfrm>
            <a:off x="4038600" y="6356351"/>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6" name="Google Shape;16;p1"/>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13" name="Shape 113"/>
        <p:cNvGrpSpPr/>
        <p:nvPr/>
      </p:nvGrpSpPr>
      <p:grpSpPr>
        <a:xfrm>
          <a:off x="0" y="0"/>
          <a:ext cx="0" cy="0"/>
          <a:chOff x="0" y="0"/>
          <a:chExt cx="0" cy="0"/>
        </a:xfrm>
      </p:grpSpPr>
      <p:pic>
        <p:nvPicPr>
          <p:cNvPr descr="HD-PanelContent-GrommetsCombined.png" id="114" name="Google Shape;114;p31"/>
          <p:cNvPicPr preferRelativeResize="0"/>
          <p:nvPr/>
        </p:nvPicPr>
        <p:blipFill rotWithShape="1">
          <a:blip r:embed="rId2">
            <a:alphaModFix/>
          </a:blip>
          <a:srcRect b="0" l="0" r="0" t="0"/>
          <a:stretch/>
        </p:blipFill>
        <p:spPr>
          <a:xfrm>
            <a:off x="1" y="0"/>
            <a:ext cx="12188825" cy="6856214"/>
          </a:xfrm>
          <a:prstGeom prst="rect">
            <a:avLst/>
          </a:prstGeom>
          <a:noFill/>
          <a:ln>
            <a:noFill/>
          </a:ln>
        </p:spPr>
      </p:pic>
      <p:sp>
        <p:nvSpPr>
          <p:cNvPr id="115" name="Google Shape;115;p31"/>
          <p:cNvSpPr txBox="1"/>
          <p:nvPr>
            <p:ph type="title"/>
          </p:nvPr>
        </p:nvSpPr>
        <p:spPr>
          <a:xfrm>
            <a:off x="1295402" y="982133"/>
            <a:ext cx="9601196" cy="1303867"/>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rgbClr val="262626"/>
              </a:buClr>
              <a:buSzPts val="4400"/>
              <a:buFont typeface="Garamond"/>
              <a:buNone/>
              <a:defRPr b="0" i="0" sz="4400" u="none" cap="none" strike="noStrike">
                <a:solidFill>
                  <a:srgbClr val="262626"/>
                </a:solidFill>
                <a:latin typeface="Garamond"/>
                <a:ea typeface="Garamond"/>
                <a:cs typeface="Garamond"/>
                <a:sym typeface="Garamond"/>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16" name="Google Shape;116;p31"/>
          <p:cNvSpPr txBox="1"/>
          <p:nvPr>
            <p:ph idx="1" type="body"/>
          </p:nvPr>
        </p:nvSpPr>
        <p:spPr>
          <a:xfrm>
            <a:off x="1295401" y="2556932"/>
            <a:ext cx="9601196" cy="3318936"/>
          </a:xfrm>
          <a:prstGeom prst="rect">
            <a:avLst/>
          </a:prstGeom>
          <a:noFill/>
          <a:ln>
            <a:noFill/>
          </a:ln>
        </p:spPr>
        <p:txBody>
          <a:bodyPr anchorCtr="0" anchor="t" bIns="45700" lIns="91425" spcFirstLastPara="1" rIns="91425" wrap="square" tIns="45700">
            <a:normAutofit/>
          </a:bodyPr>
          <a:lstStyle>
            <a:lvl1pPr indent="-403860" lvl="0" marL="457200" marR="0" rtl="0" algn="l">
              <a:spcBef>
                <a:spcPts val="480"/>
              </a:spcBef>
              <a:spcAft>
                <a:spcPts val="0"/>
              </a:spcAft>
              <a:buClr>
                <a:schemeClr val="accent1"/>
              </a:buClr>
              <a:buSzPts val="2760"/>
              <a:buFont typeface="Arial"/>
              <a:buChar char="•"/>
              <a:defRPr b="0" i="0" sz="2400" u="none" cap="none" strike="noStrike">
                <a:solidFill>
                  <a:srgbClr val="262626"/>
                </a:solidFill>
                <a:latin typeface="Garamond"/>
                <a:ea typeface="Garamond"/>
                <a:cs typeface="Garamond"/>
                <a:sym typeface="Garamond"/>
              </a:defRPr>
            </a:lvl1pPr>
            <a:lvl2pPr indent="-374650" lvl="1" marL="914400" marR="0" rtl="0" algn="l">
              <a:spcBef>
                <a:spcPts val="600"/>
              </a:spcBef>
              <a:spcAft>
                <a:spcPts val="0"/>
              </a:spcAft>
              <a:buClr>
                <a:schemeClr val="accent1"/>
              </a:buClr>
              <a:buSzPts val="2300"/>
              <a:buFont typeface="Arial"/>
              <a:buChar char="•"/>
              <a:defRPr b="0" i="0" sz="2000" u="none" cap="none" strike="noStrike">
                <a:solidFill>
                  <a:srgbClr val="262626"/>
                </a:solidFill>
                <a:latin typeface="Garamond"/>
                <a:ea typeface="Garamond"/>
                <a:cs typeface="Garamond"/>
                <a:sym typeface="Garamond"/>
              </a:defRPr>
            </a:lvl2pPr>
            <a:lvl3pPr indent="-360044" lvl="2" marL="1371600" marR="0" rtl="0" algn="l">
              <a:spcBef>
                <a:spcPts val="600"/>
              </a:spcBef>
              <a:spcAft>
                <a:spcPts val="0"/>
              </a:spcAft>
              <a:buClr>
                <a:schemeClr val="accent1"/>
              </a:buClr>
              <a:buSzPts val="2070"/>
              <a:buFont typeface="Arial"/>
              <a:buChar char="•"/>
              <a:defRPr b="0" i="0" sz="1800" u="none" cap="none" strike="noStrike">
                <a:solidFill>
                  <a:srgbClr val="262626"/>
                </a:solidFill>
                <a:latin typeface="Garamond"/>
                <a:ea typeface="Garamond"/>
                <a:cs typeface="Garamond"/>
                <a:sym typeface="Garamond"/>
              </a:defRPr>
            </a:lvl3pPr>
            <a:lvl4pPr indent="-345439" lvl="3" marL="1828800" marR="0" rtl="0" algn="l">
              <a:spcBef>
                <a:spcPts val="600"/>
              </a:spcBef>
              <a:spcAft>
                <a:spcPts val="0"/>
              </a:spcAft>
              <a:buClr>
                <a:schemeClr val="accent1"/>
              </a:buClr>
              <a:buSzPts val="1840"/>
              <a:buFont typeface="Arial"/>
              <a:buChar char="•"/>
              <a:defRPr b="0" i="0" sz="1600" u="none" cap="none" strike="noStrike">
                <a:solidFill>
                  <a:srgbClr val="262626"/>
                </a:solidFill>
                <a:latin typeface="Garamond"/>
                <a:ea typeface="Garamond"/>
                <a:cs typeface="Garamond"/>
                <a:sym typeface="Garamond"/>
              </a:defRPr>
            </a:lvl4pPr>
            <a:lvl5pPr indent="-330835" lvl="4" marL="2286000" marR="0" rtl="0" algn="l">
              <a:spcBef>
                <a:spcPts val="600"/>
              </a:spcBef>
              <a:spcAft>
                <a:spcPts val="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5pPr>
            <a:lvl6pPr indent="-330835" lvl="5" marL="2743200" marR="0" rtl="0" algn="l">
              <a:spcBef>
                <a:spcPts val="600"/>
              </a:spcBef>
              <a:spcAft>
                <a:spcPts val="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6pPr>
            <a:lvl7pPr indent="-330835" lvl="6" marL="3200400" marR="0" rtl="0" algn="l">
              <a:spcBef>
                <a:spcPts val="600"/>
              </a:spcBef>
              <a:spcAft>
                <a:spcPts val="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7pPr>
            <a:lvl8pPr indent="-330834" lvl="7" marL="3657600" marR="0" rtl="0" algn="l">
              <a:spcBef>
                <a:spcPts val="600"/>
              </a:spcBef>
              <a:spcAft>
                <a:spcPts val="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8pPr>
            <a:lvl9pPr indent="-330834" lvl="8" marL="4114800" marR="0" rtl="0" algn="l">
              <a:spcBef>
                <a:spcPts val="600"/>
              </a:spcBef>
              <a:spcAft>
                <a:spcPts val="60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9pPr>
          </a:lstStyle>
          <a:p/>
        </p:txBody>
      </p:sp>
      <p:sp>
        <p:nvSpPr>
          <p:cNvPr id="117" name="Google Shape;117;p31"/>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00" u="none" cap="none" strike="noStrike">
                <a:solidFill>
                  <a:schemeClr val="dk1"/>
                </a:solidFill>
                <a:latin typeface="Garamond"/>
                <a:ea typeface="Garamond"/>
                <a:cs typeface="Garamond"/>
                <a:sym typeface="Garamond"/>
              </a:defRPr>
            </a:lvl1pPr>
            <a:lvl2pPr lvl="1"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118" name="Google Shape;118;p31"/>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00" u="none" cap="none" strike="noStrike">
                <a:solidFill>
                  <a:schemeClr val="dk1"/>
                </a:solidFill>
                <a:latin typeface="Garamond"/>
                <a:ea typeface="Garamond"/>
                <a:cs typeface="Garamond"/>
                <a:sym typeface="Garamond"/>
              </a:defRPr>
            </a:lvl1pPr>
            <a:lvl2pPr lvl="1"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119" name="Google Shape;119;p31"/>
          <p:cNvSpPr txBox="1"/>
          <p:nvPr>
            <p:ph idx="12" type="sldNum"/>
          </p:nvPr>
        </p:nvSpPr>
        <p:spPr>
          <a:xfrm>
            <a:off x="10353902" y="5969000"/>
            <a:ext cx="542697" cy="2794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rgbClr val="000000"/>
                </a:solidFill>
                <a:latin typeface="Garamond"/>
                <a:ea typeface="Garamond"/>
                <a:cs typeface="Garamond"/>
                <a:sym typeface="Garamond"/>
              </a:defRPr>
            </a:lvl1pPr>
            <a:lvl2pPr indent="0" lvl="1" marL="0" marR="0" rtl="0" algn="r">
              <a:spcBef>
                <a:spcPts val="0"/>
              </a:spcBef>
              <a:buNone/>
              <a:defRPr b="0" i="0" sz="1000" u="none" cap="none" strike="noStrike">
                <a:solidFill>
                  <a:srgbClr val="000000"/>
                </a:solidFill>
                <a:latin typeface="Garamond"/>
                <a:ea typeface="Garamond"/>
                <a:cs typeface="Garamond"/>
                <a:sym typeface="Garamond"/>
              </a:defRPr>
            </a:lvl2pPr>
            <a:lvl3pPr indent="0" lvl="2" marL="0" marR="0" rtl="0" algn="r">
              <a:spcBef>
                <a:spcPts val="0"/>
              </a:spcBef>
              <a:buNone/>
              <a:defRPr b="0" i="0" sz="1000" u="none" cap="none" strike="noStrike">
                <a:solidFill>
                  <a:srgbClr val="000000"/>
                </a:solidFill>
                <a:latin typeface="Garamond"/>
                <a:ea typeface="Garamond"/>
                <a:cs typeface="Garamond"/>
                <a:sym typeface="Garamond"/>
              </a:defRPr>
            </a:lvl3pPr>
            <a:lvl4pPr indent="0" lvl="3" marL="0" marR="0" rtl="0" algn="r">
              <a:spcBef>
                <a:spcPts val="0"/>
              </a:spcBef>
              <a:buNone/>
              <a:defRPr b="0" i="0" sz="1000" u="none" cap="none" strike="noStrike">
                <a:solidFill>
                  <a:srgbClr val="000000"/>
                </a:solidFill>
                <a:latin typeface="Garamond"/>
                <a:ea typeface="Garamond"/>
                <a:cs typeface="Garamond"/>
                <a:sym typeface="Garamond"/>
              </a:defRPr>
            </a:lvl4pPr>
            <a:lvl5pPr indent="0" lvl="4" marL="0" marR="0" rtl="0" algn="r">
              <a:spcBef>
                <a:spcPts val="0"/>
              </a:spcBef>
              <a:buNone/>
              <a:defRPr b="0" i="0" sz="1000" u="none" cap="none" strike="noStrike">
                <a:solidFill>
                  <a:srgbClr val="000000"/>
                </a:solidFill>
                <a:latin typeface="Garamond"/>
                <a:ea typeface="Garamond"/>
                <a:cs typeface="Garamond"/>
                <a:sym typeface="Garamond"/>
              </a:defRPr>
            </a:lvl5pPr>
            <a:lvl6pPr indent="0" lvl="5" marL="0" marR="0" rtl="0" algn="r">
              <a:spcBef>
                <a:spcPts val="0"/>
              </a:spcBef>
              <a:buNone/>
              <a:defRPr b="0" i="0" sz="1000" u="none" cap="none" strike="noStrike">
                <a:solidFill>
                  <a:srgbClr val="000000"/>
                </a:solidFill>
                <a:latin typeface="Garamond"/>
                <a:ea typeface="Garamond"/>
                <a:cs typeface="Garamond"/>
                <a:sym typeface="Garamond"/>
              </a:defRPr>
            </a:lvl6pPr>
            <a:lvl7pPr indent="0" lvl="6" marL="0" marR="0" rtl="0" algn="r">
              <a:spcBef>
                <a:spcPts val="0"/>
              </a:spcBef>
              <a:buNone/>
              <a:defRPr b="0" i="0" sz="1000" u="none" cap="none" strike="noStrike">
                <a:solidFill>
                  <a:srgbClr val="000000"/>
                </a:solidFill>
                <a:latin typeface="Garamond"/>
                <a:ea typeface="Garamond"/>
                <a:cs typeface="Garamond"/>
                <a:sym typeface="Garamond"/>
              </a:defRPr>
            </a:lvl7pPr>
            <a:lvl8pPr indent="0" lvl="7" marL="0" marR="0" rtl="0" algn="r">
              <a:spcBef>
                <a:spcPts val="0"/>
              </a:spcBef>
              <a:buNone/>
              <a:defRPr b="0" i="0" sz="1000" u="none" cap="none" strike="noStrike">
                <a:solidFill>
                  <a:srgbClr val="000000"/>
                </a:solidFill>
                <a:latin typeface="Garamond"/>
                <a:ea typeface="Garamond"/>
                <a:cs typeface="Garamond"/>
                <a:sym typeface="Garamond"/>
              </a:defRPr>
            </a:lvl8pPr>
            <a:lvl9pPr indent="0" lvl="8" marL="0" marR="0" rtl="0" algn="r">
              <a:spcBef>
                <a:spcPts val="0"/>
              </a:spcBef>
              <a:buNone/>
              <a:defRPr b="0" i="0" sz="1000" u="none" cap="none" strike="noStrike">
                <a:solidFill>
                  <a:srgbClr val="000000"/>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 id="2147483694"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9.png"/><Relationship Id="rId6" Type="http://schemas.openxmlformats.org/officeDocument/2006/relationships/image" Target="../media/image8.png"/><Relationship Id="rId7"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3.jpg"/><Relationship Id="rId4" Type="http://schemas.openxmlformats.org/officeDocument/2006/relationships/image" Target="../media/image22.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3.jpg"/><Relationship Id="rId4" Type="http://schemas.openxmlformats.org/officeDocument/2006/relationships/image" Target="../media/image22.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2.gif"/><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http://sohanews.sohacdn.com/2016/hinh2-1475589542295.jpg" TargetMode="External"/><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sohanews.sohacdn.com/2016/hinh3-1475589542297.jpg" TargetMode="External"/><Relationship Id="rId4" Type="http://schemas.openxmlformats.org/officeDocument/2006/relationships/image" Target="../media/image2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http://img.khoahoc.tv/photos/image/2015/11/16/khai-thac-nang-luong-tu-song-bien-2.jpg" TargetMode="External"/><Relationship Id="rId4" Type="http://schemas.openxmlformats.org/officeDocument/2006/relationships/image" Target="../media/image30.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0.png"/><Relationship Id="rId4" Type="http://schemas.openxmlformats.org/officeDocument/2006/relationships/image" Target="../media/image11.png"/><Relationship Id="rId9" Type="http://schemas.openxmlformats.org/officeDocument/2006/relationships/image" Target="../media/image39.png"/><Relationship Id="rId5" Type="http://schemas.openxmlformats.org/officeDocument/2006/relationships/image" Target="../media/image9.png"/><Relationship Id="rId6" Type="http://schemas.openxmlformats.org/officeDocument/2006/relationships/image" Target="../media/image8.png"/><Relationship Id="rId7" Type="http://schemas.openxmlformats.org/officeDocument/2006/relationships/image" Target="../media/image35.png"/><Relationship Id="rId8" Type="http://schemas.openxmlformats.org/officeDocument/2006/relationships/image" Target="../media/image37.png"/><Relationship Id="rId11" Type="http://schemas.openxmlformats.org/officeDocument/2006/relationships/image" Target="../media/image36.png"/><Relationship Id="rId10" Type="http://schemas.openxmlformats.org/officeDocument/2006/relationships/image" Target="../media/image41.png"/><Relationship Id="rId13" Type="http://schemas.openxmlformats.org/officeDocument/2006/relationships/image" Target="../media/image42.png"/><Relationship Id="rId12" Type="http://schemas.openxmlformats.org/officeDocument/2006/relationships/image" Target="../media/image1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8.xml"/><Relationship Id="rId3" Type="http://schemas.openxmlformats.org/officeDocument/2006/relationships/image" Target="../media/image4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5.jp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2.gif"/><Relationship Id="rId4" Type="http://schemas.openxmlformats.org/officeDocument/2006/relationships/image" Target="../media/image14.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9.gif"/><Relationship Id="rId4" Type="http://schemas.openxmlformats.org/officeDocument/2006/relationships/image" Target="../media/image17.gi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50"/>
          <p:cNvSpPr/>
          <p:nvPr/>
        </p:nvSpPr>
        <p:spPr>
          <a:xfrm>
            <a:off x="753542" y="1778777"/>
            <a:ext cx="11303591" cy="3913567"/>
          </a:xfrm>
          <a:prstGeom prst="rect">
            <a:avLst/>
          </a:prstGeom>
          <a:noFill/>
          <a:ln>
            <a:noFill/>
          </a:ln>
        </p:spPr>
        <p:txBody>
          <a:bodyPr anchorCtr="0" anchor="t" bIns="45700" lIns="91425" spcFirstLastPara="1" rIns="91425" wrap="square" tIns="45700">
            <a:noAutofit/>
          </a:bodyPr>
          <a:lstStyle/>
          <a:p>
            <a:pPr indent="0" lvl="0" marL="0" marR="0" rtl="0" algn="ctr">
              <a:lnSpc>
                <a:spcPct val="110000"/>
              </a:lnSpc>
              <a:spcBef>
                <a:spcPts val="0"/>
              </a:spcBef>
              <a:spcAft>
                <a:spcPts val="0"/>
              </a:spcAft>
              <a:buClr>
                <a:srgbClr val="44546A"/>
              </a:buClr>
              <a:buSzPts val="4620"/>
              <a:buFont typeface="Arial"/>
              <a:buNone/>
            </a:pPr>
            <a:r>
              <a:rPr b="1" i="0" lang="en-US" sz="6600" u="none" cap="none" strike="noStrike">
                <a:solidFill>
                  <a:srgbClr val="FFC000"/>
                </a:solidFill>
                <a:latin typeface="Arial"/>
                <a:ea typeface="Arial"/>
                <a:cs typeface="Arial"/>
                <a:sym typeface="Arial"/>
              </a:rPr>
              <a:t>Bài 9: Sóng ngang, sóng dọc,</a:t>
            </a:r>
            <a:endParaRPr/>
          </a:p>
          <a:p>
            <a:pPr indent="0" lvl="0" marL="0" marR="0" rtl="0" algn="ctr">
              <a:lnSpc>
                <a:spcPct val="110000"/>
              </a:lnSpc>
              <a:spcBef>
                <a:spcPts val="0"/>
              </a:spcBef>
              <a:spcAft>
                <a:spcPts val="0"/>
              </a:spcAft>
              <a:buClr>
                <a:srgbClr val="44546A"/>
              </a:buClr>
              <a:buSzPts val="4620"/>
              <a:buFont typeface="Arial"/>
              <a:buNone/>
            </a:pPr>
            <a:r>
              <a:rPr b="1" i="0" lang="en-US" sz="6600" u="none" cap="none" strike="noStrike">
                <a:solidFill>
                  <a:srgbClr val="FFC000"/>
                </a:solidFill>
                <a:latin typeface="Arial"/>
                <a:ea typeface="Arial"/>
                <a:cs typeface="Arial"/>
                <a:sym typeface="Arial"/>
              </a:rPr>
              <a:t>Sự truyền năng lượng sóng cơ.</a:t>
            </a:r>
            <a:endParaRPr b="1" i="0" sz="6600" u="none" cap="none" strike="noStrike">
              <a:solidFill>
                <a:srgbClr val="FFC000"/>
              </a:solidFill>
              <a:latin typeface="Arial"/>
              <a:ea typeface="Arial"/>
              <a:cs typeface="Arial"/>
              <a:sym typeface="Arial"/>
            </a:endParaRPr>
          </a:p>
        </p:txBody>
      </p:sp>
      <p:pic>
        <p:nvPicPr>
          <p:cNvPr id="254" name="Google Shape;254;p50"/>
          <p:cNvPicPr preferRelativeResize="0"/>
          <p:nvPr/>
        </p:nvPicPr>
        <p:blipFill rotWithShape="1">
          <a:blip r:embed="rId3">
            <a:alphaModFix/>
          </a:blip>
          <a:srcRect b="0" l="0" r="0" t="0"/>
          <a:stretch/>
        </p:blipFill>
        <p:spPr>
          <a:xfrm rot="10800000">
            <a:off x="9170249" y="-284719"/>
            <a:ext cx="3021751" cy="2743200"/>
          </a:xfrm>
          <a:prstGeom prst="rect">
            <a:avLst/>
          </a:prstGeom>
          <a:noFill/>
          <a:ln>
            <a:noFill/>
          </a:ln>
        </p:spPr>
      </p:pic>
      <p:pic>
        <p:nvPicPr>
          <p:cNvPr id="255" name="Google Shape;255;p50"/>
          <p:cNvPicPr preferRelativeResize="0"/>
          <p:nvPr/>
        </p:nvPicPr>
        <p:blipFill rotWithShape="1">
          <a:blip r:embed="rId4">
            <a:alphaModFix/>
          </a:blip>
          <a:srcRect b="0" l="0" r="0" t="0"/>
          <a:stretch/>
        </p:blipFill>
        <p:spPr>
          <a:xfrm rot="10186585">
            <a:off x="8281913" y="66773"/>
            <a:ext cx="844051" cy="646083"/>
          </a:xfrm>
          <a:prstGeom prst="rect">
            <a:avLst/>
          </a:prstGeom>
          <a:noFill/>
          <a:ln>
            <a:noFill/>
          </a:ln>
        </p:spPr>
      </p:pic>
      <p:pic>
        <p:nvPicPr>
          <p:cNvPr id="256" name="Google Shape;256;p50"/>
          <p:cNvPicPr preferRelativeResize="0"/>
          <p:nvPr/>
        </p:nvPicPr>
        <p:blipFill rotWithShape="1">
          <a:blip r:embed="rId5">
            <a:alphaModFix/>
          </a:blip>
          <a:srcRect b="0" l="0" r="0" t="0"/>
          <a:stretch/>
        </p:blipFill>
        <p:spPr>
          <a:xfrm rot="-2393584">
            <a:off x="13462" y="31113"/>
            <a:ext cx="1911656" cy="1503039"/>
          </a:xfrm>
          <a:prstGeom prst="rect">
            <a:avLst/>
          </a:prstGeom>
          <a:noFill/>
          <a:ln>
            <a:noFill/>
          </a:ln>
        </p:spPr>
      </p:pic>
      <p:pic>
        <p:nvPicPr>
          <p:cNvPr id="257" name="Google Shape;257;p50"/>
          <p:cNvPicPr preferRelativeResize="0"/>
          <p:nvPr/>
        </p:nvPicPr>
        <p:blipFill rotWithShape="1">
          <a:blip r:embed="rId6">
            <a:alphaModFix/>
          </a:blip>
          <a:srcRect b="0" l="0" r="0" t="0"/>
          <a:stretch/>
        </p:blipFill>
        <p:spPr>
          <a:xfrm>
            <a:off x="10438557" y="5411409"/>
            <a:ext cx="1753443" cy="1446591"/>
          </a:xfrm>
          <a:prstGeom prst="rect">
            <a:avLst/>
          </a:prstGeom>
          <a:noFill/>
          <a:ln>
            <a:noFill/>
          </a:ln>
        </p:spPr>
      </p:pic>
      <p:pic>
        <p:nvPicPr>
          <p:cNvPr id="258" name="Google Shape;258;p50"/>
          <p:cNvPicPr preferRelativeResize="0"/>
          <p:nvPr/>
        </p:nvPicPr>
        <p:blipFill rotWithShape="1">
          <a:blip r:embed="rId7">
            <a:alphaModFix/>
          </a:blip>
          <a:srcRect b="0" l="0" r="0" t="0"/>
          <a:stretch/>
        </p:blipFill>
        <p:spPr>
          <a:xfrm>
            <a:off x="0" y="4580011"/>
            <a:ext cx="1809134" cy="2403439"/>
          </a:xfrm>
          <a:prstGeom prst="rect">
            <a:avLst/>
          </a:prstGeom>
          <a:noFill/>
          <a:ln>
            <a:noFill/>
          </a:ln>
        </p:spPr>
      </p:pic>
    </p:spTree>
  </p:cSld>
  <p:clrMapOvr>
    <a:masterClrMapping/>
  </p:clrMapOvr>
  <p:transition spd="slow">
    <p:push/>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59"/>
          <p:cNvSpPr txBox="1"/>
          <p:nvPr/>
        </p:nvSpPr>
        <p:spPr>
          <a:xfrm>
            <a:off x="1631950" y="1916113"/>
            <a:ext cx="9036050" cy="286226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6000" u="none" cap="none" strike="noStrike">
                <a:solidFill>
                  <a:srgbClr val="FF0000"/>
                </a:solidFill>
                <a:latin typeface="Times New Roman"/>
                <a:ea typeface="Times New Roman"/>
                <a:cs typeface="Times New Roman"/>
                <a:sym typeface="Times New Roman"/>
              </a:rPr>
              <a:t>Chú ý : </a:t>
            </a:r>
            <a:r>
              <a:rPr b="0" i="0" lang="en-US" sz="6000" u="none" cap="none" strike="noStrike">
                <a:solidFill>
                  <a:schemeClr val="lt1"/>
                </a:solidFill>
                <a:latin typeface="Times New Roman"/>
                <a:ea typeface="Times New Roman"/>
                <a:cs typeface="Times New Roman"/>
                <a:sym typeface="Times New Roman"/>
              </a:rPr>
              <a:t>Sóng cơ (</a:t>
            </a:r>
            <a:r>
              <a:rPr b="0" i="0" lang="en-US" sz="4800" u="none" cap="none" strike="noStrike">
                <a:solidFill>
                  <a:schemeClr val="lt1"/>
                </a:solidFill>
                <a:latin typeface="Times New Roman"/>
                <a:ea typeface="Times New Roman"/>
                <a:cs typeface="Times New Roman"/>
                <a:sym typeface="Times New Roman"/>
              </a:rPr>
              <a:t>sóng ngang và sóng dọc</a:t>
            </a:r>
            <a:r>
              <a:rPr b="0" i="0" lang="en-US" sz="6000" u="none" cap="none" strike="noStrike">
                <a:solidFill>
                  <a:schemeClr val="lt1"/>
                </a:solidFill>
                <a:latin typeface="Times New Roman"/>
                <a:ea typeface="Times New Roman"/>
                <a:cs typeface="Times New Roman"/>
                <a:sym typeface="Times New Roman"/>
              </a:rPr>
              <a:t>) không truyền được trong chân không</a:t>
            </a:r>
            <a:endParaRPr b="0" i="0" sz="1800" u="none" cap="none" strike="noStrike">
              <a:solidFill>
                <a:schemeClr val="lt1"/>
              </a:solidFill>
              <a:latin typeface="Calibri"/>
              <a:ea typeface="Calibri"/>
              <a:cs typeface="Calibri"/>
              <a:sym typeface="Calibri"/>
            </a:endParaRPr>
          </a:p>
        </p:txBody>
      </p:sp>
      <p:sp>
        <p:nvSpPr>
          <p:cNvPr id="324" name="Google Shape;324;p59"/>
          <p:cNvSpPr txBox="1"/>
          <p:nvPr/>
        </p:nvSpPr>
        <p:spPr>
          <a:xfrm>
            <a:off x="3048674" y="2647529"/>
            <a:ext cx="6097348" cy="709233"/>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None/>
            </a:pPr>
            <a:r>
              <a:rPr b="1" i="0" lang="en-US" sz="1800" u="none" cap="none" strike="noStrike">
                <a:solidFill>
                  <a:srgbClr val="000000"/>
                </a:solidFill>
                <a:latin typeface="Times New Roman"/>
                <a:ea typeface="Times New Roman"/>
                <a:cs typeface="Times New Roman"/>
                <a:sym typeface="Times New Roman"/>
              </a:rPr>
              <a:t>III. SỬ DỤNG MÔ HÌNH SÓNG ĐỂ GIẢI THÍCH MỘT SỐ TÍNH CHẤT CỦA ÂM</a:t>
            </a:r>
            <a:endParaRPr b="0" i="0" sz="1400" u="none" cap="none" strike="noStrik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pic>
        <p:nvPicPr>
          <p:cNvPr descr="truyensong" id="329" name="Google Shape;329;p60"/>
          <p:cNvPicPr preferRelativeResize="0"/>
          <p:nvPr/>
        </p:nvPicPr>
        <p:blipFill rotWithShape="1">
          <a:blip r:embed="rId3">
            <a:alphaModFix/>
          </a:blip>
          <a:srcRect b="0" l="0" r="0" t="0"/>
          <a:stretch/>
        </p:blipFill>
        <p:spPr>
          <a:xfrm>
            <a:off x="1524000" y="0"/>
            <a:ext cx="9144000" cy="1828800"/>
          </a:xfrm>
          <a:prstGeom prst="rect">
            <a:avLst/>
          </a:prstGeom>
          <a:noFill/>
          <a:ln>
            <a:noFill/>
          </a:ln>
        </p:spPr>
      </p:pic>
      <p:pic>
        <p:nvPicPr>
          <p:cNvPr descr="truyensong2" id="330" name="Google Shape;330;p60"/>
          <p:cNvPicPr preferRelativeResize="0"/>
          <p:nvPr/>
        </p:nvPicPr>
        <p:blipFill rotWithShape="1">
          <a:blip r:embed="rId4">
            <a:alphaModFix/>
          </a:blip>
          <a:srcRect b="0" l="0" r="0" t="0"/>
          <a:stretch/>
        </p:blipFill>
        <p:spPr>
          <a:xfrm>
            <a:off x="1539875" y="1963738"/>
            <a:ext cx="9128125" cy="1981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9"/>
                                        </p:tgtEl>
                                        <p:attrNameLst>
                                          <p:attrName>style.visibility</p:attrName>
                                        </p:attrNameLst>
                                      </p:cBhvr>
                                      <p:to>
                                        <p:strVal val="visible"/>
                                      </p:to>
                                    </p:set>
                                    <p:animEffect filter="fade" transition="in">
                                      <p:cBhvr>
                                        <p:cTn dur="500"/>
                                        <p:tgtEl>
                                          <p:spTgt spid="3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0"/>
                                        </p:tgtEl>
                                        <p:attrNameLst>
                                          <p:attrName>style.visibility</p:attrName>
                                        </p:attrNameLst>
                                      </p:cBhvr>
                                      <p:to>
                                        <p:strVal val="visible"/>
                                      </p:to>
                                    </p:set>
                                    <p:animEffect filter="fade" transition="in">
                                      <p:cBhvr>
                                        <p:cTn dur="500"/>
                                        <p:tgtEl>
                                          <p:spTgt spid="3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61"/>
          <p:cNvSpPr/>
          <p:nvPr/>
        </p:nvSpPr>
        <p:spPr>
          <a:xfrm>
            <a:off x="1524000" y="4038600"/>
            <a:ext cx="8532813" cy="2819400"/>
          </a:xfrm>
          <a:prstGeom prst="rect">
            <a:avLst/>
          </a:prstGeom>
          <a:solidFill>
            <a:srgbClr val="DBEA48"/>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0000"/>
              </a:buClr>
              <a:buSzPts val="3600"/>
              <a:buFont typeface="Times New Roman"/>
              <a:buNone/>
            </a:pPr>
            <a:r>
              <a:rPr b="0" i="0" lang="en-US" sz="3600" u="none" cap="none" strike="noStrike">
                <a:solidFill>
                  <a:srgbClr val="000000"/>
                </a:solidFill>
                <a:latin typeface="Times New Roman"/>
                <a:ea typeface="Times New Roman"/>
                <a:cs typeface="Times New Roman"/>
                <a:sym typeface="Times New Roman"/>
              </a:rPr>
              <a:t>Khi sóng cơ truyền đi thì phần tử vật chất không lan truyền mà dao động xung quanh vị trí cân bằng.</a:t>
            </a:r>
            <a:endParaRPr b="0" i="0" sz="3200" u="none" cap="none" strike="noStrike">
              <a:solidFill>
                <a:srgbClr val="000000"/>
              </a:solidFill>
              <a:latin typeface="Times New Roman"/>
              <a:ea typeface="Times New Roman"/>
              <a:cs typeface="Times New Roman"/>
              <a:sym typeface="Times New Roman"/>
            </a:endParaRPr>
          </a:p>
        </p:txBody>
      </p:sp>
      <p:pic>
        <p:nvPicPr>
          <p:cNvPr descr="truyensong" id="336" name="Google Shape;336;p61"/>
          <p:cNvPicPr preferRelativeResize="0"/>
          <p:nvPr/>
        </p:nvPicPr>
        <p:blipFill rotWithShape="1">
          <a:blip r:embed="rId3">
            <a:alphaModFix/>
          </a:blip>
          <a:srcRect b="0" l="0" r="0" t="0"/>
          <a:stretch/>
        </p:blipFill>
        <p:spPr>
          <a:xfrm>
            <a:off x="1524000" y="0"/>
            <a:ext cx="9144000" cy="1828800"/>
          </a:xfrm>
          <a:prstGeom prst="rect">
            <a:avLst/>
          </a:prstGeom>
          <a:noFill/>
          <a:ln>
            <a:noFill/>
          </a:ln>
        </p:spPr>
      </p:pic>
      <p:pic>
        <p:nvPicPr>
          <p:cNvPr descr="truyensong2" id="337" name="Google Shape;337;p61"/>
          <p:cNvPicPr preferRelativeResize="0"/>
          <p:nvPr/>
        </p:nvPicPr>
        <p:blipFill rotWithShape="1">
          <a:blip r:embed="rId4">
            <a:alphaModFix/>
          </a:blip>
          <a:srcRect b="0" l="0" r="0" t="0"/>
          <a:stretch/>
        </p:blipFill>
        <p:spPr>
          <a:xfrm>
            <a:off x="1539875" y="1963738"/>
            <a:ext cx="9128125" cy="1981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6"/>
                                        </p:tgtEl>
                                        <p:attrNameLst>
                                          <p:attrName>style.visibility</p:attrName>
                                        </p:attrNameLst>
                                      </p:cBhvr>
                                      <p:to>
                                        <p:strVal val="visible"/>
                                      </p:to>
                                    </p:set>
                                    <p:animEffect filter="fade" transition="in">
                                      <p:cBhvr>
                                        <p:cTn dur="500"/>
                                        <p:tgtEl>
                                          <p:spTgt spid="3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7"/>
                                        </p:tgtEl>
                                        <p:attrNameLst>
                                          <p:attrName>style.visibility</p:attrName>
                                        </p:attrNameLst>
                                      </p:cBhvr>
                                      <p:to>
                                        <p:strVal val="visible"/>
                                      </p:to>
                                    </p:set>
                                    <p:animEffect filter="fade" transition="in">
                                      <p:cBhvr>
                                        <p:cTn dur="500"/>
                                        <p:tgtEl>
                                          <p:spTgt spid="337"/>
                                        </p:tgtEl>
                                      </p:cBhvr>
                                    </p:animEffect>
                                  </p:childTnLst>
                                </p:cTn>
                              </p:par>
                              <p:par>
                                <p:cTn fill="hold" nodeType="withEffect" presetClass="entr" presetID="10" presetSubtype="0">
                                  <p:stCondLst>
                                    <p:cond delay="0"/>
                                  </p:stCondLst>
                                  <p:childTnLst>
                                    <p:set>
                                      <p:cBhvr>
                                        <p:cTn dur="1" fill="hold">
                                          <p:stCondLst>
                                            <p:cond delay="0"/>
                                          </p:stCondLst>
                                        </p:cTn>
                                        <p:tgtEl>
                                          <p:spTgt spid="335"/>
                                        </p:tgtEl>
                                        <p:attrNameLst>
                                          <p:attrName>style.visibility</p:attrName>
                                        </p:attrNameLst>
                                      </p:cBhvr>
                                      <p:to>
                                        <p:strVal val="visible"/>
                                      </p:to>
                                    </p:set>
                                    <p:animEffect filter="fade" transition="in">
                                      <p:cBhvr>
                                        <p:cTn dur="500"/>
                                        <p:tgtEl>
                                          <p:spTgt spid="3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pic>
        <p:nvPicPr>
          <p:cNvPr descr="truyensong2" id="343" name="Google Shape;343;p62"/>
          <p:cNvPicPr preferRelativeResize="0"/>
          <p:nvPr/>
        </p:nvPicPr>
        <p:blipFill rotWithShape="1">
          <a:blip r:embed="rId3">
            <a:alphaModFix/>
          </a:blip>
          <a:srcRect b="0" l="0" r="0" t="0"/>
          <a:stretch/>
        </p:blipFill>
        <p:spPr>
          <a:xfrm>
            <a:off x="1525588" y="5016500"/>
            <a:ext cx="9144000" cy="1841500"/>
          </a:xfrm>
          <a:prstGeom prst="rect">
            <a:avLst/>
          </a:prstGeom>
          <a:noFill/>
          <a:ln>
            <a:noFill/>
          </a:ln>
        </p:spPr>
      </p:pic>
      <p:sp>
        <p:nvSpPr>
          <p:cNvPr id="344" name="Google Shape;344;p62"/>
          <p:cNvSpPr/>
          <p:nvPr/>
        </p:nvSpPr>
        <p:spPr>
          <a:xfrm>
            <a:off x="1601788" y="227013"/>
            <a:ext cx="8991600" cy="2554287"/>
          </a:xfrm>
          <a:prstGeom prst="rect">
            <a:avLst/>
          </a:prstGeom>
          <a:no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chemeClr val="lt1"/>
              </a:buClr>
              <a:buSzPts val="3200"/>
              <a:buFont typeface="Arial"/>
              <a:buNone/>
            </a:pPr>
            <a:r>
              <a:rPr b="1" i="1" lang="en-US" sz="3200" u="sng" cap="none" strike="noStrike">
                <a:solidFill>
                  <a:schemeClr val="lt1"/>
                </a:solidFill>
                <a:latin typeface="Times New Roman"/>
                <a:ea typeface="Times New Roman"/>
                <a:cs typeface="Times New Roman"/>
                <a:sym typeface="Times New Roman"/>
              </a:rPr>
              <a:t>Chú ý:</a:t>
            </a:r>
            <a:r>
              <a:rPr b="1" i="1" lang="en-US" sz="3200" u="none" cap="none" strike="noStrike">
                <a:solidFill>
                  <a:schemeClr val="lt1"/>
                </a:solidFill>
                <a:latin typeface="Times New Roman"/>
                <a:ea typeface="Times New Roman"/>
                <a:cs typeface="Times New Roman"/>
                <a:sym typeface="Times New Roman"/>
              </a:rPr>
              <a:t> </a:t>
            </a:r>
            <a:r>
              <a:rPr b="0" i="1" lang="en-US" sz="3200" u="none" cap="none" strike="noStrike">
                <a:solidFill>
                  <a:schemeClr val="lt1"/>
                </a:solidFill>
                <a:latin typeface="Times New Roman"/>
                <a:ea typeface="Times New Roman"/>
                <a:cs typeface="Times New Roman"/>
                <a:sym typeface="Times New Roman"/>
              </a:rPr>
              <a:t>Trong quá trình truyền sóng cơ, các phần tử của môi trường chỉ dao động tại chỗ mà không bị lôi cuốn theo sóng, chỉ có pha dao động được lan truyền.</a:t>
            </a:r>
            <a:endParaRPr/>
          </a:p>
          <a:p>
            <a:pPr indent="0" lvl="0" marL="0" marR="0" rtl="0" algn="just">
              <a:lnSpc>
                <a:spcPct val="100000"/>
              </a:lnSpc>
              <a:spcBef>
                <a:spcPts val="0"/>
              </a:spcBef>
              <a:spcAft>
                <a:spcPts val="0"/>
              </a:spcAft>
              <a:buClr>
                <a:schemeClr val="lt1"/>
              </a:buClr>
              <a:buSzPts val="3200"/>
              <a:buFont typeface="Arial"/>
              <a:buNone/>
            </a:pPr>
            <a:r>
              <a:rPr b="0" i="1" lang="en-US" sz="3200" u="none" cap="none" strike="noStrike">
                <a:solidFill>
                  <a:schemeClr val="lt1"/>
                </a:solidFill>
                <a:latin typeface="Times New Roman"/>
                <a:ea typeface="Times New Roman"/>
                <a:cs typeface="Times New Roman"/>
                <a:sym typeface="Times New Roman"/>
              </a:rPr>
              <a:t>             Quá trình truyền sóng là quá trình lan truyền dao động.</a:t>
            </a:r>
            <a:endParaRPr/>
          </a:p>
        </p:txBody>
      </p:sp>
      <p:pic>
        <p:nvPicPr>
          <p:cNvPr descr="truyensong" id="345" name="Google Shape;345;p62"/>
          <p:cNvPicPr preferRelativeResize="0"/>
          <p:nvPr/>
        </p:nvPicPr>
        <p:blipFill rotWithShape="1">
          <a:blip r:embed="rId4">
            <a:alphaModFix/>
          </a:blip>
          <a:srcRect b="0" l="0" r="0" t="0"/>
          <a:stretch/>
        </p:blipFill>
        <p:spPr>
          <a:xfrm>
            <a:off x="1533525" y="3113088"/>
            <a:ext cx="9144000" cy="1828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4">
                                            <p:txEl>
                                              <p:pRg end="0" st="0"/>
                                            </p:txEl>
                                          </p:spTgt>
                                        </p:tgtEl>
                                        <p:attrNameLst>
                                          <p:attrName>style.visibility</p:attrName>
                                        </p:attrNameLst>
                                      </p:cBhvr>
                                      <p:to>
                                        <p:strVal val="visible"/>
                                      </p:to>
                                    </p:set>
                                    <p:animEffect filter="fade" transition="in">
                                      <p:cBhvr>
                                        <p:cTn dur="80"/>
                                        <p:tgtEl>
                                          <p:spTgt spid="34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4">
                                            <p:txEl>
                                              <p:pRg end="1" st="1"/>
                                            </p:txEl>
                                          </p:spTgt>
                                        </p:tgtEl>
                                        <p:attrNameLst>
                                          <p:attrName>style.visibility</p:attrName>
                                        </p:attrNameLst>
                                      </p:cBhvr>
                                      <p:to>
                                        <p:strVal val="visible"/>
                                      </p:to>
                                    </p:set>
                                    <p:animEffect filter="fade" transition="in">
                                      <p:cBhvr>
                                        <p:cTn dur="80"/>
                                        <p:tgtEl>
                                          <p:spTgt spid="34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3"/>
                                        </p:tgtEl>
                                        <p:attrNameLst>
                                          <p:attrName>style.visibility</p:attrName>
                                        </p:attrNameLst>
                                      </p:cBhvr>
                                      <p:to>
                                        <p:strVal val="visible"/>
                                      </p:to>
                                    </p:set>
                                    <p:animEffect filter="fade" transition="in">
                                      <p:cBhvr>
                                        <p:cTn dur="500"/>
                                        <p:tgtEl>
                                          <p:spTgt spid="343"/>
                                        </p:tgtEl>
                                      </p:cBhvr>
                                    </p:animEffect>
                                  </p:childTnLst>
                                </p:cTn>
                              </p:par>
                              <p:par>
                                <p:cTn fill="hold" nodeType="withEffect" presetClass="entr" presetID="10" presetSubtype="0">
                                  <p:stCondLst>
                                    <p:cond delay="0"/>
                                  </p:stCondLst>
                                  <p:childTnLst>
                                    <p:set>
                                      <p:cBhvr>
                                        <p:cTn dur="1" fill="hold">
                                          <p:stCondLst>
                                            <p:cond delay="0"/>
                                          </p:stCondLst>
                                        </p:cTn>
                                        <p:tgtEl>
                                          <p:spTgt spid="345"/>
                                        </p:tgtEl>
                                        <p:attrNameLst>
                                          <p:attrName>style.visibility</p:attrName>
                                        </p:attrNameLst>
                                      </p:cBhvr>
                                      <p:to>
                                        <p:strVal val="visible"/>
                                      </p:to>
                                    </p:set>
                                    <p:animEffect filter="fade" transition="in">
                                      <p:cBhvr>
                                        <p:cTn dur="500"/>
                                        <p:tgtEl>
                                          <p:spTgt spid="3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63"/>
          <p:cNvSpPr/>
          <p:nvPr/>
        </p:nvSpPr>
        <p:spPr>
          <a:xfrm>
            <a:off x="6003925" y="3035300"/>
            <a:ext cx="184150" cy="3683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51" name="Google Shape;351;p63"/>
          <p:cNvSpPr/>
          <p:nvPr/>
        </p:nvSpPr>
        <p:spPr>
          <a:xfrm>
            <a:off x="102134" y="2733626"/>
            <a:ext cx="5214333" cy="64633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4"/>
              </a:buClr>
              <a:buSzPts val="3600"/>
              <a:buFont typeface="Arial"/>
              <a:buNone/>
            </a:pPr>
            <a:r>
              <a:rPr b="0" i="1" lang="en-US" sz="3600" u="none" cap="none" strike="noStrike">
                <a:solidFill>
                  <a:schemeClr val="accent4"/>
                </a:solidFill>
                <a:latin typeface="Times New Roman"/>
                <a:ea typeface="Times New Roman"/>
                <a:cs typeface="Times New Roman"/>
                <a:sym typeface="Times New Roman"/>
              </a:rPr>
              <a:t>III) Năng lượng sóng:</a:t>
            </a:r>
            <a:endParaRPr/>
          </a:p>
        </p:txBody>
      </p:sp>
      <p:sp>
        <p:nvSpPr>
          <p:cNvPr id="352" name="Google Shape;352;p63"/>
          <p:cNvSpPr/>
          <p:nvPr/>
        </p:nvSpPr>
        <p:spPr>
          <a:xfrm>
            <a:off x="1186467" y="3595857"/>
            <a:ext cx="8778875" cy="2308225"/>
          </a:xfrm>
          <a:prstGeom prst="rect">
            <a:avLst/>
          </a:prstGeom>
          <a:no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chemeClr val="lt1"/>
              </a:buClr>
              <a:buSzPts val="3600"/>
              <a:buFont typeface="Arial"/>
              <a:buNone/>
            </a:pPr>
            <a:r>
              <a:rPr b="0" i="1" lang="en-US" sz="3600" u="none" cap="none" strike="noStrike">
                <a:solidFill>
                  <a:schemeClr val="lt1"/>
                </a:solidFill>
                <a:latin typeface="Times New Roman"/>
                <a:ea typeface="Times New Roman"/>
                <a:cs typeface="Times New Roman"/>
                <a:sym typeface="Times New Roman"/>
              </a:rPr>
              <a:t>- Là năng lượng dao động của các phần tử của môi trường mà sóng truyền qua. </a:t>
            </a:r>
            <a:endParaRPr/>
          </a:p>
          <a:p>
            <a:pPr indent="0" lvl="0" marL="0" marR="0" rtl="0" algn="just">
              <a:lnSpc>
                <a:spcPct val="100000"/>
              </a:lnSpc>
              <a:spcBef>
                <a:spcPts val="0"/>
              </a:spcBef>
              <a:spcAft>
                <a:spcPts val="0"/>
              </a:spcAft>
              <a:buClr>
                <a:schemeClr val="lt1"/>
              </a:buClr>
              <a:buSzPts val="3600"/>
              <a:buFont typeface="Arial"/>
              <a:buNone/>
            </a:pPr>
            <a:r>
              <a:rPr b="0" i="1" lang="en-US" sz="3600" u="none" cap="none" strike="noStrike">
                <a:solidFill>
                  <a:schemeClr val="lt1"/>
                </a:solidFill>
                <a:latin typeface="Times New Roman"/>
                <a:ea typeface="Times New Roman"/>
                <a:cs typeface="Times New Roman"/>
                <a:sym typeface="Times New Roman"/>
              </a:rPr>
              <a:t>- Quá trình truyền sóng là quá trình truyền năng lượng. </a:t>
            </a:r>
            <a:endParaRPr/>
          </a:p>
        </p:txBody>
      </p:sp>
      <p:sp>
        <p:nvSpPr>
          <p:cNvPr id="353" name="Google Shape;353;p63"/>
          <p:cNvSpPr/>
          <p:nvPr/>
        </p:nvSpPr>
        <p:spPr>
          <a:xfrm>
            <a:off x="2971800" y="762000"/>
            <a:ext cx="5715000" cy="2057400"/>
          </a:xfrm>
          <a:prstGeom prst="cloudCallout">
            <a:avLst>
              <a:gd fmla="val 78333" name="adj1"/>
              <a:gd fmla="val 85306" name="adj2"/>
            </a:avLst>
          </a:prstGeom>
          <a:solidFill>
            <a:srgbClr val="FFFFFF"/>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4400" u="none" cap="none" strike="noStrike">
                <a:solidFill>
                  <a:srgbClr val="000000"/>
                </a:solidFill>
                <a:latin typeface="Times New Roman"/>
                <a:ea typeface="Times New Roman"/>
                <a:cs typeface="Times New Roman"/>
                <a:sym typeface="Times New Roman"/>
              </a:rPr>
              <a:t>Năng lượng sóng là gì?</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3"/>
                                        </p:tgtEl>
                                        <p:attrNameLst>
                                          <p:attrName>style.visibility</p:attrName>
                                        </p:attrNameLst>
                                      </p:cBhvr>
                                      <p:to>
                                        <p:strVal val="visible"/>
                                      </p:to>
                                    </p:set>
                                    <p:animEffect filter="fade" transition="in">
                                      <p:cBhvr>
                                        <p:cTn dur="80"/>
                                        <p:tgtEl>
                                          <p:spTgt spid="3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1"/>
                                        </p:tgtEl>
                                        <p:attrNameLst>
                                          <p:attrName>style.visibility</p:attrName>
                                        </p:attrNameLst>
                                      </p:cBhvr>
                                      <p:to>
                                        <p:strVal val="visible"/>
                                      </p:to>
                                    </p:set>
                                    <p:animEffect filter="fade" transition="in">
                                      <p:cBhvr>
                                        <p:cTn dur="80"/>
                                        <p:tgtEl>
                                          <p:spTgt spid="3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2">
                                            <p:txEl>
                                              <p:pRg end="0" st="0"/>
                                            </p:txEl>
                                          </p:spTgt>
                                        </p:tgtEl>
                                        <p:attrNameLst>
                                          <p:attrName>style.visibility</p:attrName>
                                        </p:attrNameLst>
                                      </p:cBhvr>
                                      <p:to>
                                        <p:strVal val="visible"/>
                                      </p:to>
                                    </p:set>
                                    <p:animEffect filter="fade" transition="in">
                                      <p:cBhvr>
                                        <p:cTn dur="80"/>
                                        <p:tgtEl>
                                          <p:spTgt spid="35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2">
                                            <p:txEl>
                                              <p:pRg end="1" st="1"/>
                                            </p:txEl>
                                          </p:spTgt>
                                        </p:tgtEl>
                                        <p:attrNameLst>
                                          <p:attrName>style.visibility</p:attrName>
                                        </p:attrNameLst>
                                      </p:cBhvr>
                                      <p:to>
                                        <p:strVal val="visible"/>
                                      </p:to>
                                    </p:set>
                                    <p:animEffect filter="fade" transition="in">
                                      <p:cBhvr>
                                        <p:cTn dur="80"/>
                                        <p:tgtEl>
                                          <p:spTgt spid="352">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64"/>
          <p:cNvSpPr txBox="1"/>
          <p:nvPr/>
        </p:nvSpPr>
        <p:spPr>
          <a:xfrm>
            <a:off x="1812615" y="2647529"/>
            <a:ext cx="8448085" cy="1963294"/>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None/>
            </a:pPr>
            <a:r>
              <a:rPr b="1" i="0" lang="en-US" sz="3600" u="none" cap="none" strike="noStrike">
                <a:solidFill>
                  <a:schemeClr val="accent4"/>
                </a:solidFill>
                <a:latin typeface="Times New Roman"/>
                <a:ea typeface="Times New Roman"/>
                <a:cs typeface="Times New Roman"/>
                <a:sym typeface="Times New Roman"/>
              </a:rPr>
              <a:t>III. SỬ DỤNG MÔ HÌNH SÓNG ĐỂ GIẢI THÍCH MỘT SỐ TÍNH CHẤT CỦA ÂM</a:t>
            </a:r>
            <a:endParaRPr b="0" i="0" sz="3600" u="none" cap="none" strike="noStrike">
              <a:solidFill>
                <a:schemeClr val="accent4"/>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pic>
        <p:nvPicPr>
          <p:cNvPr id="363" name="Google Shape;363;p65"/>
          <p:cNvPicPr preferRelativeResize="0"/>
          <p:nvPr/>
        </p:nvPicPr>
        <p:blipFill rotWithShape="1">
          <a:blip r:embed="rId3">
            <a:alphaModFix/>
          </a:blip>
          <a:srcRect b="0" l="0" r="0" t="0"/>
          <a:stretch/>
        </p:blipFill>
        <p:spPr>
          <a:xfrm>
            <a:off x="1296496" y="616051"/>
            <a:ext cx="9599008" cy="539932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3"/>
                                        </p:tgtEl>
                                        <p:attrNameLst>
                                          <p:attrName>style.visibility</p:attrName>
                                        </p:attrNameLst>
                                      </p:cBhvr>
                                      <p:to>
                                        <p:strVal val="visible"/>
                                      </p:to>
                                    </p:set>
                                    <p:animEffect filter="fade" transition="in">
                                      <p:cBhvr>
                                        <p:cTn dur="5000"/>
                                        <p:tgtEl>
                                          <p:spTgt spid="3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66"/>
          <p:cNvSpPr/>
          <p:nvPr/>
        </p:nvSpPr>
        <p:spPr>
          <a:xfrm>
            <a:off x="631179" y="-28575"/>
            <a:ext cx="11069903" cy="5693866"/>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chemeClr val="lt1"/>
              </a:buClr>
              <a:buSzPts val="2800"/>
              <a:buFont typeface="Arial"/>
              <a:buNone/>
            </a:pPr>
            <a:r>
              <a:rPr b="0" i="0" lang="en-US" sz="2800" u="none" cap="none" strike="noStrike">
                <a:solidFill>
                  <a:schemeClr val="lt1"/>
                </a:solidFill>
                <a:latin typeface="Times New Roman"/>
                <a:ea typeface="Times New Roman"/>
                <a:cs typeface="Times New Roman"/>
                <a:sym typeface="Times New Roman"/>
              </a:rPr>
              <a:t>Công nghệ khai thác năng lượng sóng biển, nhằm góp phần hạn chế tối đa sự phát thải khí CO2 vào môi trường sống. Nhiều quốc gia đã có nhà máy điện dùng năng lượng sóng biển. Việc này có thể áp dụng tốt ở vùng biển nước ta, theo số liệu khảo sát của Viện Năng lượng, Viện Khoa hoc, công nghệ Việt Nam. Sóng biển tạo ra nguồn năng lượng vô tận. Các kết quả tính toán cho thấy năng lượng sóng dọc dải ven bờ của nước ta rất phong phú. Dòng năng lượng trung bình yếu nhất đạt 15kW/m; mạnh nhất 30kW/m. Cụ thể vịnh Hạ Long, Quảng Ninh, vịnh Gành Rái, Bà Rịa - Vũng Tàu hội tụ đủ ba yếu tố: Mật độ năng lượng GWh/km2; tiềm năng GWh; hiệu suất GWh/km. Đủ điều kiện để xây dựng nhà máy thủy điện thủy triều. Đã có nhiều nước trên thế giới đang khai thác nguồn năng lượng sạch này góp phần tích cực, mục đích giảm phát thải CO2 bằng các công nghệ thiết bị dưới đây:</a:t>
            </a:r>
            <a:endParaRPr b="0" i="0" sz="2800" u="none" cap="none" strike="noStrike">
              <a:solidFill>
                <a:schemeClr val="lt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pic>
        <p:nvPicPr>
          <p:cNvPr descr="Chi 300 triệu USD, Mỹ khai thác mạnh năng lượng từ sóng biển  - Ảnh 1." id="373" name="Google Shape;373;p67">
            <a:hlinkClick r:id="rId3"/>
          </p:cNvPr>
          <p:cNvPicPr preferRelativeResize="0"/>
          <p:nvPr/>
        </p:nvPicPr>
        <p:blipFill rotWithShape="1">
          <a:blip r:embed="rId4">
            <a:alphaModFix/>
          </a:blip>
          <a:srcRect b="0" l="0" r="0" t="0"/>
          <a:stretch/>
        </p:blipFill>
        <p:spPr>
          <a:xfrm>
            <a:off x="1774825" y="333375"/>
            <a:ext cx="8569325" cy="5267325"/>
          </a:xfrm>
          <a:prstGeom prst="rect">
            <a:avLst/>
          </a:prstGeom>
          <a:noFill/>
          <a:ln>
            <a:noFill/>
          </a:ln>
        </p:spPr>
      </p:pic>
      <p:sp>
        <p:nvSpPr>
          <p:cNvPr id="374" name="Google Shape;374;p67"/>
          <p:cNvSpPr/>
          <p:nvPr/>
        </p:nvSpPr>
        <p:spPr>
          <a:xfrm>
            <a:off x="2078038" y="6007100"/>
            <a:ext cx="8418512" cy="334963"/>
          </a:xfrm>
          <a:prstGeom prst="rect">
            <a:avLst/>
          </a:prstGeom>
          <a:noFill/>
          <a:ln>
            <a:noFill/>
          </a:ln>
        </p:spPr>
        <p:txBody>
          <a:bodyPr anchorCtr="0" anchor="t" bIns="45700" lIns="91425" spcFirstLastPara="1" rIns="91425" wrap="square" tIns="45700">
            <a:noAutofit/>
          </a:bodyPr>
          <a:lstStyle/>
          <a:p>
            <a:pPr indent="0" lvl="0" marL="0" marR="0" rtl="0" algn="ctr">
              <a:lnSpc>
                <a:spcPct val="37500"/>
              </a:lnSpc>
              <a:spcBef>
                <a:spcPts val="0"/>
              </a:spcBef>
              <a:spcAft>
                <a:spcPts val="0"/>
              </a:spcAft>
              <a:buClr>
                <a:srgbClr val="FF0000"/>
              </a:buClr>
              <a:buSzPts val="3600"/>
              <a:buFont typeface="Arial"/>
              <a:buNone/>
            </a:pPr>
            <a:r>
              <a:rPr b="0" i="0" lang="en-US" sz="3600" u="none" cap="none" strike="noStrike">
                <a:solidFill>
                  <a:srgbClr val="FF0000"/>
                </a:solidFill>
                <a:latin typeface="Times New Roman"/>
                <a:ea typeface="Times New Roman"/>
                <a:cs typeface="Times New Roman"/>
                <a:sym typeface="Times New Roman"/>
              </a:rPr>
              <a:t>Trạm điện sóng biển đầu tiên tại Hawaii.</a:t>
            </a:r>
            <a:endParaRPr b="0" i="0" sz="3600" u="none" cap="none" strike="noStrike">
              <a:solidFill>
                <a:srgbClr val="FF0000"/>
              </a:solidFill>
              <a:latin typeface="Times New Roman"/>
              <a:ea typeface="Times New Roman"/>
              <a:cs typeface="Times New Roman"/>
              <a:sym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pic>
        <p:nvPicPr>
          <p:cNvPr descr="Chi 300 triệu USD, Mỹ khai thác mạnh năng lượng từ sóng biển  - Ảnh 2." id="379" name="Google Shape;379;p68">
            <a:hlinkClick r:id="rId3"/>
          </p:cNvPr>
          <p:cNvPicPr preferRelativeResize="0"/>
          <p:nvPr/>
        </p:nvPicPr>
        <p:blipFill rotWithShape="1">
          <a:blip r:embed="rId4">
            <a:alphaModFix/>
          </a:blip>
          <a:srcRect b="0" l="0" r="0" t="0"/>
          <a:stretch/>
        </p:blipFill>
        <p:spPr>
          <a:xfrm>
            <a:off x="1847850" y="188913"/>
            <a:ext cx="8569325" cy="5761037"/>
          </a:xfrm>
          <a:prstGeom prst="rect">
            <a:avLst/>
          </a:prstGeom>
          <a:noFill/>
          <a:ln>
            <a:noFill/>
          </a:ln>
        </p:spPr>
      </p:pic>
      <p:sp>
        <p:nvSpPr>
          <p:cNvPr id="380" name="Google Shape;380;p68"/>
          <p:cNvSpPr/>
          <p:nvPr/>
        </p:nvSpPr>
        <p:spPr>
          <a:xfrm>
            <a:off x="3074988" y="6334125"/>
            <a:ext cx="5973762" cy="334963"/>
          </a:xfrm>
          <a:prstGeom prst="rect">
            <a:avLst/>
          </a:prstGeom>
          <a:noFill/>
          <a:ln>
            <a:noFill/>
          </a:ln>
        </p:spPr>
        <p:txBody>
          <a:bodyPr anchorCtr="0" anchor="t" bIns="45700" lIns="91425" spcFirstLastPara="1" rIns="91425" wrap="square" tIns="45700">
            <a:noAutofit/>
          </a:bodyPr>
          <a:lstStyle/>
          <a:p>
            <a:pPr indent="0" lvl="0" marL="0" marR="0" rtl="0" algn="ctr">
              <a:lnSpc>
                <a:spcPct val="37500"/>
              </a:lnSpc>
              <a:spcBef>
                <a:spcPts val="0"/>
              </a:spcBef>
              <a:spcAft>
                <a:spcPts val="0"/>
              </a:spcAft>
              <a:buClr>
                <a:srgbClr val="FF0000"/>
              </a:buClr>
              <a:buSzPts val="3600"/>
              <a:buFont typeface="Arial"/>
              <a:buNone/>
            </a:pPr>
            <a:r>
              <a:rPr b="0" i="0" lang="en-US" sz="3600" u="none" cap="none" strike="noStrike">
                <a:solidFill>
                  <a:srgbClr val="FF0000"/>
                </a:solidFill>
                <a:latin typeface="Times New Roman"/>
                <a:ea typeface="Times New Roman"/>
                <a:cs typeface="Times New Roman"/>
                <a:sym typeface="Times New Roman"/>
              </a:rPr>
              <a:t>Trạm điện sóng biển tại Na Uy.</a:t>
            </a:r>
            <a:endParaRPr b="0" i="0" sz="3600" u="none" cap="none" strike="noStrike">
              <a:solidFill>
                <a:srgbClr val="FF0000"/>
              </a:solidFill>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51"/>
          <p:cNvSpPr txBox="1"/>
          <p:nvPr/>
        </p:nvSpPr>
        <p:spPr>
          <a:xfrm>
            <a:off x="2112370" y="2514696"/>
            <a:ext cx="7967259" cy="1493358"/>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0" i="0" lang="en-US" sz="3200" u="none" cap="none" strike="noStrike">
                <a:solidFill>
                  <a:schemeClr val="lt1"/>
                </a:solidFill>
                <a:latin typeface="Arial"/>
                <a:ea typeface="Arial"/>
                <a:cs typeface="Arial"/>
                <a:sym typeface="Arial"/>
              </a:rPr>
              <a:t> GIÁO VIÊN CHIA LỚP THÀNH…NHÓM ( TÙY THEO SĨ SỐ THỰC TẾ LỚP)</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pic>
        <p:nvPicPr>
          <p:cNvPr descr="https://vtv1.mediacdn.vn/thumb_w/650/2017/wave-star-hantsholm-1503286142595.jpg" id="385" name="Google Shape;385;p69"/>
          <p:cNvPicPr preferRelativeResize="0"/>
          <p:nvPr/>
        </p:nvPicPr>
        <p:blipFill rotWithShape="1">
          <a:blip r:embed="rId3">
            <a:alphaModFix/>
          </a:blip>
          <a:srcRect b="0" l="0" r="0" t="0"/>
          <a:stretch/>
        </p:blipFill>
        <p:spPr>
          <a:xfrm>
            <a:off x="1703388" y="188913"/>
            <a:ext cx="8713787" cy="5392737"/>
          </a:xfrm>
          <a:prstGeom prst="rect">
            <a:avLst/>
          </a:prstGeom>
          <a:noFill/>
          <a:ln>
            <a:noFill/>
          </a:ln>
        </p:spPr>
      </p:pic>
      <p:sp>
        <p:nvSpPr>
          <p:cNvPr id="386" name="Google Shape;386;p69"/>
          <p:cNvSpPr/>
          <p:nvPr/>
        </p:nvSpPr>
        <p:spPr>
          <a:xfrm>
            <a:off x="1703388" y="5661025"/>
            <a:ext cx="8640762" cy="1077913"/>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FF0000"/>
              </a:buClr>
              <a:buSzPts val="3200"/>
              <a:buFont typeface="Arial"/>
              <a:buNone/>
            </a:pPr>
            <a:r>
              <a:rPr b="1" i="0" lang="en-US" sz="3200" u="none" cap="none" strike="noStrike">
                <a:solidFill>
                  <a:srgbClr val="FF0000"/>
                </a:solidFill>
                <a:latin typeface="Times New Roman"/>
                <a:ea typeface="Times New Roman"/>
                <a:cs typeface="Times New Roman"/>
                <a:sym typeface="Times New Roman"/>
              </a:rPr>
              <a:t>Đan Mạch đã cho ra đời thiết bị Wavestar sử dụng sóng biển để tạo ra năng lượng.</a:t>
            </a:r>
            <a:endParaRPr b="0" i="0" sz="3200" u="none" cap="none" strike="noStrike">
              <a:solidFill>
                <a:srgbClr val="FF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pic>
        <p:nvPicPr>
          <p:cNvPr descr="my-phat-trien-thiet-bi-khai-thac-nang-luong-song-bien" id="391" name="Google Shape;391;p70"/>
          <p:cNvPicPr preferRelativeResize="0"/>
          <p:nvPr/>
        </p:nvPicPr>
        <p:blipFill rotWithShape="1">
          <a:blip r:embed="rId3">
            <a:alphaModFix/>
          </a:blip>
          <a:srcRect b="0" l="0" r="0" t="0"/>
          <a:stretch/>
        </p:blipFill>
        <p:spPr>
          <a:xfrm>
            <a:off x="1703388" y="115888"/>
            <a:ext cx="8785225" cy="5473700"/>
          </a:xfrm>
          <a:prstGeom prst="rect">
            <a:avLst/>
          </a:prstGeom>
          <a:noFill/>
          <a:ln>
            <a:noFill/>
          </a:ln>
        </p:spPr>
      </p:pic>
      <p:sp>
        <p:nvSpPr>
          <p:cNvPr id="392" name="Google Shape;392;p70"/>
          <p:cNvSpPr/>
          <p:nvPr/>
        </p:nvSpPr>
        <p:spPr>
          <a:xfrm>
            <a:off x="1703388" y="5661025"/>
            <a:ext cx="8640762" cy="1077913"/>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FF0000"/>
              </a:buClr>
              <a:buSzPts val="3200"/>
              <a:buFont typeface="Arial"/>
              <a:buNone/>
            </a:pPr>
            <a:r>
              <a:rPr b="1" i="0" lang="en-US" sz="3200" u="none" cap="none" strike="noStrike">
                <a:solidFill>
                  <a:srgbClr val="FF0000"/>
                </a:solidFill>
                <a:latin typeface="Times New Roman"/>
                <a:ea typeface="Times New Roman"/>
                <a:cs typeface="Times New Roman"/>
                <a:sym typeface="Times New Roman"/>
              </a:rPr>
              <a:t>Đan Mạch đã cho ra đời thiết bị Wavestar sử dụng sóng biển để tạo ra năng lượng.</a:t>
            </a:r>
            <a:endParaRPr b="0" i="0" sz="3200" u="none" cap="none" strike="noStrike">
              <a:solidFill>
                <a:srgbClr val="FF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pic>
        <p:nvPicPr>
          <p:cNvPr descr="https://photo2.tinhte.vn/data/images/cache/600_sh/07/ace0e95ae98aa71c8bcac1131d64a20a.jpg?a622e0" id="397" name="Google Shape;397;p71">
            <a:hlinkClick r:id="rId3"/>
          </p:cNvPr>
          <p:cNvPicPr preferRelativeResize="0"/>
          <p:nvPr/>
        </p:nvPicPr>
        <p:blipFill rotWithShape="1">
          <a:blip r:embed="rId4">
            <a:alphaModFix/>
          </a:blip>
          <a:srcRect b="0" l="0" r="0" t="0"/>
          <a:stretch/>
        </p:blipFill>
        <p:spPr>
          <a:xfrm>
            <a:off x="1774825" y="188913"/>
            <a:ext cx="8713788" cy="5616575"/>
          </a:xfrm>
          <a:prstGeom prst="rect">
            <a:avLst/>
          </a:prstGeom>
          <a:noFill/>
          <a:ln>
            <a:noFill/>
          </a:ln>
        </p:spPr>
      </p:pic>
      <p:sp>
        <p:nvSpPr>
          <p:cNvPr id="398" name="Google Shape;398;p71"/>
          <p:cNvSpPr/>
          <p:nvPr/>
        </p:nvSpPr>
        <p:spPr>
          <a:xfrm>
            <a:off x="1774825" y="5808663"/>
            <a:ext cx="8713788" cy="107632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3200"/>
              <a:buFont typeface="Arial"/>
              <a:buNone/>
            </a:pPr>
            <a:r>
              <a:rPr b="0" i="0" lang="en-US" sz="3200" u="none" cap="none" strike="noStrike">
                <a:solidFill>
                  <a:srgbClr val="FF0000"/>
                </a:solidFill>
                <a:latin typeface="Times New Roman"/>
                <a:ea typeface="Times New Roman"/>
                <a:cs typeface="Times New Roman"/>
                <a:sym typeface="Times New Roman"/>
              </a:rPr>
              <a:t>HỆ THỐNG KHAI THÁC NĂNG LƯỢNG ĐIỆN TỪ SÓNG BIỂN CỦA AUSTRALIA</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72"/>
          <p:cNvSpPr txBox="1"/>
          <p:nvPr/>
        </p:nvSpPr>
        <p:spPr>
          <a:xfrm>
            <a:off x="2590800" y="171450"/>
            <a:ext cx="7772400" cy="7016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4000"/>
              <a:buFont typeface="Arial"/>
              <a:buNone/>
            </a:pPr>
            <a:r>
              <a:rPr b="1" i="0" lang="en-US" sz="4000" u="none" cap="none" strike="noStrike">
                <a:solidFill>
                  <a:schemeClr val="lt1"/>
                </a:solidFill>
                <a:latin typeface="Times New Roman"/>
                <a:ea typeface="Times New Roman"/>
                <a:cs typeface="Times New Roman"/>
                <a:sym typeface="Times New Roman"/>
              </a:rPr>
              <a:t>CỦNG CỐ VÀ VẬN DỤNG</a:t>
            </a:r>
            <a:endParaRPr/>
          </a:p>
        </p:txBody>
      </p:sp>
      <p:sp>
        <p:nvSpPr>
          <p:cNvPr id="404" name="Google Shape;404;p72"/>
          <p:cNvSpPr txBox="1"/>
          <p:nvPr/>
        </p:nvSpPr>
        <p:spPr>
          <a:xfrm>
            <a:off x="1905000" y="990600"/>
            <a:ext cx="7162800" cy="641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3600"/>
              <a:buFont typeface="Arial"/>
              <a:buNone/>
            </a:pPr>
            <a:r>
              <a:rPr b="1" i="0" lang="en-US" sz="3600" u="none" cap="none" strike="noStrike">
                <a:solidFill>
                  <a:schemeClr val="lt1"/>
                </a:solidFill>
                <a:latin typeface="Times New Roman"/>
                <a:ea typeface="Times New Roman"/>
                <a:cs typeface="Times New Roman"/>
                <a:sym typeface="Times New Roman"/>
              </a:rPr>
              <a:t>Câu 1: Chọn phát biểu </a:t>
            </a:r>
            <a:r>
              <a:rPr b="1" i="1" lang="en-US" sz="3600" u="none" cap="none" strike="noStrike">
                <a:solidFill>
                  <a:schemeClr val="lt1"/>
                </a:solidFill>
                <a:latin typeface="Times New Roman"/>
                <a:ea typeface="Times New Roman"/>
                <a:cs typeface="Times New Roman"/>
                <a:sym typeface="Times New Roman"/>
              </a:rPr>
              <a:t>đúng</a:t>
            </a:r>
            <a:endParaRPr/>
          </a:p>
        </p:txBody>
      </p:sp>
      <p:sp>
        <p:nvSpPr>
          <p:cNvPr id="405" name="Google Shape;405;p72"/>
          <p:cNvSpPr/>
          <p:nvPr/>
        </p:nvSpPr>
        <p:spPr>
          <a:xfrm>
            <a:off x="3014663" y="5467350"/>
            <a:ext cx="7391400" cy="6413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3600"/>
              <a:buFont typeface="Arial"/>
              <a:buNone/>
            </a:pPr>
            <a:r>
              <a:rPr b="0" i="0" lang="en-US" sz="3600" u="none" cap="none" strike="noStrike">
                <a:solidFill>
                  <a:schemeClr val="lt1"/>
                </a:solidFill>
                <a:latin typeface="Times New Roman"/>
                <a:ea typeface="Times New Roman"/>
                <a:cs typeface="Times New Roman"/>
                <a:sym typeface="Times New Roman"/>
              </a:rPr>
              <a:t>Sóng trên mặt nước là sóng ngang.</a:t>
            </a:r>
            <a:endParaRPr/>
          </a:p>
        </p:txBody>
      </p:sp>
      <p:sp>
        <p:nvSpPr>
          <p:cNvPr id="406" name="Google Shape;406;p72"/>
          <p:cNvSpPr/>
          <p:nvPr/>
        </p:nvSpPr>
        <p:spPr>
          <a:xfrm>
            <a:off x="3124200" y="1676400"/>
            <a:ext cx="7086600" cy="11906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3600"/>
              <a:buFont typeface="Arial"/>
              <a:buNone/>
            </a:pPr>
            <a:r>
              <a:rPr b="0" i="0" lang="en-US" sz="3600" u="none" cap="none" strike="noStrike">
                <a:solidFill>
                  <a:schemeClr val="lt1"/>
                </a:solidFill>
                <a:latin typeface="Times New Roman"/>
                <a:ea typeface="Times New Roman"/>
                <a:cs typeface="Times New Roman"/>
                <a:sym typeface="Times New Roman"/>
              </a:rPr>
              <a:t>Sóng ngang có phương dao động trùng với phương truyền sóng.</a:t>
            </a:r>
            <a:endParaRPr/>
          </a:p>
        </p:txBody>
      </p:sp>
      <p:sp>
        <p:nvSpPr>
          <p:cNvPr id="407" name="Google Shape;407;p72"/>
          <p:cNvSpPr/>
          <p:nvPr/>
        </p:nvSpPr>
        <p:spPr>
          <a:xfrm>
            <a:off x="3076575" y="2900363"/>
            <a:ext cx="7205663" cy="12001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3600"/>
              <a:buFont typeface="Arial"/>
              <a:buNone/>
            </a:pPr>
            <a:r>
              <a:rPr b="0" i="0" lang="en-US" sz="3600" u="none" cap="none" strike="noStrike">
                <a:solidFill>
                  <a:schemeClr val="lt1"/>
                </a:solidFill>
                <a:latin typeface="Times New Roman"/>
                <a:ea typeface="Times New Roman"/>
                <a:cs typeface="Times New Roman"/>
                <a:sym typeface="Times New Roman"/>
              </a:rPr>
              <a:t>Sóng dọc có phương dao động vuông </a:t>
            </a:r>
            <a:endParaRPr/>
          </a:p>
          <a:p>
            <a:pPr indent="0" lvl="0" marL="0" marR="0" rtl="0" algn="l">
              <a:lnSpc>
                <a:spcPct val="100000"/>
              </a:lnSpc>
              <a:spcBef>
                <a:spcPts val="0"/>
              </a:spcBef>
              <a:spcAft>
                <a:spcPts val="0"/>
              </a:spcAft>
              <a:buClr>
                <a:schemeClr val="lt1"/>
              </a:buClr>
              <a:buSzPts val="3600"/>
              <a:buFont typeface="Arial"/>
              <a:buNone/>
            </a:pPr>
            <a:r>
              <a:rPr b="0" i="0" lang="en-US" sz="3600" u="none" cap="none" strike="noStrike">
                <a:solidFill>
                  <a:schemeClr val="lt1"/>
                </a:solidFill>
                <a:latin typeface="Times New Roman"/>
                <a:ea typeface="Times New Roman"/>
                <a:cs typeface="Times New Roman"/>
                <a:sym typeface="Times New Roman"/>
              </a:rPr>
              <a:t>góc với phương truyền sóng.</a:t>
            </a:r>
            <a:endParaRPr/>
          </a:p>
        </p:txBody>
      </p:sp>
      <p:sp>
        <p:nvSpPr>
          <p:cNvPr id="408" name="Google Shape;408;p72"/>
          <p:cNvSpPr/>
          <p:nvPr/>
        </p:nvSpPr>
        <p:spPr>
          <a:xfrm>
            <a:off x="3048000" y="4191000"/>
            <a:ext cx="7013575" cy="12001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3600"/>
              <a:buFont typeface="Arial"/>
              <a:buNone/>
            </a:pPr>
            <a:r>
              <a:rPr b="0" i="0" lang="en-US" sz="3600" u="none" cap="none" strike="noStrike">
                <a:solidFill>
                  <a:schemeClr val="lt1"/>
                </a:solidFill>
                <a:latin typeface="Times New Roman"/>
                <a:ea typeface="Times New Roman"/>
                <a:cs typeface="Times New Roman"/>
                <a:sym typeface="Times New Roman"/>
              </a:rPr>
              <a:t>Sóng cơ học truyền được trong chân </a:t>
            </a:r>
            <a:endParaRPr/>
          </a:p>
          <a:p>
            <a:pPr indent="0" lvl="0" marL="0" marR="0" rtl="0" algn="l">
              <a:lnSpc>
                <a:spcPct val="100000"/>
              </a:lnSpc>
              <a:spcBef>
                <a:spcPts val="0"/>
              </a:spcBef>
              <a:spcAft>
                <a:spcPts val="0"/>
              </a:spcAft>
              <a:buClr>
                <a:schemeClr val="lt1"/>
              </a:buClr>
              <a:buSzPts val="3600"/>
              <a:buFont typeface="Arial"/>
              <a:buNone/>
            </a:pPr>
            <a:r>
              <a:rPr b="0" i="0" lang="en-US" sz="3600" u="none" cap="none" strike="noStrike">
                <a:solidFill>
                  <a:schemeClr val="lt1"/>
                </a:solidFill>
                <a:latin typeface="Times New Roman"/>
                <a:ea typeface="Times New Roman"/>
                <a:cs typeface="Times New Roman"/>
                <a:sym typeface="Times New Roman"/>
              </a:rPr>
              <a:t>không.</a:t>
            </a:r>
            <a:endParaRPr/>
          </a:p>
        </p:txBody>
      </p:sp>
      <p:sp>
        <p:nvSpPr>
          <p:cNvPr id="409" name="Google Shape;409;p72"/>
          <p:cNvSpPr/>
          <p:nvPr/>
        </p:nvSpPr>
        <p:spPr>
          <a:xfrm>
            <a:off x="2571750" y="1804988"/>
            <a:ext cx="533400" cy="457200"/>
          </a:xfrm>
          <a:custGeom>
            <a:rect b="b" l="l" r="r" t="t"/>
            <a:pathLst>
              <a:path extrusionOk="0" h="120000" w="120000">
                <a:moveTo>
                  <a:pt x="0" y="0"/>
                </a:moveTo>
                <a:lnTo>
                  <a:pt x="120000" y="0"/>
                </a:lnTo>
                <a:lnTo>
                  <a:pt x="120000" y="120000"/>
                </a:lnTo>
                <a:lnTo>
                  <a:pt x="0" y="12000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3600"/>
              <a:buFont typeface="Arial"/>
              <a:buNone/>
            </a:pPr>
            <a:r>
              <a:rPr b="0" i="0" lang="en-US" sz="3600" u="none" cap="none" strike="noStrike">
                <a:solidFill>
                  <a:schemeClr val="lt1"/>
                </a:solidFill>
                <a:latin typeface="Times New Roman"/>
                <a:ea typeface="Times New Roman"/>
                <a:cs typeface="Times New Roman"/>
                <a:sym typeface="Times New Roman"/>
              </a:rPr>
              <a:t>A</a:t>
            </a:r>
            <a:endParaRPr/>
          </a:p>
        </p:txBody>
      </p:sp>
      <p:sp>
        <p:nvSpPr>
          <p:cNvPr id="410" name="Google Shape;410;p72"/>
          <p:cNvSpPr/>
          <p:nvPr/>
        </p:nvSpPr>
        <p:spPr>
          <a:xfrm>
            <a:off x="2524125" y="3005138"/>
            <a:ext cx="533400" cy="457200"/>
          </a:xfrm>
          <a:custGeom>
            <a:rect b="b" l="l" r="r" t="t"/>
            <a:pathLst>
              <a:path extrusionOk="0" h="120000" w="120000">
                <a:moveTo>
                  <a:pt x="0" y="0"/>
                </a:moveTo>
                <a:lnTo>
                  <a:pt x="120000" y="0"/>
                </a:lnTo>
                <a:lnTo>
                  <a:pt x="120000" y="120000"/>
                </a:lnTo>
                <a:lnTo>
                  <a:pt x="0" y="12000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3600"/>
              <a:buFont typeface="Arial"/>
              <a:buNone/>
            </a:pPr>
            <a:r>
              <a:rPr b="0" i="0" lang="en-US" sz="3600" u="none" cap="none" strike="noStrike">
                <a:solidFill>
                  <a:schemeClr val="lt1"/>
                </a:solidFill>
                <a:latin typeface="Times New Roman"/>
                <a:ea typeface="Times New Roman"/>
                <a:cs typeface="Times New Roman"/>
                <a:sym typeface="Times New Roman"/>
              </a:rPr>
              <a:t>B</a:t>
            </a:r>
            <a:endParaRPr/>
          </a:p>
        </p:txBody>
      </p:sp>
      <p:sp>
        <p:nvSpPr>
          <p:cNvPr id="411" name="Google Shape;411;p72"/>
          <p:cNvSpPr/>
          <p:nvPr/>
        </p:nvSpPr>
        <p:spPr>
          <a:xfrm>
            <a:off x="2505075" y="4281488"/>
            <a:ext cx="533400" cy="457200"/>
          </a:xfrm>
          <a:custGeom>
            <a:rect b="b" l="l" r="r" t="t"/>
            <a:pathLst>
              <a:path extrusionOk="0" h="120000" w="120000">
                <a:moveTo>
                  <a:pt x="0" y="0"/>
                </a:moveTo>
                <a:lnTo>
                  <a:pt x="120000" y="0"/>
                </a:lnTo>
                <a:lnTo>
                  <a:pt x="120000" y="120000"/>
                </a:lnTo>
                <a:lnTo>
                  <a:pt x="0" y="12000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3600"/>
              <a:buFont typeface="Arial"/>
              <a:buNone/>
            </a:pPr>
            <a:r>
              <a:rPr b="0" i="0" lang="en-US" sz="3600" u="none" cap="none" strike="noStrike">
                <a:solidFill>
                  <a:schemeClr val="lt1"/>
                </a:solidFill>
                <a:latin typeface="Times New Roman"/>
                <a:ea typeface="Times New Roman"/>
                <a:cs typeface="Times New Roman"/>
                <a:sym typeface="Times New Roman"/>
              </a:rPr>
              <a:t>C</a:t>
            </a:r>
            <a:endParaRPr/>
          </a:p>
        </p:txBody>
      </p:sp>
      <p:sp>
        <p:nvSpPr>
          <p:cNvPr id="412" name="Google Shape;412;p72"/>
          <p:cNvSpPr/>
          <p:nvPr/>
        </p:nvSpPr>
        <p:spPr>
          <a:xfrm>
            <a:off x="2471738" y="5586413"/>
            <a:ext cx="533400" cy="457200"/>
          </a:xfrm>
          <a:custGeom>
            <a:rect b="b" l="l" r="r" t="t"/>
            <a:pathLst>
              <a:path extrusionOk="0" h="120000" w="120000">
                <a:moveTo>
                  <a:pt x="0" y="0"/>
                </a:moveTo>
                <a:lnTo>
                  <a:pt x="120000" y="0"/>
                </a:lnTo>
                <a:lnTo>
                  <a:pt x="120000" y="120000"/>
                </a:lnTo>
                <a:lnTo>
                  <a:pt x="0" y="12000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3600"/>
              <a:buFont typeface="Arial"/>
              <a:buNone/>
            </a:pPr>
            <a:r>
              <a:rPr b="0" i="0" lang="en-US" sz="3600" u="none" cap="none" strike="noStrike">
                <a:solidFill>
                  <a:schemeClr val="lt1"/>
                </a:solidFill>
                <a:latin typeface="Times New Roman"/>
                <a:ea typeface="Times New Roman"/>
                <a:cs typeface="Times New Roman"/>
                <a:sym typeface="Times New Roman"/>
              </a:rPr>
              <a:t>D</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73"/>
          <p:cNvSpPr txBox="1"/>
          <p:nvPr/>
        </p:nvSpPr>
        <p:spPr>
          <a:xfrm>
            <a:off x="1981200" y="152400"/>
            <a:ext cx="7239000" cy="64135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lt1"/>
              </a:buClr>
              <a:buSzPts val="3600"/>
              <a:buFont typeface="Arial"/>
              <a:buNone/>
            </a:pPr>
            <a:r>
              <a:rPr b="1" i="0" lang="en-US" sz="3600" u="none" cap="none" strike="noStrike">
                <a:solidFill>
                  <a:schemeClr val="lt1"/>
                </a:solidFill>
                <a:latin typeface="Times New Roman"/>
                <a:ea typeface="Times New Roman"/>
                <a:cs typeface="Times New Roman"/>
                <a:sym typeface="Times New Roman"/>
              </a:rPr>
              <a:t>Câu 2: Chọn phát biểu </a:t>
            </a:r>
            <a:r>
              <a:rPr b="1" i="1" lang="en-US" sz="3600" u="none" cap="none" strike="noStrike">
                <a:solidFill>
                  <a:schemeClr val="lt1"/>
                </a:solidFill>
                <a:latin typeface="Times New Roman"/>
                <a:ea typeface="Times New Roman"/>
                <a:cs typeface="Times New Roman"/>
                <a:sym typeface="Times New Roman"/>
              </a:rPr>
              <a:t>đúng</a:t>
            </a:r>
            <a:r>
              <a:rPr b="0" i="0" lang="en-US" sz="3200" u="none" cap="none" strike="noStrike">
                <a:solidFill>
                  <a:schemeClr val="lt1"/>
                </a:solidFill>
                <a:latin typeface="Times New Roman"/>
                <a:ea typeface="Times New Roman"/>
                <a:cs typeface="Times New Roman"/>
                <a:sym typeface="Times New Roman"/>
              </a:rPr>
              <a:t>  </a:t>
            </a:r>
            <a:endParaRPr/>
          </a:p>
        </p:txBody>
      </p:sp>
      <p:sp>
        <p:nvSpPr>
          <p:cNvPr id="418" name="Google Shape;418;p73"/>
          <p:cNvSpPr/>
          <p:nvPr/>
        </p:nvSpPr>
        <p:spPr>
          <a:xfrm>
            <a:off x="3886200" y="4267200"/>
            <a:ext cx="4572000" cy="119062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1" sz="18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800"/>
              <a:buFont typeface="Arial"/>
              <a:buNone/>
            </a:pPr>
            <a:r>
              <a:t/>
            </a:r>
            <a:endParaRPr b="0" i="1" sz="18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800"/>
              <a:buFont typeface="Arial"/>
              <a:buNone/>
            </a:pPr>
            <a:r>
              <a:t/>
            </a:r>
            <a:endParaRPr b="0" i="1" sz="18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800"/>
              <a:buFont typeface="Arial"/>
              <a:buNone/>
            </a:pPr>
            <a:r>
              <a:t/>
            </a:r>
            <a:endParaRPr b="0" i="1" sz="1800" u="none" cap="none" strike="noStrike">
              <a:solidFill>
                <a:schemeClr val="lt1"/>
              </a:solidFill>
              <a:latin typeface="Arial"/>
              <a:ea typeface="Arial"/>
              <a:cs typeface="Arial"/>
              <a:sym typeface="Arial"/>
            </a:endParaRPr>
          </a:p>
        </p:txBody>
      </p:sp>
      <p:sp>
        <p:nvSpPr>
          <p:cNvPr id="419" name="Google Shape;419;p73"/>
          <p:cNvSpPr/>
          <p:nvPr/>
        </p:nvSpPr>
        <p:spPr>
          <a:xfrm>
            <a:off x="3389313" y="876300"/>
            <a:ext cx="7088187" cy="107791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3200"/>
              <a:buFont typeface="Arial"/>
              <a:buNone/>
            </a:pPr>
            <a:r>
              <a:rPr b="0" i="0" lang="en-US" sz="3200" u="none" cap="none" strike="noStrike">
                <a:solidFill>
                  <a:schemeClr val="lt1"/>
                </a:solidFill>
                <a:latin typeface="Times New Roman"/>
                <a:ea typeface="Times New Roman"/>
                <a:cs typeface="Times New Roman"/>
                <a:sym typeface="Times New Roman"/>
              </a:rPr>
              <a:t>Chất rắn và bề mặt chất lỏng truyền được </a:t>
            </a:r>
            <a:endParaRPr/>
          </a:p>
          <a:p>
            <a:pPr indent="0" lvl="0" marL="0" marR="0" rtl="0" algn="l">
              <a:lnSpc>
                <a:spcPct val="100000"/>
              </a:lnSpc>
              <a:spcBef>
                <a:spcPts val="0"/>
              </a:spcBef>
              <a:spcAft>
                <a:spcPts val="0"/>
              </a:spcAft>
              <a:buClr>
                <a:schemeClr val="lt1"/>
              </a:buClr>
              <a:buSzPts val="3200"/>
              <a:buFont typeface="Arial"/>
              <a:buNone/>
            </a:pPr>
            <a:r>
              <a:rPr b="0" i="0" lang="en-US" sz="3200" u="none" cap="none" strike="noStrike">
                <a:solidFill>
                  <a:schemeClr val="lt1"/>
                </a:solidFill>
                <a:latin typeface="Times New Roman"/>
                <a:ea typeface="Times New Roman"/>
                <a:cs typeface="Times New Roman"/>
                <a:sym typeface="Times New Roman"/>
              </a:rPr>
              <a:t>cả sóng ngang và sóng dọc.</a:t>
            </a:r>
            <a:endParaRPr/>
          </a:p>
        </p:txBody>
      </p:sp>
      <p:sp>
        <p:nvSpPr>
          <p:cNvPr id="420" name="Google Shape;420;p73"/>
          <p:cNvSpPr/>
          <p:nvPr/>
        </p:nvSpPr>
        <p:spPr>
          <a:xfrm>
            <a:off x="3409950" y="2071688"/>
            <a:ext cx="5616575" cy="10779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3200"/>
              <a:buFont typeface="Arial"/>
              <a:buNone/>
            </a:pPr>
            <a:r>
              <a:rPr b="0" i="0" lang="en-US" sz="3200" u="none" cap="none" strike="noStrike">
                <a:solidFill>
                  <a:schemeClr val="lt1"/>
                </a:solidFill>
                <a:latin typeface="Times New Roman"/>
                <a:ea typeface="Times New Roman"/>
                <a:cs typeface="Times New Roman"/>
                <a:sym typeface="Times New Roman"/>
              </a:rPr>
              <a:t>Chỉ có chất khí mới truyền được </a:t>
            </a:r>
            <a:endParaRPr/>
          </a:p>
          <a:p>
            <a:pPr indent="0" lvl="0" marL="0" marR="0" rtl="0" algn="l">
              <a:lnSpc>
                <a:spcPct val="100000"/>
              </a:lnSpc>
              <a:spcBef>
                <a:spcPts val="0"/>
              </a:spcBef>
              <a:spcAft>
                <a:spcPts val="0"/>
              </a:spcAft>
              <a:buClr>
                <a:schemeClr val="lt1"/>
              </a:buClr>
              <a:buSzPts val="3200"/>
              <a:buFont typeface="Arial"/>
              <a:buNone/>
            </a:pPr>
            <a:r>
              <a:rPr b="0" i="0" lang="en-US" sz="3200" u="none" cap="none" strike="noStrike">
                <a:solidFill>
                  <a:schemeClr val="lt1"/>
                </a:solidFill>
                <a:latin typeface="Times New Roman"/>
                <a:ea typeface="Times New Roman"/>
                <a:cs typeface="Times New Roman"/>
                <a:sym typeface="Times New Roman"/>
              </a:rPr>
              <a:t>sóng ngang.</a:t>
            </a:r>
            <a:endParaRPr/>
          </a:p>
        </p:txBody>
      </p:sp>
      <p:sp>
        <p:nvSpPr>
          <p:cNvPr id="421" name="Google Shape;421;p73"/>
          <p:cNvSpPr/>
          <p:nvPr/>
        </p:nvSpPr>
        <p:spPr>
          <a:xfrm>
            <a:off x="3381375" y="3240088"/>
            <a:ext cx="5776913" cy="10779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3200"/>
              <a:buFont typeface="Arial"/>
              <a:buNone/>
            </a:pPr>
            <a:r>
              <a:rPr b="0" i="0" lang="en-US" sz="3200" u="none" cap="none" strike="noStrike">
                <a:solidFill>
                  <a:schemeClr val="lt1"/>
                </a:solidFill>
                <a:latin typeface="Times New Roman"/>
                <a:ea typeface="Times New Roman"/>
                <a:cs typeface="Times New Roman"/>
                <a:sym typeface="Times New Roman"/>
              </a:rPr>
              <a:t>Sự truyền sóng cũng làm vật chất </a:t>
            </a:r>
            <a:endParaRPr/>
          </a:p>
          <a:p>
            <a:pPr indent="0" lvl="0" marL="0" marR="0" rtl="0" algn="l">
              <a:lnSpc>
                <a:spcPct val="100000"/>
              </a:lnSpc>
              <a:spcBef>
                <a:spcPts val="0"/>
              </a:spcBef>
              <a:spcAft>
                <a:spcPts val="0"/>
              </a:spcAft>
              <a:buClr>
                <a:schemeClr val="lt1"/>
              </a:buClr>
              <a:buSzPts val="3200"/>
              <a:buFont typeface="Arial"/>
              <a:buNone/>
            </a:pPr>
            <a:r>
              <a:rPr b="0" i="0" lang="en-US" sz="3200" u="none" cap="none" strike="noStrike">
                <a:solidFill>
                  <a:schemeClr val="lt1"/>
                </a:solidFill>
                <a:latin typeface="Times New Roman"/>
                <a:ea typeface="Times New Roman"/>
                <a:cs typeface="Times New Roman"/>
                <a:sym typeface="Times New Roman"/>
              </a:rPr>
              <a:t>truyền theo.</a:t>
            </a:r>
            <a:endParaRPr/>
          </a:p>
        </p:txBody>
      </p:sp>
      <p:sp>
        <p:nvSpPr>
          <p:cNvPr id="422" name="Google Shape;422;p73"/>
          <p:cNvSpPr/>
          <p:nvPr/>
        </p:nvSpPr>
        <p:spPr>
          <a:xfrm>
            <a:off x="3352800" y="4495800"/>
            <a:ext cx="6078538" cy="107791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3200"/>
              <a:buFont typeface="Arial"/>
              <a:buNone/>
            </a:pPr>
            <a:r>
              <a:rPr b="0" i="0" lang="en-US" sz="3200" u="none" cap="none" strike="noStrike">
                <a:solidFill>
                  <a:schemeClr val="lt1"/>
                </a:solidFill>
                <a:latin typeface="Times New Roman"/>
                <a:ea typeface="Times New Roman"/>
                <a:cs typeface="Times New Roman"/>
                <a:sym typeface="Times New Roman"/>
              </a:rPr>
              <a:t>Vận tốc truyền sóng ngang lớn hơn </a:t>
            </a:r>
            <a:endParaRPr/>
          </a:p>
          <a:p>
            <a:pPr indent="0" lvl="0" marL="0" marR="0" rtl="0" algn="l">
              <a:lnSpc>
                <a:spcPct val="100000"/>
              </a:lnSpc>
              <a:spcBef>
                <a:spcPts val="0"/>
              </a:spcBef>
              <a:spcAft>
                <a:spcPts val="0"/>
              </a:spcAft>
              <a:buClr>
                <a:schemeClr val="lt1"/>
              </a:buClr>
              <a:buSzPts val="3200"/>
              <a:buFont typeface="Arial"/>
              <a:buNone/>
            </a:pPr>
            <a:r>
              <a:rPr b="0" i="0" lang="en-US" sz="3200" u="none" cap="none" strike="noStrike">
                <a:solidFill>
                  <a:schemeClr val="lt1"/>
                </a:solidFill>
                <a:latin typeface="Times New Roman"/>
                <a:ea typeface="Times New Roman"/>
                <a:cs typeface="Times New Roman"/>
                <a:sym typeface="Times New Roman"/>
              </a:rPr>
              <a:t>vận tốc truyền sóng dọc.</a:t>
            </a:r>
            <a:endParaRPr/>
          </a:p>
        </p:txBody>
      </p:sp>
      <p:sp>
        <p:nvSpPr>
          <p:cNvPr id="423" name="Google Shape;423;p73"/>
          <p:cNvSpPr/>
          <p:nvPr/>
        </p:nvSpPr>
        <p:spPr>
          <a:xfrm>
            <a:off x="2895600" y="990600"/>
            <a:ext cx="533400" cy="457200"/>
          </a:xfrm>
          <a:custGeom>
            <a:rect b="b" l="l" r="r" t="t"/>
            <a:pathLst>
              <a:path extrusionOk="0" h="120000" w="120000">
                <a:moveTo>
                  <a:pt x="0" y="0"/>
                </a:moveTo>
                <a:lnTo>
                  <a:pt x="120000" y="0"/>
                </a:lnTo>
                <a:lnTo>
                  <a:pt x="120000" y="120000"/>
                </a:lnTo>
                <a:lnTo>
                  <a:pt x="0" y="12000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3600"/>
              <a:buFont typeface="Arial"/>
              <a:buNone/>
            </a:pPr>
            <a:r>
              <a:rPr b="0" i="0" lang="en-US" sz="3600" u="none" cap="none" strike="noStrike">
                <a:solidFill>
                  <a:schemeClr val="lt1"/>
                </a:solidFill>
                <a:latin typeface="Times New Roman"/>
                <a:ea typeface="Times New Roman"/>
                <a:cs typeface="Times New Roman"/>
                <a:sym typeface="Times New Roman"/>
              </a:rPr>
              <a:t>A</a:t>
            </a:r>
            <a:endParaRPr/>
          </a:p>
        </p:txBody>
      </p:sp>
      <p:sp>
        <p:nvSpPr>
          <p:cNvPr id="424" name="Google Shape;424;p73"/>
          <p:cNvSpPr/>
          <p:nvPr/>
        </p:nvSpPr>
        <p:spPr>
          <a:xfrm>
            <a:off x="2847975" y="2190750"/>
            <a:ext cx="533400" cy="457200"/>
          </a:xfrm>
          <a:custGeom>
            <a:rect b="b" l="l" r="r" t="t"/>
            <a:pathLst>
              <a:path extrusionOk="0" h="120000" w="120000">
                <a:moveTo>
                  <a:pt x="0" y="0"/>
                </a:moveTo>
                <a:lnTo>
                  <a:pt x="120000" y="0"/>
                </a:lnTo>
                <a:lnTo>
                  <a:pt x="120000" y="120000"/>
                </a:lnTo>
                <a:lnTo>
                  <a:pt x="0" y="12000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3600"/>
              <a:buFont typeface="Arial"/>
              <a:buNone/>
            </a:pPr>
            <a:r>
              <a:rPr b="0" i="0" lang="en-US" sz="3600" u="none" cap="none" strike="noStrike">
                <a:solidFill>
                  <a:schemeClr val="lt1"/>
                </a:solidFill>
                <a:latin typeface="Times New Roman"/>
                <a:ea typeface="Times New Roman"/>
                <a:cs typeface="Times New Roman"/>
                <a:sym typeface="Times New Roman"/>
              </a:rPr>
              <a:t>B</a:t>
            </a:r>
            <a:endParaRPr/>
          </a:p>
        </p:txBody>
      </p:sp>
      <p:sp>
        <p:nvSpPr>
          <p:cNvPr id="425" name="Google Shape;425;p73"/>
          <p:cNvSpPr/>
          <p:nvPr/>
        </p:nvSpPr>
        <p:spPr>
          <a:xfrm>
            <a:off x="2828925" y="3276600"/>
            <a:ext cx="533400" cy="457200"/>
          </a:xfrm>
          <a:custGeom>
            <a:rect b="b" l="l" r="r" t="t"/>
            <a:pathLst>
              <a:path extrusionOk="0" h="120000" w="120000">
                <a:moveTo>
                  <a:pt x="0" y="0"/>
                </a:moveTo>
                <a:lnTo>
                  <a:pt x="120000" y="0"/>
                </a:lnTo>
                <a:lnTo>
                  <a:pt x="120000" y="120000"/>
                </a:lnTo>
                <a:lnTo>
                  <a:pt x="0" y="12000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3600"/>
              <a:buFont typeface="Arial"/>
              <a:buNone/>
            </a:pPr>
            <a:r>
              <a:rPr b="0" i="0" lang="en-US" sz="3600" u="none" cap="none" strike="noStrike">
                <a:solidFill>
                  <a:schemeClr val="lt1"/>
                </a:solidFill>
                <a:latin typeface="Times New Roman"/>
                <a:ea typeface="Times New Roman"/>
                <a:cs typeface="Times New Roman"/>
                <a:sym typeface="Times New Roman"/>
              </a:rPr>
              <a:t>C</a:t>
            </a:r>
            <a:endParaRPr/>
          </a:p>
        </p:txBody>
      </p:sp>
      <p:sp>
        <p:nvSpPr>
          <p:cNvPr id="426" name="Google Shape;426;p73"/>
          <p:cNvSpPr/>
          <p:nvPr/>
        </p:nvSpPr>
        <p:spPr>
          <a:xfrm>
            <a:off x="2795588" y="4543425"/>
            <a:ext cx="533400" cy="457200"/>
          </a:xfrm>
          <a:custGeom>
            <a:rect b="b" l="l" r="r" t="t"/>
            <a:pathLst>
              <a:path extrusionOk="0" h="120000" w="120000">
                <a:moveTo>
                  <a:pt x="0" y="0"/>
                </a:moveTo>
                <a:lnTo>
                  <a:pt x="120000" y="0"/>
                </a:lnTo>
                <a:lnTo>
                  <a:pt x="120000" y="120000"/>
                </a:lnTo>
                <a:lnTo>
                  <a:pt x="0" y="12000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3600"/>
              <a:buFont typeface="Arial"/>
              <a:buNone/>
            </a:pPr>
            <a:r>
              <a:rPr b="0" i="0" lang="en-US" sz="3600" u="none" cap="none" strike="noStrike">
                <a:solidFill>
                  <a:schemeClr val="lt1"/>
                </a:solidFill>
                <a:latin typeface="Times New Roman"/>
                <a:ea typeface="Times New Roman"/>
                <a:cs typeface="Times New Roman"/>
                <a:sym typeface="Times New Roman"/>
              </a:rPr>
              <a:t>D</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74"/>
          <p:cNvSpPr txBox="1"/>
          <p:nvPr/>
        </p:nvSpPr>
        <p:spPr>
          <a:xfrm>
            <a:off x="1752600" y="457200"/>
            <a:ext cx="8915400" cy="3416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3600"/>
              <a:buFont typeface="Arial"/>
              <a:buNone/>
            </a:pPr>
            <a:r>
              <a:rPr b="1" i="0" lang="en-US" sz="3600" u="none" cap="none" strike="noStrike">
                <a:solidFill>
                  <a:schemeClr val="lt1"/>
                </a:solidFill>
                <a:latin typeface="Times New Roman"/>
                <a:ea typeface="Times New Roman"/>
                <a:cs typeface="Times New Roman"/>
                <a:sym typeface="Times New Roman"/>
              </a:rPr>
              <a:t>Câu 3: Để phân loại sóng ngang và sóng  dọc người ta căn cứ vào :</a:t>
            </a:r>
            <a:endParaRPr/>
          </a:p>
          <a:p>
            <a:pPr indent="0" lvl="0" marL="0" marR="0" rtl="0" algn="l">
              <a:lnSpc>
                <a:spcPct val="100000"/>
              </a:lnSpc>
              <a:spcBef>
                <a:spcPts val="0"/>
              </a:spcBef>
              <a:spcAft>
                <a:spcPts val="0"/>
              </a:spcAft>
              <a:buClr>
                <a:schemeClr val="lt1"/>
              </a:buClr>
              <a:buSzPts val="3600"/>
              <a:buFont typeface="Arial"/>
              <a:buNone/>
            </a:pPr>
            <a:r>
              <a:rPr b="0" i="1" lang="en-US" sz="3600" u="none" cap="none" strike="noStrike">
                <a:solidFill>
                  <a:schemeClr val="lt1"/>
                </a:solidFill>
                <a:latin typeface="Times New Roman"/>
                <a:ea typeface="Times New Roman"/>
                <a:cs typeface="Times New Roman"/>
                <a:sym typeface="Times New Roman"/>
              </a:rPr>
              <a:t>A.Phương truyền sóng</a:t>
            </a:r>
            <a:endParaRPr b="0" i="1" sz="3600" u="none" cap="none" strike="noStrike">
              <a:solidFill>
                <a:schemeClr val="lt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lt1"/>
              </a:buClr>
              <a:buSzPts val="3600"/>
              <a:buFont typeface="Arial"/>
              <a:buNone/>
            </a:pPr>
            <a:r>
              <a:rPr b="0" i="1" lang="en-US" sz="3600" u="none" cap="none" strike="noStrike">
                <a:solidFill>
                  <a:schemeClr val="lt1"/>
                </a:solidFill>
                <a:latin typeface="Times New Roman"/>
                <a:ea typeface="Times New Roman"/>
                <a:cs typeface="Times New Roman"/>
                <a:sym typeface="Times New Roman"/>
              </a:rPr>
              <a:t>B.Tần số của sóng</a:t>
            </a:r>
            <a:endParaRPr b="0" i="1" sz="3600" u="none" cap="none" strike="noStrike">
              <a:solidFill>
                <a:schemeClr val="lt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lt1"/>
              </a:buClr>
              <a:buSzPts val="3600"/>
              <a:buFont typeface="Arial"/>
              <a:buNone/>
            </a:pPr>
            <a:r>
              <a:rPr b="0" i="1" lang="en-US" sz="3600" u="none" cap="none" strike="noStrike">
                <a:solidFill>
                  <a:schemeClr val="lt1"/>
                </a:solidFill>
                <a:latin typeface="Times New Roman"/>
                <a:ea typeface="Times New Roman"/>
                <a:cs typeface="Times New Roman"/>
                <a:sym typeface="Times New Roman"/>
              </a:rPr>
              <a:t>C.Phương dao động</a:t>
            </a:r>
            <a:endParaRPr b="0" i="1" sz="3600" u="none" cap="none" strike="noStrike">
              <a:solidFill>
                <a:schemeClr val="lt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lt1"/>
              </a:buClr>
              <a:buSzPts val="3600"/>
              <a:buFont typeface="Arial"/>
              <a:buNone/>
            </a:pPr>
            <a:r>
              <a:rPr b="0" i="1" lang="en-US" sz="3600" u="none" cap="none" strike="noStrike">
                <a:solidFill>
                  <a:schemeClr val="lt1"/>
                </a:solidFill>
                <a:latin typeface="Times New Roman"/>
                <a:ea typeface="Times New Roman"/>
                <a:cs typeface="Times New Roman"/>
                <a:sym typeface="Times New Roman"/>
              </a:rPr>
              <a:t>D.Phương dao động và phương truyền sóng.</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31">
                                            <p:txEl>
                                              <p:pRg end="0" st="0"/>
                                            </p:txEl>
                                          </p:spTgt>
                                        </p:tgtEl>
                                        <p:attrNameLst>
                                          <p:attrName>style.visibility</p:attrName>
                                        </p:attrNameLst>
                                      </p:cBhvr>
                                      <p:to>
                                        <p:strVal val="visible"/>
                                      </p:to>
                                    </p:set>
                                    <p:animEffect filter="fade" transition="in">
                                      <p:cBhvr>
                                        <p:cTn dur="500"/>
                                        <p:tgtEl>
                                          <p:spTgt spid="431">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431">
                                            <p:txEl>
                                              <p:pRg end="1" st="1"/>
                                            </p:txEl>
                                          </p:spTgt>
                                        </p:tgtEl>
                                        <p:attrNameLst>
                                          <p:attrName>style.visibility</p:attrName>
                                        </p:attrNameLst>
                                      </p:cBhvr>
                                      <p:to>
                                        <p:strVal val="visible"/>
                                      </p:to>
                                    </p:set>
                                    <p:animEffect filter="fade" transition="in">
                                      <p:cBhvr>
                                        <p:cTn dur="500"/>
                                        <p:tgtEl>
                                          <p:spTgt spid="431">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431">
                                            <p:txEl>
                                              <p:pRg end="2" st="2"/>
                                            </p:txEl>
                                          </p:spTgt>
                                        </p:tgtEl>
                                        <p:attrNameLst>
                                          <p:attrName>style.visibility</p:attrName>
                                        </p:attrNameLst>
                                      </p:cBhvr>
                                      <p:to>
                                        <p:strVal val="visible"/>
                                      </p:to>
                                    </p:set>
                                    <p:animEffect filter="fade" transition="in">
                                      <p:cBhvr>
                                        <p:cTn dur="500"/>
                                        <p:tgtEl>
                                          <p:spTgt spid="431">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431">
                                            <p:txEl>
                                              <p:pRg end="3" st="3"/>
                                            </p:txEl>
                                          </p:spTgt>
                                        </p:tgtEl>
                                        <p:attrNameLst>
                                          <p:attrName>style.visibility</p:attrName>
                                        </p:attrNameLst>
                                      </p:cBhvr>
                                      <p:to>
                                        <p:strVal val="visible"/>
                                      </p:to>
                                    </p:set>
                                    <p:animEffect filter="fade" transition="in">
                                      <p:cBhvr>
                                        <p:cTn dur="500"/>
                                        <p:tgtEl>
                                          <p:spTgt spid="431">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431">
                                            <p:txEl>
                                              <p:pRg end="4" st="4"/>
                                            </p:txEl>
                                          </p:spTgt>
                                        </p:tgtEl>
                                        <p:attrNameLst>
                                          <p:attrName>style.visibility</p:attrName>
                                        </p:attrNameLst>
                                      </p:cBhvr>
                                      <p:to>
                                        <p:strVal val="visible"/>
                                      </p:to>
                                    </p:set>
                                    <p:animEffect filter="fade" transition="in">
                                      <p:cBhvr>
                                        <p:cTn dur="500"/>
                                        <p:tgtEl>
                                          <p:spTgt spid="431">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pic>
        <p:nvPicPr>
          <p:cNvPr id="440" name="Google Shape;440;p76"/>
          <p:cNvPicPr preferRelativeResize="0"/>
          <p:nvPr/>
        </p:nvPicPr>
        <p:blipFill rotWithShape="1">
          <a:blip r:embed="rId3">
            <a:alphaModFix/>
          </a:blip>
          <a:srcRect b="0" l="0" r="0" t="0"/>
          <a:stretch/>
        </p:blipFill>
        <p:spPr>
          <a:xfrm rot="10800000">
            <a:off x="9170249" y="-284719"/>
            <a:ext cx="3021751" cy="2743200"/>
          </a:xfrm>
          <a:prstGeom prst="rect">
            <a:avLst/>
          </a:prstGeom>
          <a:noFill/>
          <a:ln>
            <a:noFill/>
          </a:ln>
        </p:spPr>
      </p:pic>
      <p:pic>
        <p:nvPicPr>
          <p:cNvPr id="441" name="Google Shape;441;p76"/>
          <p:cNvPicPr preferRelativeResize="0"/>
          <p:nvPr/>
        </p:nvPicPr>
        <p:blipFill rotWithShape="1">
          <a:blip r:embed="rId4">
            <a:alphaModFix/>
          </a:blip>
          <a:srcRect b="0" l="0" r="0" t="0"/>
          <a:stretch/>
        </p:blipFill>
        <p:spPr>
          <a:xfrm rot="10186585">
            <a:off x="8281913" y="66773"/>
            <a:ext cx="844051" cy="646083"/>
          </a:xfrm>
          <a:prstGeom prst="rect">
            <a:avLst/>
          </a:prstGeom>
          <a:noFill/>
          <a:ln>
            <a:noFill/>
          </a:ln>
        </p:spPr>
      </p:pic>
      <p:pic>
        <p:nvPicPr>
          <p:cNvPr id="442" name="Google Shape;442;p76"/>
          <p:cNvPicPr preferRelativeResize="0"/>
          <p:nvPr/>
        </p:nvPicPr>
        <p:blipFill rotWithShape="1">
          <a:blip r:embed="rId5">
            <a:alphaModFix/>
          </a:blip>
          <a:srcRect b="0" l="0" r="0" t="0"/>
          <a:stretch/>
        </p:blipFill>
        <p:spPr>
          <a:xfrm rot="-2393584">
            <a:off x="13462" y="31113"/>
            <a:ext cx="1911656" cy="1503039"/>
          </a:xfrm>
          <a:prstGeom prst="rect">
            <a:avLst/>
          </a:prstGeom>
          <a:noFill/>
          <a:ln>
            <a:noFill/>
          </a:ln>
        </p:spPr>
      </p:pic>
      <p:pic>
        <p:nvPicPr>
          <p:cNvPr id="443" name="Google Shape;443;p76"/>
          <p:cNvPicPr preferRelativeResize="0"/>
          <p:nvPr/>
        </p:nvPicPr>
        <p:blipFill rotWithShape="1">
          <a:blip r:embed="rId6">
            <a:alphaModFix/>
          </a:blip>
          <a:srcRect b="0" l="0" r="0" t="0"/>
          <a:stretch/>
        </p:blipFill>
        <p:spPr>
          <a:xfrm>
            <a:off x="10438557" y="5411409"/>
            <a:ext cx="1753443" cy="1446591"/>
          </a:xfrm>
          <a:prstGeom prst="rect">
            <a:avLst/>
          </a:prstGeom>
          <a:noFill/>
          <a:ln>
            <a:noFill/>
          </a:ln>
        </p:spPr>
      </p:pic>
      <p:pic>
        <p:nvPicPr>
          <p:cNvPr id="444" name="Google Shape;444;p76"/>
          <p:cNvPicPr preferRelativeResize="0"/>
          <p:nvPr/>
        </p:nvPicPr>
        <p:blipFill rotWithShape="1">
          <a:blip r:embed="rId7">
            <a:alphaModFix/>
          </a:blip>
          <a:srcRect b="0" l="0" r="0" t="0"/>
          <a:stretch/>
        </p:blipFill>
        <p:spPr>
          <a:xfrm rot="-5400000">
            <a:off x="4553045" y="-396144"/>
            <a:ext cx="3185160" cy="7301227"/>
          </a:xfrm>
          <a:prstGeom prst="rect">
            <a:avLst/>
          </a:prstGeom>
          <a:noFill/>
          <a:ln>
            <a:noFill/>
          </a:ln>
        </p:spPr>
      </p:pic>
      <p:pic>
        <p:nvPicPr>
          <p:cNvPr id="445" name="Google Shape;445;p76"/>
          <p:cNvPicPr preferRelativeResize="0"/>
          <p:nvPr/>
        </p:nvPicPr>
        <p:blipFill rotWithShape="1">
          <a:blip r:embed="rId8">
            <a:alphaModFix/>
          </a:blip>
          <a:srcRect b="0" l="0" r="0" t="0"/>
          <a:stretch/>
        </p:blipFill>
        <p:spPr>
          <a:xfrm>
            <a:off x="2817421" y="2908543"/>
            <a:ext cx="1163523" cy="1262983"/>
          </a:xfrm>
          <a:prstGeom prst="rect">
            <a:avLst/>
          </a:prstGeom>
          <a:noFill/>
          <a:ln>
            <a:noFill/>
          </a:ln>
        </p:spPr>
      </p:pic>
      <p:pic>
        <p:nvPicPr>
          <p:cNvPr id="446" name="Google Shape;446;p76"/>
          <p:cNvPicPr preferRelativeResize="0"/>
          <p:nvPr/>
        </p:nvPicPr>
        <p:blipFill rotWithShape="1">
          <a:blip r:embed="rId9">
            <a:alphaModFix/>
          </a:blip>
          <a:srcRect b="0" l="0" r="0" t="0"/>
          <a:stretch/>
        </p:blipFill>
        <p:spPr>
          <a:xfrm>
            <a:off x="4716691" y="2245671"/>
            <a:ext cx="1126884" cy="1325746"/>
          </a:xfrm>
          <a:prstGeom prst="rect">
            <a:avLst/>
          </a:prstGeom>
          <a:noFill/>
          <a:ln>
            <a:noFill/>
          </a:ln>
        </p:spPr>
      </p:pic>
      <p:pic>
        <p:nvPicPr>
          <p:cNvPr id="447" name="Google Shape;447;p76"/>
          <p:cNvPicPr preferRelativeResize="0"/>
          <p:nvPr/>
        </p:nvPicPr>
        <p:blipFill rotWithShape="1">
          <a:blip r:embed="rId10">
            <a:alphaModFix/>
          </a:blip>
          <a:srcRect b="0" l="0" r="0" t="0"/>
          <a:stretch/>
        </p:blipFill>
        <p:spPr>
          <a:xfrm>
            <a:off x="6581660" y="2769216"/>
            <a:ext cx="946597" cy="1604401"/>
          </a:xfrm>
          <a:prstGeom prst="rect">
            <a:avLst/>
          </a:prstGeom>
          <a:noFill/>
          <a:ln>
            <a:noFill/>
          </a:ln>
        </p:spPr>
      </p:pic>
      <p:pic>
        <p:nvPicPr>
          <p:cNvPr id="448" name="Google Shape;448;p76"/>
          <p:cNvPicPr preferRelativeResize="0"/>
          <p:nvPr/>
        </p:nvPicPr>
        <p:blipFill rotWithShape="1">
          <a:blip r:embed="rId11">
            <a:alphaModFix/>
          </a:blip>
          <a:srcRect b="0" l="0" r="0" t="0"/>
          <a:stretch/>
        </p:blipFill>
        <p:spPr>
          <a:xfrm>
            <a:off x="11315279" y="118601"/>
            <a:ext cx="806313" cy="968281"/>
          </a:xfrm>
          <a:prstGeom prst="rect">
            <a:avLst/>
          </a:prstGeom>
          <a:noFill/>
          <a:ln>
            <a:noFill/>
          </a:ln>
        </p:spPr>
      </p:pic>
      <p:pic>
        <p:nvPicPr>
          <p:cNvPr id="449" name="Google Shape;449;p76"/>
          <p:cNvPicPr preferRelativeResize="0"/>
          <p:nvPr/>
        </p:nvPicPr>
        <p:blipFill rotWithShape="1">
          <a:blip r:embed="rId12">
            <a:alphaModFix/>
          </a:blip>
          <a:srcRect b="0" l="0" r="0" t="0"/>
          <a:stretch/>
        </p:blipFill>
        <p:spPr>
          <a:xfrm>
            <a:off x="0" y="4580011"/>
            <a:ext cx="1809134" cy="2403439"/>
          </a:xfrm>
          <a:prstGeom prst="rect">
            <a:avLst/>
          </a:prstGeom>
          <a:noFill/>
          <a:ln>
            <a:noFill/>
          </a:ln>
        </p:spPr>
      </p:pic>
      <p:pic>
        <p:nvPicPr>
          <p:cNvPr id="450" name="Google Shape;450;p76"/>
          <p:cNvPicPr preferRelativeResize="0"/>
          <p:nvPr/>
        </p:nvPicPr>
        <p:blipFill rotWithShape="1">
          <a:blip r:embed="rId13">
            <a:alphaModFix/>
          </a:blip>
          <a:srcRect b="0" l="0" r="0" t="0"/>
          <a:stretch/>
        </p:blipFill>
        <p:spPr>
          <a:xfrm>
            <a:off x="8331822" y="2310852"/>
            <a:ext cx="1297291" cy="1229183"/>
          </a:xfrm>
          <a:prstGeom prst="rect">
            <a:avLst/>
          </a:prstGeom>
          <a:noFill/>
          <a:ln>
            <a:noFill/>
          </a:ln>
        </p:spPr>
      </p:pic>
      <p:sp>
        <p:nvSpPr>
          <p:cNvPr id="451" name="Google Shape;451;p76"/>
          <p:cNvSpPr txBox="1"/>
          <p:nvPr/>
        </p:nvSpPr>
        <p:spPr>
          <a:xfrm>
            <a:off x="2495012" y="1773947"/>
            <a:ext cx="1808341" cy="333425"/>
          </a:xfrm>
          <a:prstGeom prst="rect">
            <a:avLst/>
          </a:prstGeom>
          <a:noFill/>
          <a:ln>
            <a:noFill/>
          </a:ln>
        </p:spPr>
        <p:txBody>
          <a:bodyPr anchorCtr="0" anchor="t" bIns="0" lIns="0" spcFirstLastPara="1" rIns="0" wrap="square" tIns="0">
            <a:spAutoFit/>
          </a:bodyPr>
          <a:lstStyle/>
          <a:p>
            <a:pPr indent="0" lvl="0" marL="0" marR="0" rtl="0" algn="ctr">
              <a:lnSpc>
                <a:spcPct val="139957"/>
              </a:lnSpc>
              <a:spcBef>
                <a:spcPts val="0"/>
              </a:spcBef>
              <a:spcAft>
                <a:spcPts val="0"/>
              </a:spcAft>
              <a:buNone/>
            </a:pPr>
            <a:r>
              <a:rPr b="0" i="0" lang="en-US" sz="1867" u="none" cap="none" strike="noStrike">
                <a:solidFill>
                  <a:srgbClr val="545454"/>
                </a:solidFill>
                <a:latin typeface="Josefin Sans"/>
                <a:ea typeface="Josefin Sans"/>
                <a:cs typeface="Josefin Sans"/>
                <a:sym typeface="Josefin Sans"/>
              </a:rPr>
              <a:t>1.Học tập</a:t>
            </a:r>
            <a:endParaRPr/>
          </a:p>
        </p:txBody>
      </p:sp>
      <p:sp>
        <p:nvSpPr>
          <p:cNvPr id="452" name="Google Shape;452;p76"/>
          <p:cNvSpPr txBox="1"/>
          <p:nvPr/>
        </p:nvSpPr>
        <p:spPr>
          <a:xfrm>
            <a:off x="4303353" y="4283033"/>
            <a:ext cx="1612453" cy="333425"/>
          </a:xfrm>
          <a:prstGeom prst="rect">
            <a:avLst/>
          </a:prstGeom>
          <a:noFill/>
          <a:ln>
            <a:noFill/>
          </a:ln>
        </p:spPr>
        <p:txBody>
          <a:bodyPr anchorCtr="0" anchor="t" bIns="0" lIns="0" spcFirstLastPara="1" rIns="0" wrap="square" tIns="0">
            <a:spAutoFit/>
          </a:bodyPr>
          <a:lstStyle/>
          <a:p>
            <a:pPr indent="0" lvl="0" marL="0" marR="0" rtl="0" algn="ctr">
              <a:lnSpc>
                <a:spcPct val="139957"/>
              </a:lnSpc>
              <a:spcBef>
                <a:spcPts val="0"/>
              </a:spcBef>
              <a:spcAft>
                <a:spcPts val="0"/>
              </a:spcAft>
              <a:buNone/>
            </a:pPr>
            <a:r>
              <a:rPr b="0" i="0" lang="en-US" sz="1867" u="none" cap="none" strike="noStrike">
                <a:solidFill>
                  <a:srgbClr val="545454"/>
                </a:solidFill>
                <a:latin typeface="Quicksand"/>
                <a:ea typeface="Quicksand"/>
                <a:cs typeface="Quicksand"/>
                <a:sym typeface="Quicksand"/>
              </a:rPr>
              <a:t>2. tìm kiếm</a:t>
            </a:r>
            <a:endParaRPr/>
          </a:p>
        </p:txBody>
      </p:sp>
      <p:sp>
        <p:nvSpPr>
          <p:cNvPr id="453" name="Google Shape;453;p76"/>
          <p:cNvSpPr txBox="1"/>
          <p:nvPr/>
        </p:nvSpPr>
        <p:spPr>
          <a:xfrm>
            <a:off x="6128109" y="1806967"/>
            <a:ext cx="1730028" cy="333425"/>
          </a:xfrm>
          <a:prstGeom prst="rect">
            <a:avLst/>
          </a:prstGeom>
          <a:noFill/>
          <a:ln>
            <a:noFill/>
          </a:ln>
        </p:spPr>
        <p:txBody>
          <a:bodyPr anchorCtr="0" anchor="t" bIns="0" lIns="0" spcFirstLastPara="1" rIns="0" wrap="square" tIns="0">
            <a:spAutoFit/>
          </a:bodyPr>
          <a:lstStyle/>
          <a:p>
            <a:pPr indent="0" lvl="0" marL="0" marR="0" rtl="0" algn="ctr">
              <a:lnSpc>
                <a:spcPct val="139957"/>
              </a:lnSpc>
              <a:spcBef>
                <a:spcPts val="0"/>
              </a:spcBef>
              <a:spcAft>
                <a:spcPts val="0"/>
              </a:spcAft>
              <a:buNone/>
            </a:pPr>
            <a:r>
              <a:rPr b="0" i="0" lang="en-US" sz="1867" u="none" cap="none" strike="noStrike">
                <a:solidFill>
                  <a:srgbClr val="545454"/>
                </a:solidFill>
                <a:latin typeface="Quicksand"/>
                <a:ea typeface="Quicksand"/>
                <a:cs typeface="Quicksand"/>
                <a:sym typeface="Quicksand"/>
              </a:rPr>
              <a:t>3. Hành động</a:t>
            </a:r>
            <a:endParaRPr/>
          </a:p>
        </p:txBody>
      </p:sp>
      <p:sp>
        <p:nvSpPr>
          <p:cNvPr id="454" name="Google Shape;454;p76"/>
          <p:cNvSpPr txBox="1"/>
          <p:nvPr/>
        </p:nvSpPr>
        <p:spPr>
          <a:xfrm>
            <a:off x="2184634" y="4970300"/>
            <a:ext cx="1898435" cy="289503"/>
          </a:xfrm>
          <a:prstGeom prst="rect">
            <a:avLst/>
          </a:prstGeom>
          <a:noFill/>
          <a:ln>
            <a:noFill/>
          </a:ln>
        </p:spPr>
        <p:txBody>
          <a:bodyPr anchorCtr="0" anchor="t" bIns="0" lIns="0" spcFirstLastPara="1" rIns="0" wrap="square" tIns="0">
            <a:spAutoFit/>
          </a:bodyPr>
          <a:lstStyle/>
          <a:p>
            <a:pPr indent="0" lvl="0" marL="0" marR="0" rtl="0" algn="ctr">
              <a:lnSpc>
                <a:spcPct val="140046"/>
              </a:lnSpc>
              <a:spcBef>
                <a:spcPts val="0"/>
              </a:spcBef>
              <a:spcAft>
                <a:spcPts val="0"/>
              </a:spcAft>
              <a:buNone/>
            </a:pPr>
            <a:r>
              <a:rPr b="0" i="0" lang="en-US" sz="1733" u="none" cap="none" strike="noStrike">
                <a:solidFill>
                  <a:srgbClr val="F57E9A"/>
                </a:solidFill>
                <a:latin typeface="Asap"/>
                <a:ea typeface="Asap"/>
                <a:cs typeface="Asap"/>
                <a:sym typeface="Asap"/>
              </a:rPr>
              <a:t>-&gt; Học lí thuyết </a:t>
            </a:r>
            <a:endParaRPr/>
          </a:p>
        </p:txBody>
      </p:sp>
      <p:sp>
        <p:nvSpPr>
          <p:cNvPr id="455" name="Google Shape;455;p76"/>
          <p:cNvSpPr txBox="1"/>
          <p:nvPr/>
        </p:nvSpPr>
        <p:spPr>
          <a:xfrm>
            <a:off x="2184634" y="307924"/>
            <a:ext cx="8496491" cy="961802"/>
          </a:xfrm>
          <a:prstGeom prst="rect">
            <a:avLst/>
          </a:prstGeom>
          <a:noFill/>
          <a:ln>
            <a:noFill/>
          </a:ln>
        </p:spPr>
        <p:txBody>
          <a:bodyPr anchorCtr="0" anchor="t" bIns="0" lIns="0" spcFirstLastPara="1" rIns="0" wrap="square" tIns="0">
            <a:spAutoFit/>
          </a:bodyPr>
          <a:lstStyle/>
          <a:p>
            <a:pPr indent="0" lvl="0" marL="0" marR="0" rtl="0" algn="ctr">
              <a:lnSpc>
                <a:spcPct val="139988"/>
              </a:lnSpc>
              <a:spcBef>
                <a:spcPts val="0"/>
              </a:spcBef>
              <a:spcAft>
                <a:spcPts val="0"/>
              </a:spcAft>
              <a:buNone/>
            </a:pPr>
            <a:r>
              <a:rPr b="0" i="0" lang="en-US" sz="5334" u="none" cap="none" strike="noStrike">
                <a:solidFill>
                  <a:srgbClr val="FFFFFF"/>
                </a:solidFill>
                <a:latin typeface="Bevan"/>
                <a:ea typeface="Bevan"/>
                <a:cs typeface="Bevan"/>
                <a:sym typeface="Bevan"/>
              </a:rPr>
              <a:t>Nhiệm vụ sau bài học</a:t>
            </a:r>
            <a:endParaRPr b="0" i="0" sz="5334" u="none" cap="none" strike="noStrike">
              <a:solidFill>
                <a:srgbClr val="FFFFFF"/>
              </a:solidFill>
              <a:latin typeface="Bevan"/>
              <a:ea typeface="Bevan"/>
              <a:cs typeface="Bevan"/>
              <a:sym typeface="Bevan"/>
            </a:endParaRPr>
          </a:p>
        </p:txBody>
      </p:sp>
      <p:sp>
        <p:nvSpPr>
          <p:cNvPr id="456" name="Google Shape;456;p76"/>
          <p:cNvSpPr txBox="1"/>
          <p:nvPr/>
        </p:nvSpPr>
        <p:spPr>
          <a:xfrm>
            <a:off x="6189944" y="4970300"/>
            <a:ext cx="1730028" cy="597279"/>
          </a:xfrm>
          <a:prstGeom prst="rect">
            <a:avLst/>
          </a:prstGeom>
          <a:noFill/>
          <a:ln>
            <a:noFill/>
          </a:ln>
        </p:spPr>
        <p:txBody>
          <a:bodyPr anchorCtr="0" anchor="t" bIns="0" lIns="0" spcFirstLastPara="1" rIns="0" wrap="square" tIns="0">
            <a:spAutoFit/>
          </a:bodyPr>
          <a:lstStyle/>
          <a:p>
            <a:pPr indent="0" lvl="0" marL="0" marR="0" rtl="0" algn="ctr">
              <a:lnSpc>
                <a:spcPct val="140046"/>
              </a:lnSpc>
              <a:spcBef>
                <a:spcPts val="0"/>
              </a:spcBef>
              <a:spcAft>
                <a:spcPts val="0"/>
              </a:spcAft>
              <a:buNone/>
            </a:pPr>
            <a:r>
              <a:rPr b="0" i="0" lang="en-US" sz="1733" u="none" cap="none" strike="noStrike">
                <a:solidFill>
                  <a:srgbClr val="FFBD59"/>
                </a:solidFill>
                <a:latin typeface="Asap"/>
                <a:ea typeface="Asap"/>
                <a:cs typeface="Asap"/>
                <a:sym typeface="Asap"/>
              </a:rPr>
              <a:t>Làm bài tập luyện tập trên Quizizz</a:t>
            </a:r>
            <a:endParaRPr/>
          </a:p>
        </p:txBody>
      </p:sp>
      <p:sp>
        <p:nvSpPr>
          <p:cNvPr id="457" name="Google Shape;457;p76"/>
          <p:cNvSpPr txBox="1"/>
          <p:nvPr/>
        </p:nvSpPr>
        <p:spPr>
          <a:xfrm>
            <a:off x="8008871" y="4998664"/>
            <a:ext cx="2429685" cy="905056"/>
          </a:xfrm>
          <a:prstGeom prst="rect">
            <a:avLst/>
          </a:prstGeom>
          <a:noFill/>
          <a:ln>
            <a:noFill/>
          </a:ln>
        </p:spPr>
        <p:txBody>
          <a:bodyPr anchorCtr="0" anchor="t" bIns="0" lIns="0" spcFirstLastPara="1" rIns="0" wrap="square" tIns="0">
            <a:spAutoFit/>
          </a:bodyPr>
          <a:lstStyle/>
          <a:p>
            <a:pPr indent="0" lvl="0" marL="0" marR="0" rtl="0" algn="ctr">
              <a:lnSpc>
                <a:spcPct val="140046"/>
              </a:lnSpc>
              <a:spcBef>
                <a:spcPts val="0"/>
              </a:spcBef>
              <a:spcAft>
                <a:spcPts val="0"/>
              </a:spcAft>
              <a:buNone/>
            </a:pPr>
            <a:r>
              <a:rPr b="0" i="0" lang="en-US" sz="1733" u="none" cap="none" strike="noStrike">
                <a:solidFill>
                  <a:srgbClr val="CB6CE6"/>
                </a:solidFill>
                <a:latin typeface="Quicksand"/>
                <a:ea typeface="Quicksand"/>
                <a:cs typeface="Quicksand"/>
                <a:sym typeface="Quicksand"/>
              </a:rPr>
              <a:t>Thảo luận với giáo viên và bạn bè các nội dung trong nhiệm vụ về nhà</a:t>
            </a:r>
            <a:endParaRPr b="0" i="0" sz="1733" u="none" cap="none" strike="noStrike">
              <a:solidFill>
                <a:srgbClr val="CB6CE6"/>
              </a:solidFill>
              <a:latin typeface="Quicksand"/>
              <a:ea typeface="Quicksand"/>
              <a:cs typeface="Quicksand"/>
              <a:sym typeface="Quicksand"/>
            </a:endParaRPr>
          </a:p>
        </p:txBody>
      </p:sp>
      <p:sp>
        <p:nvSpPr>
          <p:cNvPr id="458" name="Google Shape;458;p76"/>
          <p:cNvSpPr txBox="1"/>
          <p:nvPr/>
        </p:nvSpPr>
        <p:spPr>
          <a:xfrm>
            <a:off x="8115453" y="4382681"/>
            <a:ext cx="1730028" cy="333425"/>
          </a:xfrm>
          <a:prstGeom prst="rect">
            <a:avLst/>
          </a:prstGeom>
          <a:noFill/>
          <a:ln>
            <a:noFill/>
          </a:ln>
        </p:spPr>
        <p:txBody>
          <a:bodyPr anchorCtr="0" anchor="t" bIns="0" lIns="0" spcFirstLastPara="1" rIns="0" wrap="square" tIns="0">
            <a:spAutoFit/>
          </a:bodyPr>
          <a:lstStyle/>
          <a:p>
            <a:pPr indent="0" lvl="0" marL="0" marR="0" rtl="0" algn="ctr">
              <a:lnSpc>
                <a:spcPct val="139957"/>
              </a:lnSpc>
              <a:spcBef>
                <a:spcPts val="0"/>
              </a:spcBef>
              <a:spcAft>
                <a:spcPts val="0"/>
              </a:spcAft>
              <a:buNone/>
            </a:pPr>
            <a:r>
              <a:rPr b="0" i="0" lang="en-US" sz="1867" u="none" cap="none" strike="noStrike">
                <a:solidFill>
                  <a:srgbClr val="545454"/>
                </a:solidFill>
                <a:latin typeface="Quicksand"/>
                <a:ea typeface="Quicksand"/>
                <a:cs typeface="Quicksand"/>
                <a:sym typeface="Quicksand"/>
              </a:rPr>
              <a:t>4. Thảo luận</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463" name="Shape 463"/>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pic>
        <p:nvPicPr>
          <p:cNvPr id="268" name="Google Shape;268;p52"/>
          <p:cNvPicPr preferRelativeResize="0"/>
          <p:nvPr/>
        </p:nvPicPr>
        <p:blipFill rotWithShape="1">
          <a:blip r:embed="rId3">
            <a:alphaModFix/>
          </a:blip>
          <a:srcRect b="1109" l="17315" r="19733" t="0"/>
          <a:stretch/>
        </p:blipFill>
        <p:spPr>
          <a:xfrm>
            <a:off x="5645506" y="2045"/>
            <a:ext cx="6546494" cy="6855955"/>
          </a:xfrm>
          <a:prstGeom prst="rect">
            <a:avLst/>
          </a:prstGeom>
          <a:noFill/>
          <a:ln>
            <a:noFill/>
          </a:ln>
        </p:spPr>
      </p:pic>
      <p:sp>
        <p:nvSpPr>
          <p:cNvPr id="269" name="Google Shape;269;p52"/>
          <p:cNvSpPr txBox="1"/>
          <p:nvPr/>
        </p:nvSpPr>
        <p:spPr>
          <a:xfrm>
            <a:off x="477460" y="484829"/>
            <a:ext cx="4947385" cy="5731121"/>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0" i="0" lang="en-US" sz="3600" u="none" cap="none" strike="noStrike">
                <a:solidFill>
                  <a:srgbClr val="FFFFFF"/>
                </a:solidFill>
                <a:latin typeface="Arial"/>
                <a:ea typeface="Arial"/>
                <a:cs typeface="Arial"/>
                <a:sym typeface="Arial"/>
              </a:rPr>
              <a:t>Luật chơi:</a:t>
            </a:r>
            <a:endParaRPr b="0" i="0" sz="3600" u="none" cap="none" strike="noStrike">
              <a:solidFill>
                <a:srgbClr val="FF0000"/>
              </a:solidFill>
              <a:latin typeface="Arial"/>
              <a:ea typeface="Arial"/>
              <a:cs typeface="Arial"/>
              <a:sym typeface="Arial"/>
            </a:endParaRPr>
          </a:p>
          <a:p>
            <a:pPr indent="0" lvl="0" marL="0" marR="0" rtl="0" algn="l">
              <a:lnSpc>
                <a:spcPct val="150000"/>
              </a:lnSpc>
              <a:spcBef>
                <a:spcPts val="0"/>
              </a:spcBef>
              <a:spcAft>
                <a:spcPts val="0"/>
              </a:spcAft>
              <a:buNone/>
            </a:pPr>
            <a:r>
              <a:rPr b="0" i="0" lang="en-US" sz="3600" u="none" cap="none" strike="noStrike">
                <a:solidFill>
                  <a:srgbClr val="FFFFFF"/>
                </a:solidFill>
                <a:latin typeface="Arial"/>
                <a:ea typeface="Arial"/>
                <a:cs typeface="Arial"/>
                <a:sym typeface="Arial"/>
              </a:rPr>
              <a:t>- </a:t>
            </a:r>
            <a:r>
              <a:rPr b="0" i="0" lang="en-US" sz="3600" u="none" cap="none" strike="noStrike">
                <a:solidFill>
                  <a:schemeClr val="lt1"/>
                </a:solidFill>
                <a:latin typeface="Arial"/>
                <a:ea typeface="Arial"/>
                <a:cs typeface="Arial"/>
                <a:sym typeface="Arial"/>
              </a:rPr>
              <a:t>M</a:t>
            </a:r>
            <a:r>
              <a:rPr b="0" i="0" lang="en-US" sz="3600" u="none" cap="none" strike="noStrike">
                <a:solidFill>
                  <a:srgbClr val="FFFFFF"/>
                </a:solidFill>
                <a:latin typeface="Arial"/>
                <a:ea typeface="Arial"/>
                <a:cs typeface="Arial"/>
                <a:sym typeface="Arial"/>
              </a:rPr>
              <a:t>ỗi thành viên trong nhóm </a:t>
            </a:r>
            <a:r>
              <a:rPr b="0" i="0" lang="en-US" sz="3600" u="none" cap="none" strike="noStrike">
                <a:solidFill>
                  <a:srgbClr val="FF0000"/>
                </a:solidFill>
                <a:latin typeface="Arial"/>
                <a:ea typeface="Arial"/>
                <a:cs typeface="Arial"/>
                <a:sym typeface="Arial"/>
              </a:rPr>
              <a:t> </a:t>
            </a:r>
            <a:r>
              <a:rPr b="0" i="0" lang="en-US" sz="3600" u="none" cap="none" strike="noStrike">
                <a:solidFill>
                  <a:srgbClr val="FFFFFF"/>
                </a:solidFill>
                <a:latin typeface="Arial"/>
                <a:ea typeface="Arial"/>
                <a:cs typeface="Arial"/>
                <a:sym typeface="Arial"/>
              </a:rPr>
              <a:t>giơ tay và trả lời. TRẢ LỜI ĐÚNG nhóm được cộng 2 điểm. TRẢ LỜI CHƯA CHÍNH XÁC nhóm được cộng 1 điểm</a:t>
            </a:r>
            <a:endParaRPr b="0" i="0" sz="3600" u="none" cap="none" strike="noStrike">
              <a:solidFill>
                <a:srgbClr val="FFFFFF"/>
              </a:solidFill>
              <a:latin typeface="Arial"/>
              <a:ea typeface="Arial"/>
              <a:cs typeface="Arial"/>
              <a:sym typeface="Arial"/>
            </a:endParaRPr>
          </a:p>
        </p:txBody>
      </p:sp>
      <p:pic>
        <p:nvPicPr>
          <p:cNvPr id="270" name="Google Shape;270;p52"/>
          <p:cNvPicPr preferRelativeResize="0"/>
          <p:nvPr/>
        </p:nvPicPr>
        <p:blipFill rotWithShape="1">
          <a:blip r:embed="rId4">
            <a:alphaModFix/>
          </a:blip>
          <a:srcRect b="0" l="0" r="0" t="0"/>
          <a:stretch/>
        </p:blipFill>
        <p:spPr>
          <a:xfrm>
            <a:off x="291164" y="93001"/>
            <a:ext cx="372593" cy="39182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53"/>
          <p:cNvSpPr txBox="1"/>
          <p:nvPr/>
        </p:nvSpPr>
        <p:spPr>
          <a:xfrm>
            <a:off x="488482" y="629251"/>
            <a:ext cx="7967259" cy="1493358"/>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0" i="0" lang="en-US" sz="3200" u="none" cap="none" strike="noStrike">
                <a:solidFill>
                  <a:schemeClr val="lt1"/>
                </a:solidFill>
                <a:latin typeface="Arial"/>
                <a:ea typeface="Arial"/>
                <a:cs typeface="Arial"/>
                <a:sym typeface="Arial"/>
              </a:rPr>
              <a:t>3 NHÓM CÓ ĐIỂM CAO NHẤT TRONG CẢ HÀNH TRÌNH SẼ ĐƯỢC NHẬN  PHẦN QUÀ THÚ VỊ</a:t>
            </a:r>
            <a:endParaRPr/>
          </a:p>
        </p:txBody>
      </p:sp>
      <p:pic>
        <p:nvPicPr>
          <p:cNvPr id="276" name="Google Shape;276;p53"/>
          <p:cNvPicPr preferRelativeResize="0"/>
          <p:nvPr/>
        </p:nvPicPr>
        <p:blipFill rotWithShape="1">
          <a:blip r:embed="rId3">
            <a:alphaModFix/>
          </a:blip>
          <a:srcRect b="0" l="0" r="0" t="0"/>
          <a:stretch/>
        </p:blipFill>
        <p:spPr>
          <a:xfrm>
            <a:off x="4876800" y="2383456"/>
            <a:ext cx="7315200" cy="41148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54"/>
          <p:cNvSpPr txBox="1"/>
          <p:nvPr/>
        </p:nvSpPr>
        <p:spPr>
          <a:xfrm>
            <a:off x="2112370" y="2514696"/>
            <a:ext cx="7967259" cy="2232021"/>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0" i="0" lang="en-US" sz="3200" u="none" cap="none" strike="noStrike">
                <a:solidFill>
                  <a:schemeClr val="lt1"/>
                </a:solidFill>
                <a:latin typeface="Arial"/>
                <a:ea typeface="Arial"/>
                <a:cs typeface="Arial"/>
                <a:sym typeface="Arial"/>
              </a:rPr>
              <a:t> NHIỆM VỤ: QUAN SÁT VIDEO VÀ NÊU ĐẶC ĐIỂM VỀ PHƯƠNG DAO ĐỘNG CỦA CÁC PHẦN TỬ VÀ PHƯƠNG TRUYỀN SÓNG CỦA MỖI VIDEO? </a:t>
            </a:r>
            <a:endParaRPr b="0" i="0" sz="3200" u="none" cap="none" strike="noStrike">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pic>
        <p:nvPicPr>
          <p:cNvPr id="286" name="Google Shape;286;p55"/>
          <p:cNvPicPr preferRelativeResize="0"/>
          <p:nvPr/>
        </p:nvPicPr>
        <p:blipFill rotWithShape="1">
          <a:blip r:embed="rId3">
            <a:alphaModFix/>
          </a:blip>
          <a:srcRect b="0" l="0" r="0" t="0"/>
          <a:stretch/>
        </p:blipFill>
        <p:spPr>
          <a:xfrm>
            <a:off x="972089" y="546865"/>
            <a:ext cx="10247821" cy="576426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6"/>
                                        </p:tgtEl>
                                        <p:attrNameLst>
                                          <p:attrName>style.visibility</p:attrName>
                                        </p:attrNameLst>
                                      </p:cBhvr>
                                      <p:to>
                                        <p:strVal val="visible"/>
                                      </p:to>
                                    </p:set>
                                    <p:animEffect filter="fade" transition="in">
                                      <p:cBhvr>
                                        <p:cTn dur="5000"/>
                                        <p:tgtEl>
                                          <p:spTgt spid="2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56"/>
          <p:cNvSpPr txBox="1"/>
          <p:nvPr/>
        </p:nvSpPr>
        <p:spPr>
          <a:xfrm>
            <a:off x="2233750" y="-66664"/>
            <a:ext cx="7967259" cy="754694"/>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0" i="0" lang="en-US" sz="3200" u="none" cap="none" strike="noStrike">
                <a:solidFill>
                  <a:schemeClr val="lt1"/>
                </a:solidFill>
                <a:latin typeface="Arial"/>
                <a:ea typeface="Arial"/>
                <a:cs typeface="Arial"/>
                <a:sym typeface="Arial"/>
              </a:rPr>
              <a:t>KẾT QUẢ </a:t>
            </a:r>
            <a:endParaRPr/>
          </a:p>
        </p:txBody>
      </p:sp>
      <p:pic>
        <p:nvPicPr>
          <p:cNvPr id="292" name="Google Shape;292;p56"/>
          <p:cNvPicPr preferRelativeResize="0"/>
          <p:nvPr/>
        </p:nvPicPr>
        <p:blipFill rotWithShape="1">
          <a:blip r:embed="rId3">
            <a:alphaModFix/>
          </a:blip>
          <a:srcRect b="0" l="0" r="0" t="0"/>
          <a:stretch/>
        </p:blipFill>
        <p:spPr>
          <a:xfrm>
            <a:off x="1078194" y="830304"/>
            <a:ext cx="10349297" cy="582134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2"/>
                                        </p:tgtEl>
                                        <p:attrNameLst>
                                          <p:attrName>style.visibility</p:attrName>
                                        </p:attrNameLst>
                                      </p:cBhvr>
                                      <p:to>
                                        <p:strVal val="visible"/>
                                      </p:to>
                                    </p:set>
                                    <p:animEffect filter="fade" transition="in">
                                      <p:cBhvr>
                                        <p:cTn dur="5000"/>
                                        <p:tgtEl>
                                          <p:spTgt spid="2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57"/>
          <p:cNvSpPr txBox="1"/>
          <p:nvPr/>
        </p:nvSpPr>
        <p:spPr>
          <a:xfrm>
            <a:off x="1543050" y="1504950"/>
            <a:ext cx="8874125" cy="1568450"/>
          </a:xfrm>
          <a:prstGeom prst="rect">
            <a:avLst/>
          </a:prstGeom>
          <a:noFill/>
          <a:ln>
            <a:noFill/>
          </a:ln>
        </p:spPr>
        <p:txBody>
          <a:bodyPr anchorCtr="0" anchor="t" bIns="45700" lIns="91425" spcFirstLastPara="1" rIns="91425" wrap="square" tIns="45700">
            <a:spAutoFit/>
          </a:bodyPr>
          <a:lstStyle/>
          <a:p>
            <a:pPr indent="571500" lvl="0" marL="0" marR="0" rtl="0" algn="just">
              <a:spcBef>
                <a:spcPts val="0"/>
              </a:spcBef>
              <a:spcAft>
                <a:spcPts val="0"/>
              </a:spcAft>
              <a:buClr>
                <a:schemeClr val="lt1"/>
              </a:buClr>
              <a:buSzPts val="3200"/>
              <a:buFont typeface="Times New Roman"/>
              <a:buNone/>
            </a:pPr>
            <a:r>
              <a:rPr b="0" i="1" lang="en-US" sz="3200" u="none" cap="none" strike="noStrike">
                <a:solidFill>
                  <a:schemeClr val="lt1"/>
                </a:solidFill>
                <a:latin typeface="Times New Roman"/>
                <a:ea typeface="Times New Roman"/>
                <a:cs typeface="Times New Roman"/>
                <a:sym typeface="Times New Roman"/>
              </a:rPr>
              <a:t>- Sóng ngang là sóng trong đó các phần tử của môi trường dao động theo phương vuông góc với phương truyền sóng.</a:t>
            </a:r>
            <a:endParaRPr/>
          </a:p>
        </p:txBody>
      </p:sp>
      <p:sp>
        <p:nvSpPr>
          <p:cNvPr id="298" name="Google Shape;298;p57"/>
          <p:cNvSpPr txBox="1"/>
          <p:nvPr/>
        </p:nvSpPr>
        <p:spPr>
          <a:xfrm>
            <a:off x="1771650" y="2884488"/>
            <a:ext cx="8896350" cy="1077912"/>
          </a:xfrm>
          <a:prstGeom prst="rect">
            <a:avLst/>
          </a:prstGeom>
          <a:noFill/>
          <a:ln>
            <a:noFill/>
          </a:ln>
        </p:spPr>
        <p:txBody>
          <a:bodyPr anchorCtr="0" anchor="t" bIns="45700" lIns="91425" spcFirstLastPara="1" rIns="91425" wrap="square" tIns="45700">
            <a:spAutoFit/>
          </a:bodyPr>
          <a:lstStyle/>
          <a:p>
            <a:pPr indent="400050" lvl="0" marL="0" marR="0" rtl="0" algn="l">
              <a:spcBef>
                <a:spcPts val="0"/>
              </a:spcBef>
              <a:spcAft>
                <a:spcPts val="0"/>
              </a:spcAft>
              <a:buClr>
                <a:schemeClr val="lt1"/>
              </a:buClr>
              <a:buSzPts val="3200"/>
              <a:buFont typeface="Times New Roman"/>
              <a:buNone/>
            </a:pPr>
            <a:r>
              <a:rPr b="1" i="1" lang="en-US" sz="3200" u="none" cap="none" strike="noStrike">
                <a:solidFill>
                  <a:schemeClr val="lt1"/>
                </a:solidFill>
                <a:latin typeface="Times New Roman"/>
                <a:ea typeface="Times New Roman"/>
                <a:cs typeface="Times New Roman"/>
                <a:sym typeface="Times New Roman"/>
              </a:rPr>
              <a:t>C / ý</a:t>
            </a:r>
            <a:r>
              <a:rPr b="0" i="1" lang="en-US" sz="3200" u="none" cap="none" strike="noStrike">
                <a:solidFill>
                  <a:schemeClr val="lt1"/>
                </a:solidFill>
                <a:latin typeface="Times New Roman"/>
                <a:ea typeface="Times New Roman"/>
                <a:cs typeface="Times New Roman"/>
                <a:sym typeface="Times New Roman"/>
              </a:rPr>
              <a:t>:  Sóng ngang truyền được trong chất rắn và trên bề mặt chất lỏng</a:t>
            </a:r>
            <a:r>
              <a:rPr b="0" i="1" lang="en-US" sz="1800" u="none" cap="none" strike="noStrike">
                <a:solidFill>
                  <a:schemeClr val="lt1"/>
                </a:solidFill>
                <a:latin typeface="Arial"/>
                <a:ea typeface="Arial"/>
                <a:cs typeface="Arial"/>
                <a:sym typeface="Arial"/>
              </a:rPr>
              <a:t>.</a:t>
            </a:r>
            <a:endParaRPr/>
          </a:p>
        </p:txBody>
      </p:sp>
      <p:pic>
        <p:nvPicPr>
          <p:cNvPr descr="truyensong2" id="299" name="Google Shape;299;p57"/>
          <p:cNvPicPr preferRelativeResize="0"/>
          <p:nvPr/>
        </p:nvPicPr>
        <p:blipFill rotWithShape="1">
          <a:blip r:embed="rId3">
            <a:alphaModFix/>
          </a:blip>
          <a:srcRect b="0" l="0" r="0" t="0"/>
          <a:stretch/>
        </p:blipFill>
        <p:spPr>
          <a:xfrm>
            <a:off x="5410200" y="3957638"/>
            <a:ext cx="5245100" cy="1528762"/>
          </a:xfrm>
          <a:prstGeom prst="rect">
            <a:avLst/>
          </a:prstGeom>
          <a:noFill/>
          <a:ln>
            <a:noFill/>
          </a:ln>
        </p:spPr>
      </p:pic>
      <p:cxnSp>
        <p:nvCxnSpPr>
          <p:cNvPr id="300" name="Google Shape;300;p57"/>
          <p:cNvCxnSpPr/>
          <p:nvPr/>
        </p:nvCxnSpPr>
        <p:spPr>
          <a:xfrm>
            <a:off x="3581400" y="6248400"/>
            <a:ext cx="3886200" cy="0"/>
          </a:xfrm>
          <a:prstGeom prst="straightConnector1">
            <a:avLst/>
          </a:prstGeom>
          <a:noFill/>
          <a:ln cap="flat" cmpd="sng" w="25400">
            <a:solidFill>
              <a:schemeClr val="accent4"/>
            </a:solidFill>
            <a:prstDash val="solid"/>
            <a:round/>
            <a:headEnd len="med" w="med" type="none"/>
            <a:tailEnd len="med" w="med" type="triangle"/>
          </a:ln>
          <a:effectLst>
            <a:outerShdw blurRad="40000" rotWithShape="0" dir="5400000" dist="20000">
              <a:srgbClr val="000000">
                <a:alpha val="37647"/>
              </a:srgbClr>
            </a:outerShdw>
          </a:effectLst>
        </p:spPr>
      </p:cxnSp>
      <p:cxnSp>
        <p:nvCxnSpPr>
          <p:cNvPr id="301" name="Google Shape;301;p57"/>
          <p:cNvCxnSpPr/>
          <p:nvPr/>
        </p:nvCxnSpPr>
        <p:spPr>
          <a:xfrm>
            <a:off x="4419600" y="5715000"/>
            <a:ext cx="0" cy="1143000"/>
          </a:xfrm>
          <a:prstGeom prst="straightConnector1">
            <a:avLst/>
          </a:prstGeom>
          <a:noFill/>
          <a:ln cap="flat" cmpd="sng" w="57150">
            <a:solidFill>
              <a:srgbClr val="FF0000"/>
            </a:solidFill>
            <a:prstDash val="solid"/>
            <a:round/>
            <a:headEnd len="med" w="med" type="triangle"/>
            <a:tailEnd len="med" w="med" type="triangle"/>
          </a:ln>
        </p:spPr>
      </p:cxnSp>
      <p:sp>
        <p:nvSpPr>
          <p:cNvPr id="302" name="Google Shape;302;p57"/>
          <p:cNvSpPr txBox="1"/>
          <p:nvPr/>
        </p:nvSpPr>
        <p:spPr>
          <a:xfrm>
            <a:off x="4572000" y="5638800"/>
            <a:ext cx="2743200" cy="3667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Phương dao động</a:t>
            </a:r>
            <a:endParaRPr/>
          </a:p>
        </p:txBody>
      </p:sp>
      <p:sp>
        <p:nvSpPr>
          <p:cNvPr id="303" name="Google Shape;303;p57"/>
          <p:cNvSpPr txBox="1"/>
          <p:nvPr/>
        </p:nvSpPr>
        <p:spPr>
          <a:xfrm>
            <a:off x="7543800" y="6096000"/>
            <a:ext cx="2743200" cy="3667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Phương truyền sóng</a:t>
            </a:r>
            <a:endParaRPr/>
          </a:p>
        </p:txBody>
      </p:sp>
      <p:sp>
        <p:nvSpPr>
          <p:cNvPr id="304" name="Google Shape;304;p57"/>
          <p:cNvSpPr txBox="1"/>
          <p:nvPr/>
        </p:nvSpPr>
        <p:spPr>
          <a:xfrm>
            <a:off x="1981200" y="1066800"/>
            <a:ext cx="4546600" cy="5238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accent4"/>
              </a:buClr>
              <a:buSzPts val="2800"/>
              <a:buFont typeface="Times New Roman"/>
              <a:buNone/>
            </a:pPr>
            <a:r>
              <a:rPr b="1" i="0" lang="en-US" sz="2800" u="none" cap="none" strike="noStrike">
                <a:solidFill>
                  <a:schemeClr val="accent4"/>
                </a:solidFill>
                <a:latin typeface="Times New Roman"/>
                <a:ea typeface="Times New Roman"/>
                <a:cs typeface="Times New Roman"/>
                <a:sym typeface="Times New Roman"/>
              </a:rPr>
              <a:t>I. SÓNG NGANG:</a:t>
            </a:r>
            <a:endParaRPr/>
          </a:p>
        </p:txBody>
      </p:sp>
      <p:pic>
        <p:nvPicPr>
          <p:cNvPr descr="Wave1" id="305" name="Google Shape;305;p57"/>
          <p:cNvPicPr preferRelativeResize="0"/>
          <p:nvPr/>
        </p:nvPicPr>
        <p:blipFill rotWithShape="1">
          <a:blip r:embed="rId4">
            <a:alphaModFix/>
          </a:blip>
          <a:srcRect b="0" l="0" r="0" t="0"/>
          <a:stretch/>
        </p:blipFill>
        <p:spPr>
          <a:xfrm>
            <a:off x="1771650" y="3952875"/>
            <a:ext cx="3505200" cy="16097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04"/>
                                        </p:tgtEl>
                                        <p:attrNameLst>
                                          <p:attrName>style.visibility</p:attrName>
                                        </p:attrNameLst>
                                      </p:cBhvr>
                                      <p:to>
                                        <p:strVal val="visible"/>
                                      </p:to>
                                    </p:set>
                                    <p:animEffect filter="fade" transition="in">
                                      <p:cBhvr>
                                        <p:cTn dur="500"/>
                                        <p:tgtEl>
                                          <p:spTgt spid="3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7"/>
                                        </p:tgtEl>
                                        <p:attrNameLst>
                                          <p:attrName>style.visibility</p:attrName>
                                        </p:attrNameLst>
                                      </p:cBhvr>
                                      <p:to>
                                        <p:strVal val="visible"/>
                                      </p:to>
                                    </p:set>
                                    <p:animEffect filter="fade" transition="in">
                                      <p:cBhvr>
                                        <p:cTn dur="500"/>
                                        <p:tgtEl>
                                          <p:spTgt spid="297"/>
                                        </p:tgtEl>
                                      </p:cBhvr>
                                    </p:animEffect>
                                  </p:childTnLst>
                                </p:cTn>
                              </p:par>
                              <p:par>
                                <p:cTn fill="hold" nodeType="withEffect" presetClass="entr" presetID="10" presetSubtype="0">
                                  <p:stCondLst>
                                    <p:cond delay="0"/>
                                  </p:stCondLst>
                                  <p:childTnLst>
                                    <p:set>
                                      <p:cBhvr>
                                        <p:cTn dur="1" fill="hold">
                                          <p:stCondLst>
                                            <p:cond delay="0"/>
                                          </p:stCondLst>
                                        </p:cTn>
                                        <p:tgtEl>
                                          <p:spTgt spid="298"/>
                                        </p:tgtEl>
                                        <p:attrNameLst>
                                          <p:attrName>style.visibility</p:attrName>
                                        </p:attrNameLst>
                                      </p:cBhvr>
                                      <p:to>
                                        <p:strVal val="visible"/>
                                      </p:to>
                                    </p:set>
                                    <p:animEffect filter="fade" transition="in">
                                      <p:cBhvr>
                                        <p:cTn dur="500"/>
                                        <p:tgtEl>
                                          <p:spTgt spid="298"/>
                                        </p:tgtEl>
                                      </p:cBhvr>
                                    </p:animEffect>
                                  </p:childTnLst>
                                </p:cTn>
                              </p:par>
                              <p:par>
                                <p:cTn fill="hold" nodeType="withEffect" presetClass="entr" presetID="10" presetSubtype="0">
                                  <p:stCondLst>
                                    <p:cond delay="0"/>
                                  </p:stCondLst>
                                  <p:childTnLst>
                                    <p:set>
                                      <p:cBhvr>
                                        <p:cTn dur="1" fill="hold">
                                          <p:stCondLst>
                                            <p:cond delay="0"/>
                                          </p:stCondLst>
                                        </p:cTn>
                                        <p:tgtEl>
                                          <p:spTgt spid="303"/>
                                        </p:tgtEl>
                                        <p:attrNameLst>
                                          <p:attrName>style.visibility</p:attrName>
                                        </p:attrNameLst>
                                      </p:cBhvr>
                                      <p:to>
                                        <p:strVal val="visible"/>
                                      </p:to>
                                    </p:set>
                                    <p:animEffect filter="fade" transition="in">
                                      <p:cBhvr>
                                        <p:cTn dur="500"/>
                                        <p:tgtEl>
                                          <p:spTgt spid="303"/>
                                        </p:tgtEl>
                                      </p:cBhvr>
                                    </p:animEffect>
                                  </p:childTnLst>
                                </p:cTn>
                              </p:par>
                              <p:par>
                                <p:cTn fill="hold" nodeType="withEffect" presetClass="entr" presetID="10" presetSubtype="0">
                                  <p:stCondLst>
                                    <p:cond delay="0"/>
                                  </p:stCondLst>
                                  <p:childTnLst>
                                    <p:set>
                                      <p:cBhvr>
                                        <p:cTn dur="1" fill="hold">
                                          <p:stCondLst>
                                            <p:cond delay="0"/>
                                          </p:stCondLst>
                                        </p:cTn>
                                        <p:tgtEl>
                                          <p:spTgt spid="300"/>
                                        </p:tgtEl>
                                        <p:attrNameLst>
                                          <p:attrName>style.visibility</p:attrName>
                                        </p:attrNameLst>
                                      </p:cBhvr>
                                      <p:to>
                                        <p:strVal val="visible"/>
                                      </p:to>
                                    </p:set>
                                    <p:animEffect filter="fade" transition="in">
                                      <p:cBhvr>
                                        <p:cTn dur="500"/>
                                        <p:tgtEl>
                                          <p:spTgt spid="300"/>
                                        </p:tgtEl>
                                      </p:cBhvr>
                                    </p:animEffect>
                                  </p:childTnLst>
                                </p:cTn>
                              </p:par>
                              <p:par>
                                <p:cTn fill="hold" nodeType="withEffect" presetClass="entr" presetID="10" presetSubtype="0">
                                  <p:stCondLst>
                                    <p:cond delay="0"/>
                                  </p:stCondLst>
                                  <p:childTnLst>
                                    <p:set>
                                      <p:cBhvr>
                                        <p:cTn dur="1" fill="hold">
                                          <p:stCondLst>
                                            <p:cond delay="0"/>
                                          </p:stCondLst>
                                        </p:cTn>
                                        <p:tgtEl>
                                          <p:spTgt spid="301"/>
                                        </p:tgtEl>
                                        <p:attrNameLst>
                                          <p:attrName>style.visibility</p:attrName>
                                        </p:attrNameLst>
                                      </p:cBhvr>
                                      <p:to>
                                        <p:strVal val="visible"/>
                                      </p:to>
                                    </p:set>
                                    <p:animEffect filter="fade" transition="in">
                                      <p:cBhvr>
                                        <p:cTn dur="500"/>
                                        <p:tgtEl>
                                          <p:spTgt spid="301"/>
                                        </p:tgtEl>
                                      </p:cBhvr>
                                    </p:animEffect>
                                  </p:childTnLst>
                                </p:cTn>
                              </p:par>
                              <p:par>
                                <p:cTn fill="hold" nodeType="withEffect" presetClass="entr" presetID="10" presetSubtype="0">
                                  <p:stCondLst>
                                    <p:cond delay="0"/>
                                  </p:stCondLst>
                                  <p:childTnLst>
                                    <p:set>
                                      <p:cBhvr>
                                        <p:cTn dur="1" fill="hold">
                                          <p:stCondLst>
                                            <p:cond delay="0"/>
                                          </p:stCondLst>
                                        </p:cTn>
                                        <p:tgtEl>
                                          <p:spTgt spid="302"/>
                                        </p:tgtEl>
                                        <p:attrNameLst>
                                          <p:attrName>style.visibility</p:attrName>
                                        </p:attrNameLst>
                                      </p:cBhvr>
                                      <p:to>
                                        <p:strVal val="visible"/>
                                      </p:to>
                                    </p:set>
                                    <p:animEffect filter="fade" transition="in">
                                      <p:cBhvr>
                                        <p:cTn dur="500"/>
                                        <p:tgtEl>
                                          <p:spTgt spid="302"/>
                                        </p:tgtEl>
                                      </p:cBhvr>
                                    </p:animEffect>
                                  </p:childTnLst>
                                </p:cTn>
                              </p:par>
                              <p:par>
                                <p:cTn fill="hold" nodeType="withEffect" presetClass="entr" presetID="10" presetSubtype="0">
                                  <p:stCondLst>
                                    <p:cond delay="0"/>
                                  </p:stCondLst>
                                  <p:childTnLst>
                                    <p:set>
                                      <p:cBhvr>
                                        <p:cTn dur="1" fill="hold">
                                          <p:stCondLst>
                                            <p:cond delay="0"/>
                                          </p:stCondLst>
                                        </p:cTn>
                                        <p:tgtEl>
                                          <p:spTgt spid="305"/>
                                        </p:tgtEl>
                                        <p:attrNameLst>
                                          <p:attrName>style.visibility</p:attrName>
                                        </p:attrNameLst>
                                      </p:cBhvr>
                                      <p:to>
                                        <p:strVal val="visible"/>
                                      </p:to>
                                    </p:set>
                                    <p:animEffect filter="fade" transition="in">
                                      <p:cBhvr>
                                        <p:cTn dur="500"/>
                                        <p:tgtEl>
                                          <p:spTgt spid="305"/>
                                        </p:tgtEl>
                                      </p:cBhvr>
                                    </p:animEffect>
                                  </p:childTnLst>
                                </p:cTn>
                              </p:par>
                              <p:par>
                                <p:cTn fill="hold" nodeType="withEffect" presetClass="entr" presetID="10" presetSubtype="0">
                                  <p:stCondLst>
                                    <p:cond delay="0"/>
                                  </p:stCondLst>
                                  <p:childTnLst>
                                    <p:set>
                                      <p:cBhvr>
                                        <p:cTn dur="1" fill="hold">
                                          <p:stCondLst>
                                            <p:cond delay="0"/>
                                          </p:stCondLst>
                                        </p:cTn>
                                        <p:tgtEl>
                                          <p:spTgt spid="299"/>
                                        </p:tgtEl>
                                        <p:attrNameLst>
                                          <p:attrName>style.visibility</p:attrName>
                                        </p:attrNameLst>
                                      </p:cBhvr>
                                      <p:to>
                                        <p:strVal val="visible"/>
                                      </p:to>
                                    </p:set>
                                    <p:animEffect filter="fade" transition="in">
                                      <p:cBhvr>
                                        <p:cTn dur="300"/>
                                        <p:tgtEl>
                                          <p:spTgt spid="299"/>
                                        </p:tgtEl>
                                      </p:cBhvr>
                                    </p:animEffect>
                                  </p:childTnLst>
                                </p:cTn>
                              </p:par>
                              <p:par>
                                <p:cTn fill="hold" nodeType="withEffect" presetClass="entr" presetID="10" presetSubtype="0">
                                  <p:stCondLst>
                                    <p:cond delay="0"/>
                                  </p:stCondLst>
                                  <p:childTnLst>
                                    <p:set>
                                      <p:cBhvr>
                                        <p:cTn dur="1" fill="hold">
                                          <p:stCondLst>
                                            <p:cond delay="0"/>
                                          </p:stCondLst>
                                        </p:cTn>
                                        <p:tgtEl>
                                          <p:spTgt spid="303"/>
                                        </p:tgtEl>
                                        <p:attrNameLst>
                                          <p:attrName>style.visibility</p:attrName>
                                        </p:attrNameLst>
                                      </p:cBhvr>
                                      <p:to>
                                        <p:strVal val="visible"/>
                                      </p:to>
                                    </p:set>
                                    <p:animEffect filter="fade" transition="in">
                                      <p:cBhvr>
                                        <p:cTn dur="500"/>
                                        <p:tgtEl>
                                          <p:spTgt spid="3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58"/>
          <p:cNvSpPr txBox="1"/>
          <p:nvPr/>
        </p:nvSpPr>
        <p:spPr>
          <a:xfrm>
            <a:off x="1703388" y="1073151"/>
            <a:ext cx="8856662" cy="104616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Clr>
                <a:schemeClr val="lt1"/>
              </a:buClr>
              <a:buSzPts val="3000"/>
              <a:buFont typeface="Times New Roman"/>
              <a:buNone/>
            </a:pPr>
            <a:r>
              <a:rPr b="0" i="1" lang="en-US" sz="3000" u="none" cap="none" strike="noStrike">
                <a:solidFill>
                  <a:schemeClr val="lt1"/>
                </a:solidFill>
                <a:latin typeface="Times New Roman"/>
                <a:ea typeface="Times New Roman"/>
                <a:cs typeface="Times New Roman"/>
                <a:sym typeface="Times New Roman"/>
              </a:rPr>
              <a:t>- Sóng dọc là sóng trong đó các phần tử của môi trường dao động theo phương trùng với phương truyền sóng</a:t>
            </a:r>
            <a:r>
              <a:rPr b="0" i="1" lang="en-US" sz="3200" u="none" cap="none" strike="noStrike">
                <a:solidFill>
                  <a:schemeClr val="lt1"/>
                </a:solidFill>
                <a:latin typeface="Times New Roman"/>
                <a:ea typeface="Times New Roman"/>
                <a:cs typeface="Times New Roman"/>
                <a:sym typeface="Times New Roman"/>
              </a:rPr>
              <a:t>.</a:t>
            </a:r>
            <a:endParaRPr/>
          </a:p>
        </p:txBody>
      </p:sp>
      <p:sp>
        <p:nvSpPr>
          <p:cNvPr id="311" name="Google Shape;311;p58"/>
          <p:cNvSpPr txBox="1"/>
          <p:nvPr/>
        </p:nvSpPr>
        <p:spPr>
          <a:xfrm>
            <a:off x="1582007" y="2301875"/>
            <a:ext cx="8856662" cy="10160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Clr>
                <a:schemeClr val="lt1"/>
              </a:buClr>
              <a:buSzPts val="3000"/>
              <a:buFont typeface="Times New Roman"/>
              <a:buNone/>
            </a:pPr>
            <a:r>
              <a:rPr b="1" i="1" lang="en-US" sz="3000" u="none" cap="none" strike="noStrike">
                <a:solidFill>
                  <a:schemeClr val="lt1"/>
                </a:solidFill>
                <a:latin typeface="Times New Roman"/>
                <a:ea typeface="Times New Roman"/>
                <a:cs typeface="Times New Roman"/>
                <a:sym typeface="Times New Roman"/>
              </a:rPr>
              <a:t>  C /ý </a:t>
            </a:r>
            <a:r>
              <a:rPr b="0" i="1" lang="en-US" sz="3000" u="none" cap="none" strike="noStrike">
                <a:solidFill>
                  <a:schemeClr val="lt1"/>
                </a:solidFill>
                <a:latin typeface="Times New Roman"/>
                <a:ea typeface="Times New Roman"/>
                <a:cs typeface="Times New Roman"/>
                <a:sym typeface="Times New Roman"/>
              </a:rPr>
              <a:t>: Sóng dọc truyền được trong chất rắn, chất lỏng và  chất khí.</a:t>
            </a:r>
            <a:endParaRPr/>
          </a:p>
        </p:txBody>
      </p:sp>
      <p:pic>
        <p:nvPicPr>
          <p:cNvPr descr="pwave" id="312" name="Google Shape;312;p58"/>
          <p:cNvPicPr preferRelativeResize="0"/>
          <p:nvPr/>
        </p:nvPicPr>
        <p:blipFill rotWithShape="1">
          <a:blip r:embed="rId3">
            <a:alphaModFix/>
          </a:blip>
          <a:srcRect b="0" l="0" r="0" t="0"/>
          <a:stretch/>
        </p:blipFill>
        <p:spPr>
          <a:xfrm>
            <a:off x="3071813" y="3429000"/>
            <a:ext cx="7162800" cy="1006475"/>
          </a:xfrm>
          <a:prstGeom prst="rect">
            <a:avLst/>
          </a:prstGeom>
          <a:noFill/>
          <a:ln>
            <a:noFill/>
          </a:ln>
        </p:spPr>
      </p:pic>
      <p:cxnSp>
        <p:nvCxnSpPr>
          <p:cNvPr id="313" name="Google Shape;313;p58"/>
          <p:cNvCxnSpPr/>
          <p:nvPr/>
        </p:nvCxnSpPr>
        <p:spPr>
          <a:xfrm>
            <a:off x="3200400" y="4652963"/>
            <a:ext cx="3886200" cy="0"/>
          </a:xfrm>
          <a:prstGeom prst="straightConnector1">
            <a:avLst/>
          </a:prstGeom>
          <a:noFill/>
          <a:ln cap="flat" cmpd="sng" w="25400">
            <a:solidFill>
              <a:schemeClr val="accent4"/>
            </a:solidFill>
            <a:prstDash val="solid"/>
            <a:round/>
            <a:headEnd len="med" w="med" type="none"/>
            <a:tailEnd len="med" w="med" type="triangle"/>
          </a:ln>
          <a:effectLst>
            <a:outerShdw blurRad="40000" rotWithShape="0" dir="5400000" dist="20000">
              <a:srgbClr val="000000">
                <a:alpha val="37647"/>
              </a:srgbClr>
            </a:outerShdw>
          </a:effectLst>
        </p:spPr>
      </p:cxnSp>
      <p:sp>
        <p:nvSpPr>
          <p:cNvPr id="314" name="Google Shape;314;p58"/>
          <p:cNvSpPr txBox="1"/>
          <p:nvPr/>
        </p:nvSpPr>
        <p:spPr>
          <a:xfrm>
            <a:off x="4191000" y="4646613"/>
            <a:ext cx="2743200" cy="3667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Phương dao động</a:t>
            </a:r>
            <a:endParaRPr/>
          </a:p>
        </p:txBody>
      </p:sp>
      <p:sp>
        <p:nvSpPr>
          <p:cNvPr id="315" name="Google Shape;315;p58"/>
          <p:cNvSpPr txBox="1"/>
          <p:nvPr/>
        </p:nvSpPr>
        <p:spPr>
          <a:xfrm>
            <a:off x="7162800" y="4437063"/>
            <a:ext cx="2743200" cy="4000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lt1"/>
              </a:buClr>
              <a:buSzPts val="2000"/>
              <a:buFont typeface="Times New Roman"/>
              <a:buNone/>
            </a:pPr>
            <a:r>
              <a:rPr b="0" i="0" lang="en-US" sz="2000" u="none" cap="none" strike="noStrike">
                <a:solidFill>
                  <a:schemeClr val="lt1"/>
                </a:solidFill>
                <a:latin typeface="Times New Roman"/>
                <a:ea typeface="Times New Roman"/>
                <a:cs typeface="Times New Roman"/>
                <a:sym typeface="Times New Roman"/>
              </a:rPr>
              <a:t>Phương truyền sóng</a:t>
            </a:r>
            <a:endParaRPr/>
          </a:p>
        </p:txBody>
      </p:sp>
      <p:cxnSp>
        <p:nvCxnSpPr>
          <p:cNvPr id="316" name="Google Shape;316;p58"/>
          <p:cNvCxnSpPr/>
          <p:nvPr/>
        </p:nvCxnSpPr>
        <p:spPr>
          <a:xfrm>
            <a:off x="4208463" y="4652963"/>
            <a:ext cx="1600200" cy="0"/>
          </a:xfrm>
          <a:prstGeom prst="straightConnector1">
            <a:avLst/>
          </a:prstGeom>
          <a:noFill/>
          <a:ln cap="flat" cmpd="sng" w="57150">
            <a:solidFill>
              <a:srgbClr val="FF0000"/>
            </a:solidFill>
            <a:prstDash val="solid"/>
            <a:round/>
            <a:headEnd len="med" w="med" type="triangle"/>
            <a:tailEnd len="med" w="med" type="triangle"/>
          </a:ln>
        </p:spPr>
      </p:cxnSp>
      <p:pic>
        <p:nvPicPr>
          <p:cNvPr descr="songdoc" id="317" name="Google Shape;317;p58"/>
          <p:cNvPicPr preferRelativeResize="0"/>
          <p:nvPr/>
        </p:nvPicPr>
        <p:blipFill rotWithShape="1">
          <a:blip r:embed="rId4">
            <a:alphaModFix/>
          </a:blip>
          <a:srcRect b="0" l="0" r="0" t="0"/>
          <a:stretch/>
        </p:blipFill>
        <p:spPr>
          <a:xfrm>
            <a:off x="2667000" y="5013325"/>
            <a:ext cx="7162800" cy="1119188"/>
          </a:xfrm>
          <a:prstGeom prst="rect">
            <a:avLst/>
          </a:prstGeom>
          <a:noFill/>
          <a:ln>
            <a:noFill/>
          </a:ln>
        </p:spPr>
      </p:pic>
      <p:sp>
        <p:nvSpPr>
          <p:cNvPr id="318" name="Google Shape;318;p58"/>
          <p:cNvSpPr txBox="1"/>
          <p:nvPr/>
        </p:nvSpPr>
        <p:spPr>
          <a:xfrm>
            <a:off x="1892188" y="339725"/>
            <a:ext cx="2971800" cy="5794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FFC000"/>
              </a:buClr>
              <a:buSzPts val="3200"/>
              <a:buFont typeface="Times New Roman"/>
              <a:buNone/>
            </a:pPr>
            <a:r>
              <a:rPr b="1" i="0" lang="en-US" sz="3200" u="none" cap="none" strike="noStrike">
                <a:solidFill>
                  <a:srgbClr val="FFC000"/>
                </a:solidFill>
                <a:latin typeface="Times New Roman"/>
                <a:ea typeface="Times New Roman"/>
                <a:cs typeface="Times New Roman"/>
                <a:sym typeface="Times New Roman"/>
              </a:rPr>
              <a:t>II. Sóng dọc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0"/>
                                        </p:tgtEl>
                                        <p:attrNameLst>
                                          <p:attrName>style.visibility</p:attrName>
                                        </p:attrNameLst>
                                      </p:cBhvr>
                                      <p:to>
                                        <p:strVal val="visible"/>
                                      </p:to>
                                    </p:set>
                                    <p:animEffect filter="fade" transition="in">
                                      <p:cBhvr>
                                        <p:cTn dur="500"/>
                                        <p:tgtEl>
                                          <p:spTgt spid="310"/>
                                        </p:tgtEl>
                                      </p:cBhvr>
                                    </p:animEffect>
                                  </p:childTnLst>
                                </p:cTn>
                              </p:par>
                              <p:par>
                                <p:cTn fill="hold" nodeType="withEffect" presetClass="entr" presetID="10" presetSubtype="0">
                                  <p:stCondLst>
                                    <p:cond delay="0"/>
                                  </p:stCondLst>
                                  <p:childTnLst>
                                    <p:set>
                                      <p:cBhvr>
                                        <p:cTn dur="1" fill="hold">
                                          <p:stCondLst>
                                            <p:cond delay="0"/>
                                          </p:stCondLst>
                                        </p:cTn>
                                        <p:tgtEl>
                                          <p:spTgt spid="311"/>
                                        </p:tgtEl>
                                        <p:attrNameLst>
                                          <p:attrName>style.visibility</p:attrName>
                                        </p:attrNameLst>
                                      </p:cBhvr>
                                      <p:to>
                                        <p:strVal val="visible"/>
                                      </p:to>
                                    </p:set>
                                    <p:animEffect filter="fade" transition="in">
                                      <p:cBhvr>
                                        <p:cTn dur="500"/>
                                        <p:tgtEl>
                                          <p:spTgt spid="311"/>
                                        </p:tgtEl>
                                      </p:cBhvr>
                                    </p:animEffect>
                                  </p:childTnLst>
                                </p:cTn>
                              </p:par>
                              <p:par>
                                <p:cTn fill="hold" nodeType="withEffect" presetClass="entr" presetID="10" presetSubtype="0">
                                  <p:stCondLst>
                                    <p:cond delay="0"/>
                                  </p:stCondLst>
                                  <p:childTnLst>
                                    <p:set>
                                      <p:cBhvr>
                                        <p:cTn dur="1" fill="hold">
                                          <p:stCondLst>
                                            <p:cond delay="0"/>
                                          </p:stCondLst>
                                        </p:cTn>
                                        <p:tgtEl>
                                          <p:spTgt spid="312"/>
                                        </p:tgtEl>
                                        <p:attrNameLst>
                                          <p:attrName>style.visibility</p:attrName>
                                        </p:attrNameLst>
                                      </p:cBhvr>
                                      <p:to>
                                        <p:strVal val="visible"/>
                                      </p:to>
                                    </p:set>
                                    <p:animEffect filter="fade" transition="in">
                                      <p:cBhvr>
                                        <p:cTn dur="500"/>
                                        <p:tgtEl>
                                          <p:spTgt spid="312"/>
                                        </p:tgtEl>
                                      </p:cBhvr>
                                    </p:animEffect>
                                  </p:childTnLst>
                                </p:cTn>
                              </p:par>
                              <p:par>
                                <p:cTn fill="hold" nodeType="withEffect" presetClass="entr" presetID="10" presetSubtype="0">
                                  <p:stCondLst>
                                    <p:cond delay="0"/>
                                  </p:stCondLst>
                                  <p:childTnLst>
                                    <p:set>
                                      <p:cBhvr>
                                        <p:cTn dur="1" fill="hold">
                                          <p:stCondLst>
                                            <p:cond delay="0"/>
                                          </p:stCondLst>
                                        </p:cTn>
                                        <p:tgtEl>
                                          <p:spTgt spid="316"/>
                                        </p:tgtEl>
                                        <p:attrNameLst>
                                          <p:attrName>style.visibility</p:attrName>
                                        </p:attrNameLst>
                                      </p:cBhvr>
                                      <p:to>
                                        <p:strVal val="visible"/>
                                      </p:to>
                                    </p:set>
                                    <p:animEffect filter="fade" transition="in">
                                      <p:cBhvr>
                                        <p:cTn dur="500"/>
                                        <p:tgtEl>
                                          <p:spTgt spid="316"/>
                                        </p:tgtEl>
                                      </p:cBhvr>
                                    </p:animEffect>
                                  </p:childTnLst>
                                </p:cTn>
                              </p:par>
                              <p:par>
                                <p:cTn fill="hold" nodeType="withEffect" presetClass="entr" presetID="10" presetSubtype="0">
                                  <p:stCondLst>
                                    <p:cond delay="0"/>
                                  </p:stCondLst>
                                  <p:childTnLst>
                                    <p:set>
                                      <p:cBhvr>
                                        <p:cTn dur="1" fill="hold">
                                          <p:stCondLst>
                                            <p:cond delay="0"/>
                                          </p:stCondLst>
                                        </p:cTn>
                                        <p:tgtEl>
                                          <p:spTgt spid="313"/>
                                        </p:tgtEl>
                                        <p:attrNameLst>
                                          <p:attrName>style.visibility</p:attrName>
                                        </p:attrNameLst>
                                      </p:cBhvr>
                                      <p:to>
                                        <p:strVal val="visible"/>
                                      </p:to>
                                    </p:set>
                                    <p:animEffect filter="fade" transition="in">
                                      <p:cBhvr>
                                        <p:cTn dur="500"/>
                                        <p:tgtEl>
                                          <p:spTgt spid="313"/>
                                        </p:tgtEl>
                                      </p:cBhvr>
                                    </p:animEffect>
                                  </p:childTnLst>
                                </p:cTn>
                              </p:par>
                              <p:par>
                                <p:cTn fill="hold" nodeType="withEffect" presetClass="entr" presetID="10" presetSubtype="0">
                                  <p:stCondLst>
                                    <p:cond delay="0"/>
                                  </p:stCondLst>
                                  <p:childTnLst>
                                    <p:set>
                                      <p:cBhvr>
                                        <p:cTn dur="1" fill="hold">
                                          <p:stCondLst>
                                            <p:cond delay="0"/>
                                          </p:stCondLst>
                                        </p:cTn>
                                        <p:tgtEl>
                                          <p:spTgt spid="314"/>
                                        </p:tgtEl>
                                        <p:attrNameLst>
                                          <p:attrName>style.visibility</p:attrName>
                                        </p:attrNameLst>
                                      </p:cBhvr>
                                      <p:to>
                                        <p:strVal val="visible"/>
                                      </p:to>
                                    </p:set>
                                    <p:animEffect filter="fade" transition="in">
                                      <p:cBhvr>
                                        <p:cTn dur="500"/>
                                        <p:tgtEl>
                                          <p:spTgt spid="314"/>
                                        </p:tgtEl>
                                      </p:cBhvr>
                                    </p:animEffect>
                                  </p:childTnLst>
                                </p:cTn>
                              </p:par>
                              <p:par>
                                <p:cTn fill="hold" nodeType="withEffect" presetClass="entr" presetID="10" presetSubtype="0">
                                  <p:stCondLst>
                                    <p:cond delay="0"/>
                                  </p:stCondLst>
                                  <p:childTnLst>
                                    <p:set>
                                      <p:cBhvr>
                                        <p:cTn dur="1" fill="hold">
                                          <p:stCondLst>
                                            <p:cond delay="0"/>
                                          </p:stCondLst>
                                        </p:cTn>
                                        <p:tgtEl>
                                          <p:spTgt spid="315"/>
                                        </p:tgtEl>
                                        <p:attrNameLst>
                                          <p:attrName>style.visibility</p:attrName>
                                        </p:attrNameLst>
                                      </p:cBhvr>
                                      <p:to>
                                        <p:strVal val="visible"/>
                                      </p:to>
                                    </p:set>
                                    <p:animEffect filter="fade" transition="in">
                                      <p:cBhvr>
                                        <p:cTn dur="500"/>
                                        <p:tgtEl>
                                          <p:spTgt spid="315"/>
                                        </p:tgtEl>
                                      </p:cBhvr>
                                    </p:animEffect>
                                  </p:childTnLst>
                                </p:cTn>
                              </p:par>
                              <p:par>
                                <p:cTn fill="hold" nodeType="withEffect" presetClass="entr" presetID="10" presetSubtype="0">
                                  <p:stCondLst>
                                    <p:cond delay="0"/>
                                  </p:stCondLst>
                                  <p:childTnLst>
                                    <p:set>
                                      <p:cBhvr>
                                        <p:cTn dur="1" fill="hold">
                                          <p:stCondLst>
                                            <p:cond delay="0"/>
                                          </p:stCondLst>
                                        </p:cTn>
                                        <p:tgtEl>
                                          <p:spTgt spid="317"/>
                                        </p:tgtEl>
                                        <p:attrNameLst>
                                          <p:attrName>style.visibility</p:attrName>
                                        </p:attrNameLst>
                                      </p:cBhvr>
                                      <p:to>
                                        <p:strVal val="visible"/>
                                      </p:to>
                                    </p:set>
                                    <p:animEffect filter="fade" transition="in">
                                      <p:cBhvr>
                                        <p:cTn dur="700"/>
                                        <p:tgtEl>
                                          <p:spTgt spid="317"/>
                                        </p:tgtEl>
                                      </p:cBhvr>
                                    </p:animEffect>
                                  </p:childTnLst>
                                </p:cTn>
                              </p:par>
                              <p:par>
                                <p:cTn fill="hold" nodeType="withEffect" presetClass="entr" presetID="10" presetSubtype="0">
                                  <p:stCondLst>
                                    <p:cond delay="0"/>
                                  </p:stCondLst>
                                  <p:childTnLst>
                                    <p:set>
                                      <p:cBhvr>
                                        <p:cTn dur="1" fill="hold">
                                          <p:stCondLst>
                                            <p:cond delay="0"/>
                                          </p:stCondLst>
                                        </p:cTn>
                                        <p:tgtEl>
                                          <p:spTgt spid="318"/>
                                        </p:tgtEl>
                                        <p:attrNameLst>
                                          <p:attrName>style.visibility</p:attrName>
                                        </p:attrNameLst>
                                      </p:cBhvr>
                                      <p:to>
                                        <p:strVal val="visible"/>
                                      </p:to>
                                    </p:set>
                                    <p:animEffect filter="fade" transition="in">
                                      <p:cBhvr>
                                        <p:cTn dur="500"/>
                                        <p:tgtEl>
                                          <p:spTgt spid="3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5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rganic">
  <a:themeElements>
    <a:clrScheme name="Yellow">
      <a:dk1>
        <a:srgbClr val="000000"/>
      </a:dk1>
      <a:lt1>
        <a:srgbClr val="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