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Bebas Neue" panose="020B0604020202020204" charset="0"/>
      <p:regular r:id="rId29"/>
    </p:embeddedFont>
    <p:embeddedFont>
      <p:font typeface="Hammersmith One" panose="020B0604020202020204" charset="0"/>
      <p:regular r:id="rId30"/>
    </p:embeddedFont>
    <p:embeddedFont>
      <p:font typeface="Lobster" panose="020B0604020202020204" charset="0"/>
      <p:regular r:id="rId31"/>
    </p:embeddedFont>
    <p:embeddedFont>
      <p:font typeface="Quicksand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4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6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5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6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7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8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9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3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14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5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709829" flipH="1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l="4927" b="46222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60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-US" sz="6000" b="0" i="0" u="none" strike="noStrike" cap="non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sz="6000" b="0" i="0" u="none" strike="noStrike" cap="non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l="4927" b="46222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sz="32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lang="en-US" sz="32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sz="3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85" t="-3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sz="32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60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751806" y="87216"/>
            <a:ext cx="7704000" cy="40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712380"/>
            <a:ext cx="9072438" cy="508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hòa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= 2cos(πt + π/6) cm.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π</a:t>
            </a:r>
            <a:r>
              <a:rPr lang="en-US" sz="32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 = 0,5 (s).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tốc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cực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endParaRPr sz="3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>
            <a:spLocks noGrp="1"/>
          </p:cNvSpPr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DAF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l="4927" b="46222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-US" sz="4400" b="0" i="0" u="none" strike="noStrike" cap="non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sz="36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lang="en-US" sz="3200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lang="en-US" sz="3200" i="1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00" b="1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lang="en-US" sz="3200" i="1" baseline="-25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3200" b="1" i="1" baseline="-250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lang="en-US" sz="3200" b="1" i="1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lang="en-US" sz="3200" b="1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i="1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lang="en-US" sz="3600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sz="3200" b="0" i="0" u="none" strike="noStrike" cap="non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838</Words>
  <Application>Microsoft Office PowerPoint</Application>
  <PresentationFormat>On-screen Show (16:9)</PresentationFormat>
  <Paragraphs>51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Hammersmith One</vt:lpstr>
      <vt:lpstr>Lobster</vt:lpstr>
      <vt:lpstr>Arial</vt:lpstr>
      <vt:lpstr>Times New Roman</vt:lpstr>
      <vt:lpstr>Quicksand Medium</vt:lpstr>
      <vt:lpstr>Bebas Neue</vt:lpstr>
      <vt:lpstr>Environmental Activist CV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▪ Nhận xét: ▪ Vận tốc của vật luôn cùng chiều với chiều chuyển động; vật chuyển động theo chiều dương ⇒ v &gt; 0 ; vật chuyển động ngược chiều dương ⇒ v &lt; 0  ▪ Vận tốc của vật DĐ ĐH biến thiên điều hòa cùng tần số nhưng sớm pha π/2 so với với li độ. ▪ Vận tốc đổi chiều tại vị trí biên.  ▪ Ở vị trí biên (x = ± A ):     Độ lớn cực tiểu: v = 0  ▪ Ở VTCB  (x = 0 ): Độ lớn cực đại : vmax = ω.A. </vt:lpstr>
      <vt:lpstr>Do v sớm pha hơn x góc π/2</vt:lpstr>
      <vt:lpstr>2. Đồ thị của vận tốc </vt:lpstr>
      <vt:lpstr>PowerPoint Presentation</vt:lpstr>
      <vt:lpstr>Phiếu học tập số 2 Nêu dạng đồ thị của vận tốc theo thời gian?Lấy ví dụ? Từ đồ thị sau đây đọc và tính các giá trị liên quan?</vt:lpstr>
      <vt:lpstr>- Đồ thị (v- t): có dạng là một đường hình sin. - Trên đồ thị như hình vẽ là đồ thị vận tốc – thời gian của hai dao động điều hòa: - Vận tốc cực đại vmax: vmax1 = 4π cm/s; vmax2 = 2π cm/s. - Chu kì T = 0,2 s ⇨ T1 = T2 = 0,4 s. - Tần số góc ω: ω1 = ω2 =  = 5π (rad/s). - Biên độ A: A1 =  = 0,8 cm; A2 =  = 0,4 cm. </vt:lpstr>
      <vt:lpstr>PowerPoint Presentation</vt:lpstr>
      <vt:lpstr>1. Phương trình gia tốc</vt:lpstr>
      <vt:lpstr>1. Phương trình gia tốc</vt:lpstr>
      <vt:lpstr> </vt:lpstr>
      <vt:lpstr>2. Đồ thị của gia tốc</vt:lpstr>
      <vt:lpstr>2. Đồ thị của gia tốc</vt:lpstr>
      <vt:lpstr>PowerPoint Presentation</vt:lpstr>
      <vt:lpstr>LUYỆN TẬP</vt:lpstr>
      <vt:lpstr>LUYỆN TẬP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</cp:revision>
  <dcterms:modified xsi:type="dcterms:W3CDTF">2023-09-19T01:35:43Z</dcterms:modified>
</cp:coreProperties>
</file>