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88825"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6A5E26-BADB-4FD3-BC3A-8E2975C8D3C6}">
  <a:tblStyle styleId="{356A5E26-BADB-4FD3-BC3A-8E2975C8D3C6}"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8ECF4"/>
          </a:solidFill>
        </a:fill>
      </a:tcStyle>
    </a:lastRow>
    <a:seCell>
      <a:tcTxStyle/>
      <a:tcStyle>
        <a:tcBdr/>
      </a:tcStyle>
    </a:seCell>
    <a:swCell>
      <a:tcTxStyle/>
      <a:tcStyle>
        <a:tcBdr/>
      </a:tcStyle>
    </a:swCell>
    <a:firstRow>
      <a:tcTxStyle b="on" i="off"/>
      <a:tcStyle>
        <a:tcBdr/>
        <a:fill>
          <a:solidFill>
            <a:srgbClr val="E8ECF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09441" y="6356352"/>
            <a:ext cx="2844059" cy="365125"/>
          </a:xfrm>
          <a:prstGeom prst="rect">
            <a:avLst/>
          </a:prstGeom>
          <a:noFill/>
          <a:ln>
            <a:noFill/>
          </a:ln>
        </p:spPr>
        <p:txBody>
          <a:bodyPr spcFirstLastPara="1" wrap="square" lIns="122875" tIns="61425" rIns="122875" bIns="6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164515" y="6356352"/>
            <a:ext cx="3859795" cy="365125"/>
          </a:xfrm>
          <a:prstGeom prst="rect">
            <a:avLst/>
          </a:prstGeom>
          <a:noFill/>
          <a:ln>
            <a:noFill/>
          </a:ln>
        </p:spPr>
        <p:txBody>
          <a:bodyPr spcFirstLastPara="1" wrap="square" lIns="122875" tIns="61425" rIns="122875" bIns="6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735326" y="6356352"/>
            <a:ext cx="2844059" cy="365125"/>
          </a:xfrm>
          <a:prstGeom prst="rect">
            <a:avLst/>
          </a:prstGeom>
          <a:noFill/>
          <a:ln>
            <a:noFill/>
          </a:ln>
        </p:spPr>
        <p:txBody>
          <a:bodyPr spcFirstLastPara="1" wrap="square" lIns="122875" tIns="61425" rIns="122875" bIns="6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441" y="274639"/>
            <a:ext cx="10969943" cy="1143000"/>
          </a:xfrm>
          <a:prstGeom prst="rect">
            <a:avLst/>
          </a:prstGeom>
          <a:noFill/>
          <a:ln>
            <a:noFill/>
          </a:ln>
        </p:spPr>
        <p:txBody>
          <a:bodyPr spcFirstLastPara="1" wrap="square" lIns="122875" tIns="61425" rIns="122875" bIns="614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1431" y="-1621786"/>
            <a:ext cx="4525963" cy="10969943"/>
          </a:xfrm>
          <a:prstGeom prst="rect">
            <a:avLst/>
          </a:prstGeom>
          <a:noFill/>
          <a:ln>
            <a:noFill/>
          </a:ln>
        </p:spPr>
        <p:txBody>
          <a:bodyPr spcFirstLastPara="1" wrap="square" lIns="122875" tIns="61425" rIns="122875" bIns="614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441" y="6356352"/>
            <a:ext cx="2844059" cy="365125"/>
          </a:xfrm>
          <a:prstGeom prst="rect">
            <a:avLst/>
          </a:prstGeom>
          <a:noFill/>
          <a:ln>
            <a:noFill/>
          </a:ln>
        </p:spPr>
        <p:txBody>
          <a:bodyPr spcFirstLastPara="1" wrap="square" lIns="122875" tIns="61425" rIns="122875" bIns="6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4515" y="6356352"/>
            <a:ext cx="3859795" cy="365125"/>
          </a:xfrm>
          <a:prstGeom prst="rect">
            <a:avLst/>
          </a:prstGeom>
          <a:noFill/>
          <a:ln>
            <a:noFill/>
          </a:ln>
        </p:spPr>
        <p:txBody>
          <a:bodyPr spcFirstLastPara="1" wrap="square" lIns="122875" tIns="61425" rIns="122875" bIns="6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5326" y="6356352"/>
            <a:ext cx="2844059" cy="365125"/>
          </a:xfrm>
          <a:prstGeom prst="rect">
            <a:avLst/>
          </a:prstGeom>
          <a:noFill/>
          <a:ln>
            <a:noFill/>
          </a:ln>
        </p:spPr>
        <p:txBody>
          <a:bodyPr spcFirstLastPara="1" wrap="square" lIns="122875" tIns="61425" rIns="122875" bIns="6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2379" y="1829160"/>
            <a:ext cx="5851525" cy="2742486"/>
          </a:xfrm>
          <a:prstGeom prst="rect">
            <a:avLst/>
          </a:prstGeom>
          <a:noFill/>
          <a:ln>
            <a:noFill/>
          </a:ln>
        </p:spPr>
        <p:txBody>
          <a:bodyPr spcFirstLastPara="1" wrap="square" lIns="122875" tIns="61425" rIns="122875" bIns="614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5834" y="-811753"/>
            <a:ext cx="5851525" cy="8024310"/>
          </a:xfrm>
          <a:prstGeom prst="rect">
            <a:avLst/>
          </a:prstGeom>
          <a:noFill/>
          <a:ln>
            <a:noFill/>
          </a:ln>
        </p:spPr>
        <p:txBody>
          <a:bodyPr spcFirstLastPara="1" wrap="square" lIns="122875" tIns="61425" rIns="122875" bIns="614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441" y="6356352"/>
            <a:ext cx="2844059" cy="365125"/>
          </a:xfrm>
          <a:prstGeom prst="rect">
            <a:avLst/>
          </a:prstGeom>
          <a:noFill/>
          <a:ln>
            <a:noFill/>
          </a:ln>
        </p:spPr>
        <p:txBody>
          <a:bodyPr spcFirstLastPara="1" wrap="square" lIns="122875" tIns="61425" rIns="122875" bIns="6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4515" y="6356352"/>
            <a:ext cx="3859795" cy="365125"/>
          </a:xfrm>
          <a:prstGeom prst="rect">
            <a:avLst/>
          </a:prstGeom>
          <a:noFill/>
          <a:ln>
            <a:noFill/>
          </a:ln>
        </p:spPr>
        <p:txBody>
          <a:bodyPr spcFirstLastPara="1" wrap="square" lIns="122875" tIns="61425" rIns="122875" bIns="6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5326" y="6356352"/>
            <a:ext cx="2844059" cy="365125"/>
          </a:xfrm>
          <a:prstGeom prst="rect">
            <a:avLst/>
          </a:prstGeom>
          <a:noFill/>
          <a:ln>
            <a:noFill/>
          </a:ln>
        </p:spPr>
        <p:txBody>
          <a:bodyPr spcFirstLastPara="1" wrap="square" lIns="122875" tIns="61425" rIns="122875" bIns="6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914162" y="2130430"/>
            <a:ext cx="10360501" cy="1470025"/>
          </a:xfrm>
          <a:prstGeom prst="rect">
            <a:avLst/>
          </a:prstGeom>
          <a:noFill/>
          <a:ln>
            <a:noFill/>
          </a:ln>
        </p:spPr>
        <p:txBody>
          <a:bodyPr spcFirstLastPara="1" wrap="square" lIns="122875" tIns="61425" rIns="122875" bIns="614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828324" y="3886200"/>
            <a:ext cx="8532178" cy="1752600"/>
          </a:xfrm>
          <a:prstGeom prst="rect">
            <a:avLst/>
          </a:prstGeom>
          <a:noFill/>
          <a:ln>
            <a:noFill/>
          </a:ln>
        </p:spPr>
        <p:txBody>
          <a:bodyPr spcFirstLastPara="1" wrap="square" lIns="122875" tIns="61425" rIns="122875" bIns="61425" anchor="t" anchorCtr="0">
            <a:normAutofit/>
          </a:bodyPr>
          <a:lstStyle>
            <a:lvl1pPr lvl="0" algn="ctr">
              <a:spcBef>
                <a:spcPts val="860"/>
              </a:spcBef>
              <a:spcAft>
                <a:spcPts val="0"/>
              </a:spcAft>
              <a:buClr>
                <a:srgbClr val="888888"/>
              </a:buClr>
              <a:buSzPts val="4300"/>
              <a:buNone/>
              <a:defRPr>
                <a:solidFill>
                  <a:srgbClr val="888888"/>
                </a:solidFill>
              </a:defRPr>
            </a:lvl1pPr>
            <a:lvl2pPr lvl="1" algn="ctr">
              <a:spcBef>
                <a:spcPts val="780"/>
              </a:spcBef>
              <a:spcAft>
                <a:spcPts val="0"/>
              </a:spcAft>
              <a:buClr>
                <a:srgbClr val="888888"/>
              </a:buClr>
              <a:buSzPts val="39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540"/>
              </a:spcBef>
              <a:spcAft>
                <a:spcPts val="0"/>
              </a:spcAft>
              <a:buClr>
                <a:srgbClr val="888888"/>
              </a:buClr>
              <a:buSzPts val="2700"/>
              <a:buNone/>
              <a:defRPr>
                <a:solidFill>
                  <a:srgbClr val="888888"/>
                </a:solidFill>
              </a:defRPr>
            </a:lvl4pPr>
            <a:lvl5pPr lvl="4" algn="ctr">
              <a:spcBef>
                <a:spcPts val="540"/>
              </a:spcBef>
              <a:spcAft>
                <a:spcPts val="0"/>
              </a:spcAft>
              <a:buClr>
                <a:srgbClr val="888888"/>
              </a:buClr>
              <a:buSzPts val="2700"/>
              <a:buNone/>
              <a:defRPr>
                <a:solidFill>
                  <a:srgbClr val="888888"/>
                </a:solidFill>
              </a:defRPr>
            </a:lvl5pPr>
            <a:lvl6pPr lvl="5" algn="ctr">
              <a:spcBef>
                <a:spcPts val="540"/>
              </a:spcBef>
              <a:spcAft>
                <a:spcPts val="0"/>
              </a:spcAft>
              <a:buClr>
                <a:srgbClr val="888888"/>
              </a:buClr>
              <a:buSzPts val="2700"/>
              <a:buNone/>
              <a:defRPr>
                <a:solidFill>
                  <a:srgbClr val="888888"/>
                </a:solidFill>
              </a:defRPr>
            </a:lvl6pPr>
            <a:lvl7pPr lvl="6" algn="ctr">
              <a:spcBef>
                <a:spcPts val="540"/>
              </a:spcBef>
              <a:spcAft>
                <a:spcPts val="0"/>
              </a:spcAft>
              <a:buClr>
                <a:srgbClr val="888888"/>
              </a:buClr>
              <a:buSzPts val="2700"/>
              <a:buNone/>
              <a:defRPr>
                <a:solidFill>
                  <a:srgbClr val="888888"/>
                </a:solidFill>
              </a:defRPr>
            </a:lvl7pPr>
            <a:lvl8pPr lvl="7" algn="ctr">
              <a:spcBef>
                <a:spcPts val="540"/>
              </a:spcBef>
              <a:spcAft>
                <a:spcPts val="0"/>
              </a:spcAft>
              <a:buClr>
                <a:srgbClr val="888888"/>
              </a:buClr>
              <a:buSzPts val="2700"/>
              <a:buNone/>
              <a:defRPr>
                <a:solidFill>
                  <a:srgbClr val="888888"/>
                </a:solidFill>
              </a:defRPr>
            </a:lvl8pPr>
            <a:lvl9pPr lvl="8" algn="ctr">
              <a:spcBef>
                <a:spcPts val="540"/>
              </a:spcBef>
              <a:spcAft>
                <a:spcPts val="0"/>
              </a:spcAft>
              <a:buClr>
                <a:srgbClr val="888888"/>
              </a:buClr>
              <a:buSzPts val="2700"/>
              <a:buNone/>
              <a:defRPr>
                <a:solidFill>
                  <a:srgbClr val="888888"/>
                </a:solidFill>
              </a:defRPr>
            </a:lvl9pPr>
          </a:lstStyle>
          <a:p>
            <a:endParaRPr/>
          </a:p>
        </p:txBody>
      </p:sp>
      <p:sp>
        <p:nvSpPr>
          <p:cNvPr id="22" name="Google Shape;22;p3"/>
          <p:cNvSpPr txBox="1">
            <a:spLocks noGrp="1"/>
          </p:cNvSpPr>
          <p:nvPr>
            <p:ph type="dt" idx="10"/>
          </p:nvPr>
        </p:nvSpPr>
        <p:spPr>
          <a:xfrm>
            <a:off x="609441" y="6356352"/>
            <a:ext cx="2844059" cy="365125"/>
          </a:xfrm>
          <a:prstGeom prst="rect">
            <a:avLst/>
          </a:prstGeom>
          <a:noFill/>
          <a:ln>
            <a:noFill/>
          </a:ln>
        </p:spPr>
        <p:txBody>
          <a:bodyPr spcFirstLastPara="1" wrap="square" lIns="122875" tIns="61425" rIns="122875" bIns="6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164515" y="6356352"/>
            <a:ext cx="3859795" cy="365125"/>
          </a:xfrm>
          <a:prstGeom prst="rect">
            <a:avLst/>
          </a:prstGeom>
          <a:noFill/>
          <a:ln>
            <a:noFill/>
          </a:ln>
        </p:spPr>
        <p:txBody>
          <a:bodyPr spcFirstLastPara="1" wrap="square" lIns="122875" tIns="61425" rIns="122875" bIns="6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735326" y="6356352"/>
            <a:ext cx="2844059" cy="365125"/>
          </a:xfrm>
          <a:prstGeom prst="rect">
            <a:avLst/>
          </a:prstGeom>
          <a:noFill/>
          <a:ln>
            <a:noFill/>
          </a:ln>
        </p:spPr>
        <p:txBody>
          <a:bodyPr spcFirstLastPara="1" wrap="square" lIns="122875" tIns="61425" rIns="122875" bIns="6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09441" y="274639"/>
            <a:ext cx="10969943" cy="1143000"/>
          </a:xfrm>
          <a:prstGeom prst="rect">
            <a:avLst/>
          </a:prstGeom>
          <a:noFill/>
          <a:ln>
            <a:noFill/>
          </a:ln>
        </p:spPr>
        <p:txBody>
          <a:bodyPr spcFirstLastPara="1" wrap="square" lIns="122875" tIns="61425" rIns="122875" bIns="614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09441" y="1600204"/>
            <a:ext cx="10969943" cy="4525963"/>
          </a:xfrm>
          <a:prstGeom prst="rect">
            <a:avLst/>
          </a:prstGeom>
          <a:noFill/>
          <a:ln>
            <a:noFill/>
          </a:ln>
        </p:spPr>
        <p:txBody>
          <a:bodyPr spcFirstLastPara="1" wrap="square" lIns="122875" tIns="61425" rIns="122875" bIns="614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09441" y="6356352"/>
            <a:ext cx="2844059" cy="365125"/>
          </a:xfrm>
          <a:prstGeom prst="rect">
            <a:avLst/>
          </a:prstGeom>
          <a:noFill/>
          <a:ln>
            <a:noFill/>
          </a:ln>
        </p:spPr>
        <p:txBody>
          <a:bodyPr spcFirstLastPara="1" wrap="square" lIns="122875" tIns="61425" rIns="122875" bIns="6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164515" y="6356352"/>
            <a:ext cx="3859795" cy="365125"/>
          </a:xfrm>
          <a:prstGeom prst="rect">
            <a:avLst/>
          </a:prstGeom>
          <a:noFill/>
          <a:ln>
            <a:noFill/>
          </a:ln>
        </p:spPr>
        <p:txBody>
          <a:bodyPr spcFirstLastPara="1" wrap="square" lIns="122875" tIns="61425" rIns="122875" bIns="6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735326" y="6356352"/>
            <a:ext cx="2844059" cy="365125"/>
          </a:xfrm>
          <a:prstGeom prst="rect">
            <a:avLst/>
          </a:prstGeom>
          <a:noFill/>
          <a:ln>
            <a:noFill/>
          </a:ln>
        </p:spPr>
        <p:txBody>
          <a:bodyPr spcFirstLastPara="1" wrap="square" lIns="122875" tIns="61425" rIns="122875" bIns="6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962836" y="4406904"/>
            <a:ext cx="10360501" cy="1362075"/>
          </a:xfrm>
          <a:prstGeom prst="rect">
            <a:avLst/>
          </a:prstGeom>
          <a:noFill/>
          <a:ln>
            <a:noFill/>
          </a:ln>
        </p:spPr>
        <p:txBody>
          <a:bodyPr spcFirstLastPara="1" wrap="square" lIns="122875" tIns="61425" rIns="122875" bIns="61425" anchor="t" anchorCtr="0">
            <a:normAutofit/>
          </a:bodyPr>
          <a:lstStyle>
            <a:lvl1pPr lvl="0" algn="l">
              <a:spcBef>
                <a:spcPts val="0"/>
              </a:spcBef>
              <a:spcAft>
                <a:spcPts val="0"/>
              </a:spcAft>
              <a:buClr>
                <a:schemeClr val="dk1"/>
              </a:buClr>
              <a:buSzPts val="5500"/>
              <a:buFont typeface="Calibri"/>
              <a:buNone/>
              <a:defRPr sz="55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962836" y="2906713"/>
            <a:ext cx="10360501" cy="1500187"/>
          </a:xfrm>
          <a:prstGeom prst="rect">
            <a:avLst/>
          </a:prstGeom>
          <a:noFill/>
          <a:ln>
            <a:noFill/>
          </a:ln>
        </p:spPr>
        <p:txBody>
          <a:bodyPr spcFirstLastPara="1" wrap="square" lIns="122875" tIns="61425" rIns="122875" bIns="61425" anchor="b" anchorCtr="0">
            <a:normAutofit/>
          </a:bodyPr>
          <a:lstStyle>
            <a:lvl1pPr marL="457200" lvl="0" indent="-228600" algn="l">
              <a:spcBef>
                <a:spcPts val="540"/>
              </a:spcBef>
              <a:spcAft>
                <a:spcPts val="0"/>
              </a:spcAft>
              <a:buClr>
                <a:srgbClr val="888888"/>
              </a:buClr>
              <a:buSzPts val="2700"/>
              <a:buNone/>
              <a:defRPr sz="2700">
                <a:solidFill>
                  <a:srgbClr val="888888"/>
                </a:solidFill>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60"/>
              </a:spcBef>
              <a:spcAft>
                <a:spcPts val="0"/>
              </a:spcAft>
              <a:buClr>
                <a:srgbClr val="888888"/>
              </a:buClr>
              <a:buSzPts val="2300"/>
              <a:buNone/>
              <a:defRPr sz="2300">
                <a:solidFill>
                  <a:srgbClr val="888888"/>
                </a:solidFill>
              </a:defRPr>
            </a:lvl3pPr>
            <a:lvl4pPr marL="1828800" lvl="3" indent="-228600" algn="l">
              <a:spcBef>
                <a:spcPts val="380"/>
              </a:spcBef>
              <a:spcAft>
                <a:spcPts val="0"/>
              </a:spcAft>
              <a:buClr>
                <a:srgbClr val="888888"/>
              </a:buClr>
              <a:buSzPts val="1900"/>
              <a:buNone/>
              <a:defRPr sz="1900">
                <a:solidFill>
                  <a:srgbClr val="888888"/>
                </a:solidFill>
              </a:defRPr>
            </a:lvl4pPr>
            <a:lvl5pPr marL="2286000" lvl="4" indent="-228600" algn="l">
              <a:spcBef>
                <a:spcPts val="380"/>
              </a:spcBef>
              <a:spcAft>
                <a:spcPts val="0"/>
              </a:spcAft>
              <a:buClr>
                <a:srgbClr val="888888"/>
              </a:buClr>
              <a:buSzPts val="1900"/>
              <a:buNone/>
              <a:defRPr sz="1900">
                <a:solidFill>
                  <a:srgbClr val="888888"/>
                </a:solidFill>
              </a:defRPr>
            </a:lvl5pPr>
            <a:lvl6pPr marL="2743200" lvl="5" indent="-228600" algn="l">
              <a:spcBef>
                <a:spcPts val="380"/>
              </a:spcBef>
              <a:spcAft>
                <a:spcPts val="0"/>
              </a:spcAft>
              <a:buClr>
                <a:srgbClr val="888888"/>
              </a:buClr>
              <a:buSzPts val="1900"/>
              <a:buNone/>
              <a:defRPr sz="1900">
                <a:solidFill>
                  <a:srgbClr val="888888"/>
                </a:solidFill>
              </a:defRPr>
            </a:lvl6pPr>
            <a:lvl7pPr marL="3200400" lvl="6" indent="-228600" algn="l">
              <a:spcBef>
                <a:spcPts val="380"/>
              </a:spcBef>
              <a:spcAft>
                <a:spcPts val="0"/>
              </a:spcAft>
              <a:buClr>
                <a:srgbClr val="888888"/>
              </a:buClr>
              <a:buSzPts val="1900"/>
              <a:buNone/>
              <a:defRPr sz="1900">
                <a:solidFill>
                  <a:srgbClr val="888888"/>
                </a:solidFill>
              </a:defRPr>
            </a:lvl7pPr>
            <a:lvl8pPr marL="3657600" lvl="7" indent="-228600" algn="l">
              <a:spcBef>
                <a:spcPts val="380"/>
              </a:spcBef>
              <a:spcAft>
                <a:spcPts val="0"/>
              </a:spcAft>
              <a:buClr>
                <a:srgbClr val="888888"/>
              </a:buClr>
              <a:buSzPts val="1900"/>
              <a:buNone/>
              <a:defRPr sz="1900">
                <a:solidFill>
                  <a:srgbClr val="888888"/>
                </a:solidFill>
              </a:defRPr>
            </a:lvl8pPr>
            <a:lvl9pPr marL="4114800" lvl="8" indent="-228600" algn="l">
              <a:spcBef>
                <a:spcPts val="380"/>
              </a:spcBef>
              <a:spcAft>
                <a:spcPts val="0"/>
              </a:spcAft>
              <a:buClr>
                <a:srgbClr val="888888"/>
              </a:buClr>
              <a:buSzPts val="1900"/>
              <a:buNone/>
              <a:defRPr sz="1900">
                <a:solidFill>
                  <a:srgbClr val="888888"/>
                </a:solidFill>
              </a:defRPr>
            </a:lvl9pPr>
          </a:lstStyle>
          <a:p>
            <a:endParaRPr/>
          </a:p>
        </p:txBody>
      </p:sp>
      <p:sp>
        <p:nvSpPr>
          <p:cNvPr id="34" name="Google Shape;34;p5"/>
          <p:cNvSpPr txBox="1">
            <a:spLocks noGrp="1"/>
          </p:cNvSpPr>
          <p:nvPr>
            <p:ph type="dt" idx="10"/>
          </p:nvPr>
        </p:nvSpPr>
        <p:spPr>
          <a:xfrm>
            <a:off x="609441" y="6356352"/>
            <a:ext cx="2844059" cy="365125"/>
          </a:xfrm>
          <a:prstGeom prst="rect">
            <a:avLst/>
          </a:prstGeom>
          <a:noFill/>
          <a:ln>
            <a:noFill/>
          </a:ln>
        </p:spPr>
        <p:txBody>
          <a:bodyPr spcFirstLastPara="1" wrap="square" lIns="122875" tIns="61425" rIns="122875" bIns="6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164515" y="6356352"/>
            <a:ext cx="3859795" cy="365125"/>
          </a:xfrm>
          <a:prstGeom prst="rect">
            <a:avLst/>
          </a:prstGeom>
          <a:noFill/>
          <a:ln>
            <a:noFill/>
          </a:ln>
        </p:spPr>
        <p:txBody>
          <a:bodyPr spcFirstLastPara="1" wrap="square" lIns="122875" tIns="61425" rIns="122875" bIns="6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735326" y="6356352"/>
            <a:ext cx="2844059" cy="365125"/>
          </a:xfrm>
          <a:prstGeom prst="rect">
            <a:avLst/>
          </a:prstGeom>
          <a:noFill/>
          <a:ln>
            <a:noFill/>
          </a:ln>
        </p:spPr>
        <p:txBody>
          <a:bodyPr spcFirstLastPara="1" wrap="square" lIns="122875" tIns="61425" rIns="122875" bIns="6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09441" y="274639"/>
            <a:ext cx="10969943" cy="1143000"/>
          </a:xfrm>
          <a:prstGeom prst="rect">
            <a:avLst/>
          </a:prstGeom>
          <a:noFill/>
          <a:ln>
            <a:noFill/>
          </a:ln>
        </p:spPr>
        <p:txBody>
          <a:bodyPr spcFirstLastPara="1" wrap="square" lIns="122875" tIns="61425" rIns="122875" bIns="614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09441" y="1600204"/>
            <a:ext cx="5383398" cy="4525963"/>
          </a:xfrm>
          <a:prstGeom prst="rect">
            <a:avLst/>
          </a:prstGeom>
          <a:noFill/>
          <a:ln>
            <a:noFill/>
          </a:ln>
        </p:spPr>
        <p:txBody>
          <a:bodyPr spcFirstLastPara="1" wrap="square" lIns="122875" tIns="61425" rIns="122875" bIns="61425" anchor="t" anchorCtr="0">
            <a:normAutofit/>
          </a:bodyPr>
          <a:lstStyle>
            <a:lvl1pPr marL="457200" lvl="0" indent="-476250" algn="l">
              <a:spcBef>
                <a:spcPts val="780"/>
              </a:spcBef>
              <a:spcAft>
                <a:spcPts val="0"/>
              </a:spcAft>
              <a:buClr>
                <a:schemeClr val="dk1"/>
              </a:buClr>
              <a:buSzPts val="3900"/>
              <a:buChar char="•"/>
              <a:defRPr sz="3900"/>
            </a:lvl1pPr>
            <a:lvl2pPr marL="914400" lvl="1" indent="-431800" algn="l">
              <a:spcBef>
                <a:spcPts val="640"/>
              </a:spcBef>
              <a:spcAft>
                <a:spcPts val="0"/>
              </a:spcAft>
              <a:buClr>
                <a:schemeClr val="dk1"/>
              </a:buClr>
              <a:buSzPts val="3200"/>
              <a:buChar char="–"/>
              <a:defRPr sz="3200"/>
            </a:lvl2pPr>
            <a:lvl3pPr marL="1371600" lvl="2" indent="-400050" algn="l">
              <a:spcBef>
                <a:spcPts val="540"/>
              </a:spcBef>
              <a:spcAft>
                <a:spcPts val="0"/>
              </a:spcAft>
              <a:buClr>
                <a:schemeClr val="dk1"/>
              </a:buClr>
              <a:buSzPts val="2700"/>
              <a:buChar char="•"/>
              <a:defRPr sz="2700"/>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40" name="Google Shape;40;p6"/>
          <p:cNvSpPr txBox="1">
            <a:spLocks noGrp="1"/>
          </p:cNvSpPr>
          <p:nvPr>
            <p:ph type="body" idx="2"/>
          </p:nvPr>
        </p:nvSpPr>
        <p:spPr>
          <a:xfrm>
            <a:off x="6195986" y="1600204"/>
            <a:ext cx="5383398" cy="4525963"/>
          </a:xfrm>
          <a:prstGeom prst="rect">
            <a:avLst/>
          </a:prstGeom>
          <a:noFill/>
          <a:ln>
            <a:noFill/>
          </a:ln>
        </p:spPr>
        <p:txBody>
          <a:bodyPr spcFirstLastPara="1" wrap="square" lIns="122875" tIns="61425" rIns="122875" bIns="61425" anchor="t" anchorCtr="0">
            <a:normAutofit/>
          </a:bodyPr>
          <a:lstStyle>
            <a:lvl1pPr marL="457200" lvl="0" indent="-476250" algn="l">
              <a:spcBef>
                <a:spcPts val="780"/>
              </a:spcBef>
              <a:spcAft>
                <a:spcPts val="0"/>
              </a:spcAft>
              <a:buClr>
                <a:schemeClr val="dk1"/>
              </a:buClr>
              <a:buSzPts val="3900"/>
              <a:buChar char="•"/>
              <a:defRPr sz="3900"/>
            </a:lvl1pPr>
            <a:lvl2pPr marL="914400" lvl="1" indent="-431800" algn="l">
              <a:spcBef>
                <a:spcPts val="640"/>
              </a:spcBef>
              <a:spcAft>
                <a:spcPts val="0"/>
              </a:spcAft>
              <a:buClr>
                <a:schemeClr val="dk1"/>
              </a:buClr>
              <a:buSzPts val="3200"/>
              <a:buChar char="–"/>
              <a:defRPr sz="3200"/>
            </a:lvl2pPr>
            <a:lvl3pPr marL="1371600" lvl="2" indent="-400050" algn="l">
              <a:spcBef>
                <a:spcPts val="540"/>
              </a:spcBef>
              <a:spcAft>
                <a:spcPts val="0"/>
              </a:spcAft>
              <a:buClr>
                <a:schemeClr val="dk1"/>
              </a:buClr>
              <a:buSzPts val="2700"/>
              <a:buChar char="•"/>
              <a:defRPr sz="2700"/>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41" name="Google Shape;41;p6"/>
          <p:cNvSpPr txBox="1">
            <a:spLocks noGrp="1"/>
          </p:cNvSpPr>
          <p:nvPr>
            <p:ph type="dt" idx="10"/>
          </p:nvPr>
        </p:nvSpPr>
        <p:spPr>
          <a:xfrm>
            <a:off x="609441" y="6356352"/>
            <a:ext cx="2844059" cy="365125"/>
          </a:xfrm>
          <a:prstGeom prst="rect">
            <a:avLst/>
          </a:prstGeom>
          <a:noFill/>
          <a:ln>
            <a:noFill/>
          </a:ln>
        </p:spPr>
        <p:txBody>
          <a:bodyPr spcFirstLastPara="1" wrap="square" lIns="122875" tIns="61425" rIns="122875" bIns="6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164515" y="6356352"/>
            <a:ext cx="3859795" cy="365125"/>
          </a:xfrm>
          <a:prstGeom prst="rect">
            <a:avLst/>
          </a:prstGeom>
          <a:noFill/>
          <a:ln>
            <a:noFill/>
          </a:ln>
        </p:spPr>
        <p:txBody>
          <a:bodyPr spcFirstLastPara="1" wrap="square" lIns="122875" tIns="61425" rIns="122875" bIns="6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735326" y="6356352"/>
            <a:ext cx="2844059" cy="365125"/>
          </a:xfrm>
          <a:prstGeom prst="rect">
            <a:avLst/>
          </a:prstGeom>
          <a:noFill/>
          <a:ln>
            <a:noFill/>
          </a:ln>
        </p:spPr>
        <p:txBody>
          <a:bodyPr spcFirstLastPara="1" wrap="square" lIns="122875" tIns="61425" rIns="122875" bIns="6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09441" y="274639"/>
            <a:ext cx="10969943" cy="1143000"/>
          </a:xfrm>
          <a:prstGeom prst="rect">
            <a:avLst/>
          </a:prstGeom>
          <a:noFill/>
          <a:ln>
            <a:noFill/>
          </a:ln>
        </p:spPr>
        <p:txBody>
          <a:bodyPr spcFirstLastPara="1" wrap="square" lIns="122875" tIns="61425" rIns="122875" bIns="61425" anchor="ctr" anchorCtr="0">
            <a:normAutofit/>
          </a:bodyPr>
          <a:lstStyle>
            <a:lvl1pPr lvl="0" algn="ctr">
              <a:spcBef>
                <a:spcPts val="0"/>
              </a:spcBef>
              <a:spcAft>
                <a:spcPts val="0"/>
              </a:spcAft>
              <a:buClr>
                <a:schemeClr val="dk1"/>
              </a:buClr>
              <a:buSzPts val="59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09441" y="1535116"/>
            <a:ext cx="5385514" cy="639763"/>
          </a:xfrm>
          <a:prstGeom prst="rect">
            <a:avLst/>
          </a:prstGeom>
          <a:noFill/>
          <a:ln>
            <a:noFill/>
          </a:ln>
        </p:spPr>
        <p:txBody>
          <a:bodyPr spcFirstLastPara="1" wrap="square" lIns="122875" tIns="61425" rIns="122875" bIns="61425"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40"/>
              </a:spcBef>
              <a:spcAft>
                <a:spcPts val="0"/>
              </a:spcAft>
              <a:buClr>
                <a:schemeClr val="dk1"/>
              </a:buClr>
              <a:buSzPts val="2700"/>
              <a:buNone/>
              <a:defRPr sz="2700" b="1"/>
            </a:lvl2pPr>
            <a:lvl3pPr marL="1371600" lvl="2" indent="-228600" algn="l">
              <a:spcBef>
                <a:spcPts val="480"/>
              </a:spcBef>
              <a:spcAft>
                <a:spcPts val="0"/>
              </a:spcAft>
              <a:buClr>
                <a:schemeClr val="dk1"/>
              </a:buClr>
              <a:buSzPts val="2400"/>
              <a:buNone/>
              <a:defRPr sz="24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47" name="Google Shape;47;p7"/>
          <p:cNvSpPr txBox="1">
            <a:spLocks noGrp="1"/>
          </p:cNvSpPr>
          <p:nvPr>
            <p:ph type="body" idx="2"/>
          </p:nvPr>
        </p:nvSpPr>
        <p:spPr>
          <a:xfrm>
            <a:off x="609441" y="2174875"/>
            <a:ext cx="5385514" cy="3951288"/>
          </a:xfrm>
          <a:prstGeom prst="rect">
            <a:avLst/>
          </a:prstGeom>
          <a:noFill/>
          <a:ln>
            <a:noFill/>
          </a:ln>
        </p:spPr>
        <p:txBody>
          <a:bodyPr spcFirstLastPara="1" wrap="square" lIns="122875" tIns="61425" rIns="122875" bIns="61425" anchor="t" anchorCtr="0">
            <a:normAutofit/>
          </a:bodyPr>
          <a:lstStyle>
            <a:lvl1pPr marL="457200" lvl="0" indent="-431800" algn="l">
              <a:spcBef>
                <a:spcPts val="640"/>
              </a:spcBef>
              <a:spcAft>
                <a:spcPts val="0"/>
              </a:spcAft>
              <a:buClr>
                <a:schemeClr val="dk1"/>
              </a:buClr>
              <a:buSzPts val="3200"/>
              <a:buChar char="•"/>
              <a:defRPr sz="3200"/>
            </a:lvl1pPr>
            <a:lvl2pPr marL="914400" lvl="1" indent="-400050" algn="l">
              <a:spcBef>
                <a:spcPts val="540"/>
              </a:spcBef>
              <a:spcAft>
                <a:spcPts val="0"/>
              </a:spcAft>
              <a:buClr>
                <a:schemeClr val="dk1"/>
              </a:buClr>
              <a:buSzPts val="2700"/>
              <a:buChar char="–"/>
              <a:defRPr sz="2700"/>
            </a:lvl2pPr>
            <a:lvl3pPr marL="1371600" lvl="2" indent="-381000" algn="l">
              <a:spcBef>
                <a:spcPts val="480"/>
              </a:spcBef>
              <a:spcAft>
                <a:spcPts val="0"/>
              </a:spcAft>
              <a:buClr>
                <a:schemeClr val="dk1"/>
              </a:buClr>
              <a:buSzPts val="2400"/>
              <a:buChar char="•"/>
              <a:defRPr sz="24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48" name="Google Shape;48;p7"/>
          <p:cNvSpPr txBox="1">
            <a:spLocks noGrp="1"/>
          </p:cNvSpPr>
          <p:nvPr>
            <p:ph type="body" idx="3"/>
          </p:nvPr>
        </p:nvSpPr>
        <p:spPr>
          <a:xfrm>
            <a:off x="6191757" y="1535116"/>
            <a:ext cx="5387630" cy="639763"/>
          </a:xfrm>
          <a:prstGeom prst="rect">
            <a:avLst/>
          </a:prstGeom>
          <a:noFill/>
          <a:ln>
            <a:noFill/>
          </a:ln>
        </p:spPr>
        <p:txBody>
          <a:bodyPr spcFirstLastPara="1" wrap="square" lIns="122875" tIns="61425" rIns="122875" bIns="61425"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40"/>
              </a:spcBef>
              <a:spcAft>
                <a:spcPts val="0"/>
              </a:spcAft>
              <a:buClr>
                <a:schemeClr val="dk1"/>
              </a:buClr>
              <a:buSzPts val="2700"/>
              <a:buNone/>
              <a:defRPr sz="2700" b="1"/>
            </a:lvl2pPr>
            <a:lvl3pPr marL="1371600" lvl="2" indent="-228600" algn="l">
              <a:spcBef>
                <a:spcPts val="480"/>
              </a:spcBef>
              <a:spcAft>
                <a:spcPts val="0"/>
              </a:spcAft>
              <a:buClr>
                <a:schemeClr val="dk1"/>
              </a:buClr>
              <a:buSzPts val="2400"/>
              <a:buNone/>
              <a:defRPr sz="24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49" name="Google Shape;49;p7"/>
          <p:cNvSpPr txBox="1">
            <a:spLocks noGrp="1"/>
          </p:cNvSpPr>
          <p:nvPr>
            <p:ph type="body" idx="4"/>
          </p:nvPr>
        </p:nvSpPr>
        <p:spPr>
          <a:xfrm>
            <a:off x="6191757" y="2174875"/>
            <a:ext cx="5387630" cy="3951288"/>
          </a:xfrm>
          <a:prstGeom prst="rect">
            <a:avLst/>
          </a:prstGeom>
          <a:noFill/>
          <a:ln>
            <a:noFill/>
          </a:ln>
        </p:spPr>
        <p:txBody>
          <a:bodyPr spcFirstLastPara="1" wrap="square" lIns="122875" tIns="61425" rIns="122875" bIns="61425" anchor="t" anchorCtr="0">
            <a:normAutofit/>
          </a:bodyPr>
          <a:lstStyle>
            <a:lvl1pPr marL="457200" lvl="0" indent="-431800" algn="l">
              <a:spcBef>
                <a:spcPts val="640"/>
              </a:spcBef>
              <a:spcAft>
                <a:spcPts val="0"/>
              </a:spcAft>
              <a:buClr>
                <a:schemeClr val="dk1"/>
              </a:buClr>
              <a:buSzPts val="3200"/>
              <a:buChar char="•"/>
              <a:defRPr sz="3200"/>
            </a:lvl1pPr>
            <a:lvl2pPr marL="914400" lvl="1" indent="-400050" algn="l">
              <a:spcBef>
                <a:spcPts val="540"/>
              </a:spcBef>
              <a:spcAft>
                <a:spcPts val="0"/>
              </a:spcAft>
              <a:buClr>
                <a:schemeClr val="dk1"/>
              </a:buClr>
              <a:buSzPts val="2700"/>
              <a:buChar char="–"/>
              <a:defRPr sz="2700"/>
            </a:lvl2pPr>
            <a:lvl3pPr marL="1371600" lvl="2" indent="-381000" algn="l">
              <a:spcBef>
                <a:spcPts val="480"/>
              </a:spcBef>
              <a:spcAft>
                <a:spcPts val="0"/>
              </a:spcAft>
              <a:buClr>
                <a:schemeClr val="dk1"/>
              </a:buClr>
              <a:buSzPts val="2400"/>
              <a:buChar char="•"/>
              <a:defRPr sz="24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50" name="Google Shape;50;p7"/>
          <p:cNvSpPr txBox="1">
            <a:spLocks noGrp="1"/>
          </p:cNvSpPr>
          <p:nvPr>
            <p:ph type="dt" idx="10"/>
          </p:nvPr>
        </p:nvSpPr>
        <p:spPr>
          <a:xfrm>
            <a:off x="609441" y="6356352"/>
            <a:ext cx="2844059" cy="365125"/>
          </a:xfrm>
          <a:prstGeom prst="rect">
            <a:avLst/>
          </a:prstGeom>
          <a:noFill/>
          <a:ln>
            <a:noFill/>
          </a:ln>
        </p:spPr>
        <p:txBody>
          <a:bodyPr spcFirstLastPara="1" wrap="square" lIns="122875" tIns="61425" rIns="122875" bIns="6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164515" y="6356352"/>
            <a:ext cx="3859795" cy="365125"/>
          </a:xfrm>
          <a:prstGeom prst="rect">
            <a:avLst/>
          </a:prstGeom>
          <a:noFill/>
          <a:ln>
            <a:noFill/>
          </a:ln>
        </p:spPr>
        <p:txBody>
          <a:bodyPr spcFirstLastPara="1" wrap="square" lIns="122875" tIns="61425" rIns="122875" bIns="6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735326" y="6356352"/>
            <a:ext cx="2844059" cy="365125"/>
          </a:xfrm>
          <a:prstGeom prst="rect">
            <a:avLst/>
          </a:prstGeom>
          <a:noFill/>
          <a:ln>
            <a:noFill/>
          </a:ln>
        </p:spPr>
        <p:txBody>
          <a:bodyPr spcFirstLastPara="1" wrap="square" lIns="122875" tIns="61425" rIns="122875" bIns="6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09441" y="274639"/>
            <a:ext cx="10969943" cy="1143000"/>
          </a:xfrm>
          <a:prstGeom prst="rect">
            <a:avLst/>
          </a:prstGeom>
          <a:noFill/>
          <a:ln>
            <a:noFill/>
          </a:ln>
        </p:spPr>
        <p:txBody>
          <a:bodyPr spcFirstLastPara="1" wrap="square" lIns="122875" tIns="61425" rIns="122875" bIns="614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609441" y="6356352"/>
            <a:ext cx="2844059" cy="365125"/>
          </a:xfrm>
          <a:prstGeom prst="rect">
            <a:avLst/>
          </a:prstGeom>
          <a:noFill/>
          <a:ln>
            <a:noFill/>
          </a:ln>
        </p:spPr>
        <p:txBody>
          <a:bodyPr spcFirstLastPara="1" wrap="square" lIns="122875" tIns="61425" rIns="122875" bIns="6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164515" y="6356352"/>
            <a:ext cx="3859795" cy="365125"/>
          </a:xfrm>
          <a:prstGeom prst="rect">
            <a:avLst/>
          </a:prstGeom>
          <a:noFill/>
          <a:ln>
            <a:noFill/>
          </a:ln>
        </p:spPr>
        <p:txBody>
          <a:bodyPr spcFirstLastPara="1" wrap="square" lIns="122875" tIns="61425" rIns="122875" bIns="6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735326" y="6356352"/>
            <a:ext cx="2844059" cy="365125"/>
          </a:xfrm>
          <a:prstGeom prst="rect">
            <a:avLst/>
          </a:prstGeom>
          <a:noFill/>
          <a:ln>
            <a:noFill/>
          </a:ln>
        </p:spPr>
        <p:txBody>
          <a:bodyPr spcFirstLastPara="1" wrap="square" lIns="122875" tIns="61425" rIns="122875" bIns="6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446" y="273050"/>
            <a:ext cx="4010039" cy="1162051"/>
          </a:xfrm>
          <a:prstGeom prst="rect">
            <a:avLst/>
          </a:prstGeom>
          <a:noFill/>
          <a:ln>
            <a:noFill/>
          </a:ln>
        </p:spPr>
        <p:txBody>
          <a:bodyPr spcFirstLastPara="1" wrap="square" lIns="122875" tIns="61425" rIns="122875" bIns="61425" anchor="b" anchorCtr="0">
            <a:normAutofit/>
          </a:bodyPr>
          <a:lstStyle>
            <a:lvl1pPr lvl="0" algn="l">
              <a:spcBef>
                <a:spcPts val="0"/>
              </a:spcBef>
              <a:spcAft>
                <a:spcPts val="0"/>
              </a:spcAft>
              <a:buClr>
                <a:schemeClr val="dk1"/>
              </a:buClr>
              <a:buSzPts val="2700"/>
              <a:buFont typeface="Calibri"/>
              <a:buNone/>
              <a:defRPr sz="27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5492" y="273056"/>
            <a:ext cx="6813892" cy="5853113"/>
          </a:xfrm>
          <a:prstGeom prst="rect">
            <a:avLst/>
          </a:prstGeom>
          <a:noFill/>
          <a:ln>
            <a:noFill/>
          </a:ln>
        </p:spPr>
        <p:txBody>
          <a:bodyPr spcFirstLastPara="1" wrap="square" lIns="122875" tIns="61425" rIns="122875" bIns="61425" anchor="t" anchorCtr="0">
            <a:normAutofit/>
          </a:bodyPr>
          <a:lstStyle>
            <a:lvl1pPr marL="457200" lvl="0" indent="-501650" algn="l">
              <a:spcBef>
                <a:spcPts val="860"/>
              </a:spcBef>
              <a:spcAft>
                <a:spcPts val="0"/>
              </a:spcAft>
              <a:buClr>
                <a:schemeClr val="dk1"/>
              </a:buClr>
              <a:buSzPts val="4300"/>
              <a:buChar char="•"/>
              <a:defRPr sz="4300"/>
            </a:lvl1pPr>
            <a:lvl2pPr marL="914400" lvl="1" indent="-476250" algn="l">
              <a:spcBef>
                <a:spcPts val="780"/>
              </a:spcBef>
              <a:spcAft>
                <a:spcPts val="0"/>
              </a:spcAft>
              <a:buClr>
                <a:schemeClr val="dk1"/>
              </a:buClr>
              <a:buSzPts val="3900"/>
              <a:buChar char="–"/>
              <a:defRPr sz="3900"/>
            </a:lvl2pPr>
            <a:lvl3pPr marL="1371600" lvl="2" indent="-431800" algn="l">
              <a:spcBef>
                <a:spcPts val="640"/>
              </a:spcBef>
              <a:spcAft>
                <a:spcPts val="0"/>
              </a:spcAft>
              <a:buClr>
                <a:schemeClr val="dk1"/>
              </a:buClr>
              <a:buSzPts val="3200"/>
              <a:buChar char="•"/>
              <a:defRPr sz="3200"/>
            </a:lvl3pPr>
            <a:lvl4pPr marL="1828800" lvl="3" indent="-400050" algn="l">
              <a:spcBef>
                <a:spcPts val="540"/>
              </a:spcBef>
              <a:spcAft>
                <a:spcPts val="0"/>
              </a:spcAft>
              <a:buClr>
                <a:schemeClr val="dk1"/>
              </a:buClr>
              <a:buSzPts val="2700"/>
              <a:buChar char="–"/>
              <a:defRPr sz="2700"/>
            </a:lvl4pPr>
            <a:lvl5pPr marL="2286000" lvl="4" indent="-400050" algn="l">
              <a:spcBef>
                <a:spcPts val="540"/>
              </a:spcBef>
              <a:spcAft>
                <a:spcPts val="0"/>
              </a:spcAft>
              <a:buClr>
                <a:schemeClr val="dk1"/>
              </a:buClr>
              <a:buSzPts val="2700"/>
              <a:buChar char="»"/>
              <a:defRPr sz="2700"/>
            </a:lvl5pPr>
            <a:lvl6pPr marL="2743200" lvl="5" indent="-400050" algn="l">
              <a:spcBef>
                <a:spcPts val="540"/>
              </a:spcBef>
              <a:spcAft>
                <a:spcPts val="0"/>
              </a:spcAft>
              <a:buClr>
                <a:schemeClr val="dk1"/>
              </a:buClr>
              <a:buSzPts val="2700"/>
              <a:buChar char="•"/>
              <a:defRPr sz="2700"/>
            </a:lvl6pPr>
            <a:lvl7pPr marL="3200400" lvl="6" indent="-400050" algn="l">
              <a:spcBef>
                <a:spcPts val="540"/>
              </a:spcBef>
              <a:spcAft>
                <a:spcPts val="0"/>
              </a:spcAft>
              <a:buClr>
                <a:schemeClr val="dk1"/>
              </a:buClr>
              <a:buSzPts val="2700"/>
              <a:buChar char="•"/>
              <a:defRPr sz="2700"/>
            </a:lvl7pPr>
            <a:lvl8pPr marL="3657600" lvl="7" indent="-400050" algn="l">
              <a:spcBef>
                <a:spcPts val="540"/>
              </a:spcBef>
              <a:spcAft>
                <a:spcPts val="0"/>
              </a:spcAft>
              <a:buClr>
                <a:schemeClr val="dk1"/>
              </a:buClr>
              <a:buSzPts val="2700"/>
              <a:buChar char="•"/>
              <a:defRPr sz="2700"/>
            </a:lvl8pPr>
            <a:lvl9pPr marL="4114800" lvl="8" indent="-400050" algn="l">
              <a:spcBef>
                <a:spcPts val="540"/>
              </a:spcBef>
              <a:spcAft>
                <a:spcPts val="0"/>
              </a:spcAft>
              <a:buClr>
                <a:schemeClr val="dk1"/>
              </a:buClr>
              <a:buSzPts val="2700"/>
              <a:buChar char="•"/>
              <a:defRPr sz="2700"/>
            </a:lvl9pPr>
          </a:lstStyle>
          <a:p>
            <a:endParaRPr/>
          </a:p>
        </p:txBody>
      </p:sp>
      <p:sp>
        <p:nvSpPr>
          <p:cNvPr id="61" name="Google Shape;61;p9"/>
          <p:cNvSpPr txBox="1">
            <a:spLocks noGrp="1"/>
          </p:cNvSpPr>
          <p:nvPr>
            <p:ph type="body" idx="2"/>
          </p:nvPr>
        </p:nvSpPr>
        <p:spPr>
          <a:xfrm>
            <a:off x="609446" y="1435104"/>
            <a:ext cx="4010039" cy="4691063"/>
          </a:xfrm>
          <a:prstGeom prst="rect">
            <a:avLst/>
          </a:prstGeom>
          <a:noFill/>
          <a:ln>
            <a:noFill/>
          </a:ln>
        </p:spPr>
        <p:txBody>
          <a:bodyPr spcFirstLastPara="1" wrap="square" lIns="122875" tIns="61425" rIns="122875" bIns="61425" anchor="t" anchorCtr="0">
            <a:normAutofit/>
          </a:bodyPr>
          <a:lstStyle>
            <a:lvl1pPr marL="457200" lvl="0" indent="-228600" algn="l">
              <a:spcBef>
                <a:spcPts val="380"/>
              </a:spcBef>
              <a:spcAft>
                <a:spcPts val="0"/>
              </a:spcAft>
              <a:buClr>
                <a:schemeClr val="dk1"/>
              </a:buClr>
              <a:buSzPts val="1900"/>
              <a:buNone/>
              <a:defRPr sz="1900"/>
            </a:lvl1pPr>
            <a:lvl2pPr marL="914400" lvl="1" indent="-228600" algn="l">
              <a:spcBef>
                <a:spcPts val="320"/>
              </a:spcBef>
              <a:spcAft>
                <a:spcPts val="0"/>
              </a:spcAft>
              <a:buClr>
                <a:schemeClr val="dk1"/>
              </a:buClr>
              <a:buSzPts val="1600"/>
              <a:buNone/>
              <a:defRPr sz="1600"/>
            </a:lvl2pPr>
            <a:lvl3pPr marL="1371600" lvl="2" indent="-228600" algn="l">
              <a:spcBef>
                <a:spcPts val="260"/>
              </a:spcBef>
              <a:spcAft>
                <a:spcPts val="0"/>
              </a:spcAft>
              <a:buClr>
                <a:schemeClr val="dk1"/>
              </a:buClr>
              <a:buSzPts val="1300"/>
              <a:buNone/>
              <a:defRPr sz="1300"/>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62" name="Google Shape;62;p9"/>
          <p:cNvSpPr txBox="1">
            <a:spLocks noGrp="1"/>
          </p:cNvSpPr>
          <p:nvPr>
            <p:ph type="dt" idx="10"/>
          </p:nvPr>
        </p:nvSpPr>
        <p:spPr>
          <a:xfrm>
            <a:off x="609441" y="6356352"/>
            <a:ext cx="2844059" cy="365125"/>
          </a:xfrm>
          <a:prstGeom prst="rect">
            <a:avLst/>
          </a:prstGeom>
          <a:noFill/>
          <a:ln>
            <a:noFill/>
          </a:ln>
        </p:spPr>
        <p:txBody>
          <a:bodyPr spcFirstLastPara="1" wrap="square" lIns="122875" tIns="61425" rIns="122875" bIns="6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4515" y="6356352"/>
            <a:ext cx="3859795" cy="365125"/>
          </a:xfrm>
          <a:prstGeom prst="rect">
            <a:avLst/>
          </a:prstGeom>
          <a:noFill/>
          <a:ln>
            <a:noFill/>
          </a:ln>
        </p:spPr>
        <p:txBody>
          <a:bodyPr spcFirstLastPara="1" wrap="square" lIns="122875" tIns="61425" rIns="122875" bIns="6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5326" y="6356352"/>
            <a:ext cx="2844059" cy="365125"/>
          </a:xfrm>
          <a:prstGeom prst="rect">
            <a:avLst/>
          </a:prstGeom>
          <a:noFill/>
          <a:ln>
            <a:noFill/>
          </a:ln>
        </p:spPr>
        <p:txBody>
          <a:bodyPr spcFirstLastPara="1" wrap="square" lIns="122875" tIns="61425" rIns="122875" bIns="6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095" y="4800601"/>
            <a:ext cx="7313295" cy="566739"/>
          </a:xfrm>
          <a:prstGeom prst="rect">
            <a:avLst/>
          </a:prstGeom>
          <a:noFill/>
          <a:ln>
            <a:noFill/>
          </a:ln>
        </p:spPr>
        <p:txBody>
          <a:bodyPr spcFirstLastPara="1" wrap="square" lIns="122875" tIns="61425" rIns="122875" bIns="61425" anchor="b" anchorCtr="0">
            <a:normAutofit/>
          </a:bodyPr>
          <a:lstStyle>
            <a:lvl1pPr lvl="0" algn="l">
              <a:spcBef>
                <a:spcPts val="0"/>
              </a:spcBef>
              <a:spcAft>
                <a:spcPts val="0"/>
              </a:spcAft>
              <a:buClr>
                <a:schemeClr val="dk1"/>
              </a:buClr>
              <a:buSzPts val="2700"/>
              <a:buFont typeface="Calibri"/>
              <a:buNone/>
              <a:defRPr sz="27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095" y="612775"/>
            <a:ext cx="7313295" cy="4114800"/>
          </a:xfrm>
          <a:prstGeom prst="rect">
            <a:avLst/>
          </a:prstGeom>
          <a:noFill/>
          <a:ln>
            <a:noFill/>
          </a:ln>
        </p:spPr>
      </p:sp>
      <p:sp>
        <p:nvSpPr>
          <p:cNvPr id="68" name="Google Shape;68;p10"/>
          <p:cNvSpPr txBox="1">
            <a:spLocks noGrp="1"/>
          </p:cNvSpPr>
          <p:nvPr>
            <p:ph type="body" idx="1"/>
          </p:nvPr>
        </p:nvSpPr>
        <p:spPr>
          <a:xfrm>
            <a:off x="2389095" y="5367342"/>
            <a:ext cx="7313295" cy="804863"/>
          </a:xfrm>
          <a:prstGeom prst="rect">
            <a:avLst/>
          </a:prstGeom>
          <a:noFill/>
          <a:ln>
            <a:noFill/>
          </a:ln>
        </p:spPr>
        <p:txBody>
          <a:bodyPr spcFirstLastPara="1" wrap="square" lIns="122875" tIns="61425" rIns="122875" bIns="61425" anchor="t" anchorCtr="0">
            <a:normAutofit/>
          </a:bodyPr>
          <a:lstStyle>
            <a:lvl1pPr marL="457200" lvl="0" indent="-228600" algn="l">
              <a:spcBef>
                <a:spcPts val="380"/>
              </a:spcBef>
              <a:spcAft>
                <a:spcPts val="0"/>
              </a:spcAft>
              <a:buClr>
                <a:schemeClr val="dk1"/>
              </a:buClr>
              <a:buSzPts val="1900"/>
              <a:buNone/>
              <a:defRPr sz="1900"/>
            </a:lvl1pPr>
            <a:lvl2pPr marL="914400" lvl="1" indent="-228600" algn="l">
              <a:spcBef>
                <a:spcPts val="320"/>
              </a:spcBef>
              <a:spcAft>
                <a:spcPts val="0"/>
              </a:spcAft>
              <a:buClr>
                <a:schemeClr val="dk1"/>
              </a:buClr>
              <a:buSzPts val="1600"/>
              <a:buNone/>
              <a:defRPr sz="1600"/>
            </a:lvl2pPr>
            <a:lvl3pPr marL="1371600" lvl="2" indent="-228600" algn="l">
              <a:spcBef>
                <a:spcPts val="260"/>
              </a:spcBef>
              <a:spcAft>
                <a:spcPts val="0"/>
              </a:spcAft>
              <a:buClr>
                <a:schemeClr val="dk1"/>
              </a:buClr>
              <a:buSzPts val="1300"/>
              <a:buNone/>
              <a:defRPr sz="1300"/>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69" name="Google Shape;69;p10"/>
          <p:cNvSpPr txBox="1">
            <a:spLocks noGrp="1"/>
          </p:cNvSpPr>
          <p:nvPr>
            <p:ph type="dt" idx="10"/>
          </p:nvPr>
        </p:nvSpPr>
        <p:spPr>
          <a:xfrm>
            <a:off x="609441" y="6356352"/>
            <a:ext cx="2844059" cy="365125"/>
          </a:xfrm>
          <a:prstGeom prst="rect">
            <a:avLst/>
          </a:prstGeom>
          <a:noFill/>
          <a:ln>
            <a:noFill/>
          </a:ln>
        </p:spPr>
        <p:txBody>
          <a:bodyPr spcFirstLastPara="1" wrap="square" lIns="122875" tIns="61425" rIns="122875" bIns="6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4515" y="6356352"/>
            <a:ext cx="3859795" cy="365125"/>
          </a:xfrm>
          <a:prstGeom prst="rect">
            <a:avLst/>
          </a:prstGeom>
          <a:noFill/>
          <a:ln>
            <a:noFill/>
          </a:ln>
        </p:spPr>
        <p:txBody>
          <a:bodyPr spcFirstLastPara="1" wrap="square" lIns="122875" tIns="61425" rIns="122875" bIns="6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5326" y="6356352"/>
            <a:ext cx="2844059" cy="365125"/>
          </a:xfrm>
          <a:prstGeom prst="rect">
            <a:avLst/>
          </a:prstGeom>
          <a:noFill/>
          <a:ln>
            <a:noFill/>
          </a:ln>
        </p:spPr>
        <p:txBody>
          <a:bodyPr spcFirstLastPara="1" wrap="square" lIns="122875" tIns="61425" rIns="122875" bIns="6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603B"/>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441" y="274639"/>
            <a:ext cx="10969943" cy="1143000"/>
          </a:xfrm>
          <a:prstGeom prst="rect">
            <a:avLst/>
          </a:prstGeom>
          <a:noFill/>
          <a:ln>
            <a:noFill/>
          </a:ln>
        </p:spPr>
        <p:txBody>
          <a:bodyPr spcFirstLastPara="1" wrap="square" lIns="122875" tIns="61425" rIns="122875" bIns="61425" anchor="ctr" anchorCtr="0">
            <a:normAutofit/>
          </a:bodyPr>
          <a:lstStyle>
            <a:lvl1pPr marR="0" lvl="0" algn="ctr" rtl="0">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441" y="1600204"/>
            <a:ext cx="10969943" cy="4525963"/>
          </a:xfrm>
          <a:prstGeom prst="rect">
            <a:avLst/>
          </a:prstGeom>
          <a:noFill/>
          <a:ln>
            <a:noFill/>
          </a:ln>
        </p:spPr>
        <p:txBody>
          <a:bodyPr spcFirstLastPara="1" wrap="square" lIns="122875" tIns="61425" rIns="122875" bIns="61425" anchor="t" anchorCtr="0">
            <a:normAutofit/>
          </a:bodyPr>
          <a:lstStyle>
            <a:lvl1pPr marL="457200" marR="0" lvl="0"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1pPr>
            <a:lvl2pPr marL="914400" marR="0" lvl="1"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441" y="6356352"/>
            <a:ext cx="2844059" cy="365125"/>
          </a:xfrm>
          <a:prstGeom prst="rect">
            <a:avLst/>
          </a:prstGeom>
          <a:noFill/>
          <a:ln>
            <a:noFill/>
          </a:ln>
        </p:spPr>
        <p:txBody>
          <a:bodyPr spcFirstLastPara="1" wrap="square" lIns="122875" tIns="61425" rIns="122875" bIns="61425"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4515" y="6356352"/>
            <a:ext cx="3859795" cy="365125"/>
          </a:xfrm>
          <a:prstGeom prst="rect">
            <a:avLst/>
          </a:prstGeom>
          <a:noFill/>
          <a:ln>
            <a:noFill/>
          </a:ln>
        </p:spPr>
        <p:txBody>
          <a:bodyPr spcFirstLastPara="1" wrap="square" lIns="122875" tIns="61425" rIns="122875" bIns="61425"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5326" y="6356352"/>
            <a:ext cx="2844059" cy="365125"/>
          </a:xfrm>
          <a:prstGeom prst="rect">
            <a:avLst/>
          </a:prstGeom>
          <a:noFill/>
          <a:ln>
            <a:noFill/>
          </a:ln>
        </p:spPr>
        <p:txBody>
          <a:bodyPr spcFirstLastPara="1" wrap="square" lIns="122875" tIns="61425" rIns="122875" bIns="61425"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p:nvPr/>
        </p:nvSpPr>
        <p:spPr>
          <a:xfrm>
            <a:off x="684212" y="381000"/>
            <a:ext cx="720421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FFFF00"/>
                </a:solidFill>
                <a:latin typeface="Times New Roman"/>
                <a:ea typeface="Times New Roman"/>
                <a:cs typeface="Times New Roman"/>
                <a:sym typeface="Times New Roman"/>
              </a:rPr>
              <a:t>Quan sát video và nhận xét chuyển động sau:</a:t>
            </a:r>
            <a:endParaRPr sz="2800" b="1">
              <a:solidFill>
                <a:srgbClr val="FFFF00"/>
              </a:solidFill>
              <a:latin typeface="Times New Roman"/>
              <a:ea typeface="Times New Roman"/>
              <a:cs typeface="Times New Roman"/>
              <a:sym typeface="Times New Roman"/>
            </a:endParaRPr>
          </a:p>
        </p:txBody>
      </p:sp>
      <p:pic>
        <p:nvPicPr>
          <p:cNvPr id="93" name="Google Shape;93;p14"/>
          <p:cNvPicPr preferRelativeResize="0"/>
          <p:nvPr/>
        </p:nvPicPr>
        <p:blipFill rotWithShape="1">
          <a:blip r:embed="rId3">
            <a:alphaModFix/>
          </a:blip>
          <a:srcRect/>
          <a:stretch/>
        </p:blipFill>
        <p:spPr>
          <a:xfrm>
            <a:off x="684212" y="1143000"/>
            <a:ext cx="10820400" cy="5105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3"/>
          <p:cNvSpPr/>
          <p:nvPr/>
        </p:nvSpPr>
        <p:spPr>
          <a:xfrm>
            <a:off x="710393" y="456069"/>
            <a:ext cx="6930552"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800" b="1">
                <a:solidFill>
                  <a:srgbClr val="FFFF00"/>
                </a:solidFill>
                <a:latin typeface="Calibri"/>
                <a:ea typeface="Calibri"/>
                <a:cs typeface="Calibri"/>
                <a:sym typeface="Calibri"/>
              </a:rPr>
              <a:t>3. Liên hệ giữa dđ đh và chuyển động tròn đều</a:t>
            </a:r>
            <a:endParaRPr sz="2800" b="1">
              <a:solidFill>
                <a:srgbClr val="FFFF00"/>
              </a:solidFill>
              <a:latin typeface="Calibri"/>
              <a:ea typeface="Calibri"/>
              <a:cs typeface="Calibri"/>
              <a:sym typeface="Calibri"/>
            </a:endParaRPr>
          </a:p>
        </p:txBody>
      </p:sp>
      <p:sp>
        <p:nvSpPr>
          <p:cNvPr id="245" name="Google Shape;245;p23"/>
          <p:cNvSpPr txBox="1"/>
          <p:nvPr/>
        </p:nvSpPr>
        <p:spPr>
          <a:xfrm>
            <a:off x="608012" y="1066800"/>
            <a:ext cx="6352579"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     M chuyển động tròn đều thì hình chiếu P của M lên trục tọa độ nằm trong mặt phẳng quỹ đạo là một dao động điều hòa</a:t>
            </a:r>
            <a:endParaRPr sz="2400">
              <a:solidFill>
                <a:schemeClr val="lt1"/>
              </a:solidFill>
              <a:latin typeface="Times New Roman"/>
              <a:ea typeface="Times New Roman"/>
              <a:cs typeface="Times New Roman"/>
              <a:sym typeface="Times New Roman"/>
            </a:endParaRPr>
          </a:p>
        </p:txBody>
      </p:sp>
      <p:pic>
        <p:nvPicPr>
          <p:cNvPr id="246" name="Google Shape;246;p23"/>
          <p:cNvPicPr preferRelativeResize="0"/>
          <p:nvPr/>
        </p:nvPicPr>
        <p:blipFill rotWithShape="1">
          <a:blip r:embed="rId3">
            <a:alphaModFix/>
          </a:blip>
          <a:srcRect/>
          <a:stretch/>
        </p:blipFill>
        <p:spPr>
          <a:xfrm>
            <a:off x="5227380" y="4130458"/>
            <a:ext cx="3383773" cy="2502200"/>
          </a:xfrm>
          <a:prstGeom prst="rect">
            <a:avLst/>
          </a:prstGeom>
          <a:noFill/>
          <a:ln>
            <a:noFill/>
          </a:ln>
        </p:spPr>
      </p:pic>
      <p:sp>
        <p:nvSpPr>
          <p:cNvPr id="247" name="Google Shape;247;p23"/>
          <p:cNvSpPr txBox="1"/>
          <p:nvPr/>
        </p:nvSpPr>
        <p:spPr>
          <a:xfrm>
            <a:off x="184437" y="3200400"/>
            <a:ext cx="5042943" cy="3046988"/>
          </a:xfrm>
          <a:prstGeom prst="rect">
            <a:avLst/>
          </a:prstGeom>
          <a:noFill/>
          <a:ln>
            <a:noFill/>
          </a:ln>
        </p:spPr>
        <p:txBody>
          <a:bodyPr spcFirstLastPara="1" wrap="square" lIns="91425" tIns="45700" rIns="91425" bIns="45700" anchor="t" anchorCtr="0">
            <a:spAutoFit/>
          </a:bodyPr>
          <a:lstStyle/>
          <a:p>
            <a:pPr marL="342900" marR="0" lvl="0" indent="-190500" algn="l" rtl="0">
              <a:spcBef>
                <a:spcPts val="0"/>
              </a:spcBef>
              <a:spcAft>
                <a:spcPts val="0"/>
              </a:spcAft>
              <a:buClr>
                <a:schemeClr val="dk1"/>
              </a:buClr>
              <a:buSzPts val="2400"/>
              <a:buFont typeface="Arial"/>
              <a:buNone/>
            </a:pPr>
            <a:endParaRPr sz="2400">
              <a:solidFill>
                <a:schemeClr val="lt1"/>
              </a:solidFill>
              <a:latin typeface="Times New Roman"/>
              <a:ea typeface="Times New Roman"/>
              <a:cs typeface="Times New Roman"/>
              <a:sym typeface="Times New Roman"/>
            </a:endParaRPr>
          </a:p>
          <a:p>
            <a:pPr marL="342900" marR="0" lvl="0" indent="-342900" algn="l" rtl="0">
              <a:spcBef>
                <a:spcPts val="0"/>
              </a:spcBef>
              <a:spcAft>
                <a:spcPts val="0"/>
              </a:spcAft>
              <a:buClr>
                <a:schemeClr val="lt1"/>
              </a:buClr>
              <a:buSzPts val="2400"/>
              <a:buFont typeface="Arial"/>
              <a:buChar char="-"/>
            </a:pPr>
            <a:r>
              <a:rPr lang="en-US" sz="2400">
                <a:solidFill>
                  <a:schemeClr val="lt1"/>
                </a:solidFill>
                <a:latin typeface="Times New Roman"/>
                <a:ea typeface="Times New Roman"/>
                <a:cs typeface="Times New Roman"/>
                <a:sym typeface="Times New Roman"/>
              </a:rPr>
              <a:t> Biên độ dao động  bằng bán kính đường tròn A = R</a:t>
            </a:r>
            <a:endParaRPr sz="2400">
              <a:solidFill>
                <a:schemeClr val="lt1"/>
              </a:solidFill>
              <a:latin typeface="Times New Roman"/>
              <a:ea typeface="Times New Roman"/>
              <a:cs typeface="Times New Roman"/>
              <a:sym typeface="Times New Roman"/>
            </a:endParaRPr>
          </a:p>
          <a:p>
            <a:pPr marL="342900" marR="0" lvl="0" indent="-342900" algn="l" rtl="0">
              <a:spcBef>
                <a:spcPts val="0"/>
              </a:spcBef>
              <a:spcAft>
                <a:spcPts val="0"/>
              </a:spcAft>
              <a:buClr>
                <a:schemeClr val="lt1"/>
              </a:buClr>
              <a:buSzPts val="2400"/>
              <a:buFont typeface="Arial"/>
              <a:buChar char="-"/>
            </a:pPr>
            <a:r>
              <a:rPr lang="en-US" sz="2400">
                <a:solidFill>
                  <a:schemeClr val="lt1"/>
                </a:solidFill>
                <a:latin typeface="Times New Roman"/>
                <a:ea typeface="Times New Roman"/>
                <a:cs typeface="Times New Roman"/>
                <a:sym typeface="Times New Roman"/>
              </a:rPr>
              <a:t>Tần số góc bằng tốc độ góc của chuyển động tròn</a:t>
            </a:r>
            <a:endParaRPr/>
          </a:p>
          <a:p>
            <a:pPr marL="342900" marR="0" lvl="0" indent="-342900" algn="l" rtl="0">
              <a:spcBef>
                <a:spcPts val="0"/>
              </a:spcBef>
              <a:spcAft>
                <a:spcPts val="0"/>
              </a:spcAft>
              <a:buClr>
                <a:schemeClr val="lt1"/>
              </a:buClr>
              <a:buSzPts val="2400"/>
              <a:buFont typeface="Arial"/>
              <a:buChar char="-"/>
            </a:pPr>
            <a:r>
              <a:rPr lang="en-US" sz="2400">
                <a:solidFill>
                  <a:schemeClr val="lt1"/>
                </a:solidFill>
                <a:latin typeface="Times New Roman"/>
                <a:ea typeface="Times New Roman"/>
                <a:cs typeface="Times New Roman"/>
                <a:sym typeface="Times New Roman"/>
              </a:rPr>
              <a:t>Pha dao động bằng góc hợp bởi bán kính OM với trục ox</a:t>
            </a:r>
            <a:endParaRPr/>
          </a:p>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248" name="Google Shape;248;p23"/>
          <p:cNvSpPr txBox="1"/>
          <p:nvPr/>
        </p:nvSpPr>
        <p:spPr>
          <a:xfrm>
            <a:off x="6780212" y="6356924"/>
            <a:ext cx="2049243" cy="34637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latin typeface="Calibri"/>
                <a:ea typeface="Calibri"/>
                <a:cs typeface="Calibri"/>
                <a:sym typeface="Calibri"/>
              </a:rPr>
              <a:t> </a:t>
            </a:r>
            <a:endParaRPr/>
          </a:p>
        </p:txBody>
      </p:sp>
      <p:pic>
        <p:nvPicPr>
          <p:cNvPr id="249" name="Google Shape;249;p23"/>
          <p:cNvPicPr preferRelativeResize="0"/>
          <p:nvPr/>
        </p:nvPicPr>
        <p:blipFill rotWithShape="1">
          <a:blip r:embed="rId5">
            <a:alphaModFix/>
          </a:blip>
          <a:srcRect/>
          <a:stretch/>
        </p:blipFill>
        <p:spPr>
          <a:xfrm>
            <a:off x="7770812" y="920513"/>
            <a:ext cx="4247811" cy="3041887"/>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4"/>
          <p:cNvSpPr/>
          <p:nvPr/>
        </p:nvSpPr>
        <p:spPr>
          <a:xfrm>
            <a:off x="531812" y="2514600"/>
            <a:ext cx="1981200" cy="1219200"/>
          </a:xfrm>
          <a:prstGeom prst="roundRect">
            <a:avLst>
              <a:gd name="adj" fmla="val 16667"/>
            </a:avLst>
          </a:prstGeom>
          <a:solidFill>
            <a:srgbClr val="97480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Dao động điều hòa</a:t>
            </a:r>
            <a:endParaRPr sz="2800" b="1">
              <a:solidFill>
                <a:schemeClr val="lt1"/>
              </a:solidFill>
              <a:latin typeface="Calibri"/>
              <a:ea typeface="Calibri"/>
              <a:cs typeface="Calibri"/>
              <a:sym typeface="Calibri"/>
            </a:endParaRPr>
          </a:p>
        </p:txBody>
      </p:sp>
      <p:pic>
        <p:nvPicPr>
          <p:cNvPr id="255" name="Google Shape;255;p24" descr="con_lac_don"/>
          <p:cNvPicPr preferRelativeResize="0"/>
          <p:nvPr/>
        </p:nvPicPr>
        <p:blipFill rotWithShape="1">
          <a:blip r:embed="rId3">
            <a:alphaModFix/>
          </a:blip>
          <a:srcRect/>
          <a:stretch/>
        </p:blipFill>
        <p:spPr>
          <a:xfrm>
            <a:off x="677915" y="3962400"/>
            <a:ext cx="1688994" cy="2716213"/>
          </a:xfrm>
          <a:prstGeom prst="rect">
            <a:avLst/>
          </a:prstGeom>
          <a:noFill/>
          <a:ln>
            <a:noFill/>
          </a:ln>
        </p:spPr>
      </p:pic>
      <p:cxnSp>
        <p:nvCxnSpPr>
          <p:cNvPr id="256" name="Google Shape;256;p24"/>
          <p:cNvCxnSpPr>
            <a:stCxn id="254" idx="3"/>
            <a:endCxn id="257" idx="1"/>
          </p:cNvCxnSpPr>
          <p:nvPr/>
        </p:nvCxnSpPr>
        <p:spPr>
          <a:xfrm rot="10800000" flipH="1">
            <a:off x="2513012" y="1219200"/>
            <a:ext cx="1253400" cy="1905000"/>
          </a:xfrm>
          <a:prstGeom prst="straightConnector1">
            <a:avLst/>
          </a:prstGeom>
          <a:noFill/>
          <a:ln w="38100" cap="flat" cmpd="sng">
            <a:solidFill>
              <a:srgbClr val="DDD9C3"/>
            </a:solidFill>
            <a:prstDash val="solid"/>
            <a:round/>
            <a:headEnd type="none" w="sm" len="sm"/>
            <a:tailEnd type="triangle" w="med" len="med"/>
          </a:ln>
        </p:spPr>
      </p:cxnSp>
      <p:cxnSp>
        <p:nvCxnSpPr>
          <p:cNvPr id="258" name="Google Shape;258;p24"/>
          <p:cNvCxnSpPr>
            <a:stCxn id="254" idx="3"/>
          </p:cNvCxnSpPr>
          <p:nvPr/>
        </p:nvCxnSpPr>
        <p:spPr>
          <a:xfrm>
            <a:off x="2513012" y="3124200"/>
            <a:ext cx="1253400" cy="1905000"/>
          </a:xfrm>
          <a:prstGeom prst="straightConnector1">
            <a:avLst/>
          </a:prstGeom>
          <a:noFill/>
          <a:ln w="38100" cap="flat" cmpd="sng">
            <a:solidFill>
              <a:srgbClr val="DDD9C3"/>
            </a:solidFill>
            <a:prstDash val="solid"/>
            <a:round/>
            <a:headEnd type="none" w="sm" len="sm"/>
            <a:tailEnd type="triangle" w="med" len="med"/>
          </a:ln>
        </p:spPr>
      </p:cxnSp>
      <p:sp>
        <p:nvSpPr>
          <p:cNvPr id="257" name="Google Shape;257;p24"/>
          <p:cNvSpPr/>
          <p:nvPr/>
        </p:nvSpPr>
        <p:spPr>
          <a:xfrm>
            <a:off x="3766483" y="609600"/>
            <a:ext cx="1981200" cy="12192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Dao động cơ</a:t>
            </a:r>
            <a:endParaRPr sz="2800" b="1">
              <a:solidFill>
                <a:schemeClr val="lt1"/>
              </a:solidFill>
              <a:latin typeface="Calibri"/>
              <a:ea typeface="Calibri"/>
              <a:cs typeface="Calibri"/>
              <a:sym typeface="Calibri"/>
            </a:endParaRPr>
          </a:p>
        </p:txBody>
      </p:sp>
      <p:sp>
        <p:nvSpPr>
          <p:cNvPr id="259" name="Google Shape;259;p24"/>
          <p:cNvSpPr/>
          <p:nvPr/>
        </p:nvSpPr>
        <p:spPr>
          <a:xfrm>
            <a:off x="3766483" y="4343400"/>
            <a:ext cx="1981200" cy="1219200"/>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Dao động điều hòa</a:t>
            </a:r>
            <a:endParaRPr sz="2800" b="1">
              <a:solidFill>
                <a:schemeClr val="lt1"/>
              </a:solidFill>
              <a:latin typeface="Calibri"/>
              <a:ea typeface="Calibri"/>
              <a:cs typeface="Calibri"/>
              <a:sym typeface="Calibri"/>
            </a:endParaRPr>
          </a:p>
        </p:txBody>
      </p:sp>
      <p:grpSp>
        <p:nvGrpSpPr>
          <p:cNvPr id="260" name="Google Shape;260;p24"/>
          <p:cNvGrpSpPr/>
          <p:nvPr/>
        </p:nvGrpSpPr>
        <p:grpSpPr>
          <a:xfrm>
            <a:off x="3172429" y="2611319"/>
            <a:ext cx="3074383" cy="1521409"/>
            <a:chOff x="7404364" y="3091870"/>
            <a:chExt cx="4949447" cy="2470730"/>
          </a:xfrm>
        </p:grpSpPr>
        <p:grpSp>
          <p:nvGrpSpPr>
            <p:cNvPr id="261" name="Google Shape;261;p24"/>
            <p:cNvGrpSpPr/>
            <p:nvPr/>
          </p:nvGrpSpPr>
          <p:grpSpPr>
            <a:xfrm>
              <a:off x="7404364" y="3091870"/>
              <a:ext cx="4949447" cy="2470730"/>
              <a:chOff x="7404364" y="3091870"/>
              <a:chExt cx="4949447" cy="2470730"/>
            </a:xfrm>
          </p:grpSpPr>
          <p:grpSp>
            <p:nvGrpSpPr>
              <p:cNvPr id="262" name="Google Shape;262;p24"/>
              <p:cNvGrpSpPr/>
              <p:nvPr/>
            </p:nvGrpSpPr>
            <p:grpSpPr>
              <a:xfrm>
                <a:off x="7770812" y="3771900"/>
                <a:ext cx="3657600" cy="304800"/>
                <a:chOff x="7694612" y="3771900"/>
                <a:chExt cx="3657600" cy="304800"/>
              </a:xfrm>
            </p:grpSpPr>
            <p:cxnSp>
              <p:nvCxnSpPr>
                <p:cNvPr id="263" name="Google Shape;263;p24"/>
                <p:cNvCxnSpPr/>
                <p:nvPr/>
              </p:nvCxnSpPr>
              <p:spPr>
                <a:xfrm rot="10800000" flipH="1">
                  <a:off x="7694612" y="3886200"/>
                  <a:ext cx="3657600" cy="76200"/>
                </a:xfrm>
                <a:prstGeom prst="straightConnector1">
                  <a:avLst/>
                </a:prstGeom>
                <a:noFill/>
                <a:ln w="28575" cap="flat" cmpd="sng">
                  <a:solidFill>
                    <a:srgbClr val="FFFF00"/>
                  </a:solidFill>
                  <a:prstDash val="solid"/>
                  <a:round/>
                  <a:headEnd type="none" w="sm" len="sm"/>
                  <a:tailEnd type="none" w="sm" len="sm"/>
                </a:ln>
              </p:spPr>
            </p:cxnSp>
            <p:cxnSp>
              <p:nvCxnSpPr>
                <p:cNvPr id="264" name="Google Shape;264;p24"/>
                <p:cNvCxnSpPr/>
                <p:nvPr/>
              </p:nvCxnSpPr>
              <p:spPr>
                <a:xfrm>
                  <a:off x="9599612" y="3810000"/>
                  <a:ext cx="0" cy="228600"/>
                </a:xfrm>
                <a:prstGeom prst="straightConnector1">
                  <a:avLst/>
                </a:prstGeom>
                <a:noFill/>
                <a:ln w="28575" cap="flat" cmpd="sng">
                  <a:solidFill>
                    <a:srgbClr val="FFFF00"/>
                  </a:solidFill>
                  <a:prstDash val="solid"/>
                  <a:round/>
                  <a:headEnd type="none" w="sm" len="sm"/>
                  <a:tailEnd type="none" w="sm" len="sm"/>
                </a:ln>
              </p:spPr>
            </p:cxnSp>
            <p:cxnSp>
              <p:nvCxnSpPr>
                <p:cNvPr id="265" name="Google Shape;265;p24"/>
                <p:cNvCxnSpPr/>
                <p:nvPr/>
              </p:nvCxnSpPr>
              <p:spPr>
                <a:xfrm>
                  <a:off x="11343697" y="3771900"/>
                  <a:ext cx="0" cy="228600"/>
                </a:xfrm>
                <a:prstGeom prst="straightConnector1">
                  <a:avLst/>
                </a:prstGeom>
                <a:noFill/>
                <a:ln w="28575" cap="flat" cmpd="sng">
                  <a:solidFill>
                    <a:srgbClr val="FFFF00"/>
                  </a:solidFill>
                  <a:prstDash val="solid"/>
                  <a:round/>
                  <a:headEnd type="none" w="sm" len="sm"/>
                  <a:tailEnd type="none" w="sm" len="sm"/>
                </a:ln>
              </p:spPr>
            </p:cxnSp>
            <p:cxnSp>
              <p:nvCxnSpPr>
                <p:cNvPr id="266" name="Google Shape;266;p24"/>
                <p:cNvCxnSpPr/>
                <p:nvPr/>
              </p:nvCxnSpPr>
              <p:spPr>
                <a:xfrm>
                  <a:off x="7694612" y="3848100"/>
                  <a:ext cx="0" cy="228600"/>
                </a:xfrm>
                <a:prstGeom prst="straightConnector1">
                  <a:avLst/>
                </a:prstGeom>
                <a:noFill/>
                <a:ln w="28575" cap="flat" cmpd="sng">
                  <a:solidFill>
                    <a:srgbClr val="FFFF00"/>
                  </a:solidFill>
                  <a:prstDash val="solid"/>
                  <a:round/>
                  <a:headEnd type="none" w="sm" len="sm"/>
                  <a:tailEnd type="none" w="sm" len="sm"/>
                </a:ln>
              </p:spPr>
            </p:cxnSp>
          </p:grpSp>
          <p:grpSp>
            <p:nvGrpSpPr>
              <p:cNvPr id="267" name="Google Shape;267;p24"/>
              <p:cNvGrpSpPr/>
              <p:nvPr/>
            </p:nvGrpSpPr>
            <p:grpSpPr>
              <a:xfrm>
                <a:off x="7770812" y="4789209"/>
                <a:ext cx="3657600" cy="304800"/>
                <a:chOff x="7694612" y="3771900"/>
                <a:chExt cx="3657600" cy="304800"/>
              </a:xfrm>
            </p:grpSpPr>
            <p:cxnSp>
              <p:nvCxnSpPr>
                <p:cNvPr id="268" name="Google Shape;268;p24"/>
                <p:cNvCxnSpPr/>
                <p:nvPr/>
              </p:nvCxnSpPr>
              <p:spPr>
                <a:xfrm rot="10800000" flipH="1">
                  <a:off x="7694612" y="3886200"/>
                  <a:ext cx="3657600" cy="76200"/>
                </a:xfrm>
                <a:prstGeom prst="straightConnector1">
                  <a:avLst/>
                </a:prstGeom>
                <a:noFill/>
                <a:ln w="28575" cap="flat" cmpd="sng">
                  <a:solidFill>
                    <a:srgbClr val="FFFF00"/>
                  </a:solidFill>
                  <a:prstDash val="solid"/>
                  <a:round/>
                  <a:headEnd type="none" w="sm" len="sm"/>
                  <a:tailEnd type="none" w="sm" len="sm"/>
                </a:ln>
              </p:spPr>
            </p:cxnSp>
            <p:cxnSp>
              <p:nvCxnSpPr>
                <p:cNvPr id="269" name="Google Shape;269;p24"/>
                <p:cNvCxnSpPr/>
                <p:nvPr/>
              </p:nvCxnSpPr>
              <p:spPr>
                <a:xfrm>
                  <a:off x="9599612" y="3810000"/>
                  <a:ext cx="0" cy="228600"/>
                </a:xfrm>
                <a:prstGeom prst="straightConnector1">
                  <a:avLst/>
                </a:prstGeom>
                <a:noFill/>
                <a:ln w="28575" cap="flat" cmpd="sng">
                  <a:solidFill>
                    <a:srgbClr val="FFFF00"/>
                  </a:solidFill>
                  <a:prstDash val="solid"/>
                  <a:round/>
                  <a:headEnd type="none" w="sm" len="sm"/>
                  <a:tailEnd type="none" w="sm" len="sm"/>
                </a:ln>
              </p:spPr>
            </p:cxnSp>
            <p:cxnSp>
              <p:nvCxnSpPr>
                <p:cNvPr id="270" name="Google Shape;270;p24"/>
                <p:cNvCxnSpPr/>
                <p:nvPr/>
              </p:nvCxnSpPr>
              <p:spPr>
                <a:xfrm>
                  <a:off x="11343697" y="3771900"/>
                  <a:ext cx="0" cy="228600"/>
                </a:xfrm>
                <a:prstGeom prst="straightConnector1">
                  <a:avLst/>
                </a:prstGeom>
                <a:noFill/>
                <a:ln w="28575" cap="flat" cmpd="sng">
                  <a:solidFill>
                    <a:srgbClr val="FFFF00"/>
                  </a:solidFill>
                  <a:prstDash val="solid"/>
                  <a:round/>
                  <a:headEnd type="none" w="sm" len="sm"/>
                  <a:tailEnd type="none" w="sm" len="sm"/>
                </a:ln>
              </p:spPr>
            </p:cxnSp>
            <p:cxnSp>
              <p:nvCxnSpPr>
                <p:cNvPr id="271" name="Google Shape;271;p24"/>
                <p:cNvCxnSpPr/>
                <p:nvPr/>
              </p:nvCxnSpPr>
              <p:spPr>
                <a:xfrm>
                  <a:off x="7694612" y="3848100"/>
                  <a:ext cx="0" cy="228600"/>
                </a:xfrm>
                <a:prstGeom prst="straightConnector1">
                  <a:avLst/>
                </a:prstGeom>
                <a:noFill/>
                <a:ln w="28575" cap="flat" cmpd="sng">
                  <a:solidFill>
                    <a:srgbClr val="FFFF00"/>
                  </a:solidFill>
                  <a:prstDash val="solid"/>
                  <a:round/>
                  <a:headEnd type="none" w="sm" len="sm"/>
                  <a:tailEnd type="none" w="sm" len="sm"/>
                </a:ln>
              </p:spPr>
            </p:cxnSp>
          </p:grpSp>
          <p:cxnSp>
            <p:nvCxnSpPr>
              <p:cNvPr id="272" name="Google Shape;272;p24"/>
              <p:cNvCxnSpPr/>
              <p:nvPr/>
            </p:nvCxnSpPr>
            <p:spPr>
              <a:xfrm rot="10800000" flipH="1">
                <a:off x="7770812" y="4903509"/>
                <a:ext cx="4265613" cy="76200"/>
              </a:xfrm>
              <a:prstGeom prst="straightConnector1">
                <a:avLst/>
              </a:prstGeom>
              <a:noFill/>
              <a:ln w="28575" cap="flat" cmpd="sng">
                <a:solidFill>
                  <a:srgbClr val="FFFF00"/>
                </a:solidFill>
                <a:prstDash val="solid"/>
                <a:round/>
                <a:headEnd type="none" w="sm" len="sm"/>
                <a:tailEnd type="triangle" w="med" len="med"/>
              </a:ln>
            </p:spPr>
          </p:cxnSp>
          <p:cxnSp>
            <p:nvCxnSpPr>
              <p:cNvPr id="273" name="Google Shape;273;p24"/>
              <p:cNvCxnSpPr/>
              <p:nvPr/>
            </p:nvCxnSpPr>
            <p:spPr>
              <a:xfrm rot="10800000" flipH="1">
                <a:off x="9675812" y="4076700"/>
                <a:ext cx="1219200" cy="38100"/>
              </a:xfrm>
              <a:prstGeom prst="straightConnector1">
                <a:avLst/>
              </a:prstGeom>
              <a:noFill/>
              <a:ln w="9525" cap="flat" cmpd="sng">
                <a:solidFill>
                  <a:srgbClr val="FFFF00"/>
                </a:solidFill>
                <a:prstDash val="solid"/>
                <a:round/>
                <a:headEnd type="triangle" w="med" len="med"/>
                <a:tailEnd type="triangle" w="med" len="med"/>
              </a:ln>
            </p:spPr>
          </p:cxnSp>
          <p:sp>
            <p:nvSpPr>
              <p:cNvPr id="274" name="Google Shape;274;p24"/>
              <p:cNvSpPr txBox="1"/>
              <p:nvPr/>
            </p:nvSpPr>
            <p:spPr>
              <a:xfrm>
                <a:off x="7404364" y="3182295"/>
                <a:ext cx="73770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Biên</a:t>
                </a:r>
                <a:endParaRPr sz="2400">
                  <a:solidFill>
                    <a:srgbClr val="FFFF00"/>
                  </a:solidFill>
                  <a:latin typeface="Calibri"/>
                  <a:ea typeface="Calibri"/>
                  <a:cs typeface="Calibri"/>
                  <a:sym typeface="Calibri"/>
                </a:endParaRPr>
              </a:p>
            </p:txBody>
          </p:sp>
          <p:sp>
            <p:nvSpPr>
              <p:cNvPr id="275" name="Google Shape;275;p24"/>
              <p:cNvSpPr txBox="1"/>
              <p:nvPr/>
            </p:nvSpPr>
            <p:spPr>
              <a:xfrm>
                <a:off x="11051045" y="3091870"/>
                <a:ext cx="73770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Biên</a:t>
                </a:r>
                <a:endParaRPr sz="2400">
                  <a:solidFill>
                    <a:srgbClr val="FFFF00"/>
                  </a:solidFill>
                  <a:latin typeface="Calibri"/>
                  <a:ea typeface="Calibri"/>
                  <a:cs typeface="Calibri"/>
                  <a:sym typeface="Calibri"/>
                </a:endParaRPr>
              </a:p>
            </p:txBody>
          </p:sp>
          <p:sp>
            <p:nvSpPr>
              <p:cNvPr id="276" name="Google Shape;276;p24"/>
              <p:cNvSpPr txBox="1"/>
              <p:nvPr/>
            </p:nvSpPr>
            <p:spPr>
              <a:xfrm>
                <a:off x="9020166" y="3174568"/>
                <a:ext cx="1154113" cy="7497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VTCB</a:t>
                </a:r>
                <a:endParaRPr sz="2400">
                  <a:solidFill>
                    <a:srgbClr val="FFFF00"/>
                  </a:solidFill>
                  <a:latin typeface="Calibri"/>
                  <a:ea typeface="Calibri"/>
                  <a:cs typeface="Calibri"/>
                  <a:sym typeface="Calibri"/>
                </a:endParaRPr>
              </a:p>
            </p:txBody>
          </p:sp>
          <p:sp>
            <p:nvSpPr>
              <p:cNvPr id="277" name="Google Shape;277;p24"/>
              <p:cNvSpPr txBox="1"/>
              <p:nvPr/>
            </p:nvSpPr>
            <p:spPr>
              <a:xfrm>
                <a:off x="9752012" y="4034135"/>
                <a:ext cx="7857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Li độ</a:t>
                </a:r>
                <a:endParaRPr sz="2400">
                  <a:solidFill>
                    <a:srgbClr val="FFFF00"/>
                  </a:solidFill>
                  <a:latin typeface="Calibri"/>
                  <a:ea typeface="Calibri"/>
                  <a:cs typeface="Calibri"/>
                  <a:sym typeface="Calibri"/>
                </a:endParaRPr>
              </a:p>
            </p:txBody>
          </p:sp>
          <p:sp>
            <p:nvSpPr>
              <p:cNvPr id="278" name="Google Shape;278;p24"/>
              <p:cNvSpPr txBox="1"/>
              <p:nvPr/>
            </p:nvSpPr>
            <p:spPr>
              <a:xfrm>
                <a:off x="7404364" y="4296017"/>
                <a:ext cx="45717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-A</a:t>
                </a:r>
                <a:endParaRPr sz="2400">
                  <a:solidFill>
                    <a:srgbClr val="FFFF00"/>
                  </a:solidFill>
                  <a:latin typeface="Calibri"/>
                  <a:ea typeface="Calibri"/>
                  <a:cs typeface="Calibri"/>
                  <a:sym typeface="Calibri"/>
                </a:endParaRPr>
              </a:p>
            </p:txBody>
          </p:sp>
          <p:sp>
            <p:nvSpPr>
              <p:cNvPr id="279" name="Google Shape;279;p24"/>
              <p:cNvSpPr txBox="1"/>
              <p:nvPr/>
            </p:nvSpPr>
            <p:spPr>
              <a:xfrm>
                <a:off x="11131495" y="4172270"/>
                <a:ext cx="362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A</a:t>
                </a:r>
                <a:endParaRPr sz="2400">
                  <a:solidFill>
                    <a:srgbClr val="FFFF00"/>
                  </a:solidFill>
                  <a:latin typeface="Calibri"/>
                  <a:ea typeface="Calibri"/>
                  <a:cs typeface="Calibri"/>
                  <a:sym typeface="Calibri"/>
                </a:endParaRPr>
              </a:p>
            </p:txBody>
          </p:sp>
          <p:sp>
            <p:nvSpPr>
              <p:cNvPr id="280" name="Google Shape;280;p24"/>
              <p:cNvSpPr txBox="1"/>
              <p:nvPr/>
            </p:nvSpPr>
            <p:spPr>
              <a:xfrm>
                <a:off x="9488054" y="4172270"/>
                <a:ext cx="3401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0</a:t>
                </a:r>
                <a:endParaRPr/>
              </a:p>
            </p:txBody>
          </p:sp>
          <p:cxnSp>
            <p:nvCxnSpPr>
              <p:cNvPr id="281" name="Google Shape;281;p24"/>
              <p:cNvCxnSpPr/>
              <p:nvPr/>
            </p:nvCxnSpPr>
            <p:spPr>
              <a:xfrm rot="10800000" flipH="1">
                <a:off x="9649608" y="5055909"/>
                <a:ext cx="1245404" cy="45026"/>
              </a:xfrm>
              <a:prstGeom prst="straightConnector1">
                <a:avLst/>
              </a:prstGeom>
              <a:noFill/>
              <a:ln w="9525" cap="flat" cmpd="sng">
                <a:solidFill>
                  <a:srgbClr val="FFFF00"/>
                </a:solidFill>
                <a:prstDash val="solid"/>
                <a:round/>
                <a:headEnd type="triangle" w="med" len="med"/>
                <a:tailEnd type="triangle" w="med" len="med"/>
              </a:ln>
            </p:spPr>
          </p:cxnSp>
          <p:sp>
            <p:nvSpPr>
              <p:cNvPr id="282" name="Google Shape;282;p24"/>
              <p:cNvSpPr txBox="1"/>
              <p:nvPr/>
            </p:nvSpPr>
            <p:spPr>
              <a:xfrm>
                <a:off x="9418312" y="5100935"/>
                <a:ext cx="62709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x=0</a:t>
                </a:r>
                <a:endParaRPr sz="2400">
                  <a:solidFill>
                    <a:srgbClr val="FFFF00"/>
                  </a:solidFill>
                  <a:latin typeface="Calibri"/>
                  <a:ea typeface="Calibri"/>
                  <a:cs typeface="Calibri"/>
                  <a:sym typeface="Calibri"/>
                </a:endParaRPr>
              </a:p>
            </p:txBody>
          </p:sp>
          <p:sp>
            <p:nvSpPr>
              <p:cNvPr id="283" name="Google Shape;283;p24"/>
              <p:cNvSpPr txBox="1"/>
              <p:nvPr/>
            </p:nvSpPr>
            <p:spPr>
              <a:xfrm>
                <a:off x="11051046" y="5060604"/>
                <a:ext cx="64953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x=A</a:t>
                </a:r>
                <a:endParaRPr sz="2400">
                  <a:solidFill>
                    <a:srgbClr val="FFFF00"/>
                  </a:solidFill>
                  <a:latin typeface="Calibri"/>
                  <a:ea typeface="Calibri"/>
                  <a:cs typeface="Calibri"/>
                  <a:sym typeface="Calibri"/>
                </a:endParaRPr>
              </a:p>
            </p:txBody>
          </p:sp>
          <p:sp>
            <p:nvSpPr>
              <p:cNvPr id="284" name="Google Shape;284;p24"/>
              <p:cNvSpPr txBox="1"/>
              <p:nvPr/>
            </p:nvSpPr>
            <p:spPr>
              <a:xfrm>
                <a:off x="7453427" y="5060604"/>
                <a:ext cx="74411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x=-A</a:t>
                </a:r>
                <a:endParaRPr sz="2400">
                  <a:solidFill>
                    <a:srgbClr val="FFFF00"/>
                  </a:solidFill>
                  <a:latin typeface="Calibri"/>
                  <a:ea typeface="Calibri"/>
                  <a:cs typeface="Calibri"/>
                  <a:sym typeface="Calibri"/>
                </a:endParaRPr>
              </a:p>
            </p:txBody>
          </p:sp>
          <p:cxnSp>
            <p:nvCxnSpPr>
              <p:cNvPr id="285" name="Google Shape;285;p24"/>
              <p:cNvCxnSpPr/>
              <p:nvPr/>
            </p:nvCxnSpPr>
            <p:spPr>
              <a:xfrm>
                <a:off x="10895012" y="4114800"/>
                <a:ext cx="0" cy="963622"/>
              </a:xfrm>
              <a:prstGeom prst="straightConnector1">
                <a:avLst/>
              </a:prstGeom>
              <a:noFill/>
              <a:ln w="9525" cap="flat" cmpd="sng">
                <a:solidFill>
                  <a:srgbClr val="FFFF00"/>
                </a:solidFill>
                <a:prstDash val="dash"/>
                <a:round/>
                <a:headEnd type="none" w="sm" len="sm"/>
                <a:tailEnd type="none" w="sm" len="sm"/>
              </a:ln>
            </p:spPr>
          </p:cxnSp>
          <p:sp>
            <p:nvSpPr>
              <p:cNvPr id="286" name="Google Shape;286;p24"/>
              <p:cNvSpPr txBox="1"/>
              <p:nvPr/>
            </p:nvSpPr>
            <p:spPr>
              <a:xfrm>
                <a:off x="10200697" y="4973011"/>
                <a:ext cx="31771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x</a:t>
                </a:r>
                <a:endParaRPr/>
              </a:p>
            </p:txBody>
          </p:sp>
          <p:sp>
            <p:nvSpPr>
              <p:cNvPr id="287" name="Google Shape;287;p24"/>
              <p:cNvSpPr txBox="1"/>
              <p:nvPr/>
            </p:nvSpPr>
            <p:spPr>
              <a:xfrm>
                <a:off x="11741959" y="4255640"/>
                <a:ext cx="611852" cy="7497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a:t>
                </a:r>
                <a:endParaRPr/>
              </a:p>
            </p:txBody>
          </p:sp>
        </p:grpSp>
        <p:sp>
          <p:nvSpPr>
            <p:cNvPr id="288" name="Google Shape;288;p24"/>
            <p:cNvSpPr/>
            <p:nvPr/>
          </p:nvSpPr>
          <p:spPr>
            <a:xfrm>
              <a:off x="10722466" y="3745676"/>
              <a:ext cx="261265" cy="261265"/>
            </a:xfrm>
            <a:prstGeom prst="ellipse">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sp>
        <p:nvSpPr>
          <p:cNvPr id="289" name="Google Shape;289;p24"/>
          <p:cNvSpPr/>
          <p:nvPr/>
        </p:nvSpPr>
        <p:spPr>
          <a:xfrm>
            <a:off x="4656446" y="2263050"/>
            <a:ext cx="261265" cy="261265"/>
          </a:xfrm>
          <a:prstGeom prst="ellipse">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290" name="Google Shape;290;p24"/>
          <p:cNvSpPr/>
          <p:nvPr/>
        </p:nvSpPr>
        <p:spPr>
          <a:xfrm>
            <a:off x="6551612" y="152400"/>
            <a:ext cx="5136504" cy="68580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lt1"/>
                </a:solidFill>
                <a:latin typeface="Calibri"/>
                <a:ea typeface="Calibri"/>
                <a:cs typeface="Calibri"/>
                <a:sym typeface="Calibri"/>
              </a:rPr>
              <a:t>Là dao động qua lại quanh VTCB</a:t>
            </a:r>
            <a:endParaRPr sz="2400">
              <a:solidFill>
                <a:schemeClr val="lt1"/>
              </a:solidFill>
              <a:latin typeface="Calibri"/>
              <a:ea typeface="Calibri"/>
              <a:cs typeface="Calibri"/>
              <a:sym typeface="Calibri"/>
            </a:endParaRPr>
          </a:p>
        </p:txBody>
      </p:sp>
      <p:sp>
        <p:nvSpPr>
          <p:cNvPr id="291" name="Google Shape;291;p24"/>
          <p:cNvSpPr/>
          <p:nvPr/>
        </p:nvSpPr>
        <p:spPr>
          <a:xfrm>
            <a:off x="6551612" y="914400"/>
            <a:ext cx="5136504" cy="134865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lt2"/>
                </a:solidFill>
                <a:latin typeface="Calibri"/>
                <a:ea typeface="Calibri"/>
                <a:cs typeface="Calibri"/>
                <a:sym typeface="Calibri"/>
              </a:rPr>
              <a:t>Dao động tuần hoàn là dao động mà cứ sau mỗi khoảng thời gian bằng nhau vật trở lại vị trí cũ theo hướng cũ</a:t>
            </a:r>
            <a:endParaRPr sz="2400" b="1">
              <a:solidFill>
                <a:schemeClr val="lt1"/>
              </a:solidFill>
              <a:latin typeface="Calibri"/>
              <a:ea typeface="Calibri"/>
              <a:cs typeface="Calibri"/>
              <a:sym typeface="Calibri"/>
            </a:endParaRPr>
          </a:p>
        </p:txBody>
      </p:sp>
      <p:cxnSp>
        <p:nvCxnSpPr>
          <p:cNvPr id="292" name="Google Shape;292;p24"/>
          <p:cNvCxnSpPr>
            <a:stCxn id="257" idx="3"/>
            <a:endCxn id="290" idx="1"/>
          </p:cNvCxnSpPr>
          <p:nvPr/>
        </p:nvCxnSpPr>
        <p:spPr>
          <a:xfrm rot="10800000" flipH="1">
            <a:off x="5747683" y="495300"/>
            <a:ext cx="804000" cy="723900"/>
          </a:xfrm>
          <a:prstGeom prst="straightConnector1">
            <a:avLst/>
          </a:prstGeom>
          <a:noFill/>
          <a:ln w="38100" cap="flat" cmpd="sng">
            <a:solidFill>
              <a:srgbClr val="DDD9C3"/>
            </a:solidFill>
            <a:prstDash val="solid"/>
            <a:round/>
            <a:headEnd type="none" w="sm" len="sm"/>
            <a:tailEnd type="triangle" w="med" len="med"/>
          </a:ln>
        </p:spPr>
      </p:cxnSp>
      <p:cxnSp>
        <p:nvCxnSpPr>
          <p:cNvPr id="293" name="Google Shape;293;p24"/>
          <p:cNvCxnSpPr>
            <a:stCxn id="257" idx="3"/>
            <a:endCxn id="291" idx="1"/>
          </p:cNvCxnSpPr>
          <p:nvPr/>
        </p:nvCxnSpPr>
        <p:spPr>
          <a:xfrm>
            <a:off x="5747683" y="1219200"/>
            <a:ext cx="804000" cy="369600"/>
          </a:xfrm>
          <a:prstGeom prst="straightConnector1">
            <a:avLst/>
          </a:prstGeom>
          <a:noFill/>
          <a:ln w="38100" cap="flat" cmpd="sng">
            <a:solidFill>
              <a:srgbClr val="DDD9C3"/>
            </a:solidFill>
            <a:prstDash val="solid"/>
            <a:round/>
            <a:headEnd type="none" w="sm" len="sm"/>
            <a:tailEnd type="triangle" w="med" len="med"/>
          </a:ln>
        </p:spPr>
      </p:cxnSp>
      <p:sp>
        <p:nvSpPr>
          <p:cNvPr id="294" name="Google Shape;294;p24"/>
          <p:cNvSpPr/>
          <p:nvPr/>
        </p:nvSpPr>
        <p:spPr>
          <a:xfrm>
            <a:off x="6551612" y="3537898"/>
            <a:ext cx="3554835" cy="1186502"/>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lt1"/>
                </a:solidFill>
                <a:latin typeface="Calibri"/>
                <a:ea typeface="Calibri"/>
                <a:cs typeface="Calibri"/>
                <a:sym typeface="Calibri"/>
              </a:rPr>
              <a:t>Đồ thị li độ theo thời gian của dao động điều hòa là một đường hình sin</a:t>
            </a:r>
            <a:endParaRPr sz="2400">
              <a:solidFill>
                <a:schemeClr val="lt1"/>
              </a:solidFill>
              <a:latin typeface="Calibri"/>
              <a:ea typeface="Calibri"/>
              <a:cs typeface="Calibri"/>
              <a:sym typeface="Calibri"/>
            </a:endParaRPr>
          </a:p>
        </p:txBody>
      </p:sp>
      <p:sp>
        <p:nvSpPr>
          <p:cNvPr id="295" name="Google Shape;295;p24"/>
          <p:cNvSpPr/>
          <p:nvPr/>
        </p:nvSpPr>
        <p:spPr>
          <a:xfrm>
            <a:off x="6551612" y="4953000"/>
            <a:ext cx="3554835" cy="1186502"/>
          </a:xfrm>
          <a:prstGeom prst="roundRect">
            <a:avLst>
              <a:gd name="adj" fmla="val 16667"/>
            </a:avLst>
          </a:prstGeom>
          <a:blipFill rotWithShape="1">
            <a:blip r:embed="rId4">
              <a:alphaModFix/>
            </a:blip>
            <a:stretch>
              <a:fillRect l="-1028" t="-4638" b="-721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latin typeface="Calibri"/>
                <a:ea typeface="Calibri"/>
                <a:cs typeface="Calibri"/>
                <a:sym typeface="Calibri"/>
              </a:rPr>
              <a:t> </a:t>
            </a:r>
            <a:endParaRPr/>
          </a:p>
        </p:txBody>
      </p:sp>
      <p:cxnSp>
        <p:nvCxnSpPr>
          <p:cNvPr id="296" name="Google Shape;296;p24"/>
          <p:cNvCxnSpPr>
            <a:stCxn id="259" idx="3"/>
            <a:endCxn id="294" idx="1"/>
          </p:cNvCxnSpPr>
          <p:nvPr/>
        </p:nvCxnSpPr>
        <p:spPr>
          <a:xfrm rot="10800000" flipH="1">
            <a:off x="5747683" y="4131000"/>
            <a:ext cx="804000" cy="822000"/>
          </a:xfrm>
          <a:prstGeom prst="straightConnector1">
            <a:avLst/>
          </a:prstGeom>
          <a:noFill/>
          <a:ln w="38100" cap="flat" cmpd="sng">
            <a:solidFill>
              <a:srgbClr val="DDD9C3"/>
            </a:solidFill>
            <a:prstDash val="solid"/>
            <a:round/>
            <a:headEnd type="none" w="sm" len="sm"/>
            <a:tailEnd type="triangle" w="med" len="med"/>
          </a:ln>
        </p:spPr>
      </p:cxnSp>
      <p:cxnSp>
        <p:nvCxnSpPr>
          <p:cNvPr id="297" name="Google Shape;297;p24"/>
          <p:cNvCxnSpPr>
            <a:stCxn id="259" idx="3"/>
            <a:endCxn id="295" idx="1"/>
          </p:cNvCxnSpPr>
          <p:nvPr/>
        </p:nvCxnSpPr>
        <p:spPr>
          <a:xfrm>
            <a:off x="5747683" y="4953000"/>
            <a:ext cx="804000" cy="593400"/>
          </a:xfrm>
          <a:prstGeom prst="straightConnector1">
            <a:avLst/>
          </a:prstGeom>
          <a:noFill/>
          <a:ln w="38100" cap="flat" cmpd="sng">
            <a:solidFill>
              <a:srgbClr val="DDD9C3"/>
            </a:solidFill>
            <a:prstDash val="solid"/>
            <a:round/>
            <a:headEnd type="none" w="sm" len="sm"/>
            <a:tailEnd type="triangle" w="med" len="med"/>
          </a:ln>
        </p:spPr>
      </p:cxnSp>
      <p:pic>
        <p:nvPicPr>
          <p:cNvPr id="298" name="Google Shape;298;p24" descr="Tổng hợp lý thuyết đồ thị dao động điều hòa là gì? vật lý lớp 12"/>
          <p:cNvPicPr preferRelativeResize="0"/>
          <p:nvPr/>
        </p:nvPicPr>
        <p:blipFill rotWithShape="1">
          <a:blip r:embed="rId5">
            <a:alphaModFix/>
          </a:blip>
          <a:srcRect/>
          <a:stretch/>
        </p:blipFill>
        <p:spPr>
          <a:xfrm>
            <a:off x="10182647" y="3994541"/>
            <a:ext cx="2007765" cy="17204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par>
                                <p:cTn id="8" presetID="1" presetClass="entr" presetSubtype="0" fill="hold" nodeType="withEffect">
                                  <p:stCondLst>
                                    <p:cond delay="0"/>
                                  </p:stCondLst>
                                  <p:childTnLst>
                                    <p:set>
                                      <p:cBhvr>
                                        <p:cTn id="9" dur="1" fill="hold">
                                          <p:stCondLst>
                                            <p:cond delay="0"/>
                                          </p:stCondLst>
                                        </p:cTn>
                                        <p:tgtEl>
                                          <p:spTgt spid="25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56"/>
                                        </p:tgtEl>
                                        <p:attrNameLst>
                                          <p:attrName>style.visibility</p:attrName>
                                        </p:attrNameLst>
                                      </p:cBhvr>
                                      <p:to>
                                        <p:strVal val="visible"/>
                                      </p:to>
                                    </p:set>
                                    <p:animEffect transition="in" filter="fade">
                                      <p:cBhvr>
                                        <p:cTn id="14" dur="500"/>
                                        <p:tgtEl>
                                          <p:spTgt spid="256"/>
                                        </p:tgtEl>
                                      </p:cBhvr>
                                    </p:animEffect>
                                  </p:childTnLst>
                                </p:cTn>
                              </p:par>
                              <p:par>
                                <p:cTn id="15" presetID="10" presetClass="entr" presetSubtype="0" fill="hold" nodeType="withEffect">
                                  <p:stCondLst>
                                    <p:cond delay="0"/>
                                  </p:stCondLst>
                                  <p:childTnLst>
                                    <p:set>
                                      <p:cBhvr>
                                        <p:cTn id="16" dur="1" fill="hold">
                                          <p:stCondLst>
                                            <p:cond delay="0"/>
                                          </p:stCondLst>
                                        </p:cTn>
                                        <p:tgtEl>
                                          <p:spTgt spid="257"/>
                                        </p:tgtEl>
                                        <p:attrNameLst>
                                          <p:attrName>style.visibility</p:attrName>
                                        </p:attrNameLst>
                                      </p:cBhvr>
                                      <p:to>
                                        <p:strVal val="visible"/>
                                      </p:to>
                                    </p:set>
                                    <p:animEffect transition="in" filter="fade">
                                      <p:cBhvr>
                                        <p:cTn id="17" dur="500"/>
                                        <p:tgtEl>
                                          <p:spTgt spid="2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8"/>
                                        </p:tgtEl>
                                        <p:attrNameLst>
                                          <p:attrName>style.visibility</p:attrName>
                                        </p:attrNameLst>
                                      </p:cBhvr>
                                      <p:to>
                                        <p:strVal val="visible"/>
                                      </p:to>
                                    </p:set>
                                    <p:animEffect transition="in" filter="fade">
                                      <p:cBhvr>
                                        <p:cTn id="22" dur="500"/>
                                        <p:tgtEl>
                                          <p:spTgt spid="258"/>
                                        </p:tgtEl>
                                      </p:cBhvr>
                                    </p:animEffect>
                                  </p:childTnLst>
                                </p:cTn>
                              </p:par>
                              <p:par>
                                <p:cTn id="23" presetID="10" presetClass="entr" presetSubtype="0" fill="hold" nodeType="withEffect">
                                  <p:stCondLst>
                                    <p:cond delay="0"/>
                                  </p:stCondLst>
                                  <p:childTnLst>
                                    <p:set>
                                      <p:cBhvr>
                                        <p:cTn id="24" dur="1" fill="hold">
                                          <p:stCondLst>
                                            <p:cond delay="0"/>
                                          </p:stCondLst>
                                        </p:cTn>
                                        <p:tgtEl>
                                          <p:spTgt spid="259"/>
                                        </p:tgtEl>
                                        <p:attrNameLst>
                                          <p:attrName>style.visibility</p:attrName>
                                        </p:attrNameLst>
                                      </p:cBhvr>
                                      <p:to>
                                        <p:strVal val="visible"/>
                                      </p:to>
                                    </p:set>
                                    <p:animEffect transition="in" filter="fade">
                                      <p:cBhvr>
                                        <p:cTn id="25" dur="500"/>
                                        <p:tgtEl>
                                          <p:spTgt spid="25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2"/>
                                        </p:tgtEl>
                                        <p:attrNameLst>
                                          <p:attrName>style.visibility</p:attrName>
                                        </p:attrNameLst>
                                      </p:cBhvr>
                                      <p:to>
                                        <p:strVal val="visible"/>
                                      </p:to>
                                    </p:set>
                                    <p:animEffect transition="in" filter="fade">
                                      <p:cBhvr>
                                        <p:cTn id="30" dur="500"/>
                                        <p:tgtEl>
                                          <p:spTgt spid="292"/>
                                        </p:tgtEl>
                                      </p:cBhvr>
                                    </p:animEffect>
                                  </p:childTnLst>
                                </p:cTn>
                              </p:par>
                              <p:par>
                                <p:cTn id="31" presetID="10" presetClass="entr" presetSubtype="0" fill="hold" nodeType="withEffect">
                                  <p:stCondLst>
                                    <p:cond delay="0"/>
                                  </p:stCondLst>
                                  <p:childTnLst>
                                    <p:set>
                                      <p:cBhvr>
                                        <p:cTn id="32" dur="1" fill="hold">
                                          <p:stCondLst>
                                            <p:cond delay="0"/>
                                          </p:stCondLst>
                                        </p:cTn>
                                        <p:tgtEl>
                                          <p:spTgt spid="290"/>
                                        </p:tgtEl>
                                        <p:attrNameLst>
                                          <p:attrName>style.visibility</p:attrName>
                                        </p:attrNameLst>
                                      </p:cBhvr>
                                      <p:to>
                                        <p:strVal val="visible"/>
                                      </p:to>
                                    </p:set>
                                    <p:animEffect transition="in" filter="fade">
                                      <p:cBhvr>
                                        <p:cTn id="33" dur="500"/>
                                        <p:tgtEl>
                                          <p:spTgt spid="2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3"/>
                                        </p:tgtEl>
                                        <p:attrNameLst>
                                          <p:attrName>style.visibility</p:attrName>
                                        </p:attrNameLst>
                                      </p:cBhvr>
                                      <p:to>
                                        <p:strVal val="visible"/>
                                      </p:to>
                                    </p:set>
                                    <p:animEffect transition="in" filter="fade">
                                      <p:cBhvr>
                                        <p:cTn id="38" dur="500"/>
                                        <p:tgtEl>
                                          <p:spTgt spid="293"/>
                                        </p:tgtEl>
                                      </p:cBhvr>
                                    </p:animEffect>
                                  </p:childTnLst>
                                </p:cTn>
                              </p:par>
                              <p:par>
                                <p:cTn id="39" presetID="10" presetClass="entr" presetSubtype="0" fill="hold" nodeType="withEffect">
                                  <p:stCondLst>
                                    <p:cond delay="0"/>
                                  </p:stCondLst>
                                  <p:childTnLst>
                                    <p:set>
                                      <p:cBhvr>
                                        <p:cTn id="40" dur="1" fill="hold">
                                          <p:stCondLst>
                                            <p:cond delay="0"/>
                                          </p:stCondLst>
                                        </p:cTn>
                                        <p:tgtEl>
                                          <p:spTgt spid="291"/>
                                        </p:tgtEl>
                                        <p:attrNameLst>
                                          <p:attrName>style.visibility</p:attrName>
                                        </p:attrNameLst>
                                      </p:cBhvr>
                                      <p:to>
                                        <p:strVal val="visible"/>
                                      </p:to>
                                    </p:set>
                                    <p:animEffect transition="in" filter="fade">
                                      <p:cBhvr>
                                        <p:cTn id="41" dur="500"/>
                                        <p:tgtEl>
                                          <p:spTgt spid="29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60"/>
                                        </p:tgtEl>
                                        <p:attrNameLst>
                                          <p:attrName>style.visibility</p:attrName>
                                        </p:attrNameLst>
                                      </p:cBhvr>
                                      <p:to>
                                        <p:strVal val="visible"/>
                                      </p:to>
                                    </p:set>
                                    <p:animEffect transition="in" filter="fade">
                                      <p:cBhvr>
                                        <p:cTn id="46" dur="500"/>
                                        <p:tgtEl>
                                          <p:spTgt spid="26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6"/>
                                        </p:tgtEl>
                                        <p:attrNameLst>
                                          <p:attrName>style.visibility</p:attrName>
                                        </p:attrNameLst>
                                      </p:cBhvr>
                                      <p:to>
                                        <p:strVal val="visible"/>
                                      </p:to>
                                    </p:set>
                                    <p:animEffect transition="in" filter="fade">
                                      <p:cBhvr>
                                        <p:cTn id="51" dur="500"/>
                                        <p:tgtEl>
                                          <p:spTgt spid="296"/>
                                        </p:tgtEl>
                                      </p:cBhvr>
                                    </p:animEffect>
                                  </p:childTnLst>
                                </p:cTn>
                              </p:par>
                              <p:par>
                                <p:cTn id="52" presetID="10" presetClass="entr" presetSubtype="0" fill="hold" nodeType="withEffect">
                                  <p:stCondLst>
                                    <p:cond delay="0"/>
                                  </p:stCondLst>
                                  <p:childTnLst>
                                    <p:set>
                                      <p:cBhvr>
                                        <p:cTn id="53" dur="1" fill="hold">
                                          <p:stCondLst>
                                            <p:cond delay="0"/>
                                          </p:stCondLst>
                                        </p:cTn>
                                        <p:tgtEl>
                                          <p:spTgt spid="294"/>
                                        </p:tgtEl>
                                        <p:attrNameLst>
                                          <p:attrName>style.visibility</p:attrName>
                                        </p:attrNameLst>
                                      </p:cBhvr>
                                      <p:to>
                                        <p:strVal val="visible"/>
                                      </p:to>
                                    </p:set>
                                    <p:animEffect transition="in" filter="fade">
                                      <p:cBhvr>
                                        <p:cTn id="54" dur="500"/>
                                        <p:tgtEl>
                                          <p:spTgt spid="294"/>
                                        </p:tgtEl>
                                      </p:cBhvr>
                                    </p:animEffect>
                                  </p:childTnLst>
                                </p:cTn>
                              </p:par>
                              <p:par>
                                <p:cTn id="55" presetID="10" presetClass="entr" presetSubtype="0" fill="hold" nodeType="withEffect">
                                  <p:stCondLst>
                                    <p:cond delay="0"/>
                                  </p:stCondLst>
                                  <p:childTnLst>
                                    <p:set>
                                      <p:cBhvr>
                                        <p:cTn id="56" dur="1" fill="hold">
                                          <p:stCondLst>
                                            <p:cond delay="0"/>
                                          </p:stCondLst>
                                        </p:cTn>
                                        <p:tgtEl>
                                          <p:spTgt spid="298"/>
                                        </p:tgtEl>
                                        <p:attrNameLst>
                                          <p:attrName>style.visibility</p:attrName>
                                        </p:attrNameLst>
                                      </p:cBhvr>
                                      <p:to>
                                        <p:strVal val="visible"/>
                                      </p:to>
                                    </p:set>
                                    <p:animEffect transition="in" filter="fade">
                                      <p:cBhvr>
                                        <p:cTn id="57" dur="500"/>
                                        <p:tgtEl>
                                          <p:spTgt spid="29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7"/>
                                        </p:tgtEl>
                                        <p:attrNameLst>
                                          <p:attrName>style.visibility</p:attrName>
                                        </p:attrNameLst>
                                      </p:cBhvr>
                                      <p:to>
                                        <p:strVal val="visible"/>
                                      </p:to>
                                    </p:set>
                                    <p:animEffect transition="in" filter="fade">
                                      <p:cBhvr>
                                        <p:cTn id="62" dur="500"/>
                                        <p:tgtEl>
                                          <p:spTgt spid="29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95"/>
                                        </p:tgtEl>
                                        <p:attrNameLst>
                                          <p:attrName>style.visibility</p:attrName>
                                        </p:attrNameLst>
                                      </p:cBhvr>
                                      <p:to>
                                        <p:strVal val="visible"/>
                                      </p:to>
                                    </p:set>
                                    <p:animEffect transition="in" filter="fade">
                                      <p:cBhvr>
                                        <p:cTn id="67"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303" name="Google Shape;303;p25"/>
          <p:cNvGrpSpPr/>
          <p:nvPr/>
        </p:nvGrpSpPr>
        <p:grpSpPr>
          <a:xfrm>
            <a:off x="245366" y="200025"/>
            <a:ext cx="7281657" cy="638175"/>
            <a:chOff x="245366" y="200025"/>
            <a:chExt cx="7281657" cy="638175"/>
          </a:xfrm>
        </p:grpSpPr>
        <p:sp>
          <p:nvSpPr>
            <p:cNvPr id="304" name="Google Shape;304;p25"/>
            <p:cNvSpPr/>
            <p:nvPr/>
          </p:nvSpPr>
          <p:spPr>
            <a:xfrm>
              <a:off x="262398" y="200025"/>
              <a:ext cx="7264625"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3200" b="1">
                  <a:solidFill>
                    <a:srgbClr val="FFFF00"/>
                  </a:solidFill>
                  <a:latin typeface="Times New Roman"/>
                  <a:ea typeface="Times New Roman"/>
                  <a:cs typeface="Times New Roman"/>
                  <a:sym typeface="Times New Roman"/>
                </a:rPr>
                <a:t>III. Vận dụng</a:t>
              </a:r>
              <a:endParaRPr sz="3200" b="1">
                <a:solidFill>
                  <a:srgbClr val="FFFF00"/>
                </a:solidFill>
                <a:latin typeface="Times New Roman"/>
                <a:ea typeface="Times New Roman"/>
                <a:cs typeface="Times New Roman"/>
                <a:sym typeface="Times New Roman"/>
              </a:endParaRPr>
            </a:p>
          </p:txBody>
        </p:sp>
        <p:grpSp>
          <p:nvGrpSpPr>
            <p:cNvPr id="305" name="Google Shape;305;p25"/>
            <p:cNvGrpSpPr/>
            <p:nvPr/>
          </p:nvGrpSpPr>
          <p:grpSpPr>
            <a:xfrm>
              <a:off x="245366" y="688975"/>
              <a:ext cx="6382445" cy="149225"/>
              <a:chOff x="4345425" y="2175475"/>
              <a:chExt cx="800750" cy="176025"/>
            </a:xfrm>
          </p:grpSpPr>
          <p:sp>
            <p:nvSpPr>
              <p:cNvPr id="306" name="Google Shape;306;p2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307" name="Google Shape;307;p2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grpSp>
      </p:grpSp>
      <p:sp>
        <p:nvSpPr>
          <p:cNvPr id="308" name="Google Shape;308;p25"/>
          <p:cNvSpPr/>
          <p:nvPr/>
        </p:nvSpPr>
        <p:spPr>
          <a:xfrm>
            <a:off x="455612" y="1146549"/>
            <a:ext cx="10972800" cy="1856919"/>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US" sz="2400" b="1">
                <a:solidFill>
                  <a:schemeClr val="lt1"/>
                </a:solidFill>
                <a:latin typeface="Times New Roman"/>
                <a:ea typeface="Times New Roman"/>
                <a:cs typeface="Times New Roman"/>
                <a:sym typeface="Times New Roman"/>
              </a:rPr>
              <a:t>Câu 1:</a:t>
            </a:r>
            <a:r>
              <a:rPr lang="en-US" sz="2400">
                <a:solidFill>
                  <a:schemeClr val="lt1"/>
                </a:solidFill>
                <a:latin typeface="Times New Roman"/>
                <a:ea typeface="Times New Roman"/>
                <a:cs typeface="Times New Roman"/>
                <a:sym typeface="Times New Roman"/>
              </a:rPr>
              <a:t> Một chất điểm dao động điều hoà có quỹ đạo là một đoạn thẳng dài 10 cm. Biên độ dao động của chất điểm là</a:t>
            </a:r>
            <a:endParaRPr sz="2400">
              <a:solidFill>
                <a:schemeClr val="lt1"/>
              </a:solidFill>
              <a:latin typeface="Calibri"/>
              <a:ea typeface="Calibri"/>
              <a:cs typeface="Calibri"/>
              <a:sym typeface="Calibri"/>
            </a:endParaRPr>
          </a:p>
          <a:p>
            <a:pPr marL="0" marR="0" lvl="0" indent="0" algn="just" rtl="0">
              <a:lnSpc>
                <a:spcPct val="150000"/>
              </a:lnSpc>
              <a:spcBef>
                <a:spcPts val="800"/>
              </a:spcBef>
              <a:spcAft>
                <a:spcPts val="0"/>
              </a:spcAft>
              <a:buNone/>
            </a:pPr>
            <a:r>
              <a:rPr lang="en-US" sz="2400">
                <a:solidFill>
                  <a:schemeClr val="lt1"/>
                </a:solidFill>
                <a:latin typeface="Times New Roman"/>
                <a:ea typeface="Times New Roman"/>
                <a:cs typeface="Times New Roman"/>
                <a:sym typeface="Times New Roman"/>
              </a:rPr>
              <a:t>A. 5 cm. </a:t>
            </a:r>
            <a:r>
              <a:rPr lang="en-US" sz="2400">
                <a:solidFill>
                  <a:schemeClr val="lt1"/>
                </a:solidFill>
                <a:latin typeface="Calibri"/>
                <a:ea typeface="Calibri"/>
                <a:cs typeface="Calibri"/>
                <a:sym typeface="Calibri"/>
              </a:rPr>
              <a:t>		</a:t>
            </a:r>
            <a:r>
              <a:rPr lang="en-US" sz="2400">
                <a:solidFill>
                  <a:schemeClr val="lt1"/>
                </a:solidFill>
                <a:latin typeface="Times New Roman"/>
                <a:ea typeface="Times New Roman"/>
                <a:cs typeface="Times New Roman"/>
                <a:sym typeface="Times New Roman"/>
              </a:rPr>
              <a:t>B. -5 cm. </a:t>
            </a:r>
            <a:r>
              <a:rPr lang="en-US" sz="2400">
                <a:solidFill>
                  <a:schemeClr val="lt1"/>
                </a:solidFill>
                <a:latin typeface="Calibri"/>
                <a:ea typeface="Calibri"/>
                <a:cs typeface="Calibri"/>
                <a:sym typeface="Calibri"/>
              </a:rPr>
              <a:t>		</a:t>
            </a:r>
            <a:r>
              <a:rPr lang="en-US" sz="2400">
                <a:solidFill>
                  <a:schemeClr val="lt1"/>
                </a:solidFill>
                <a:latin typeface="Times New Roman"/>
                <a:ea typeface="Times New Roman"/>
                <a:cs typeface="Times New Roman"/>
                <a:sym typeface="Times New Roman"/>
              </a:rPr>
              <a:t>C. 10 cm                        D. -10 cm.</a:t>
            </a:r>
            <a:endParaRPr sz="2400">
              <a:solidFill>
                <a:schemeClr val="lt1"/>
              </a:solidFill>
              <a:latin typeface="Calibri"/>
              <a:ea typeface="Calibri"/>
              <a:cs typeface="Calibri"/>
              <a:sym typeface="Calibri"/>
            </a:endParaRPr>
          </a:p>
        </p:txBody>
      </p:sp>
      <p:sp>
        <p:nvSpPr>
          <p:cNvPr id="309" name="Google Shape;309;p25"/>
          <p:cNvSpPr/>
          <p:nvPr/>
        </p:nvSpPr>
        <p:spPr>
          <a:xfrm>
            <a:off x="296577" y="2514600"/>
            <a:ext cx="616235" cy="488868"/>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10" name="Google Shape;310;p25"/>
          <p:cNvSpPr/>
          <p:nvPr/>
        </p:nvSpPr>
        <p:spPr>
          <a:xfrm>
            <a:off x="449542" y="3461042"/>
            <a:ext cx="10190610" cy="1506182"/>
          </a:xfrm>
          <a:prstGeom prst="rect">
            <a:avLst/>
          </a:prstGeom>
          <a:blipFill rotWithShape="1">
            <a:blip r:embed="rId3">
              <a:alphaModFix/>
            </a:blip>
            <a:stretch>
              <a:fillRect l="-957" t="-2832" b="-323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latin typeface="Calibri"/>
                <a:ea typeface="Calibri"/>
                <a:cs typeface="Calibri"/>
                <a:sym typeface="Calibri"/>
              </a:rPr>
              <a:t> </a:t>
            </a:r>
            <a:endParaRPr/>
          </a:p>
        </p:txBody>
      </p:sp>
      <p:sp>
        <p:nvSpPr>
          <p:cNvPr id="311" name="Google Shape;311;p25"/>
          <p:cNvSpPr/>
          <p:nvPr/>
        </p:nvSpPr>
        <p:spPr>
          <a:xfrm>
            <a:off x="3029236" y="4478356"/>
            <a:ext cx="616235" cy="488868"/>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500"/>
                                        <p:tgtEl>
                                          <p:spTgt spid="3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
                                        </p:tgtEl>
                                        <p:attrNameLst>
                                          <p:attrName>style.visibility</p:attrName>
                                        </p:attrNameLst>
                                      </p:cBhvr>
                                      <p:to>
                                        <p:strVal val="visible"/>
                                      </p:to>
                                    </p:set>
                                    <p:animEffect transition="in" filter="fade">
                                      <p:cBhvr>
                                        <p:cTn id="12" dur="500"/>
                                        <p:tgtEl>
                                          <p:spTgt spid="3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1"/>
                                        </p:tgtEl>
                                        <p:attrNameLst>
                                          <p:attrName>style.visibility</p:attrName>
                                        </p:attrNameLst>
                                      </p:cBhvr>
                                      <p:to>
                                        <p:strVal val="visible"/>
                                      </p:to>
                                    </p:set>
                                    <p:animEffect transition="in" filter="fade">
                                      <p:cBhvr>
                                        <p:cTn id="17"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6"/>
          <p:cNvSpPr/>
          <p:nvPr/>
        </p:nvSpPr>
        <p:spPr>
          <a:xfrm>
            <a:off x="297166" y="947413"/>
            <a:ext cx="10113666" cy="1872244"/>
          </a:xfrm>
          <a:prstGeom prst="rect">
            <a:avLst/>
          </a:prstGeom>
          <a:blipFill rotWithShape="1">
            <a:blip r:embed="rId3">
              <a:alphaModFix/>
            </a:blip>
            <a:stretch>
              <a:fillRect l="-963" b="-714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latin typeface="Calibri"/>
                <a:ea typeface="Calibri"/>
                <a:cs typeface="Calibri"/>
                <a:sym typeface="Calibri"/>
              </a:rPr>
              <a:t> </a:t>
            </a:r>
            <a:endParaRPr/>
          </a:p>
        </p:txBody>
      </p:sp>
      <p:grpSp>
        <p:nvGrpSpPr>
          <p:cNvPr id="317" name="Google Shape;317;p26"/>
          <p:cNvGrpSpPr/>
          <p:nvPr/>
        </p:nvGrpSpPr>
        <p:grpSpPr>
          <a:xfrm>
            <a:off x="245366" y="200025"/>
            <a:ext cx="7281657" cy="638175"/>
            <a:chOff x="245366" y="200025"/>
            <a:chExt cx="7281657" cy="638175"/>
          </a:xfrm>
        </p:grpSpPr>
        <p:sp>
          <p:nvSpPr>
            <p:cNvPr id="318" name="Google Shape;318;p26"/>
            <p:cNvSpPr/>
            <p:nvPr/>
          </p:nvSpPr>
          <p:spPr>
            <a:xfrm>
              <a:off x="262398" y="200025"/>
              <a:ext cx="7264625"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3200" b="1">
                  <a:solidFill>
                    <a:srgbClr val="FFFF00"/>
                  </a:solidFill>
                  <a:latin typeface="Times New Roman"/>
                  <a:ea typeface="Times New Roman"/>
                  <a:cs typeface="Times New Roman"/>
                  <a:sym typeface="Times New Roman"/>
                </a:rPr>
                <a:t>III. Vận dụng</a:t>
              </a:r>
              <a:endParaRPr sz="3200" b="1">
                <a:solidFill>
                  <a:srgbClr val="FFFF00"/>
                </a:solidFill>
                <a:latin typeface="Times New Roman"/>
                <a:ea typeface="Times New Roman"/>
                <a:cs typeface="Times New Roman"/>
                <a:sym typeface="Times New Roman"/>
              </a:endParaRPr>
            </a:p>
          </p:txBody>
        </p:sp>
        <p:grpSp>
          <p:nvGrpSpPr>
            <p:cNvPr id="319" name="Google Shape;319;p26"/>
            <p:cNvGrpSpPr/>
            <p:nvPr/>
          </p:nvGrpSpPr>
          <p:grpSpPr>
            <a:xfrm>
              <a:off x="245366" y="688975"/>
              <a:ext cx="6382445" cy="149225"/>
              <a:chOff x="4345425" y="2175475"/>
              <a:chExt cx="800750" cy="176025"/>
            </a:xfrm>
          </p:grpSpPr>
          <p:sp>
            <p:nvSpPr>
              <p:cNvPr id="320" name="Google Shape;320;p2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321" name="Google Shape;321;p2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grpSp>
      </p:grpSp>
      <p:sp>
        <p:nvSpPr>
          <p:cNvPr id="322" name="Google Shape;322;p26"/>
          <p:cNvSpPr/>
          <p:nvPr/>
        </p:nvSpPr>
        <p:spPr>
          <a:xfrm>
            <a:off x="8380412" y="2405334"/>
            <a:ext cx="616235" cy="488868"/>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23" name="Google Shape;323;p26"/>
          <p:cNvSpPr/>
          <p:nvPr/>
        </p:nvSpPr>
        <p:spPr>
          <a:xfrm>
            <a:off x="261622" y="3078540"/>
            <a:ext cx="11700190" cy="1569660"/>
          </a:xfrm>
          <a:prstGeom prst="rect">
            <a:avLst/>
          </a:prstGeom>
          <a:no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chemeClr val="lt1"/>
              </a:buClr>
              <a:buSzPts val="2400"/>
              <a:buFont typeface="Times New Roman"/>
              <a:buNone/>
            </a:pPr>
            <a:r>
              <a:rPr lang="en-US" sz="2400" b="1" i="0" u="none" strike="noStrike" cap="none">
                <a:solidFill>
                  <a:schemeClr val="lt1"/>
                </a:solidFill>
                <a:latin typeface="Times New Roman"/>
                <a:ea typeface="Times New Roman"/>
                <a:cs typeface="Times New Roman"/>
                <a:sym typeface="Times New Roman"/>
              </a:rPr>
              <a:t>Câu 4: </a:t>
            </a:r>
            <a:r>
              <a:rPr lang="en-US" sz="2400" b="0" i="0" u="none" strike="noStrike" cap="none">
                <a:solidFill>
                  <a:schemeClr val="lt1"/>
                </a:solidFill>
                <a:latin typeface="Times New Roman"/>
                <a:ea typeface="Times New Roman"/>
                <a:cs typeface="Times New Roman"/>
                <a:sym typeface="Times New Roman"/>
              </a:rPr>
              <a:t>Một chất điểm M chuyển động đều trên một </a:t>
            </a:r>
            <a:r>
              <a:rPr lang="en-US" sz="2400">
                <a:solidFill>
                  <a:schemeClr val="lt1"/>
                </a:solidFill>
                <a:latin typeface="Times New Roman"/>
                <a:ea typeface="Times New Roman"/>
                <a:cs typeface="Times New Roman"/>
                <a:sym typeface="Times New Roman"/>
              </a:rPr>
              <a:t>đường tròn bán kính R, vận tốc góc ω.</a:t>
            </a:r>
            <a:endParaRPr/>
          </a:p>
          <a:p>
            <a:pPr marL="0" marR="0" lvl="0" indent="0" algn="just" rtl="0">
              <a:lnSpc>
                <a:spcPct val="15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Hình chiếu của M trên đường kính là một dao động điều hòa có:</a:t>
            </a:r>
            <a:endParaRPr/>
          </a:p>
          <a:p>
            <a:pPr marL="0" marR="0" lvl="0" indent="0" algn="just" rtl="0">
              <a:lnSpc>
                <a:spcPct val="10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 A. biên độ R		B. biên độ 2R</a:t>
            </a:r>
            <a:r>
              <a:rPr lang="en-US" sz="2400" b="0" i="0" u="none" strike="noStrike" cap="none">
                <a:solidFill>
                  <a:schemeClr val="lt1"/>
                </a:solidFill>
                <a:latin typeface="Times New Roman"/>
                <a:ea typeface="Times New Roman"/>
                <a:cs typeface="Times New Roman"/>
                <a:sym typeface="Times New Roman"/>
              </a:rPr>
              <a:t>		C. </a:t>
            </a:r>
            <a:r>
              <a:rPr lang="en-US" sz="2400">
                <a:solidFill>
                  <a:schemeClr val="lt1"/>
                </a:solidFill>
                <a:latin typeface="Times New Roman"/>
                <a:ea typeface="Times New Roman"/>
                <a:cs typeface="Times New Roman"/>
                <a:sym typeface="Times New Roman"/>
              </a:rPr>
              <a:t>biên độ 4R</a:t>
            </a:r>
            <a:r>
              <a:rPr lang="en-US" sz="2400" b="0" i="0" u="none" strike="noStrike" cap="none">
                <a:solidFill>
                  <a:schemeClr val="lt1"/>
                </a:solidFill>
                <a:latin typeface="Times New Roman"/>
                <a:ea typeface="Times New Roman"/>
                <a:cs typeface="Times New Roman"/>
                <a:sym typeface="Times New Roman"/>
              </a:rPr>
              <a:t>		D. biên độ 0,5R</a:t>
            </a:r>
            <a:endParaRPr sz="2400" b="0" i="0" u="none" strike="noStrike" cap="none">
              <a:solidFill>
                <a:schemeClr val="lt1"/>
              </a:solidFill>
              <a:latin typeface="Times New Roman"/>
              <a:ea typeface="Times New Roman"/>
              <a:cs typeface="Times New Roman"/>
              <a:sym typeface="Times New Roman"/>
            </a:endParaRPr>
          </a:p>
        </p:txBody>
      </p:sp>
      <p:sp>
        <p:nvSpPr>
          <p:cNvPr id="324" name="Google Shape;324;p26"/>
          <p:cNvSpPr/>
          <p:nvPr/>
        </p:nvSpPr>
        <p:spPr>
          <a:xfrm>
            <a:off x="67800" y="4223735"/>
            <a:ext cx="616235" cy="488868"/>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500"/>
                                        <p:tgtEl>
                                          <p:spTgt spid="3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3"/>
                                        </p:tgtEl>
                                        <p:attrNameLst>
                                          <p:attrName>style.visibility</p:attrName>
                                        </p:attrNameLst>
                                      </p:cBhvr>
                                      <p:to>
                                        <p:strVal val="visible"/>
                                      </p:to>
                                    </p:set>
                                    <p:animEffect transition="in" filter="fade">
                                      <p:cBhvr>
                                        <p:cTn id="12" dur="500"/>
                                        <p:tgtEl>
                                          <p:spTgt spid="3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4"/>
                                        </p:tgtEl>
                                        <p:attrNameLst>
                                          <p:attrName>style.visibility</p:attrName>
                                        </p:attrNameLst>
                                      </p:cBhvr>
                                      <p:to>
                                        <p:strVal val="visible"/>
                                      </p:to>
                                    </p:set>
                                    <p:animEffect transition="in" filter="fade">
                                      <p:cBhvr>
                                        <p:cTn id="17" dur="5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7"/>
          <p:cNvSpPr/>
          <p:nvPr/>
        </p:nvSpPr>
        <p:spPr>
          <a:xfrm>
            <a:off x="150812" y="1143000"/>
            <a:ext cx="11700190" cy="1844736"/>
          </a:xfrm>
          <a:prstGeom prst="rect">
            <a:avLst/>
          </a:prstGeom>
          <a:blipFill rotWithShape="1">
            <a:blip r:embed="rId3">
              <a:alphaModFix/>
            </a:blip>
            <a:stretch>
              <a:fillRect l="-833" r="-781" b="-728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latin typeface="Calibri"/>
                <a:ea typeface="Calibri"/>
                <a:cs typeface="Calibri"/>
                <a:sym typeface="Calibri"/>
              </a:rPr>
              <a:t> </a:t>
            </a:r>
            <a:endParaRPr/>
          </a:p>
        </p:txBody>
      </p:sp>
      <p:grpSp>
        <p:nvGrpSpPr>
          <p:cNvPr id="330" name="Google Shape;330;p27"/>
          <p:cNvGrpSpPr/>
          <p:nvPr/>
        </p:nvGrpSpPr>
        <p:grpSpPr>
          <a:xfrm>
            <a:off x="245366" y="200025"/>
            <a:ext cx="7281657" cy="638175"/>
            <a:chOff x="245366" y="200025"/>
            <a:chExt cx="7281657" cy="638175"/>
          </a:xfrm>
        </p:grpSpPr>
        <p:sp>
          <p:nvSpPr>
            <p:cNvPr id="331" name="Google Shape;331;p27"/>
            <p:cNvSpPr/>
            <p:nvPr/>
          </p:nvSpPr>
          <p:spPr>
            <a:xfrm>
              <a:off x="262398" y="200025"/>
              <a:ext cx="7264625"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3200" b="1">
                  <a:solidFill>
                    <a:srgbClr val="FFFF00"/>
                  </a:solidFill>
                  <a:latin typeface="Times New Roman"/>
                  <a:ea typeface="Times New Roman"/>
                  <a:cs typeface="Times New Roman"/>
                  <a:sym typeface="Times New Roman"/>
                </a:rPr>
                <a:t>III. Vận dụng</a:t>
              </a:r>
              <a:endParaRPr sz="3200" b="1">
                <a:solidFill>
                  <a:srgbClr val="FFFF00"/>
                </a:solidFill>
                <a:latin typeface="Times New Roman"/>
                <a:ea typeface="Times New Roman"/>
                <a:cs typeface="Times New Roman"/>
                <a:sym typeface="Times New Roman"/>
              </a:endParaRPr>
            </a:p>
          </p:txBody>
        </p:sp>
        <p:grpSp>
          <p:nvGrpSpPr>
            <p:cNvPr id="332" name="Google Shape;332;p27"/>
            <p:cNvGrpSpPr/>
            <p:nvPr/>
          </p:nvGrpSpPr>
          <p:grpSpPr>
            <a:xfrm>
              <a:off x="245366" y="688975"/>
              <a:ext cx="6382445" cy="149225"/>
              <a:chOff x="4345425" y="2175475"/>
              <a:chExt cx="800750" cy="176025"/>
            </a:xfrm>
          </p:grpSpPr>
          <p:sp>
            <p:nvSpPr>
              <p:cNvPr id="333" name="Google Shape;333;p2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334" name="Google Shape;334;p2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grpSp>
      </p:grpSp>
      <p:sp>
        <p:nvSpPr>
          <p:cNvPr id="335" name="Google Shape;335;p27"/>
          <p:cNvSpPr/>
          <p:nvPr/>
        </p:nvSpPr>
        <p:spPr>
          <a:xfrm>
            <a:off x="8228012" y="2518462"/>
            <a:ext cx="616235" cy="488868"/>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5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p:nvPr/>
        </p:nvSpPr>
        <p:spPr>
          <a:xfrm>
            <a:off x="3275012" y="1293435"/>
            <a:ext cx="8513358" cy="3354765"/>
          </a:xfrm>
          <a:prstGeom prst="rect">
            <a:avLst/>
          </a:prstGeom>
          <a:noFill/>
          <a:ln>
            <a:noFill/>
          </a:ln>
        </p:spPr>
        <p:txBody>
          <a:bodyPr spcFirstLastPara="1" wrap="square" lIns="91425" tIns="45700" rIns="91425" bIns="45700" anchor="t" anchorCtr="0">
            <a:spAutoFit/>
          </a:bodyPr>
          <a:lstStyle/>
          <a:p>
            <a:pPr marL="457200" marR="0" lvl="0" indent="-457200" algn="ctr" rtl="0">
              <a:spcBef>
                <a:spcPts val="0"/>
              </a:spcBef>
              <a:spcAft>
                <a:spcPts val="0"/>
              </a:spcAft>
              <a:buClr>
                <a:srgbClr val="FFFF00"/>
              </a:buClr>
              <a:buSzPts val="4400"/>
              <a:buFont typeface="Arial"/>
              <a:buNone/>
            </a:pPr>
            <a:r>
              <a:rPr lang="en-US" sz="4400" b="1">
                <a:solidFill>
                  <a:srgbClr val="FFFF00"/>
                </a:solidFill>
                <a:latin typeface="Times New Roman"/>
                <a:ea typeface="Times New Roman"/>
                <a:cs typeface="Times New Roman"/>
                <a:sym typeface="Times New Roman"/>
              </a:rPr>
              <a:t>VẬT LÍ 11</a:t>
            </a:r>
            <a:endParaRPr/>
          </a:p>
          <a:p>
            <a:pPr marL="457200" marR="0" lvl="0" indent="-457200" algn="ctr" rtl="0">
              <a:spcBef>
                <a:spcPts val="2200"/>
              </a:spcBef>
              <a:spcAft>
                <a:spcPts val="0"/>
              </a:spcAft>
              <a:buClr>
                <a:srgbClr val="FFFF00"/>
              </a:buClr>
              <a:buSzPts val="4400"/>
              <a:buFont typeface="Arial"/>
              <a:buNone/>
            </a:pPr>
            <a:r>
              <a:rPr lang="en-US" sz="4400" b="1">
                <a:solidFill>
                  <a:srgbClr val="FFFF00"/>
                </a:solidFill>
                <a:latin typeface="Times New Roman"/>
                <a:ea typeface="Times New Roman"/>
                <a:cs typeface="Times New Roman"/>
                <a:sym typeface="Times New Roman"/>
              </a:rPr>
              <a:t>CHƯƠNG 1: DAO ĐỘNG</a:t>
            </a:r>
            <a:endParaRPr sz="4400" b="1">
              <a:solidFill>
                <a:srgbClr val="FFFF00"/>
              </a:solidFill>
              <a:latin typeface="Times New Roman"/>
              <a:ea typeface="Times New Roman"/>
              <a:cs typeface="Times New Roman"/>
              <a:sym typeface="Times New Roman"/>
            </a:endParaRPr>
          </a:p>
          <a:p>
            <a:pPr marL="457200" marR="0" lvl="0" indent="-457200" algn="ctr" rtl="0">
              <a:spcBef>
                <a:spcPts val="1800"/>
              </a:spcBef>
              <a:spcAft>
                <a:spcPts val="0"/>
              </a:spcAft>
              <a:buClr>
                <a:srgbClr val="FFFF00"/>
              </a:buClr>
              <a:buSzPts val="3600"/>
              <a:buFont typeface="Arial"/>
              <a:buNone/>
            </a:pPr>
            <a:r>
              <a:rPr lang="en-US" sz="3600" b="1">
                <a:solidFill>
                  <a:srgbClr val="FFFF00"/>
                </a:solidFill>
                <a:latin typeface="Times New Roman"/>
                <a:ea typeface="Times New Roman"/>
                <a:cs typeface="Times New Roman"/>
                <a:sym typeface="Times New Roman"/>
              </a:rPr>
              <a:t>BÀI 1:  DAO ĐỘNG ĐIỀU HÒA</a:t>
            </a:r>
            <a:endParaRPr/>
          </a:p>
          <a:p>
            <a:pPr marL="457200" marR="0" lvl="0" indent="-254000" algn="l" rtl="0">
              <a:spcBef>
                <a:spcPts val="1600"/>
              </a:spcBef>
              <a:spcAft>
                <a:spcPts val="0"/>
              </a:spcAft>
              <a:buClr>
                <a:schemeClr val="dk1"/>
              </a:buClr>
              <a:buSzPts val="3200"/>
              <a:buFont typeface="Arial"/>
              <a:buNone/>
            </a:pPr>
            <a:endParaRPr sz="3200" b="1">
              <a:solidFill>
                <a:srgbClr val="FFFF00"/>
              </a:solidFill>
              <a:latin typeface="Times New Roman"/>
              <a:ea typeface="Times New Roman"/>
              <a:cs typeface="Times New Roman"/>
              <a:sym typeface="Times New Roman"/>
            </a:endParaRPr>
          </a:p>
        </p:txBody>
      </p:sp>
      <p:pic>
        <p:nvPicPr>
          <p:cNvPr id="99" name="Google Shape;99;p15"/>
          <p:cNvPicPr preferRelativeResize="0"/>
          <p:nvPr/>
        </p:nvPicPr>
        <p:blipFill rotWithShape="1">
          <a:blip r:embed="rId3">
            <a:alphaModFix/>
          </a:blip>
          <a:srcRect/>
          <a:stretch/>
        </p:blipFill>
        <p:spPr>
          <a:xfrm>
            <a:off x="0" y="1447800"/>
            <a:ext cx="3936603" cy="39366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p:nvPr/>
        </p:nvSpPr>
        <p:spPr>
          <a:xfrm>
            <a:off x="240028" y="990600"/>
            <a:ext cx="7264625"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2800" b="1">
                <a:solidFill>
                  <a:srgbClr val="FFFF00"/>
                </a:solidFill>
                <a:latin typeface="Calibri"/>
                <a:ea typeface="Calibri"/>
                <a:cs typeface="Calibri"/>
                <a:sym typeface="Calibri"/>
              </a:rPr>
              <a:t>1. Thí nghiệm về dao động</a:t>
            </a:r>
            <a:endParaRPr sz="2800" b="1">
              <a:solidFill>
                <a:srgbClr val="FFFF00"/>
              </a:solidFill>
              <a:latin typeface="Calibri"/>
              <a:ea typeface="Calibri"/>
              <a:cs typeface="Calibri"/>
              <a:sym typeface="Calibri"/>
            </a:endParaRPr>
          </a:p>
        </p:txBody>
      </p:sp>
      <p:grpSp>
        <p:nvGrpSpPr>
          <p:cNvPr id="105" name="Google Shape;105;p16"/>
          <p:cNvGrpSpPr/>
          <p:nvPr/>
        </p:nvGrpSpPr>
        <p:grpSpPr>
          <a:xfrm>
            <a:off x="245366" y="200025"/>
            <a:ext cx="7281657" cy="638175"/>
            <a:chOff x="245366" y="200025"/>
            <a:chExt cx="7281657" cy="638175"/>
          </a:xfrm>
        </p:grpSpPr>
        <p:sp>
          <p:nvSpPr>
            <p:cNvPr id="106" name="Google Shape;106;p16"/>
            <p:cNvSpPr/>
            <p:nvPr/>
          </p:nvSpPr>
          <p:spPr>
            <a:xfrm>
              <a:off x="262398" y="200025"/>
              <a:ext cx="7264625"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3200" b="1">
                  <a:solidFill>
                    <a:srgbClr val="FFFF00"/>
                  </a:solidFill>
                  <a:latin typeface="Times New Roman"/>
                  <a:ea typeface="Times New Roman"/>
                  <a:cs typeface="Times New Roman"/>
                  <a:sym typeface="Times New Roman"/>
                </a:rPr>
                <a:t>I. Những đặc điểm của dao động cơ</a:t>
              </a:r>
              <a:endParaRPr sz="3200" b="1">
                <a:solidFill>
                  <a:srgbClr val="FFFF00"/>
                </a:solidFill>
                <a:latin typeface="Times New Roman"/>
                <a:ea typeface="Times New Roman"/>
                <a:cs typeface="Times New Roman"/>
                <a:sym typeface="Times New Roman"/>
              </a:endParaRPr>
            </a:p>
          </p:txBody>
        </p:sp>
        <p:grpSp>
          <p:nvGrpSpPr>
            <p:cNvPr id="107" name="Google Shape;107;p16"/>
            <p:cNvGrpSpPr/>
            <p:nvPr/>
          </p:nvGrpSpPr>
          <p:grpSpPr>
            <a:xfrm>
              <a:off x="245366" y="688975"/>
              <a:ext cx="6382445" cy="149225"/>
              <a:chOff x="4345425" y="2175475"/>
              <a:chExt cx="800750" cy="176025"/>
            </a:xfrm>
          </p:grpSpPr>
          <p:sp>
            <p:nvSpPr>
              <p:cNvPr id="108" name="Google Shape;108;p1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109" name="Google Shape;109;p1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grpSp>
      </p:grpSp>
      <p:sp>
        <p:nvSpPr>
          <p:cNvPr id="110" name="Google Shape;110;p16"/>
          <p:cNvSpPr/>
          <p:nvPr/>
        </p:nvSpPr>
        <p:spPr>
          <a:xfrm>
            <a:off x="240028" y="1672070"/>
            <a:ext cx="10937414" cy="488950"/>
          </a:xfrm>
          <a:prstGeom prst="rect">
            <a:avLst/>
          </a:prstGeom>
          <a:noFill/>
          <a:ln>
            <a:noFill/>
          </a:ln>
        </p:spPr>
        <p:txBody>
          <a:bodyPr spcFirstLastPara="1" wrap="square" lIns="91400" tIns="45700" rIns="91400" bIns="45700" anchor="ctr" anchorCtr="0">
            <a:noAutofit/>
          </a:bodyPr>
          <a:lstStyle/>
          <a:p>
            <a:pPr marL="0" marR="0" lvl="0" indent="0" algn="just" rtl="0">
              <a:lnSpc>
                <a:spcPct val="150000"/>
              </a:lnSpc>
              <a:spcBef>
                <a:spcPts val="0"/>
              </a:spcBef>
              <a:spcAft>
                <a:spcPts val="0"/>
              </a:spcAft>
              <a:buNone/>
            </a:pPr>
            <a:r>
              <a:rPr lang="en-US" sz="2400" b="1">
                <a:solidFill>
                  <a:schemeClr val="lt2"/>
                </a:solidFill>
                <a:latin typeface="Calibri"/>
                <a:ea typeface="Calibri"/>
                <a:cs typeface="Calibri"/>
                <a:sym typeface="Calibri"/>
              </a:rPr>
              <a:t>Tiến hành: </a:t>
            </a:r>
            <a:r>
              <a:rPr lang="en-US" sz="2400">
                <a:solidFill>
                  <a:schemeClr val="lt2"/>
                </a:solidFill>
                <a:latin typeface="Calibri"/>
                <a:ea typeface="Calibri"/>
                <a:cs typeface="Calibri"/>
                <a:sym typeface="Calibri"/>
              </a:rPr>
              <a:t>Treo một vật nặng nhỏ vào đầu tự do của một lò xo nhẹ hoặc một dây nhẹ không dãn ta có con lắc lò xo hoặc con lắc đơn. </a:t>
            </a:r>
            <a:endParaRPr sz="2400">
              <a:solidFill>
                <a:schemeClr val="lt2"/>
              </a:solidFill>
              <a:latin typeface="Calibri"/>
              <a:ea typeface="Calibri"/>
              <a:cs typeface="Calibri"/>
              <a:sym typeface="Calibri"/>
            </a:endParaRPr>
          </a:p>
        </p:txBody>
      </p:sp>
      <p:sp>
        <p:nvSpPr>
          <p:cNvPr id="111" name="Google Shape;111;p16"/>
          <p:cNvSpPr/>
          <p:nvPr/>
        </p:nvSpPr>
        <p:spPr>
          <a:xfrm>
            <a:off x="240028" y="2895600"/>
            <a:ext cx="10937414" cy="137160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2400" b="1">
                <a:solidFill>
                  <a:schemeClr val="lt2"/>
                </a:solidFill>
                <a:latin typeface="Calibri"/>
                <a:ea typeface="Calibri"/>
                <a:cs typeface="Calibri"/>
                <a:sym typeface="Calibri"/>
              </a:rPr>
              <a:t>Kết quả thí nghiệm: </a:t>
            </a:r>
            <a:endParaRPr sz="2400">
              <a:solidFill>
                <a:schemeClr val="lt2"/>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400" b="1">
                <a:solidFill>
                  <a:schemeClr val="lt2"/>
                </a:solidFill>
                <a:latin typeface="Calibri"/>
                <a:ea typeface="Calibri"/>
                <a:cs typeface="Calibri"/>
                <a:sym typeface="Calibri"/>
              </a:rPr>
              <a:t>1. Vị trí cân bằng </a:t>
            </a:r>
            <a:r>
              <a:rPr lang="en-US" sz="2400">
                <a:solidFill>
                  <a:schemeClr val="lt2"/>
                </a:solidFill>
                <a:latin typeface="Calibri"/>
                <a:ea typeface="Calibri"/>
                <a:cs typeface="Calibri"/>
                <a:sym typeface="Calibri"/>
              </a:rPr>
              <a:t>(là vị trí vật đứng yên, tổng hợp tác dụng lên vật bằng không) của:</a:t>
            </a:r>
            <a:endParaRPr/>
          </a:p>
          <a:p>
            <a:pPr marL="0" marR="0" lvl="0" indent="0" algn="just" rtl="0">
              <a:lnSpc>
                <a:spcPct val="150000"/>
              </a:lnSpc>
              <a:spcBef>
                <a:spcPts val="0"/>
              </a:spcBef>
              <a:spcAft>
                <a:spcPts val="0"/>
              </a:spcAft>
              <a:buNone/>
            </a:pPr>
            <a:r>
              <a:rPr lang="en-US" sz="2400">
                <a:solidFill>
                  <a:schemeClr val="lt2"/>
                </a:solidFill>
                <a:latin typeface="Calibri"/>
                <a:ea typeface="Calibri"/>
                <a:cs typeface="Calibri"/>
                <a:sym typeface="Calibri"/>
              </a:rPr>
              <a:t>	Con lắc lò xo là: ……………………………………………………………………………</a:t>
            </a:r>
            <a:endParaRPr/>
          </a:p>
          <a:p>
            <a:pPr marL="0" marR="0" lvl="0" indent="0" algn="just" rtl="0">
              <a:lnSpc>
                <a:spcPct val="150000"/>
              </a:lnSpc>
              <a:spcBef>
                <a:spcPts val="0"/>
              </a:spcBef>
              <a:spcAft>
                <a:spcPts val="0"/>
              </a:spcAft>
              <a:buNone/>
            </a:pPr>
            <a:r>
              <a:rPr lang="en-US" sz="2400">
                <a:solidFill>
                  <a:schemeClr val="lt2"/>
                </a:solidFill>
                <a:latin typeface="Calibri"/>
                <a:ea typeface="Calibri"/>
                <a:cs typeface="Calibri"/>
                <a:sym typeface="Calibri"/>
              </a:rPr>
              <a:t>	Con lắc đơn là: …………………………………………………………………………….</a:t>
            </a:r>
            <a:endParaRPr sz="2400">
              <a:solidFill>
                <a:schemeClr val="lt2"/>
              </a:solidFill>
              <a:latin typeface="Calibri"/>
              <a:ea typeface="Calibri"/>
              <a:cs typeface="Calibri"/>
              <a:sym typeface="Calibri"/>
            </a:endParaRPr>
          </a:p>
        </p:txBody>
      </p:sp>
      <p:sp>
        <p:nvSpPr>
          <p:cNvPr id="112" name="Google Shape;112;p16"/>
          <p:cNvSpPr/>
          <p:nvPr/>
        </p:nvSpPr>
        <p:spPr>
          <a:xfrm>
            <a:off x="240028" y="4724400"/>
            <a:ext cx="10937414" cy="1371600"/>
          </a:xfrm>
          <a:prstGeom prst="rect">
            <a:avLst/>
          </a:prstGeom>
          <a:noFill/>
          <a:ln>
            <a:noFill/>
          </a:ln>
        </p:spPr>
        <p:txBody>
          <a:bodyPr spcFirstLastPara="1" wrap="square" lIns="91400" tIns="45700" rIns="91400" bIns="45700" anchor="ctr" anchorCtr="0">
            <a:noAutofit/>
          </a:bodyPr>
          <a:lstStyle/>
          <a:p>
            <a:pPr marL="0" marR="0" lvl="0" indent="0" algn="just" rtl="0">
              <a:lnSpc>
                <a:spcPct val="150000"/>
              </a:lnSpc>
              <a:spcBef>
                <a:spcPts val="0"/>
              </a:spcBef>
              <a:spcAft>
                <a:spcPts val="0"/>
              </a:spcAft>
              <a:buNone/>
            </a:pPr>
            <a:r>
              <a:rPr lang="en-US" sz="2400" b="1">
                <a:solidFill>
                  <a:schemeClr val="lt2"/>
                </a:solidFill>
                <a:latin typeface="Calibri"/>
                <a:ea typeface="Calibri"/>
                <a:cs typeface="Calibri"/>
                <a:sym typeface="Calibri"/>
              </a:rPr>
              <a:t>2. </a:t>
            </a:r>
            <a:r>
              <a:rPr lang="en-US" sz="2400">
                <a:solidFill>
                  <a:schemeClr val="lt2"/>
                </a:solidFill>
                <a:latin typeface="Calibri"/>
                <a:ea typeface="Calibri"/>
                <a:cs typeface="Calibri"/>
                <a:sym typeface="Calibri"/>
              </a:rPr>
              <a:t>Kéo vật lệch khỏi vị trí cân bằng  rồi thả cho vật chuyển động. Quan sát chuyển động của mỗi vật, ta thấy đặc điểm chung của chúng là: ………………………………………………………</a:t>
            </a:r>
            <a:endParaRPr/>
          </a:p>
          <a:p>
            <a:pPr marL="0" marR="0" lvl="0" indent="0" algn="just" rtl="0">
              <a:lnSpc>
                <a:spcPct val="150000"/>
              </a:lnSpc>
              <a:spcBef>
                <a:spcPts val="0"/>
              </a:spcBef>
              <a:spcAft>
                <a:spcPts val="0"/>
              </a:spcAft>
              <a:buNone/>
            </a:pPr>
            <a:r>
              <a:rPr lang="en-US" sz="2400">
                <a:solidFill>
                  <a:schemeClr val="lt2"/>
                </a:solidFill>
                <a:latin typeface="Calibri"/>
                <a:ea typeface="Calibri"/>
                <a:cs typeface="Calibri"/>
                <a:sym typeface="Calibri"/>
              </a:rPr>
              <a:t>............................................................................................................................................</a:t>
            </a:r>
            <a:endParaRPr sz="2400">
              <a:solidFill>
                <a:schemeClr val="lt2"/>
              </a:solidFill>
              <a:latin typeface="Calibri"/>
              <a:ea typeface="Calibri"/>
              <a:cs typeface="Calibri"/>
              <a:sym typeface="Calibri"/>
            </a:endParaRPr>
          </a:p>
        </p:txBody>
      </p:sp>
      <p:sp>
        <p:nvSpPr>
          <p:cNvPr id="113" name="Google Shape;113;p16"/>
          <p:cNvSpPr txBox="1"/>
          <p:nvPr/>
        </p:nvSpPr>
        <p:spPr>
          <a:xfrm>
            <a:off x="3579812" y="3505200"/>
            <a:ext cx="65532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vị trí lò xo dãn ra một đoạn sao cho F</a:t>
            </a:r>
            <a:r>
              <a:rPr lang="en-US" sz="2400" baseline="-25000">
                <a:solidFill>
                  <a:srgbClr val="FFFF00"/>
                </a:solidFill>
                <a:latin typeface="Calibri"/>
                <a:ea typeface="Calibri"/>
                <a:cs typeface="Calibri"/>
                <a:sym typeface="Calibri"/>
              </a:rPr>
              <a:t>đh</a:t>
            </a:r>
            <a:r>
              <a:rPr lang="en-US" sz="2400">
                <a:solidFill>
                  <a:srgbClr val="FFFF00"/>
                </a:solidFill>
                <a:latin typeface="Calibri"/>
                <a:ea typeface="Calibri"/>
                <a:cs typeface="Calibri"/>
                <a:sym typeface="Calibri"/>
              </a:rPr>
              <a:t> = P</a:t>
            </a:r>
            <a:endParaRPr/>
          </a:p>
          <a:p>
            <a:pPr marL="0" marR="0" lvl="0" indent="0" algn="l" rtl="0">
              <a:spcBef>
                <a:spcPts val="0"/>
              </a:spcBef>
              <a:spcAft>
                <a:spcPts val="0"/>
              </a:spcAft>
              <a:buNone/>
            </a:pPr>
            <a:r>
              <a:rPr lang="en-US" sz="2400">
                <a:solidFill>
                  <a:srgbClr val="FFFF00"/>
                </a:solidFill>
                <a:latin typeface="Calibri"/>
                <a:ea typeface="Calibri"/>
                <a:cs typeface="Calibri"/>
                <a:sym typeface="Calibri"/>
              </a:rPr>
              <a:t> </a:t>
            </a:r>
            <a:endParaRPr sz="2400">
              <a:solidFill>
                <a:srgbClr val="FFFF00"/>
              </a:solidFill>
              <a:latin typeface="Calibri"/>
              <a:ea typeface="Calibri"/>
              <a:cs typeface="Calibri"/>
              <a:sym typeface="Calibri"/>
            </a:endParaRPr>
          </a:p>
        </p:txBody>
      </p:sp>
      <p:sp>
        <p:nvSpPr>
          <p:cNvPr id="114" name="Google Shape;114;p16"/>
          <p:cNvSpPr txBox="1"/>
          <p:nvPr/>
        </p:nvSpPr>
        <p:spPr>
          <a:xfrm>
            <a:off x="3557442" y="4045803"/>
            <a:ext cx="65532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vị trí dây treo vật có phương thẳng đứng</a:t>
            </a:r>
            <a:endParaRPr sz="2400">
              <a:solidFill>
                <a:srgbClr val="FFFF00"/>
              </a:solidFill>
              <a:latin typeface="Calibri"/>
              <a:ea typeface="Calibri"/>
              <a:cs typeface="Calibri"/>
              <a:sym typeface="Calibri"/>
            </a:endParaRPr>
          </a:p>
          <a:p>
            <a:pPr marL="0" marR="0" lvl="0" indent="0" algn="l" rtl="0">
              <a:spcBef>
                <a:spcPts val="0"/>
              </a:spcBef>
              <a:spcAft>
                <a:spcPts val="0"/>
              </a:spcAft>
              <a:buNone/>
            </a:pPr>
            <a:r>
              <a:rPr lang="en-US" sz="2400">
                <a:solidFill>
                  <a:srgbClr val="FFFF00"/>
                </a:solidFill>
                <a:latin typeface="Calibri"/>
                <a:ea typeface="Calibri"/>
                <a:cs typeface="Calibri"/>
                <a:sym typeface="Calibri"/>
              </a:rPr>
              <a:t> </a:t>
            </a:r>
            <a:endParaRPr sz="2400">
              <a:solidFill>
                <a:srgbClr val="FFFF00"/>
              </a:solidFill>
              <a:latin typeface="Calibri"/>
              <a:ea typeface="Calibri"/>
              <a:cs typeface="Calibri"/>
              <a:sym typeface="Calibri"/>
            </a:endParaRPr>
          </a:p>
        </p:txBody>
      </p:sp>
      <p:sp>
        <p:nvSpPr>
          <p:cNvPr id="115" name="Google Shape;115;p16"/>
          <p:cNvSpPr txBox="1"/>
          <p:nvPr/>
        </p:nvSpPr>
        <p:spPr>
          <a:xfrm>
            <a:off x="1555162" y="5632424"/>
            <a:ext cx="674905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vật chuyển động qua lại quanh vị trí cân bằng </a:t>
            </a:r>
            <a:endParaRPr sz="2400">
              <a:solidFill>
                <a:srgbClr val="FFFF00"/>
              </a:solidFill>
              <a:latin typeface="Calibri"/>
              <a:ea typeface="Calibri"/>
              <a:cs typeface="Calibri"/>
              <a:sym typeface="Calibri"/>
            </a:endParaRPr>
          </a:p>
          <a:p>
            <a:pPr marL="0" marR="0" lvl="0" indent="0" algn="l" rtl="0">
              <a:spcBef>
                <a:spcPts val="0"/>
              </a:spcBef>
              <a:spcAft>
                <a:spcPts val="0"/>
              </a:spcAft>
              <a:buNone/>
            </a:pPr>
            <a:r>
              <a:rPr lang="en-US" sz="2400">
                <a:solidFill>
                  <a:srgbClr val="FFFF00"/>
                </a:solidFill>
                <a:latin typeface="Calibri"/>
                <a:ea typeface="Calibri"/>
                <a:cs typeface="Calibri"/>
                <a:sym typeface="Calibri"/>
              </a:rPr>
              <a:t> </a:t>
            </a:r>
            <a:endParaRPr sz="2400">
              <a:solidFill>
                <a:srgbClr val="FFFF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p:nvPr/>
        </p:nvSpPr>
        <p:spPr>
          <a:xfrm>
            <a:off x="240028" y="990600"/>
            <a:ext cx="7264625"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2800" b="1">
                <a:solidFill>
                  <a:srgbClr val="FFFF00"/>
                </a:solidFill>
                <a:latin typeface="Calibri"/>
                <a:ea typeface="Calibri"/>
                <a:cs typeface="Calibri"/>
                <a:sym typeface="Calibri"/>
              </a:rPr>
              <a:t>2. Dao động cơ</a:t>
            </a:r>
            <a:endParaRPr sz="2800" b="1">
              <a:solidFill>
                <a:srgbClr val="FFFF00"/>
              </a:solidFill>
              <a:latin typeface="Calibri"/>
              <a:ea typeface="Calibri"/>
              <a:cs typeface="Calibri"/>
              <a:sym typeface="Calibri"/>
            </a:endParaRPr>
          </a:p>
        </p:txBody>
      </p:sp>
      <p:grpSp>
        <p:nvGrpSpPr>
          <p:cNvPr id="121" name="Google Shape;121;p17"/>
          <p:cNvGrpSpPr/>
          <p:nvPr/>
        </p:nvGrpSpPr>
        <p:grpSpPr>
          <a:xfrm>
            <a:off x="245366" y="200025"/>
            <a:ext cx="7281657" cy="638175"/>
            <a:chOff x="245366" y="200025"/>
            <a:chExt cx="7281657" cy="638175"/>
          </a:xfrm>
        </p:grpSpPr>
        <p:sp>
          <p:nvSpPr>
            <p:cNvPr id="122" name="Google Shape;122;p17"/>
            <p:cNvSpPr/>
            <p:nvPr/>
          </p:nvSpPr>
          <p:spPr>
            <a:xfrm>
              <a:off x="262398" y="200025"/>
              <a:ext cx="7264625"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3200" b="1">
                  <a:solidFill>
                    <a:srgbClr val="FFFF00"/>
                  </a:solidFill>
                  <a:latin typeface="Times New Roman"/>
                  <a:ea typeface="Times New Roman"/>
                  <a:cs typeface="Times New Roman"/>
                  <a:sym typeface="Times New Roman"/>
                </a:rPr>
                <a:t>I. Những đặc điểm của dao động cơ</a:t>
              </a:r>
              <a:endParaRPr sz="3200" b="1">
                <a:solidFill>
                  <a:srgbClr val="FFFF00"/>
                </a:solidFill>
                <a:latin typeface="Times New Roman"/>
                <a:ea typeface="Times New Roman"/>
                <a:cs typeface="Times New Roman"/>
                <a:sym typeface="Times New Roman"/>
              </a:endParaRPr>
            </a:p>
          </p:txBody>
        </p:sp>
        <p:grpSp>
          <p:nvGrpSpPr>
            <p:cNvPr id="123" name="Google Shape;123;p17"/>
            <p:cNvGrpSpPr/>
            <p:nvPr/>
          </p:nvGrpSpPr>
          <p:grpSpPr>
            <a:xfrm>
              <a:off x="245366" y="688975"/>
              <a:ext cx="6382445" cy="149225"/>
              <a:chOff x="4345425" y="2175475"/>
              <a:chExt cx="800750" cy="176025"/>
            </a:xfrm>
          </p:grpSpPr>
          <p:sp>
            <p:nvSpPr>
              <p:cNvPr id="124" name="Google Shape;124;p1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125" name="Google Shape;125;p1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grpSp>
      </p:grpSp>
      <p:sp>
        <p:nvSpPr>
          <p:cNvPr id="126" name="Google Shape;126;p17"/>
          <p:cNvSpPr/>
          <p:nvPr/>
        </p:nvSpPr>
        <p:spPr>
          <a:xfrm>
            <a:off x="296577" y="1487165"/>
            <a:ext cx="10821241" cy="755650"/>
          </a:xfrm>
          <a:prstGeom prst="rect">
            <a:avLst/>
          </a:prstGeom>
          <a:noFill/>
          <a:ln>
            <a:noFill/>
          </a:ln>
        </p:spPr>
        <p:txBody>
          <a:bodyPr spcFirstLastPara="1" wrap="square" lIns="91400" tIns="45700" rIns="91400" bIns="45700" anchor="ctr" anchorCtr="0">
            <a:noAutofit/>
          </a:bodyPr>
          <a:lstStyle/>
          <a:p>
            <a:pPr marL="457200" marR="0" lvl="0" indent="-457200" algn="just" rtl="0">
              <a:spcBef>
                <a:spcPts val="0"/>
              </a:spcBef>
              <a:spcAft>
                <a:spcPts val="0"/>
              </a:spcAft>
              <a:buClr>
                <a:schemeClr val="lt2"/>
              </a:buClr>
              <a:buSzPts val="2400"/>
              <a:buFont typeface="Arial"/>
              <a:buChar char="•"/>
            </a:pPr>
            <a:r>
              <a:rPr lang="en-US" sz="2400">
                <a:solidFill>
                  <a:schemeClr val="lt2"/>
                </a:solidFill>
                <a:latin typeface="Calibri"/>
                <a:ea typeface="Calibri"/>
                <a:cs typeface="Calibri"/>
                <a:sym typeface="Calibri"/>
              </a:rPr>
              <a:t>Dao động cơ là chuyển động qua lại quanh vị trí cân bằng.</a:t>
            </a:r>
            <a:endParaRPr/>
          </a:p>
        </p:txBody>
      </p:sp>
      <p:sp>
        <p:nvSpPr>
          <p:cNvPr id="127" name="Google Shape;127;p17"/>
          <p:cNvSpPr/>
          <p:nvPr/>
        </p:nvSpPr>
        <p:spPr>
          <a:xfrm>
            <a:off x="296577" y="2277740"/>
            <a:ext cx="10821241" cy="1200329"/>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50000"/>
              </a:lnSpc>
              <a:spcBef>
                <a:spcPts val="0"/>
              </a:spcBef>
              <a:spcAft>
                <a:spcPts val="0"/>
              </a:spcAft>
              <a:buClr>
                <a:schemeClr val="lt2"/>
              </a:buClr>
              <a:buSzPts val="2400"/>
              <a:buFont typeface="Arial"/>
              <a:buChar char="•"/>
            </a:pPr>
            <a:r>
              <a:rPr lang="en-US" sz="2400">
                <a:solidFill>
                  <a:schemeClr val="lt2"/>
                </a:solidFill>
                <a:latin typeface="Calibri"/>
                <a:ea typeface="Calibri"/>
                <a:cs typeface="Calibri"/>
                <a:sym typeface="Calibri"/>
              </a:rPr>
              <a:t>Một dao động hoàn chỉnh (dao động toàn phần) là chuyển động giữa hai thời điểm liên tiếp mà vị trí và vận tốc của vật lặp lại như cũ.</a:t>
            </a:r>
            <a:endParaRPr sz="2400">
              <a:solidFill>
                <a:schemeClr val="lt2"/>
              </a:solidFill>
              <a:latin typeface="Calibri"/>
              <a:ea typeface="Calibri"/>
              <a:cs typeface="Calibri"/>
              <a:sym typeface="Calibri"/>
            </a:endParaRPr>
          </a:p>
        </p:txBody>
      </p:sp>
      <p:sp>
        <p:nvSpPr>
          <p:cNvPr id="128" name="Google Shape;128;p17"/>
          <p:cNvSpPr/>
          <p:nvPr/>
        </p:nvSpPr>
        <p:spPr>
          <a:xfrm>
            <a:off x="296577" y="3587750"/>
            <a:ext cx="10821241" cy="755650"/>
          </a:xfrm>
          <a:prstGeom prst="rect">
            <a:avLst/>
          </a:prstGeom>
          <a:noFill/>
          <a:ln>
            <a:noFill/>
          </a:ln>
        </p:spPr>
        <p:txBody>
          <a:bodyPr spcFirstLastPara="1" wrap="square" lIns="91400" tIns="45700" rIns="91400" bIns="45700" anchor="ctr" anchorCtr="0">
            <a:noAutofit/>
          </a:bodyPr>
          <a:lstStyle/>
          <a:p>
            <a:pPr marL="457200" marR="0" lvl="0" indent="-457200" algn="just" rtl="0">
              <a:lnSpc>
                <a:spcPct val="150000"/>
              </a:lnSpc>
              <a:spcBef>
                <a:spcPts val="0"/>
              </a:spcBef>
              <a:spcAft>
                <a:spcPts val="0"/>
              </a:spcAft>
              <a:buClr>
                <a:schemeClr val="lt2"/>
              </a:buClr>
              <a:buSzPts val="2400"/>
              <a:buFont typeface="Arial"/>
              <a:buChar char="•"/>
            </a:pPr>
            <a:r>
              <a:rPr lang="en-US" sz="2400">
                <a:solidFill>
                  <a:schemeClr val="lt2"/>
                </a:solidFill>
                <a:latin typeface="Calibri"/>
                <a:ea typeface="Calibri"/>
                <a:cs typeface="Calibri"/>
                <a:sym typeface="Calibri"/>
              </a:rPr>
              <a:t>Dao động tuần hoàn là dao động mà cứ sau mỗi khoảng thời gian bằng nhau vật trở lại vị trí cũ theo hướng cũ.</a:t>
            </a:r>
            <a:endParaRPr/>
          </a:p>
        </p:txBody>
      </p:sp>
      <p:sp>
        <p:nvSpPr>
          <p:cNvPr id="129" name="Google Shape;129;p17"/>
          <p:cNvSpPr/>
          <p:nvPr/>
        </p:nvSpPr>
        <p:spPr>
          <a:xfrm>
            <a:off x="1293812" y="4800600"/>
            <a:ext cx="9489614" cy="755650"/>
          </a:xfrm>
          <a:prstGeom prst="rect">
            <a:avLst/>
          </a:prstGeom>
          <a:solidFill>
            <a:srgbClr val="17365D"/>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Dao động tuần hoàn đơn giản nhất là dao động điều hòa.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20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20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2000"/>
                                        <p:tgtEl>
                                          <p:spTgt spid="1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fade">
                                      <p:cBhvr>
                                        <p:cTn id="22"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8"/>
          <p:cNvGrpSpPr/>
          <p:nvPr/>
        </p:nvGrpSpPr>
        <p:grpSpPr>
          <a:xfrm>
            <a:off x="245366" y="200025"/>
            <a:ext cx="7281657" cy="638175"/>
            <a:chOff x="245366" y="200025"/>
            <a:chExt cx="7281657" cy="638175"/>
          </a:xfrm>
        </p:grpSpPr>
        <p:sp>
          <p:nvSpPr>
            <p:cNvPr id="135" name="Google Shape;135;p18"/>
            <p:cNvSpPr/>
            <p:nvPr/>
          </p:nvSpPr>
          <p:spPr>
            <a:xfrm>
              <a:off x="262398" y="200025"/>
              <a:ext cx="7264625"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3200" b="1">
                  <a:solidFill>
                    <a:srgbClr val="FFFF00"/>
                  </a:solidFill>
                  <a:latin typeface="Times New Roman"/>
                  <a:ea typeface="Times New Roman"/>
                  <a:cs typeface="Times New Roman"/>
                  <a:sym typeface="Times New Roman"/>
                </a:rPr>
                <a:t>II. Dao động điều hòa</a:t>
              </a:r>
              <a:endParaRPr sz="3200" b="1">
                <a:solidFill>
                  <a:srgbClr val="FFFF00"/>
                </a:solidFill>
                <a:latin typeface="Times New Roman"/>
                <a:ea typeface="Times New Roman"/>
                <a:cs typeface="Times New Roman"/>
                <a:sym typeface="Times New Roman"/>
              </a:endParaRPr>
            </a:p>
          </p:txBody>
        </p:sp>
        <p:grpSp>
          <p:nvGrpSpPr>
            <p:cNvPr id="136" name="Google Shape;136;p18"/>
            <p:cNvGrpSpPr/>
            <p:nvPr/>
          </p:nvGrpSpPr>
          <p:grpSpPr>
            <a:xfrm>
              <a:off x="245366" y="688975"/>
              <a:ext cx="6382445" cy="149225"/>
              <a:chOff x="4345425" y="2175475"/>
              <a:chExt cx="800750" cy="176025"/>
            </a:xfrm>
          </p:grpSpPr>
          <p:sp>
            <p:nvSpPr>
              <p:cNvPr id="137" name="Google Shape;137;p1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138" name="Google Shape;138;p1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grpSp>
      </p:grpSp>
      <p:sp>
        <p:nvSpPr>
          <p:cNvPr id="139" name="Google Shape;139;p18"/>
          <p:cNvSpPr/>
          <p:nvPr/>
        </p:nvSpPr>
        <p:spPr>
          <a:xfrm>
            <a:off x="240028" y="990600"/>
            <a:ext cx="7264625"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2800" b="1">
                <a:solidFill>
                  <a:srgbClr val="FFFF00"/>
                </a:solidFill>
                <a:latin typeface="Calibri"/>
                <a:ea typeface="Calibri"/>
                <a:cs typeface="Calibri"/>
                <a:sym typeface="Calibri"/>
              </a:rPr>
              <a:t>1. Đồ thị của dao động điều hòa</a:t>
            </a:r>
            <a:endParaRPr sz="2800" b="1">
              <a:solidFill>
                <a:srgbClr val="FFFF00"/>
              </a:solidFill>
              <a:latin typeface="Calibri"/>
              <a:ea typeface="Calibri"/>
              <a:cs typeface="Calibri"/>
              <a:sym typeface="Calibri"/>
            </a:endParaRPr>
          </a:p>
        </p:txBody>
      </p:sp>
      <p:sp>
        <p:nvSpPr>
          <p:cNvPr id="140" name="Google Shape;140;p18"/>
          <p:cNvSpPr/>
          <p:nvPr/>
        </p:nvSpPr>
        <p:spPr>
          <a:xfrm>
            <a:off x="296577" y="1487165"/>
            <a:ext cx="10821241" cy="755650"/>
          </a:xfrm>
          <a:prstGeom prst="rect">
            <a:avLst/>
          </a:prstGeom>
          <a:noFill/>
          <a:ln>
            <a:noFill/>
          </a:ln>
        </p:spPr>
        <p:txBody>
          <a:bodyPr spcFirstLastPara="1" wrap="square" lIns="91400" tIns="45700" rIns="91400" bIns="45700" anchor="ctr" anchorCtr="0">
            <a:noAutofit/>
          </a:bodyPr>
          <a:lstStyle/>
          <a:p>
            <a:pPr marL="457200" marR="0" lvl="0" indent="-457200" algn="just" rtl="0">
              <a:spcBef>
                <a:spcPts val="0"/>
              </a:spcBef>
              <a:spcAft>
                <a:spcPts val="0"/>
              </a:spcAft>
              <a:buClr>
                <a:schemeClr val="lt2"/>
              </a:buClr>
              <a:buSzPts val="2400"/>
              <a:buFont typeface="Arial"/>
              <a:buChar char="•"/>
            </a:pPr>
            <a:r>
              <a:rPr lang="en-US" sz="2400">
                <a:solidFill>
                  <a:schemeClr val="lt2"/>
                </a:solidFill>
                <a:latin typeface="Calibri"/>
                <a:ea typeface="Calibri"/>
                <a:cs typeface="Calibri"/>
                <a:sym typeface="Calibri"/>
              </a:rPr>
              <a:t>Quan sát thí nghiệm sau và rút ra kết luận về hình dạng mô tả vị trí của vật nặng của con lắc lò xo ở các thời điểm khác nhau?</a:t>
            </a:r>
            <a:endParaRPr/>
          </a:p>
        </p:txBody>
      </p:sp>
      <p:pic>
        <p:nvPicPr>
          <p:cNvPr id="141" name="Google Shape;141;p18"/>
          <p:cNvPicPr preferRelativeResize="0"/>
          <p:nvPr/>
        </p:nvPicPr>
        <p:blipFill rotWithShape="1">
          <a:blip r:embed="rId3">
            <a:alphaModFix/>
          </a:blip>
          <a:srcRect/>
          <a:stretch/>
        </p:blipFill>
        <p:spPr>
          <a:xfrm>
            <a:off x="608011" y="2438400"/>
            <a:ext cx="4883727" cy="3581400"/>
          </a:xfrm>
          <a:prstGeom prst="rect">
            <a:avLst/>
          </a:prstGeom>
          <a:noFill/>
          <a:ln>
            <a:noFill/>
          </a:ln>
        </p:spPr>
      </p:pic>
      <p:pic>
        <p:nvPicPr>
          <p:cNvPr id="142" name="Google Shape;142;p18"/>
          <p:cNvPicPr preferRelativeResize="0"/>
          <p:nvPr/>
        </p:nvPicPr>
        <p:blipFill rotWithShape="1">
          <a:blip r:embed="rId4">
            <a:alphaModFix/>
          </a:blip>
          <a:srcRect/>
          <a:stretch/>
        </p:blipFill>
        <p:spPr>
          <a:xfrm>
            <a:off x="5733318" y="2452255"/>
            <a:ext cx="5981222" cy="3567545"/>
          </a:xfrm>
          <a:prstGeom prst="rect">
            <a:avLst/>
          </a:prstGeom>
          <a:noFill/>
          <a:ln>
            <a:noFill/>
          </a:ln>
        </p:spPr>
      </p:pic>
      <p:sp>
        <p:nvSpPr>
          <p:cNvPr id="143" name="Google Shape;143;p18"/>
          <p:cNvSpPr/>
          <p:nvPr/>
        </p:nvSpPr>
        <p:spPr>
          <a:xfrm>
            <a:off x="1370012" y="6178550"/>
            <a:ext cx="9489614" cy="603250"/>
          </a:xfrm>
          <a:prstGeom prst="rect">
            <a:avLst/>
          </a:prstGeom>
          <a:solidFill>
            <a:srgbClr val="C2D59B"/>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Đồ thị dao động của con lắc lò xo có dạng là một đường hình sin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20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fade">
                                      <p:cBhvr>
                                        <p:cTn id="12" dur="500"/>
                                        <p:tgtEl>
                                          <p:spTgt spid="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500"/>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gtEl>
                                        <p:attrNameLst>
                                          <p:attrName>style.visibility</p:attrName>
                                        </p:attrNameLst>
                                      </p:cBhvr>
                                      <p:to>
                                        <p:strVal val="visible"/>
                                      </p:to>
                                    </p:set>
                                    <p:animEffect transition="in" filter="fade">
                                      <p:cBhvr>
                                        <p:cTn id="22" dur="2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pSp>
        <p:nvGrpSpPr>
          <p:cNvPr id="148" name="Google Shape;148;p19"/>
          <p:cNvGrpSpPr/>
          <p:nvPr/>
        </p:nvGrpSpPr>
        <p:grpSpPr>
          <a:xfrm>
            <a:off x="245366" y="200025"/>
            <a:ext cx="7281657" cy="638175"/>
            <a:chOff x="245366" y="200025"/>
            <a:chExt cx="7281657" cy="638175"/>
          </a:xfrm>
        </p:grpSpPr>
        <p:sp>
          <p:nvSpPr>
            <p:cNvPr id="149" name="Google Shape;149;p19"/>
            <p:cNvSpPr/>
            <p:nvPr/>
          </p:nvSpPr>
          <p:spPr>
            <a:xfrm>
              <a:off x="262398" y="200025"/>
              <a:ext cx="7264625"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3200" b="1">
                  <a:solidFill>
                    <a:srgbClr val="FFFF00"/>
                  </a:solidFill>
                  <a:latin typeface="Times New Roman"/>
                  <a:ea typeface="Times New Roman"/>
                  <a:cs typeface="Times New Roman"/>
                  <a:sym typeface="Times New Roman"/>
                </a:rPr>
                <a:t>II. Dao động điều hòa</a:t>
              </a:r>
              <a:endParaRPr sz="3200" b="1">
                <a:solidFill>
                  <a:srgbClr val="FFFF00"/>
                </a:solidFill>
                <a:latin typeface="Times New Roman"/>
                <a:ea typeface="Times New Roman"/>
                <a:cs typeface="Times New Roman"/>
                <a:sym typeface="Times New Roman"/>
              </a:endParaRPr>
            </a:p>
          </p:txBody>
        </p:sp>
        <p:grpSp>
          <p:nvGrpSpPr>
            <p:cNvPr id="150" name="Google Shape;150;p19"/>
            <p:cNvGrpSpPr/>
            <p:nvPr/>
          </p:nvGrpSpPr>
          <p:grpSpPr>
            <a:xfrm>
              <a:off x="245366" y="688975"/>
              <a:ext cx="6382445" cy="149225"/>
              <a:chOff x="4345425" y="2175475"/>
              <a:chExt cx="800750" cy="176025"/>
            </a:xfrm>
          </p:grpSpPr>
          <p:sp>
            <p:nvSpPr>
              <p:cNvPr id="151" name="Google Shape;151;p1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152" name="Google Shape;152;p1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grpSp>
      </p:grpSp>
      <p:sp>
        <p:nvSpPr>
          <p:cNvPr id="153" name="Google Shape;153;p19"/>
          <p:cNvSpPr/>
          <p:nvPr/>
        </p:nvSpPr>
        <p:spPr>
          <a:xfrm>
            <a:off x="240028" y="990600"/>
            <a:ext cx="7264625"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2800" b="1">
                <a:solidFill>
                  <a:srgbClr val="FFFF00"/>
                </a:solidFill>
                <a:latin typeface="Calibri"/>
                <a:ea typeface="Calibri"/>
                <a:cs typeface="Calibri"/>
                <a:sym typeface="Calibri"/>
              </a:rPr>
              <a:t>2. Phương trình dao động điều hòa</a:t>
            </a:r>
            <a:endParaRPr sz="2800" b="1">
              <a:solidFill>
                <a:srgbClr val="FFFF00"/>
              </a:solidFill>
              <a:latin typeface="Calibri"/>
              <a:ea typeface="Calibri"/>
              <a:cs typeface="Calibri"/>
              <a:sym typeface="Calibri"/>
            </a:endParaRPr>
          </a:p>
        </p:txBody>
      </p:sp>
      <p:sp>
        <p:nvSpPr>
          <p:cNvPr id="154" name="Google Shape;154;p19"/>
          <p:cNvSpPr/>
          <p:nvPr/>
        </p:nvSpPr>
        <p:spPr>
          <a:xfrm>
            <a:off x="296577" y="1487165"/>
            <a:ext cx="6940835" cy="3161036"/>
          </a:xfrm>
          <a:prstGeom prst="rect">
            <a:avLst/>
          </a:prstGeom>
          <a:blipFill rotWithShape="1">
            <a:blip r:embed="rId3">
              <a:alphaModFix/>
            </a:blip>
            <a:stretch>
              <a:fillRect l="-140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latin typeface="Calibri"/>
                <a:ea typeface="Calibri"/>
                <a:cs typeface="Calibri"/>
                <a:sym typeface="Calibri"/>
              </a:rPr>
              <a:t> </a:t>
            </a:r>
            <a:endParaRPr/>
          </a:p>
        </p:txBody>
      </p:sp>
      <p:grpSp>
        <p:nvGrpSpPr>
          <p:cNvPr id="155" name="Google Shape;155;p19"/>
          <p:cNvGrpSpPr/>
          <p:nvPr/>
        </p:nvGrpSpPr>
        <p:grpSpPr>
          <a:xfrm>
            <a:off x="7389812" y="2516316"/>
            <a:ext cx="4676148" cy="2256560"/>
            <a:chOff x="7404364" y="3306040"/>
            <a:chExt cx="4676148" cy="2256560"/>
          </a:xfrm>
        </p:grpSpPr>
        <p:grpSp>
          <p:nvGrpSpPr>
            <p:cNvPr id="156" name="Google Shape;156;p19"/>
            <p:cNvGrpSpPr/>
            <p:nvPr/>
          </p:nvGrpSpPr>
          <p:grpSpPr>
            <a:xfrm>
              <a:off x="7404364" y="3306040"/>
              <a:ext cx="4676148" cy="2256560"/>
              <a:chOff x="7404364" y="3306040"/>
              <a:chExt cx="4676148" cy="2256560"/>
            </a:xfrm>
          </p:grpSpPr>
          <p:grpSp>
            <p:nvGrpSpPr>
              <p:cNvPr id="157" name="Google Shape;157;p19"/>
              <p:cNvGrpSpPr/>
              <p:nvPr/>
            </p:nvGrpSpPr>
            <p:grpSpPr>
              <a:xfrm>
                <a:off x="7770812" y="3771900"/>
                <a:ext cx="3657600" cy="304800"/>
                <a:chOff x="7694612" y="3771900"/>
                <a:chExt cx="3657600" cy="304800"/>
              </a:xfrm>
            </p:grpSpPr>
            <p:cxnSp>
              <p:nvCxnSpPr>
                <p:cNvPr id="158" name="Google Shape;158;p19"/>
                <p:cNvCxnSpPr/>
                <p:nvPr/>
              </p:nvCxnSpPr>
              <p:spPr>
                <a:xfrm rot="10800000" flipH="1">
                  <a:off x="7694612" y="3886200"/>
                  <a:ext cx="3657600" cy="76200"/>
                </a:xfrm>
                <a:prstGeom prst="straightConnector1">
                  <a:avLst/>
                </a:prstGeom>
                <a:noFill/>
                <a:ln w="28575" cap="flat" cmpd="sng">
                  <a:solidFill>
                    <a:srgbClr val="FFFF00"/>
                  </a:solidFill>
                  <a:prstDash val="solid"/>
                  <a:round/>
                  <a:headEnd type="none" w="sm" len="sm"/>
                  <a:tailEnd type="none" w="sm" len="sm"/>
                </a:ln>
              </p:spPr>
            </p:cxnSp>
            <p:cxnSp>
              <p:nvCxnSpPr>
                <p:cNvPr id="159" name="Google Shape;159;p19"/>
                <p:cNvCxnSpPr/>
                <p:nvPr/>
              </p:nvCxnSpPr>
              <p:spPr>
                <a:xfrm>
                  <a:off x="9599612" y="3810000"/>
                  <a:ext cx="0" cy="228600"/>
                </a:xfrm>
                <a:prstGeom prst="straightConnector1">
                  <a:avLst/>
                </a:prstGeom>
                <a:noFill/>
                <a:ln w="28575" cap="flat" cmpd="sng">
                  <a:solidFill>
                    <a:srgbClr val="FFFF00"/>
                  </a:solidFill>
                  <a:prstDash val="solid"/>
                  <a:round/>
                  <a:headEnd type="none" w="sm" len="sm"/>
                  <a:tailEnd type="none" w="sm" len="sm"/>
                </a:ln>
              </p:spPr>
            </p:cxnSp>
            <p:cxnSp>
              <p:nvCxnSpPr>
                <p:cNvPr id="160" name="Google Shape;160;p19"/>
                <p:cNvCxnSpPr/>
                <p:nvPr/>
              </p:nvCxnSpPr>
              <p:spPr>
                <a:xfrm>
                  <a:off x="11343697" y="3771900"/>
                  <a:ext cx="0" cy="228600"/>
                </a:xfrm>
                <a:prstGeom prst="straightConnector1">
                  <a:avLst/>
                </a:prstGeom>
                <a:noFill/>
                <a:ln w="28575" cap="flat" cmpd="sng">
                  <a:solidFill>
                    <a:srgbClr val="FFFF00"/>
                  </a:solidFill>
                  <a:prstDash val="solid"/>
                  <a:round/>
                  <a:headEnd type="none" w="sm" len="sm"/>
                  <a:tailEnd type="none" w="sm" len="sm"/>
                </a:ln>
              </p:spPr>
            </p:cxnSp>
            <p:cxnSp>
              <p:nvCxnSpPr>
                <p:cNvPr id="161" name="Google Shape;161;p19"/>
                <p:cNvCxnSpPr/>
                <p:nvPr/>
              </p:nvCxnSpPr>
              <p:spPr>
                <a:xfrm>
                  <a:off x="7694612" y="3848100"/>
                  <a:ext cx="0" cy="228600"/>
                </a:xfrm>
                <a:prstGeom prst="straightConnector1">
                  <a:avLst/>
                </a:prstGeom>
                <a:noFill/>
                <a:ln w="28575" cap="flat" cmpd="sng">
                  <a:solidFill>
                    <a:srgbClr val="FFFF00"/>
                  </a:solidFill>
                  <a:prstDash val="solid"/>
                  <a:round/>
                  <a:headEnd type="none" w="sm" len="sm"/>
                  <a:tailEnd type="none" w="sm" len="sm"/>
                </a:ln>
              </p:spPr>
            </p:cxnSp>
          </p:grpSp>
          <p:grpSp>
            <p:nvGrpSpPr>
              <p:cNvPr id="162" name="Google Shape;162;p19"/>
              <p:cNvGrpSpPr/>
              <p:nvPr/>
            </p:nvGrpSpPr>
            <p:grpSpPr>
              <a:xfrm>
                <a:off x="7770812" y="4789209"/>
                <a:ext cx="3657600" cy="304800"/>
                <a:chOff x="7694612" y="3771900"/>
                <a:chExt cx="3657600" cy="304800"/>
              </a:xfrm>
            </p:grpSpPr>
            <p:cxnSp>
              <p:nvCxnSpPr>
                <p:cNvPr id="163" name="Google Shape;163;p19"/>
                <p:cNvCxnSpPr/>
                <p:nvPr/>
              </p:nvCxnSpPr>
              <p:spPr>
                <a:xfrm rot="10800000" flipH="1">
                  <a:off x="7694612" y="3886200"/>
                  <a:ext cx="3657600" cy="76200"/>
                </a:xfrm>
                <a:prstGeom prst="straightConnector1">
                  <a:avLst/>
                </a:prstGeom>
                <a:noFill/>
                <a:ln w="28575" cap="flat" cmpd="sng">
                  <a:solidFill>
                    <a:srgbClr val="FFFF00"/>
                  </a:solidFill>
                  <a:prstDash val="solid"/>
                  <a:round/>
                  <a:headEnd type="none" w="sm" len="sm"/>
                  <a:tailEnd type="none" w="sm" len="sm"/>
                </a:ln>
              </p:spPr>
            </p:cxnSp>
            <p:cxnSp>
              <p:nvCxnSpPr>
                <p:cNvPr id="164" name="Google Shape;164;p19"/>
                <p:cNvCxnSpPr/>
                <p:nvPr/>
              </p:nvCxnSpPr>
              <p:spPr>
                <a:xfrm>
                  <a:off x="9599612" y="3810000"/>
                  <a:ext cx="0" cy="228600"/>
                </a:xfrm>
                <a:prstGeom prst="straightConnector1">
                  <a:avLst/>
                </a:prstGeom>
                <a:noFill/>
                <a:ln w="28575" cap="flat" cmpd="sng">
                  <a:solidFill>
                    <a:srgbClr val="FFFF00"/>
                  </a:solidFill>
                  <a:prstDash val="solid"/>
                  <a:round/>
                  <a:headEnd type="none" w="sm" len="sm"/>
                  <a:tailEnd type="none" w="sm" len="sm"/>
                </a:ln>
              </p:spPr>
            </p:cxnSp>
            <p:cxnSp>
              <p:nvCxnSpPr>
                <p:cNvPr id="165" name="Google Shape;165;p19"/>
                <p:cNvCxnSpPr/>
                <p:nvPr/>
              </p:nvCxnSpPr>
              <p:spPr>
                <a:xfrm>
                  <a:off x="11343697" y="3771900"/>
                  <a:ext cx="0" cy="228600"/>
                </a:xfrm>
                <a:prstGeom prst="straightConnector1">
                  <a:avLst/>
                </a:prstGeom>
                <a:noFill/>
                <a:ln w="28575" cap="flat" cmpd="sng">
                  <a:solidFill>
                    <a:srgbClr val="FFFF00"/>
                  </a:solidFill>
                  <a:prstDash val="solid"/>
                  <a:round/>
                  <a:headEnd type="none" w="sm" len="sm"/>
                  <a:tailEnd type="none" w="sm" len="sm"/>
                </a:ln>
              </p:spPr>
            </p:cxnSp>
            <p:cxnSp>
              <p:nvCxnSpPr>
                <p:cNvPr id="166" name="Google Shape;166;p19"/>
                <p:cNvCxnSpPr/>
                <p:nvPr/>
              </p:nvCxnSpPr>
              <p:spPr>
                <a:xfrm>
                  <a:off x="7694612" y="3848100"/>
                  <a:ext cx="0" cy="228600"/>
                </a:xfrm>
                <a:prstGeom prst="straightConnector1">
                  <a:avLst/>
                </a:prstGeom>
                <a:noFill/>
                <a:ln w="28575" cap="flat" cmpd="sng">
                  <a:solidFill>
                    <a:srgbClr val="FFFF00"/>
                  </a:solidFill>
                  <a:prstDash val="solid"/>
                  <a:round/>
                  <a:headEnd type="none" w="sm" len="sm"/>
                  <a:tailEnd type="none" w="sm" len="sm"/>
                </a:ln>
              </p:spPr>
            </p:cxnSp>
          </p:grpSp>
          <p:cxnSp>
            <p:nvCxnSpPr>
              <p:cNvPr id="167" name="Google Shape;167;p19"/>
              <p:cNvCxnSpPr/>
              <p:nvPr/>
            </p:nvCxnSpPr>
            <p:spPr>
              <a:xfrm rot="10800000" flipH="1">
                <a:off x="7770812" y="4903509"/>
                <a:ext cx="4265613" cy="76200"/>
              </a:xfrm>
              <a:prstGeom prst="straightConnector1">
                <a:avLst/>
              </a:prstGeom>
              <a:noFill/>
              <a:ln w="28575" cap="flat" cmpd="sng">
                <a:solidFill>
                  <a:srgbClr val="FFFF00"/>
                </a:solidFill>
                <a:prstDash val="solid"/>
                <a:round/>
                <a:headEnd type="none" w="sm" len="sm"/>
                <a:tailEnd type="triangle" w="med" len="med"/>
              </a:ln>
            </p:spPr>
          </p:cxnSp>
          <p:cxnSp>
            <p:nvCxnSpPr>
              <p:cNvPr id="168" name="Google Shape;168;p19"/>
              <p:cNvCxnSpPr/>
              <p:nvPr/>
            </p:nvCxnSpPr>
            <p:spPr>
              <a:xfrm rot="10800000" flipH="1">
                <a:off x="9675812" y="4076700"/>
                <a:ext cx="1219200" cy="38100"/>
              </a:xfrm>
              <a:prstGeom prst="straightConnector1">
                <a:avLst/>
              </a:prstGeom>
              <a:noFill/>
              <a:ln w="9525" cap="flat" cmpd="sng">
                <a:solidFill>
                  <a:srgbClr val="FFFF00"/>
                </a:solidFill>
                <a:prstDash val="solid"/>
                <a:round/>
                <a:headEnd type="triangle" w="med" len="med"/>
                <a:tailEnd type="triangle" w="med" len="med"/>
              </a:ln>
            </p:spPr>
          </p:cxnSp>
          <p:sp>
            <p:nvSpPr>
              <p:cNvPr id="169" name="Google Shape;169;p19"/>
              <p:cNvSpPr txBox="1"/>
              <p:nvPr/>
            </p:nvSpPr>
            <p:spPr>
              <a:xfrm>
                <a:off x="7404364" y="3414644"/>
                <a:ext cx="73770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Biên</a:t>
                </a:r>
                <a:endParaRPr sz="2400">
                  <a:solidFill>
                    <a:srgbClr val="FFFF00"/>
                  </a:solidFill>
                  <a:latin typeface="Calibri"/>
                  <a:ea typeface="Calibri"/>
                  <a:cs typeface="Calibri"/>
                  <a:sym typeface="Calibri"/>
                </a:endParaRPr>
              </a:p>
            </p:txBody>
          </p:sp>
          <p:sp>
            <p:nvSpPr>
              <p:cNvPr id="170" name="Google Shape;170;p19"/>
              <p:cNvSpPr txBox="1"/>
              <p:nvPr/>
            </p:nvSpPr>
            <p:spPr>
              <a:xfrm>
                <a:off x="11051046" y="3348335"/>
                <a:ext cx="73770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Biên</a:t>
                </a:r>
                <a:endParaRPr sz="2400">
                  <a:solidFill>
                    <a:srgbClr val="FFFF00"/>
                  </a:solidFill>
                  <a:latin typeface="Calibri"/>
                  <a:ea typeface="Calibri"/>
                  <a:cs typeface="Calibri"/>
                  <a:sym typeface="Calibri"/>
                </a:endParaRPr>
              </a:p>
            </p:txBody>
          </p:sp>
          <p:sp>
            <p:nvSpPr>
              <p:cNvPr id="171" name="Google Shape;171;p19"/>
              <p:cNvSpPr txBox="1"/>
              <p:nvPr/>
            </p:nvSpPr>
            <p:spPr>
              <a:xfrm>
                <a:off x="8725013" y="3306040"/>
                <a:ext cx="19694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Vị trí cân bằng</a:t>
                </a:r>
                <a:endParaRPr sz="2400">
                  <a:solidFill>
                    <a:srgbClr val="FFFF00"/>
                  </a:solidFill>
                  <a:latin typeface="Calibri"/>
                  <a:ea typeface="Calibri"/>
                  <a:cs typeface="Calibri"/>
                  <a:sym typeface="Calibri"/>
                </a:endParaRPr>
              </a:p>
            </p:txBody>
          </p:sp>
          <p:sp>
            <p:nvSpPr>
              <p:cNvPr id="172" name="Google Shape;172;p19"/>
              <p:cNvSpPr txBox="1"/>
              <p:nvPr/>
            </p:nvSpPr>
            <p:spPr>
              <a:xfrm>
                <a:off x="9752012" y="4034135"/>
                <a:ext cx="7857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Li độ</a:t>
                </a:r>
                <a:endParaRPr sz="2400">
                  <a:solidFill>
                    <a:srgbClr val="FFFF00"/>
                  </a:solidFill>
                  <a:latin typeface="Calibri"/>
                  <a:ea typeface="Calibri"/>
                  <a:cs typeface="Calibri"/>
                  <a:sym typeface="Calibri"/>
                </a:endParaRPr>
              </a:p>
            </p:txBody>
          </p:sp>
          <p:sp>
            <p:nvSpPr>
              <p:cNvPr id="173" name="Google Shape;173;p19"/>
              <p:cNvSpPr txBox="1"/>
              <p:nvPr/>
            </p:nvSpPr>
            <p:spPr>
              <a:xfrm>
                <a:off x="7404364" y="4370109"/>
                <a:ext cx="45717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-A</a:t>
                </a:r>
                <a:endParaRPr sz="2400">
                  <a:solidFill>
                    <a:srgbClr val="FFFF00"/>
                  </a:solidFill>
                  <a:latin typeface="Calibri"/>
                  <a:ea typeface="Calibri"/>
                  <a:cs typeface="Calibri"/>
                  <a:sym typeface="Calibri"/>
                </a:endParaRPr>
              </a:p>
            </p:txBody>
          </p:sp>
          <p:sp>
            <p:nvSpPr>
              <p:cNvPr id="174" name="Google Shape;174;p19"/>
              <p:cNvSpPr txBox="1"/>
              <p:nvPr/>
            </p:nvSpPr>
            <p:spPr>
              <a:xfrm>
                <a:off x="11218212" y="4360949"/>
                <a:ext cx="362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A</a:t>
                </a:r>
                <a:endParaRPr sz="2400">
                  <a:solidFill>
                    <a:srgbClr val="FFFF00"/>
                  </a:solidFill>
                  <a:latin typeface="Calibri"/>
                  <a:ea typeface="Calibri"/>
                  <a:cs typeface="Calibri"/>
                  <a:sym typeface="Calibri"/>
                </a:endParaRPr>
              </a:p>
            </p:txBody>
          </p:sp>
          <p:sp>
            <p:nvSpPr>
              <p:cNvPr id="175" name="Google Shape;175;p19"/>
              <p:cNvSpPr txBox="1"/>
              <p:nvPr/>
            </p:nvSpPr>
            <p:spPr>
              <a:xfrm>
                <a:off x="9488054" y="4370109"/>
                <a:ext cx="34015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0</a:t>
                </a:r>
                <a:endParaRPr/>
              </a:p>
            </p:txBody>
          </p:sp>
          <p:cxnSp>
            <p:nvCxnSpPr>
              <p:cNvPr id="176" name="Google Shape;176;p19"/>
              <p:cNvCxnSpPr/>
              <p:nvPr/>
            </p:nvCxnSpPr>
            <p:spPr>
              <a:xfrm rot="10800000" flipH="1">
                <a:off x="9649608" y="5055909"/>
                <a:ext cx="1245404" cy="45026"/>
              </a:xfrm>
              <a:prstGeom prst="straightConnector1">
                <a:avLst/>
              </a:prstGeom>
              <a:noFill/>
              <a:ln w="9525" cap="flat" cmpd="sng">
                <a:solidFill>
                  <a:srgbClr val="FFFF00"/>
                </a:solidFill>
                <a:prstDash val="solid"/>
                <a:round/>
                <a:headEnd type="triangle" w="med" len="med"/>
                <a:tailEnd type="triangle" w="med" len="med"/>
              </a:ln>
            </p:spPr>
          </p:cxnSp>
          <p:sp>
            <p:nvSpPr>
              <p:cNvPr id="177" name="Google Shape;177;p19"/>
              <p:cNvSpPr txBox="1"/>
              <p:nvPr/>
            </p:nvSpPr>
            <p:spPr>
              <a:xfrm>
                <a:off x="9418312" y="5100935"/>
                <a:ext cx="62709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x=0</a:t>
                </a:r>
                <a:endParaRPr sz="2400">
                  <a:solidFill>
                    <a:srgbClr val="FFFF00"/>
                  </a:solidFill>
                  <a:latin typeface="Calibri"/>
                  <a:ea typeface="Calibri"/>
                  <a:cs typeface="Calibri"/>
                  <a:sym typeface="Calibri"/>
                </a:endParaRPr>
              </a:p>
            </p:txBody>
          </p:sp>
          <p:sp>
            <p:nvSpPr>
              <p:cNvPr id="178" name="Google Shape;178;p19"/>
              <p:cNvSpPr txBox="1"/>
              <p:nvPr/>
            </p:nvSpPr>
            <p:spPr>
              <a:xfrm>
                <a:off x="11051046" y="5060604"/>
                <a:ext cx="64953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x=A</a:t>
                </a:r>
                <a:endParaRPr sz="2400">
                  <a:solidFill>
                    <a:srgbClr val="FFFF00"/>
                  </a:solidFill>
                  <a:latin typeface="Calibri"/>
                  <a:ea typeface="Calibri"/>
                  <a:cs typeface="Calibri"/>
                  <a:sym typeface="Calibri"/>
                </a:endParaRPr>
              </a:p>
            </p:txBody>
          </p:sp>
          <p:sp>
            <p:nvSpPr>
              <p:cNvPr id="179" name="Google Shape;179;p19"/>
              <p:cNvSpPr txBox="1"/>
              <p:nvPr/>
            </p:nvSpPr>
            <p:spPr>
              <a:xfrm>
                <a:off x="7453427" y="5060604"/>
                <a:ext cx="74411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x=-A</a:t>
                </a:r>
                <a:endParaRPr sz="2400">
                  <a:solidFill>
                    <a:srgbClr val="FFFF00"/>
                  </a:solidFill>
                  <a:latin typeface="Calibri"/>
                  <a:ea typeface="Calibri"/>
                  <a:cs typeface="Calibri"/>
                  <a:sym typeface="Calibri"/>
                </a:endParaRPr>
              </a:p>
            </p:txBody>
          </p:sp>
          <p:cxnSp>
            <p:nvCxnSpPr>
              <p:cNvPr id="180" name="Google Shape;180;p19"/>
              <p:cNvCxnSpPr/>
              <p:nvPr/>
            </p:nvCxnSpPr>
            <p:spPr>
              <a:xfrm>
                <a:off x="10895012" y="4114800"/>
                <a:ext cx="0" cy="963622"/>
              </a:xfrm>
              <a:prstGeom prst="straightConnector1">
                <a:avLst/>
              </a:prstGeom>
              <a:noFill/>
              <a:ln w="9525" cap="flat" cmpd="sng">
                <a:solidFill>
                  <a:srgbClr val="FFFF00"/>
                </a:solidFill>
                <a:prstDash val="dash"/>
                <a:round/>
                <a:headEnd type="none" w="sm" len="sm"/>
                <a:tailEnd type="none" w="sm" len="sm"/>
              </a:ln>
            </p:spPr>
          </p:cxnSp>
          <p:sp>
            <p:nvSpPr>
              <p:cNvPr id="181" name="Google Shape;181;p19"/>
              <p:cNvSpPr txBox="1"/>
              <p:nvPr/>
            </p:nvSpPr>
            <p:spPr>
              <a:xfrm>
                <a:off x="10200697" y="4973011"/>
                <a:ext cx="31771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x</a:t>
                </a:r>
                <a:endParaRPr/>
              </a:p>
            </p:txBody>
          </p:sp>
          <p:sp>
            <p:nvSpPr>
              <p:cNvPr id="182" name="Google Shape;182;p19"/>
              <p:cNvSpPr txBox="1"/>
              <p:nvPr/>
            </p:nvSpPr>
            <p:spPr>
              <a:xfrm>
                <a:off x="11741958" y="4493028"/>
                <a:ext cx="33855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a:t>
                </a:r>
                <a:endParaRPr/>
              </a:p>
            </p:txBody>
          </p:sp>
        </p:grpSp>
        <p:sp>
          <p:nvSpPr>
            <p:cNvPr id="183" name="Google Shape;183;p19"/>
            <p:cNvSpPr/>
            <p:nvPr/>
          </p:nvSpPr>
          <p:spPr>
            <a:xfrm>
              <a:off x="10722466" y="3745676"/>
              <a:ext cx="261265" cy="261265"/>
            </a:xfrm>
            <a:prstGeom prst="ellipse">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sp>
        <p:nvSpPr>
          <p:cNvPr id="184" name="Google Shape;184;p19"/>
          <p:cNvSpPr/>
          <p:nvPr/>
        </p:nvSpPr>
        <p:spPr>
          <a:xfrm>
            <a:off x="10619195" y="1962619"/>
            <a:ext cx="261265" cy="261265"/>
          </a:xfrm>
          <a:prstGeom prst="ellipse">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85" name="Google Shape;185;p19"/>
          <p:cNvSpPr/>
          <p:nvPr/>
        </p:nvSpPr>
        <p:spPr>
          <a:xfrm>
            <a:off x="1276042" y="5268254"/>
            <a:ext cx="9489614" cy="755650"/>
          </a:xfrm>
          <a:prstGeom prst="rect">
            <a:avLst/>
          </a:prstGeom>
          <a:blipFill rotWithShape="1">
            <a:blip r:embed="rId4">
              <a:alphaModFix/>
            </a:blip>
            <a:stretch>
              <a:fillRect t="-10483" b="-233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20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190" name="Google Shape;190;p20"/>
          <p:cNvGrpSpPr/>
          <p:nvPr/>
        </p:nvGrpSpPr>
        <p:grpSpPr>
          <a:xfrm>
            <a:off x="245366" y="200025"/>
            <a:ext cx="7281657" cy="638175"/>
            <a:chOff x="245366" y="200025"/>
            <a:chExt cx="7281657" cy="638175"/>
          </a:xfrm>
        </p:grpSpPr>
        <p:sp>
          <p:nvSpPr>
            <p:cNvPr id="191" name="Google Shape;191;p20"/>
            <p:cNvSpPr/>
            <p:nvPr/>
          </p:nvSpPr>
          <p:spPr>
            <a:xfrm>
              <a:off x="262398" y="200025"/>
              <a:ext cx="7264625"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3200" b="1">
                  <a:solidFill>
                    <a:srgbClr val="FFFF00"/>
                  </a:solidFill>
                  <a:latin typeface="Times New Roman"/>
                  <a:ea typeface="Times New Roman"/>
                  <a:cs typeface="Times New Roman"/>
                  <a:sym typeface="Times New Roman"/>
                </a:rPr>
                <a:t>II. Dao động điều hòa</a:t>
              </a:r>
              <a:endParaRPr sz="3200" b="1">
                <a:solidFill>
                  <a:srgbClr val="FFFF00"/>
                </a:solidFill>
                <a:latin typeface="Times New Roman"/>
                <a:ea typeface="Times New Roman"/>
                <a:cs typeface="Times New Roman"/>
                <a:sym typeface="Times New Roman"/>
              </a:endParaRPr>
            </a:p>
          </p:txBody>
        </p:sp>
        <p:grpSp>
          <p:nvGrpSpPr>
            <p:cNvPr id="192" name="Google Shape;192;p20"/>
            <p:cNvGrpSpPr/>
            <p:nvPr/>
          </p:nvGrpSpPr>
          <p:grpSpPr>
            <a:xfrm>
              <a:off x="245366" y="688975"/>
              <a:ext cx="6382445" cy="149225"/>
              <a:chOff x="4345425" y="2175475"/>
              <a:chExt cx="800750" cy="176025"/>
            </a:xfrm>
          </p:grpSpPr>
          <p:sp>
            <p:nvSpPr>
              <p:cNvPr id="193" name="Google Shape;193;p2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sp>
            <p:nvSpPr>
              <p:cNvPr id="194" name="Google Shape;194;p2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p:txBody>
          </p:sp>
        </p:grpSp>
      </p:grpSp>
      <p:sp>
        <p:nvSpPr>
          <p:cNvPr id="195" name="Google Shape;195;p20"/>
          <p:cNvSpPr/>
          <p:nvPr/>
        </p:nvSpPr>
        <p:spPr>
          <a:xfrm>
            <a:off x="240028" y="990600"/>
            <a:ext cx="7264625"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2800" b="1">
                <a:solidFill>
                  <a:srgbClr val="FFFF00"/>
                </a:solidFill>
                <a:latin typeface="Calibri"/>
                <a:ea typeface="Calibri"/>
                <a:cs typeface="Calibri"/>
                <a:sym typeface="Calibri"/>
              </a:rPr>
              <a:t>2. Phương trình dao động điều hòa</a:t>
            </a:r>
            <a:endParaRPr sz="2800" b="1">
              <a:solidFill>
                <a:srgbClr val="FFFF00"/>
              </a:solidFill>
              <a:latin typeface="Calibri"/>
              <a:ea typeface="Calibri"/>
              <a:cs typeface="Calibri"/>
              <a:sym typeface="Calibri"/>
            </a:endParaRPr>
          </a:p>
        </p:txBody>
      </p:sp>
      <p:sp>
        <p:nvSpPr>
          <p:cNvPr id="196" name="Google Shape;196;p20"/>
          <p:cNvSpPr/>
          <p:nvPr/>
        </p:nvSpPr>
        <p:spPr>
          <a:xfrm>
            <a:off x="240027" y="1479550"/>
            <a:ext cx="7264625" cy="1263650"/>
          </a:xfrm>
          <a:prstGeom prst="rect">
            <a:avLst/>
          </a:prstGeom>
          <a:blipFill rotWithShape="1">
            <a:blip r:embed="rId3">
              <a:alphaModFix/>
            </a:blip>
            <a:stretch>
              <a:fillRect l="-837" t="-14492" r="-209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latin typeface="Calibri"/>
                <a:ea typeface="Calibri"/>
                <a:cs typeface="Calibri"/>
                <a:sym typeface="Calibri"/>
              </a:rPr>
              <a:t> </a:t>
            </a:r>
            <a:endParaRPr/>
          </a:p>
        </p:txBody>
      </p:sp>
      <p:sp>
        <p:nvSpPr>
          <p:cNvPr id="197" name="Google Shape;197;p20"/>
          <p:cNvSpPr/>
          <p:nvPr/>
        </p:nvSpPr>
        <p:spPr>
          <a:xfrm>
            <a:off x="240026" y="2559050"/>
            <a:ext cx="11264586" cy="717550"/>
          </a:xfrm>
          <a:prstGeom prst="rect">
            <a:avLst/>
          </a:prstGeom>
          <a:noFill/>
          <a:ln>
            <a:noFill/>
          </a:ln>
        </p:spPr>
        <p:txBody>
          <a:bodyPr spcFirstLastPara="1" wrap="square" lIns="91400" tIns="45700" rIns="91400" bIns="45700" anchor="ctr"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 Biên độ của dao động là: ………………………………..............................................</a:t>
            </a:r>
            <a:endParaRPr sz="2400">
              <a:solidFill>
                <a:schemeClr val="lt1"/>
              </a:solidFill>
              <a:latin typeface="Calibri"/>
              <a:ea typeface="Calibri"/>
              <a:cs typeface="Calibri"/>
              <a:sym typeface="Calibri"/>
            </a:endParaRPr>
          </a:p>
          <a:p>
            <a:pPr marL="0" marR="0" lvl="0" indent="0" algn="just" rtl="0">
              <a:spcBef>
                <a:spcPts val="0"/>
              </a:spcBef>
              <a:spcAft>
                <a:spcPts val="0"/>
              </a:spcAft>
              <a:buNone/>
            </a:pPr>
            <a:endParaRPr sz="2800">
              <a:solidFill>
                <a:schemeClr val="lt1"/>
              </a:solidFill>
              <a:latin typeface="Calibri"/>
              <a:ea typeface="Calibri"/>
              <a:cs typeface="Calibri"/>
              <a:sym typeface="Calibri"/>
            </a:endParaRPr>
          </a:p>
        </p:txBody>
      </p:sp>
      <p:sp>
        <p:nvSpPr>
          <p:cNvPr id="198" name="Google Shape;198;p20"/>
          <p:cNvSpPr/>
          <p:nvPr/>
        </p:nvSpPr>
        <p:spPr>
          <a:xfrm>
            <a:off x="240025" y="3244850"/>
            <a:ext cx="11264587" cy="717550"/>
          </a:xfrm>
          <a:prstGeom prst="rect">
            <a:avLst/>
          </a:prstGeom>
          <a:noFill/>
          <a:ln>
            <a:noFill/>
          </a:ln>
        </p:spPr>
        <p:txBody>
          <a:bodyPr spcFirstLastPara="1" wrap="square" lIns="91400" tIns="45700" rIns="91400" bIns="45700" anchor="ctr"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 Pha ban đầu của dao động là: …………………………………………………………………….</a:t>
            </a:r>
            <a:endParaRPr sz="2400">
              <a:solidFill>
                <a:schemeClr val="lt1"/>
              </a:solidFill>
              <a:latin typeface="Calibri"/>
              <a:ea typeface="Calibri"/>
              <a:cs typeface="Calibri"/>
              <a:sym typeface="Calibri"/>
            </a:endParaRPr>
          </a:p>
          <a:p>
            <a:pPr marL="0" marR="0" lvl="0" indent="0" algn="just" rtl="0">
              <a:spcBef>
                <a:spcPts val="0"/>
              </a:spcBef>
              <a:spcAft>
                <a:spcPts val="0"/>
              </a:spcAft>
              <a:buNone/>
            </a:pPr>
            <a:endParaRPr sz="2800">
              <a:solidFill>
                <a:schemeClr val="lt1"/>
              </a:solidFill>
              <a:latin typeface="Calibri"/>
              <a:ea typeface="Calibri"/>
              <a:cs typeface="Calibri"/>
              <a:sym typeface="Calibri"/>
            </a:endParaRPr>
          </a:p>
        </p:txBody>
      </p:sp>
      <p:sp>
        <p:nvSpPr>
          <p:cNvPr id="199" name="Google Shape;199;p20"/>
          <p:cNvSpPr/>
          <p:nvPr/>
        </p:nvSpPr>
        <p:spPr>
          <a:xfrm>
            <a:off x="2943881" y="4036332"/>
            <a:ext cx="8560731" cy="717550"/>
          </a:xfrm>
          <a:prstGeom prst="rect">
            <a:avLst/>
          </a:prstGeom>
          <a:noFill/>
          <a:ln>
            <a:noFill/>
          </a:ln>
        </p:spPr>
        <p:txBody>
          <a:bodyPr spcFirstLastPara="1" wrap="square" lIns="91400" tIns="45700" rIns="91400" bIns="45700" anchor="ctr"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Pha dao động là: ……………………………………………………………..</a:t>
            </a:r>
            <a:endParaRPr sz="2400">
              <a:solidFill>
                <a:schemeClr val="lt1"/>
              </a:solidFill>
              <a:latin typeface="Calibri"/>
              <a:ea typeface="Calibri"/>
              <a:cs typeface="Calibri"/>
              <a:sym typeface="Calibri"/>
            </a:endParaRPr>
          </a:p>
          <a:p>
            <a:pPr marL="0" marR="0" lvl="0" indent="0" algn="just" rtl="0">
              <a:spcBef>
                <a:spcPts val="0"/>
              </a:spcBef>
              <a:spcAft>
                <a:spcPts val="0"/>
              </a:spcAft>
              <a:buNone/>
            </a:pPr>
            <a:endParaRPr sz="2800">
              <a:solidFill>
                <a:schemeClr val="lt1"/>
              </a:solidFill>
              <a:latin typeface="Calibri"/>
              <a:ea typeface="Calibri"/>
              <a:cs typeface="Calibri"/>
              <a:sym typeface="Calibri"/>
            </a:endParaRPr>
          </a:p>
        </p:txBody>
      </p:sp>
      <p:sp>
        <p:nvSpPr>
          <p:cNvPr id="200" name="Google Shape;200;p20"/>
          <p:cNvSpPr/>
          <p:nvPr/>
        </p:nvSpPr>
        <p:spPr>
          <a:xfrm>
            <a:off x="2943881" y="4690654"/>
            <a:ext cx="86106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Li độ của dao động là: ……………………………………………………..</a:t>
            </a:r>
            <a:endParaRPr sz="2800">
              <a:solidFill>
                <a:schemeClr val="dk1"/>
              </a:solidFill>
              <a:latin typeface="Calibri"/>
              <a:ea typeface="Calibri"/>
              <a:cs typeface="Calibri"/>
              <a:sym typeface="Calibri"/>
            </a:endParaRPr>
          </a:p>
        </p:txBody>
      </p:sp>
      <p:sp>
        <p:nvSpPr>
          <p:cNvPr id="201" name="Google Shape;201;p20"/>
          <p:cNvSpPr/>
          <p:nvPr/>
        </p:nvSpPr>
        <p:spPr>
          <a:xfrm>
            <a:off x="296577" y="4277380"/>
            <a:ext cx="178446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 Khi t = 2s </a:t>
            </a:r>
            <a:endParaRPr sz="2800">
              <a:solidFill>
                <a:schemeClr val="dk1"/>
              </a:solidFill>
              <a:latin typeface="Calibri"/>
              <a:ea typeface="Calibri"/>
              <a:cs typeface="Calibri"/>
              <a:sym typeface="Calibri"/>
            </a:endParaRPr>
          </a:p>
        </p:txBody>
      </p:sp>
      <p:cxnSp>
        <p:nvCxnSpPr>
          <p:cNvPr id="202" name="Google Shape;202;p20"/>
          <p:cNvCxnSpPr>
            <a:stCxn id="201" idx="3"/>
          </p:cNvCxnSpPr>
          <p:nvPr/>
        </p:nvCxnSpPr>
        <p:spPr>
          <a:xfrm rot="10800000" flipH="1">
            <a:off x="2081040" y="4125590"/>
            <a:ext cx="862800" cy="413400"/>
          </a:xfrm>
          <a:prstGeom prst="straightConnector1">
            <a:avLst/>
          </a:prstGeom>
          <a:noFill/>
          <a:ln w="57150" cap="flat" cmpd="sng">
            <a:solidFill>
              <a:schemeClr val="lt1"/>
            </a:solidFill>
            <a:prstDash val="solid"/>
            <a:round/>
            <a:headEnd type="none" w="sm" len="sm"/>
            <a:tailEnd type="triangle" w="med" len="med"/>
          </a:ln>
        </p:spPr>
      </p:cxnSp>
      <p:cxnSp>
        <p:nvCxnSpPr>
          <p:cNvPr id="203" name="Google Shape;203;p20"/>
          <p:cNvCxnSpPr>
            <a:stCxn id="201" idx="3"/>
            <a:endCxn id="200" idx="1"/>
          </p:cNvCxnSpPr>
          <p:nvPr/>
        </p:nvCxnSpPr>
        <p:spPr>
          <a:xfrm>
            <a:off x="2081040" y="4538990"/>
            <a:ext cx="862800" cy="413400"/>
          </a:xfrm>
          <a:prstGeom prst="straightConnector1">
            <a:avLst/>
          </a:prstGeom>
          <a:noFill/>
          <a:ln w="57150" cap="flat" cmpd="sng">
            <a:solidFill>
              <a:schemeClr val="lt1"/>
            </a:solidFill>
            <a:prstDash val="solid"/>
            <a:round/>
            <a:headEnd type="none" w="sm" len="sm"/>
            <a:tailEnd type="triangle" w="med" len="med"/>
          </a:ln>
        </p:spPr>
      </p:cxnSp>
      <p:sp>
        <p:nvSpPr>
          <p:cNvPr id="204" name="Google Shape;204;p20"/>
          <p:cNvSpPr txBox="1"/>
          <p:nvPr/>
        </p:nvSpPr>
        <p:spPr>
          <a:xfrm>
            <a:off x="4875212" y="2819400"/>
            <a:ext cx="2030108" cy="663836"/>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latin typeface="Calibri"/>
                <a:ea typeface="Calibri"/>
                <a:cs typeface="Calibri"/>
                <a:sym typeface="Calibri"/>
              </a:rPr>
              <a:t> </a:t>
            </a:r>
            <a:endParaRPr/>
          </a:p>
        </p:txBody>
      </p:sp>
      <p:sp>
        <p:nvSpPr>
          <p:cNvPr id="205" name="Google Shape;205;p20"/>
          <p:cNvSpPr txBox="1"/>
          <p:nvPr/>
        </p:nvSpPr>
        <p:spPr>
          <a:xfrm>
            <a:off x="5569633" y="3599004"/>
            <a:ext cx="3125343" cy="700705"/>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latin typeface="Calibri"/>
                <a:ea typeface="Calibri"/>
                <a:cs typeface="Calibri"/>
                <a:sym typeface="Calibri"/>
              </a:rPr>
              <a:t> </a:t>
            </a:r>
            <a:endParaRPr/>
          </a:p>
        </p:txBody>
      </p:sp>
      <p:sp>
        <p:nvSpPr>
          <p:cNvPr id="206" name="Google Shape;206;p20"/>
          <p:cNvSpPr txBox="1"/>
          <p:nvPr/>
        </p:nvSpPr>
        <p:spPr>
          <a:xfrm>
            <a:off x="6378132" y="4386379"/>
            <a:ext cx="3854838" cy="737189"/>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latin typeface="Calibri"/>
                <a:ea typeface="Calibri"/>
                <a:cs typeface="Calibri"/>
                <a:sym typeface="Calibri"/>
              </a:rPr>
              <a:t> </a:t>
            </a:r>
            <a:endParaRPr/>
          </a:p>
        </p:txBody>
      </p:sp>
      <p:sp>
        <p:nvSpPr>
          <p:cNvPr id="207" name="Google Shape;207;p20"/>
          <p:cNvSpPr txBox="1"/>
          <p:nvPr/>
        </p:nvSpPr>
        <p:spPr>
          <a:xfrm>
            <a:off x="4987743" y="2137248"/>
            <a:ext cx="1796517" cy="523220"/>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fade">
                                      <p:cBhvr>
                                        <p:cTn id="12" dur="500"/>
                                        <p:tgtEl>
                                          <p:spTgt spid="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
                                        </p:tgtEl>
                                        <p:attrNameLst>
                                          <p:attrName>style.visibility</p:attrName>
                                        </p:attrNameLst>
                                      </p:cBhvr>
                                      <p:to>
                                        <p:strVal val="visible"/>
                                      </p:to>
                                    </p:set>
                                    <p:animEffect transition="in" filter="fade">
                                      <p:cBhvr>
                                        <p:cTn id="17" dur="500"/>
                                        <p:tgtEl>
                                          <p:spTgt spid="2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
                                        </p:tgtEl>
                                        <p:attrNameLst>
                                          <p:attrName>style.visibility</p:attrName>
                                        </p:attrNameLst>
                                      </p:cBhvr>
                                      <p:to>
                                        <p:strVal val="visible"/>
                                      </p:to>
                                    </p:set>
                                    <p:animEffect transition="in" filter="fade">
                                      <p:cBhvr>
                                        <p:cTn id="22"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1"/>
          <p:cNvSpPr/>
          <p:nvPr/>
        </p:nvSpPr>
        <p:spPr>
          <a:xfrm>
            <a:off x="240027" y="172075"/>
            <a:ext cx="7264625"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2800" b="1">
                <a:solidFill>
                  <a:srgbClr val="FFFF00"/>
                </a:solidFill>
                <a:latin typeface="Calibri"/>
                <a:ea typeface="Calibri"/>
                <a:cs typeface="Calibri"/>
                <a:sym typeface="Calibri"/>
              </a:rPr>
              <a:t>2. Phương trình dao động điều hòa</a:t>
            </a:r>
            <a:endParaRPr sz="2800" b="1">
              <a:solidFill>
                <a:srgbClr val="FFFF00"/>
              </a:solidFill>
              <a:latin typeface="Calibri"/>
              <a:ea typeface="Calibri"/>
              <a:cs typeface="Calibri"/>
              <a:sym typeface="Calibri"/>
            </a:endParaRPr>
          </a:p>
        </p:txBody>
      </p:sp>
      <p:sp>
        <p:nvSpPr>
          <p:cNvPr id="213" name="Google Shape;213;p21"/>
          <p:cNvSpPr/>
          <p:nvPr/>
        </p:nvSpPr>
        <p:spPr>
          <a:xfrm>
            <a:off x="233950" y="770870"/>
            <a:ext cx="7264625" cy="1263650"/>
          </a:xfrm>
          <a:prstGeom prst="rect">
            <a:avLst/>
          </a:prstGeom>
          <a:noFill/>
          <a:ln>
            <a:noFill/>
          </a:ln>
        </p:spPr>
        <p:txBody>
          <a:bodyPr spcFirstLastPara="1" wrap="square" lIns="91400" tIns="45700" rIns="91400" bIns="45700" anchor="ctr" anchorCtr="0">
            <a:noAutofit/>
          </a:bodyPr>
          <a:lstStyle/>
          <a:p>
            <a:pPr marL="0" marR="0" lvl="0" indent="0" algn="l" rtl="0">
              <a:spcBef>
                <a:spcPts val="0"/>
              </a:spcBef>
              <a:spcAft>
                <a:spcPts val="0"/>
              </a:spcAft>
              <a:buNone/>
            </a:pPr>
            <a:r>
              <a:rPr lang="en-US" sz="2800" b="1">
                <a:solidFill>
                  <a:schemeClr val="lt1"/>
                </a:solidFill>
                <a:latin typeface="Calibri"/>
                <a:ea typeface="Calibri"/>
                <a:cs typeface="Calibri"/>
                <a:sym typeface="Calibri"/>
              </a:rPr>
              <a:t>?2. </a:t>
            </a:r>
            <a:r>
              <a:rPr lang="en-US" sz="2800">
                <a:solidFill>
                  <a:schemeClr val="lt1"/>
                </a:solidFill>
                <a:latin typeface="Calibri"/>
                <a:ea typeface="Calibri"/>
                <a:cs typeface="Calibri"/>
                <a:sym typeface="Calibri"/>
              </a:rPr>
              <a:t>Đồ thị li độ - thời gian của một con lắc đơn dao động điều hòa được mô tả như hình H1.3</a:t>
            </a:r>
            <a:endParaRPr sz="2800">
              <a:solidFill>
                <a:schemeClr val="lt1"/>
              </a:solidFill>
              <a:latin typeface="Calibri"/>
              <a:ea typeface="Calibri"/>
              <a:cs typeface="Calibri"/>
              <a:sym typeface="Calibri"/>
            </a:endParaRPr>
          </a:p>
          <a:p>
            <a:pPr marL="0" marR="0" lvl="0" indent="0" algn="just" rtl="0">
              <a:spcBef>
                <a:spcPts val="0"/>
              </a:spcBef>
              <a:spcAft>
                <a:spcPts val="0"/>
              </a:spcAft>
              <a:buNone/>
            </a:pPr>
            <a:endParaRPr sz="2800">
              <a:solidFill>
                <a:schemeClr val="lt1"/>
              </a:solidFill>
              <a:latin typeface="Calibri"/>
              <a:ea typeface="Calibri"/>
              <a:cs typeface="Calibri"/>
              <a:sym typeface="Calibri"/>
            </a:endParaRPr>
          </a:p>
        </p:txBody>
      </p:sp>
      <p:sp>
        <p:nvSpPr>
          <p:cNvPr id="214" name="Google Shape;214;p21"/>
          <p:cNvSpPr/>
          <p:nvPr/>
        </p:nvSpPr>
        <p:spPr>
          <a:xfrm>
            <a:off x="157319" y="1734175"/>
            <a:ext cx="5632293" cy="717550"/>
          </a:xfrm>
          <a:prstGeom prst="rect">
            <a:avLst/>
          </a:prstGeom>
          <a:noFill/>
          <a:ln>
            <a:noFill/>
          </a:ln>
        </p:spPr>
        <p:txBody>
          <a:bodyPr spcFirstLastPara="1" wrap="square" lIns="91400" tIns="45700" rIns="91400" bIns="45700" anchor="ctr" anchorCtr="0">
            <a:noAutofit/>
          </a:bodyPr>
          <a:lstStyle/>
          <a:p>
            <a:pPr marL="457200" marR="0" lvl="0" indent="-457200" algn="l" rtl="0">
              <a:spcBef>
                <a:spcPts val="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Mô tả dao động của con lắc đơn:</a:t>
            </a:r>
            <a:endParaRPr sz="2800">
              <a:solidFill>
                <a:schemeClr val="lt1"/>
              </a:solidFill>
              <a:latin typeface="Calibri"/>
              <a:ea typeface="Calibri"/>
              <a:cs typeface="Calibri"/>
              <a:sym typeface="Calibri"/>
            </a:endParaRPr>
          </a:p>
        </p:txBody>
      </p:sp>
      <p:sp>
        <p:nvSpPr>
          <p:cNvPr id="215" name="Google Shape;215;p21"/>
          <p:cNvSpPr/>
          <p:nvPr/>
        </p:nvSpPr>
        <p:spPr>
          <a:xfrm>
            <a:off x="296577" y="4277380"/>
            <a:ext cx="7164397"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 Giá trị biên độ của con lắc: ……………………………. </a:t>
            </a:r>
            <a:endParaRPr sz="2800">
              <a:solidFill>
                <a:schemeClr val="dk1"/>
              </a:solidFill>
              <a:latin typeface="Calibri"/>
              <a:ea typeface="Calibri"/>
              <a:cs typeface="Calibri"/>
              <a:sym typeface="Calibri"/>
            </a:endParaRPr>
          </a:p>
        </p:txBody>
      </p:sp>
      <p:sp>
        <p:nvSpPr>
          <p:cNvPr id="216" name="Google Shape;216;p21"/>
          <p:cNvSpPr/>
          <p:nvPr/>
        </p:nvSpPr>
        <p:spPr>
          <a:xfrm>
            <a:off x="532557" y="2926080"/>
            <a:ext cx="5865758"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2800">
                <a:solidFill>
                  <a:srgbClr val="FFFF00"/>
                </a:solidFill>
                <a:latin typeface="Calibri"/>
                <a:ea typeface="Calibri"/>
                <a:cs typeface="Calibri"/>
                <a:sym typeface="Calibri"/>
              </a:rPr>
              <a:t>Đồ thị li độ - thời gian của con lắc đơn</a:t>
            </a:r>
            <a:endParaRPr sz="2800">
              <a:solidFill>
                <a:srgbClr val="FFFF00"/>
              </a:solidFill>
              <a:latin typeface="Calibri"/>
              <a:ea typeface="Calibri"/>
              <a:cs typeface="Calibri"/>
              <a:sym typeface="Calibri"/>
            </a:endParaRPr>
          </a:p>
          <a:p>
            <a:pPr marL="0" marR="0" lvl="0" indent="0" algn="just" rtl="0">
              <a:spcBef>
                <a:spcPts val="0"/>
              </a:spcBef>
              <a:spcAft>
                <a:spcPts val="0"/>
              </a:spcAft>
              <a:buNone/>
            </a:pPr>
            <a:r>
              <a:rPr lang="en-US" sz="2800">
                <a:solidFill>
                  <a:srgbClr val="FFFF00"/>
                </a:solidFill>
                <a:latin typeface="Calibri"/>
                <a:ea typeface="Calibri"/>
                <a:cs typeface="Calibri"/>
                <a:sym typeface="Calibri"/>
              </a:rPr>
              <a:t>dao động điều hòa có dạng hình sin, tại thời điểm t = 0s vật nặng ở vị trí biên dương </a:t>
            </a:r>
            <a:endParaRPr sz="2800">
              <a:solidFill>
                <a:srgbClr val="FFFF00"/>
              </a:solidFill>
              <a:latin typeface="Calibri"/>
              <a:ea typeface="Calibri"/>
              <a:cs typeface="Calibri"/>
              <a:sym typeface="Calibri"/>
            </a:endParaRPr>
          </a:p>
        </p:txBody>
      </p:sp>
      <p:sp>
        <p:nvSpPr>
          <p:cNvPr id="217" name="Google Shape;217;p21"/>
          <p:cNvSpPr/>
          <p:nvPr/>
        </p:nvSpPr>
        <p:spPr>
          <a:xfrm>
            <a:off x="240027" y="5344180"/>
            <a:ext cx="6445354"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 Giá trị li độ của con lắc tại các thời điểm: </a:t>
            </a:r>
            <a:endParaRPr sz="2800">
              <a:solidFill>
                <a:schemeClr val="dk1"/>
              </a:solidFill>
              <a:latin typeface="Calibri"/>
              <a:ea typeface="Calibri"/>
              <a:cs typeface="Calibri"/>
              <a:sym typeface="Calibri"/>
            </a:endParaRPr>
          </a:p>
        </p:txBody>
      </p:sp>
      <p:graphicFrame>
        <p:nvGraphicFramePr>
          <p:cNvPr id="218" name="Google Shape;218;p21"/>
          <p:cNvGraphicFramePr/>
          <p:nvPr/>
        </p:nvGraphicFramePr>
        <p:xfrm>
          <a:off x="6627811" y="5037475"/>
          <a:ext cx="3000000" cy="3000000"/>
        </p:xfrm>
        <a:graphic>
          <a:graphicData uri="http://schemas.openxmlformats.org/drawingml/2006/table">
            <a:tbl>
              <a:tblPr firstRow="1" bandRow="1">
                <a:noFill/>
                <a:tableStyleId>{356A5E26-BADB-4FD3-BC3A-8E2975C8D3C6}</a:tableStyleId>
              </a:tblPr>
              <a:tblGrid>
                <a:gridCol w="1676400">
                  <a:extLst>
                    <a:ext uri="{9D8B030D-6E8A-4147-A177-3AD203B41FA5}">
                      <a16:colId xmlns:a16="http://schemas.microsoft.com/office/drawing/2014/main" val="20000"/>
                    </a:ext>
                  </a:extLst>
                </a:gridCol>
                <a:gridCol w="962225">
                  <a:extLst>
                    <a:ext uri="{9D8B030D-6E8A-4147-A177-3AD203B41FA5}">
                      <a16:colId xmlns:a16="http://schemas.microsoft.com/office/drawing/2014/main" val="20001"/>
                    </a:ext>
                  </a:extLst>
                </a:gridCol>
                <a:gridCol w="1319300">
                  <a:extLst>
                    <a:ext uri="{9D8B030D-6E8A-4147-A177-3AD203B41FA5}">
                      <a16:colId xmlns:a16="http://schemas.microsoft.com/office/drawing/2014/main" val="20002"/>
                    </a:ext>
                  </a:extLst>
                </a:gridCol>
                <a:gridCol w="1319300">
                  <a:extLst>
                    <a:ext uri="{9D8B030D-6E8A-4147-A177-3AD203B41FA5}">
                      <a16:colId xmlns:a16="http://schemas.microsoft.com/office/drawing/2014/main" val="20003"/>
                    </a:ext>
                  </a:extLst>
                </a:gridCol>
              </a:tblGrid>
              <a:tr h="397225">
                <a:tc>
                  <a:txBody>
                    <a:bodyPr/>
                    <a:lstStyle/>
                    <a:p>
                      <a:pPr marL="0" marR="0" lvl="0" indent="0" algn="l" rtl="0">
                        <a:spcBef>
                          <a:spcPts val="0"/>
                        </a:spcBef>
                        <a:spcAft>
                          <a:spcPts val="0"/>
                        </a:spcAft>
                        <a:buNone/>
                      </a:pPr>
                      <a:r>
                        <a:rPr lang="en-US" sz="2400" b="0" u="none" strike="noStrike" cap="none"/>
                        <a:t>Thời điểm t</a:t>
                      </a:r>
                      <a:endParaRPr/>
                    </a:p>
                    <a:p>
                      <a:pPr marL="0" marR="0" lvl="0" indent="0" algn="l" rtl="0">
                        <a:spcBef>
                          <a:spcPts val="0"/>
                        </a:spcBef>
                        <a:spcAft>
                          <a:spcPts val="0"/>
                        </a:spcAft>
                        <a:buNone/>
                      </a:pPr>
                      <a:r>
                        <a:rPr lang="en-US" sz="2400" b="0">
                          <a:solidFill>
                            <a:schemeClr val="dk1"/>
                          </a:solidFill>
                        </a:rPr>
                        <a:t>         (s)</a:t>
                      </a:r>
                      <a:endParaRPr sz="2400" b="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2400">
                          <a:solidFill>
                            <a:schemeClr val="dk1"/>
                          </a:solidFill>
                        </a:rPr>
                        <a:t>0</a:t>
                      </a:r>
                      <a:endParaRPr sz="2400">
                        <a:solidFill>
                          <a:schemeClr val="dk1"/>
                        </a:solidFill>
                      </a:endParaRPr>
                    </a:p>
                  </a:txBody>
                  <a:tcPr marL="91450" marR="91450" marT="45725" marB="45725" anchor="ctr"/>
                </a:tc>
                <a:tc>
                  <a:txBody>
                    <a:bodyPr/>
                    <a:lstStyle/>
                    <a:p>
                      <a:pPr marL="0" marR="0" lvl="0" indent="0" algn="ctr" rtl="0">
                        <a:spcBef>
                          <a:spcPts val="0"/>
                        </a:spcBef>
                        <a:spcAft>
                          <a:spcPts val="0"/>
                        </a:spcAft>
                        <a:buNone/>
                      </a:pPr>
                      <a:r>
                        <a:rPr lang="en-US" sz="2400">
                          <a:solidFill>
                            <a:schemeClr val="dk1"/>
                          </a:solidFill>
                        </a:rPr>
                        <a:t>0,5</a:t>
                      </a:r>
                      <a:endParaRPr sz="2400">
                        <a:solidFill>
                          <a:schemeClr val="dk1"/>
                        </a:solidFill>
                      </a:endParaRPr>
                    </a:p>
                  </a:txBody>
                  <a:tcPr marL="91450" marR="91450" marT="45725" marB="45725" anchor="ctr"/>
                </a:tc>
                <a:tc>
                  <a:txBody>
                    <a:bodyPr/>
                    <a:lstStyle/>
                    <a:p>
                      <a:pPr marL="0" marR="0" lvl="0" indent="0" algn="ctr" rtl="0">
                        <a:spcBef>
                          <a:spcPts val="0"/>
                        </a:spcBef>
                        <a:spcAft>
                          <a:spcPts val="0"/>
                        </a:spcAft>
                        <a:buNone/>
                      </a:pPr>
                      <a:r>
                        <a:rPr lang="en-US" sz="2400">
                          <a:solidFill>
                            <a:schemeClr val="dk1"/>
                          </a:solidFill>
                        </a:rPr>
                        <a:t>2,0</a:t>
                      </a:r>
                      <a:endParaRPr sz="2400">
                        <a:solidFill>
                          <a:schemeClr val="dk1"/>
                        </a:solidFill>
                      </a:endParaRPr>
                    </a:p>
                  </a:txBody>
                  <a:tcPr marL="91450" marR="91450" marT="45725" marB="45725" anchor="ctr"/>
                </a:tc>
                <a:extLst>
                  <a:ext uri="{0D108BD9-81ED-4DB2-BD59-A6C34878D82A}">
                    <a16:rowId xmlns:a16="http://schemas.microsoft.com/office/drawing/2014/main" val="10000"/>
                  </a:ext>
                </a:extLst>
              </a:tr>
              <a:tr h="397225">
                <a:tc>
                  <a:txBody>
                    <a:bodyPr/>
                    <a:lstStyle/>
                    <a:p>
                      <a:pPr marL="0" marR="0" lvl="0" indent="0" algn="l" rtl="0">
                        <a:spcBef>
                          <a:spcPts val="0"/>
                        </a:spcBef>
                        <a:spcAft>
                          <a:spcPts val="0"/>
                        </a:spcAft>
                        <a:buNone/>
                      </a:pPr>
                      <a:r>
                        <a:rPr lang="en-US" sz="2400"/>
                        <a:t>Li độ x</a:t>
                      </a:r>
                      <a:endParaRPr/>
                    </a:p>
                    <a:p>
                      <a:pPr marL="0" marR="0" lvl="0" indent="0" algn="l" rtl="0">
                        <a:spcBef>
                          <a:spcPts val="0"/>
                        </a:spcBef>
                        <a:spcAft>
                          <a:spcPts val="0"/>
                        </a:spcAft>
                        <a:buNone/>
                      </a:pPr>
                      <a:r>
                        <a:rPr lang="en-US" sz="2400">
                          <a:solidFill>
                            <a:schemeClr val="dk1"/>
                          </a:solidFill>
                        </a:rPr>
                        <a:t>      (cm)</a:t>
                      </a:r>
                      <a:endParaRPr sz="2400">
                        <a:solidFill>
                          <a:schemeClr val="dk1"/>
                        </a:solidFill>
                      </a:endParaRPr>
                    </a:p>
                  </a:txBody>
                  <a:tcPr marL="91450" marR="91450" marT="45725" marB="45725"/>
                </a:tc>
                <a:tc>
                  <a:txBody>
                    <a:bodyPr/>
                    <a:lstStyle/>
                    <a:p>
                      <a:pPr marL="0" marR="0" lvl="0" indent="0" algn="ctr" rtl="0">
                        <a:spcBef>
                          <a:spcPts val="0"/>
                        </a:spcBef>
                        <a:spcAft>
                          <a:spcPts val="0"/>
                        </a:spcAft>
                        <a:buNone/>
                      </a:pPr>
                      <a:endParaRPr sz="2400">
                        <a:solidFill>
                          <a:schemeClr val="dk1"/>
                        </a:solidFill>
                      </a:endParaRPr>
                    </a:p>
                  </a:txBody>
                  <a:tcPr marL="91450" marR="91450" marT="45725" marB="45725" anchor="ctr"/>
                </a:tc>
                <a:tc>
                  <a:txBody>
                    <a:bodyPr/>
                    <a:lstStyle/>
                    <a:p>
                      <a:pPr marL="0" marR="0" lvl="0" indent="0" algn="ctr" rtl="0">
                        <a:spcBef>
                          <a:spcPts val="0"/>
                        </a:spcBef>
                        <a:spcAft>
                          <a:spcPts val="0"/>
                        </a:spcAft>
                        <a:buNone/>
                      </a:pPr>
                      <a:endParaRPr sz="2400">
                        <a:solidFill>
                          <a:schemeClr val="dk1"/>
                        </a:solidFill>
                      </a:endParaRPr>
                    </a:p>
                  </a:txBody>
                  <a:tcPr marL="91450" marR="91450" marT="45725" marB="45725" anchor="ctr"/>
                </a:tc>
                <a:tc>
                  <a:txBody>
                    <a:bodyPr/>
                    <a:lstStyle/>
                    <a:p>
                      <a:pPr marL="0" marR="0" lvl="0" indent="0" algn="ctr" rtl="0">
                        <a:spcBef>
                          <a:spcPts val="0"/>
                        </a:spcBef>
                        <a:spcAft>
                          <a:spcPts val="0"/>
                        </a:spcAft>
                        <a:buNone/>
                      </a:pPr>
                      <a:endParaRPr sz="2400">
                        <a:solidFill>
                          <a:schemeClr val="dk1"/>
                        </a:solidFill>
                      </a:endParaRPr>
                    </a:p>
                  </a:txBody>
                  <a:tcPr marL="91450" marR="91450" marT="45725" marB="45725" anchor="ctr"/>
                </a:tc>
                <a:extLst>
                  <a:ext uri="{0D108BD9-81ED-4DB2-BD59-A6C34878D82A}">
                    <a16:rowId xmlns:a16="http://schemas.microsoft.com/office/drawing/2014/main" val="10001"/>
                  </a:ext>
                </a:extLst>
              </a:tr>
            </a:tbl>
          </a:graphicData>
        </a:graphic>
      </p:graphicFrame>
      <p:sp>
        <p:nvSpPr>
          <p:cNvPr id="219" name="Google Shape;219;p21"/>
          <p:cNvSpPr/>
          <p:nvPr/>
        </p:nvSpPr>
        <p:spPr>
          <a:xfrm>
            <a:off x="4528095" y="4156524"/>
            <a:ext cx="1850037"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2800">
                <a:solidFill>
                  <a:srgbClr val="FFFF00"/>
                </a:solidFill>
                <a:latin typeface="Calibri"/>
                <a:ea typeface="Calibri"/>
                <a:cs typeface="Calibri"/>
                <a:sym typeface="Calibri"/>
              </a:rPr>
              <a:t>A = 40cm</a:t>
            </a:r>
            <a:endParaRPr/>
          </a:p>
        </p:txBody>
      </p:sp>
      <p:sp>
        <p:nvSpPr>
          <p:cNvPr id="220" name="Google Shape;220;p21"/>
          <p:cNvSpPr/>
          <p:nvPr/>
        </p:nvSpPr>
        <p:spPr>
          <a:xfrm>
            <a:off x="8428231" y="5908766"/>
            <a:ext cx="838200"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10</a:t>
            </a:r>
            <a:endParaRPr/>
          </a:p>
        </p:txBody>
      </p:sp>
      <p:sp>
        <p:nvSpPr>
          <p:cNvPr id="221" name="Google Shape;221;p21"/>
          <p:cNvSpPr/>
          <p:nvPr/>
        </p:nvSpPr>
        <p:spPr>
          <a:xfrm>
            <a:off x="9701452" y="5908766"/>
            <a:ext cx="838200"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0</a:t>
            </a:r>
            <a:endParaRPr/>
          </a:p>
        </p:txBody>
      </p:sp>
      <p:sp>
        <p:nvSpPr>
          <p:cNvPr id="222" name="Google Shape;222;p21"/>
          <p:cNvSpPr/>
          <p:nvPr/>
        </p:nvSpPr>
        <p:spPr>
          <a:xfrm>
            <a:off x="10805134" y="5908766"/>
            <a:ext cx="838200"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-40</a:t>
            </a:r>
            <a:endParaRPr/>
          </a:p>
        </p:txBody>
      </p:sp>
      <p:pic>
        <p:nvPicPr>
          <p:cNvPr id="223" name="Google Shape;223;p21"/>
          <p:cNvPicPr preferRelativeResize="0"/>
          <p:nvPr/>
        </p:nvPicPr>
        <p:blipFill rotWithShape="1">
          <a:blip r:embed="rId3">
            <a:alphaModFix/>
          </a:blip>
          <a:srcRect/>
          <a:stretch/>
        </p:blipFill>
        <p:spPr>
          <a:xfrm>
            <a:off x="7604789" y="1101146"/>
            <a:ext cx="3781425" cy="2914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500"/>
                                        <p:tgtEl>
                                          <p:spTgt spid="2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fade">
                                      <p:cBhvr>
                                        <p:cTn id="12" dur="500"/>
                                        <p:tgtEl>
                                          <p:spTgt spid="2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500"/>
                                        <p:tgtEl>
                                          <p:spTgt spid="2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animEffect transition="in" filter="fade">
                                      <p:cBhvr>
                                        <p:cTn id="22" dur="500"/>
                                        <p:tgtEl>
                                          <p:spTgt spid="2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2"/>
                                        </p:tgtEl>
                                        <p:attrNameLst>
                                          <p:attrName>style.visibility</p:attrName>
                                        </p:attrNameLst>
                                      </p:cBhvr>
                                      <p:to>
                                        <p:strVal val="visible"/>
                                      </p:to>
                                    </p:set>
                                    <p:animEffect transition="in" filter="fade">
                                      <p:cBhvr>
                                        <p:cTn id="27"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2"/>
          <p:cNvSpPr/>
          <p:nvPr/>
        </p:nvSpPr>
        <p:spPr>
          <a:xfrm>
            <a:off x="240027" y="172075"/>
            <a:ext cx="7264625"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2800" b="1">
                <a:solidFill>
                  <a:srgbClr val="FFFF00"/>
                </a:solidFill>
                <a:latin typeface="Calibri"/>
                <a:ea typeface="Calibri"/>
                <a:cs typeface="Calibri"/>
                <a:sym typeface="Calibri"/>
              </a:rPr>
              <a:t>2. Phương trình dao động điều hòa</a:t>
            </a:r>
            <a:endParaRPr sz="2800" b="1">
              <a:solidFill>
                <a:srgbClr val="FFFF00"/>
              </a:solidFill>
              <a:latin typeface="Calibri"/>
              <a:ea typeface="Calibri"/>
              <a:cs typeface="Calibri"/>
              <a:sym typeface="Calibri"/>
            </a:endParaRPr>
          </a:p>
        </p:txBody>
      </p:sp>
      <p:sp>
        <p:nvSpPr>
          <p:cNvPr id="229" name="Google Shape;229;p22"/>
          <p:cNvSpPr/>
          <p:nvPr/>
        </p:nvSpPr>
        <p:spPr>
          <a:xfrm>
            <a:off x="240026" y="1371600"/>
            <a:ext cx="7264625" cy="12636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2800" b="1">
                <a:solidFill>
                  <a:schemeClr val="lt1"/>
                </a:solidFill>
                <a:latin typeface="Calibri"/>
                <a:ea typeface="Calibri"/>
                <a:cs typeface="Calibri"/>
                <a:sym typeface="Calibri"/>
              </a:rPr>
              <a:t>?3. </a:t>
            </a:r>
            <a:r>
              <a:rPr lang="en-US" sz="2800">
                <a:solidFill>
                  <a:schemeClr val="lt1"/>
                </a:solidFill>
                <a:latin typeface="Calibri"/>
                <a:ea typeface="Calibri"/>
                <a:cs typeface="Calibri"/>
                <a:sym typeface="Calibri"/>
              </a:rPr>
              <a:t>Pít – tông của một động cơ đốt trong dao động trên một đoạn thẳng dài 16cm và làm cho trục khuỷu của động cơ quay đều (Hình 1.5). Xác định biên độ dao động của một điểm trên mặt pít – tông </a:t>
            </a:r>
            <a:endParaRPr sz="2800">
              <a:solidFill>
                <a:schemeClr val="lt1"/>
              </a:solidFill>
              <a:latin typeface="Calibri"/>
              <a:ea typeface="Calibri"/>
              <a:cs typeface="Calibri"/>
              <a:sym typeface="Calibri"/>
            </a:endParaRPr>
          </a:p>
          <a:p>
            <a:pPr marL="0" marR="0" lvl="0" indent="0" algn="just" rtl="0">
              <a:spcBef>
                <a:spcPts val="0"/>
              </a:spcBef>
              <a:spcAft>
                <a:spcPts val="0"/>
              </a:spcAft>
              <a:buNone/>
            </a:pPr>
            <a:endParaRPr sz="2800">
              <a:solidFill>
                <a:schemeClr val="lt1"/>
              </a:solidFill>
              <a:latin typeface="Calibri"/>
              <a:ea typeface="Calibri"/>
              <a:cs typeface="Calibri"/>
              <a:sym typeface="Calibri"/>
            </a:endParaRPr>
          </a:p>
        </p:txBody>
      </p:sp>
      <p:pic>
        <p:nvPicPr>
          <p:cNvPr id="230" name="Google Shape;230;p22"/>
          <p:cNvPicPr preferRelativeResize="0"/>
          <p:nvPr/>
        </p:nvPicPr>
        <p:blipFill rotWithShape="1">
          <a:blip r:embed="rId3">
            <a:alphaModFix/>
          </a:blip>
          <a:srcRect/>
          <a:stretch/>
        </p:blipFill>
        <p:spPr>
          <a:xfrm>
            <a:off x="9371012" y="661025"/>
            <a:ext cx="1619250" cy="3898656"/>
          </a:xfrm>
          <a:prstGeom prst="rect">
            <a:avLst/>
          </a:prstGeom>
          <a:noFill/>
          <a:ln>
            <a:noFill/>
          </a:ln>
        </p:spPr>
      </p:pic>
      <p:sp>
        <p:nvSpPr>
          <p:cNvPr id="231" name="Google Shape;231;p22"/>
          <p:cNvSpPr/>
          <p:nvPr/>
        </p:nvSpPr>
        <p:spPr>
          <a:xfrm>
            <a:off x="242792" y="3886200"/>
            <a:ext cx="6613620" cy="488950"/>
          </a:xfrm>
          <a:prstGeom prst="rect">
            <a:avLst/>
          </a:prstGeom>
          <a:noFill/>
          <a:ln>
            <a:noFill/>
          </a:ln>
        </p:spPr>
        <p:txBody>
          <a:bodyPr spcFirstLastPara="1" wrap="square" lIns="91400" tIns="45700" rIns="91400" bIns="45700" anchor="ctr" anchorCtr="0">
            <a:noAutofit/>
          </a:bodyPr>
          <a:lstStyle/>
          <a:p>
            <a:pPr marL="0" marR="0" lvl="0" indent="0" algn="just" rtl="0">
              <a:spcBef>
                <a:spcPts val="0"/>
              </a:spcBef>
              <a:spcAft>
                <a:spcPts val="0"/>
              </a:spcAft>
              <a:buNone/>
            </a:pPr>
            <a:r>
              <a:rPr lang="en-US" sz="2800">
                <a:solidFill>
                  <a:srgbClr val="FFFF00"/>
                </a:solidFill>
                <a:latin typeface="Calibri"/>
                <a:ea typeface="Calibri"/>
                <a:cs typeface="Calibri"/>
                <a:sym typeface="Calibri"/>
              </a:rPr>
              <a:t>Bài làm:</a:t>
            </a:r>
            <a:endParaRPr/>
          </a:p>
          <a:p>
            <a:pPr marL="0" marR="0" lvl="0" indent="0" algn="just" rtl="0">
              <a:spcBef>
                <a:spcPts val="0"/>
              </a:spcBef>
              <a:spcAft>
                <a:spcPts val="0"/>
              </a:spcAft>
              <a:buNone/>
            </a:pPr>
            <a:r>
              <a:rPr lang="en-US" sz="2800">
                <a:solidFill>
                  <a:srgbClr val="FFFF00"/>
                </a:solidFill>
                <a:latin typeface="Calibri"/>
                <a:ea typeface="Calibri"/>
                <a:cs typeface="Calibri"/>
                <a:sym typeface="Calibri"/>
              </a:rPr>
              <a:t>Pít tông dao động điều hòa trên một đoạn thẳng dài 16cm, đây chính là chiều dài quỹ đạo của pít – tông: L = 16cm </a:t>
            </a:r>
            <a:endParaRPr sz="2800">
              <a:solidFill>
                <a:srgbClr val="FFFF00"/>
              </a:solidFill>
              <a:latin typeface="Calibri"/>
              <a:ea typeface="Calibri"/>
              <a:cs typeface="Calibri"/>
              <a:sym typeface="Calibri"/>
            </a:endParaRPr>
          </a:p>
        </p:txBody>
      </p:sp>
      <p:sp>
        <p:nvSpPr>
          <p:cNvPr id="232" name="Google Shape;232;p22"/>
          <p:cNvSpPr/>
          <p:nvPr/>
        </p:nvSpPr>
        <p:spPr>
          <a:xfrm>
            <a:off x="8913812" y="2349088"/>
            <a:ext cx="261265" cy="261265"/>
          </a:xfrm>
          <a:prstGeom prst="ellipse">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nvGrpSpPr>
          <p:cNvPr id="233" name="Google Shape;233;p22"/>
          <p:cNvGrpSpPr/>
          <p:nvPr/>
        </p:nvGrpSpPr>
        <p:grpSpPr>
          <a:xfrm>
            <a:off x="8604642" y="990600"/>
            <a:ext cx="879604" cy="1744746"/>
            <a:chOff x="8069566" y="3655367"/>
            <a:chExt cx="879604" cy="1744746"/>
          </a:xfrm>
        </p:grpSpPr>
        <p:cxnSp>
          <p:nvCxnSpPr>
            <p:cNvPr id="234" name="Google Shape;234;p22"/>
            <p:cNvCxnSpPr/>
            <p:nvPr/>
          </p:nvCxnSpPr>
          <p:spPr>
            <a:xfrm>
              <a:off x="8532812" y="3950081"/>
              <a:ext cx="0" cy="1219200"/>
            </a:xfrm>
            <a:prstGeom prst="straightConnector1">
              <a:avLst/>
            </a:prstGeom>
            <a:noFill/>
            <a:ln w="28575" cap="flat" cmpd="sng">
              <a:solidFill>
                <a:srgbClr val="FFFF00"/>
              </a:solidFill>
              <a:prstDash val="solid"/>
              <a:round/>
              <a:headEnd type="none" w="sm" len="sm"/>
              <a:tailEnd type="none" w="sm" len="sm"/>
            </a:ln>
          </p:spPr>
        </p:cxnSp>
        <p:sp>
          <p:nvSpPr>
            <p:cNvPr id="235" name="Google Shape;235;p22"/>
            <p:cNvSpPr txBox="1"/>
            <p:nvPr/>
          </p:nvSpPr>
          <p:spPr>
            <a:xfrm>
              <a:off x="8069566" y="3655367"/>
              <a:ext cx="45717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-A</a:t>
              </a:r>
              <a:endParaRPr sz="2400">
                <a:solidFill>
                  <a:srgbClr val="FFFF00"/>
                </a:solidFill>
                <a:latin typeface="Calibri"/>
                <a:ea typeface="Calibri"/>
                <a:cs typeface="Calibri"/>
                <a:sym typeface="Calibri"/>
              </a:endParaRPr>
            </a:p>
          </p:txBody>
        </p:sp>
        <p:sp>
          <p:nvSpPr>
            <p:cNvPr id="236" name="Google Shape;236;p22"/>
            <p:cNvSpPr txBox="1"/>
            <p:nvPr/>
          </p:nvSpPr>
          <p:spPr>
            <a:xfrm>
              <a:off x="8094012" y="4938448"/>
              <a:ext cx="362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A</a:t>
              </a:r>
              <a:endParaRPr sz="2400">
                <a:solidFill>
                  <a:srgbClr val="FFFF00"/>
                </a:solidFill>
                <a:latin typeface="Calibri"/>
                <a:ea typeface="Calibri"/>
                <a:cs typeface="Calibri"/>
                <a:sym typeface="Calibri"/>
              </a:endParaRPr>
            </a:p>
          </p:txBody>
        </p:sp>
        <p:cxnSp>
          <p:nvCxnSpPr>
            <p:cNvPr id="237" name="Google Shape;237;p22"/>
            <p:cNvCxnSpPr/>
            <p:nvPr/>
          </p:nvCxnSpPr>
          <p:spPr>
            <a:xfrm>
              <a:off x="8456612" y="4559681"/>
              <a:ext cx="152400" cy="0"/>
            </a:xfrm>
            <a:prstGeom prst="straightConnector1">
              <a:avLst/>
            </a:prstGeom>
            <a:noFill/>
            <a:ln w="28575" cap="flat" cmpd="sng">
              <a:solidFill>
                <a:srgbClr val="FFFF00"/>
              </a:solidFill>
              <a:prstDash val="solid"/>
              <a:round/>
              <a:headEnd type="none" w="sm" len="sm"/>
              <a:tailEnd type="none" w="sm" len="sm"/>
            </a:ln>
          </p:spPr>
        </p:cxnSp>
        <p:sp>
          <p:nvSpPr>
            <p:cNvPr id="238" name="Google Shape;238;p22"/>
            <p:cNvSpPr txBox="1"/>
            <p:nvPr/>
          </p:nvSpPr>
          <p:spPr>
            <a:xfrm>
              <a:off x="8609012" y="4328848"/>
              <a:ext cx="34015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00"/>
                  </a:solidFill>
                  <a:latin typeface="Calibri"/>
                  <a:ea typeface="Calibri"/>
                  <a:cs typeface="Calibri"/>
                  <a:sym typeface="Calibri"/>
                </a:rPr>
                <a:t>0</a:t>
              </a:r>
              <a:endParaRPr/>
            </a:p>
          </p:txBody>
        </p:sp>
      </p:grpSp>
      <p:sp>
        <p:nvSpPr>
          <p:cNvPr id="239" name="Google Shape;239;p22"/>
          <p:cNvSpPr/>
          <p:nvPr/>
        </p:nvSpPr>
        <p:spPr>
          <a:xfrm>
            <a:off x="240026" y="5168526"/>
            <a:ext cx="8389062" cy="488950"/>
          </a:xfrm>
          <a:prstGeom prst="rect">
            <a:avLst/>
          </a:prstGeom>
          <a:blipFill rotWithShape="1">
            <a:blip r:embed="rId4">
              <a:alphaModFix/>
            </a:blip>
            <a:stretch>
              <a:fillRect l="-1451" t="-14998" b="-3999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5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gtEl>
                                        <p:attrNameLst>
                                          <p:attrName>style.visibility</p:attrName>
                                        </p:attrNameLst>
                                      </p:cBhvr>
                                      <p:to>
                                        <p:strVal val="visible"/>
                                      </p:to>
                                    </p:set>
                                    <p:animEffect transition="in" filter="fade">
                                      <p:cBhvr>
                                        <p:cTn id="12" dur="500"/>
                                        <p:tgtEl>
                                          <p:spTgt spid="2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gtEl>
                                        <p:attrNameLst>
                                          <p:attrName>style.visibility</p:attrName>
                                        </p:attrNameLst>
                                      </p:cBhvr>
                                      <p:to>
                                        <p:strVal val="visible"/>
                                      </p:to>
                                    </p:set>
                                    <p:animEffect transition="in" filter="fade">
                                      <p:cBhvr>
                                        <p:cTn id="17"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808</Words>
  <Application>Microsoft Office PowerPoint</Application>
  <PresentationFormat>Custom</PresentationFormat>
  <Paragraphs>120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cp:revision>
  <dcterms:modified xsi:type="dcterms:W3CDTF">2024-12-16T07:47:54Z</dcterms:modified>
</cp:coreProperties>
</file>