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8"/>
  </p:notesMasterIdLst>
  <p:sldIdLst>
    <p:sldId id="257" r:id="rId3"/>
    <p:sldId id="312" r:id="rId4"/>
    <p:sldId id="259" r:id="rId5"/>
    <p:sldId id="262" r:id="rId6"/>
    <p:sldId id="263" r:id="rId7"/>
    <p:sldId id="466" r:id="rId8"/>
    <p:sldId id="10140" r:id="rId9"/>
    <p:sldId id="333" r:id="rId10"/>
    <p:sldId id="10142" r:id="rId11"/>
    <p:sldId id="270" r:id="rId12"/>
    <p:sldId id="356" r:id="rId13"/>
    <p:sldId id="311" r:id="rId14"/>
    <p:sldId id="10143" r:id="rId15"/>
    <p:sldId id="10144" r:id="rId16"/>
    <p:sldId id="357"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0" d="100"/>
          <a:sy n="90" d="100"/>
        </p:scale>
        <p:origin x="57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EB120-2806-41FE-9919-9F1626BB6157}" type="datetimeFigureOut">
              <a:rPr lang="vi-VN" smtClean="0"/>
              <a:t>28/02/2024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5AA12-4D59-4FAD-931A-A13139571230}" type="slidenum">
              <a:rPr lang="vi-VN" smtClean="0"/>
              <a:t>‹#›</a:t>
            </a:fld>
            <a:endParaRPr lang="vi-VN"/>
          </a:p>
        </p:txBody>
      </p:sp>
    </p:spTree>
    <p:extLst>
      <p:ext uri="{BB962C8B-B14F-4D97-AF65-F5344CB8AC3E}">
        <p14:creationId xmlns:p14="http://schemas.microsoft.com/office/powerpoint/2010/main" val="9716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72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8929E6-DC25-4898-A4EF-52F3CED60BD9}" type="slidenum">
              <a:rPr lang="zh-CN" altLang="en-US" smtClean="0"/>
              <a:t>7</a:t>
            </a:fld>
            <a:endParaRPr lang="zh-CN" altLang="en-US"/>
          </a:p>
        </p:txBody>
      </p:sp>
    </p:spTree>
    <p:extLst>
      <p:ext uri="{BB962C8B-B14F-4D97-AF65-F5344CB8AC3E}">
        <p14:creationId xmlns:p14="http://schemas.microsoft.com/office/powerpoint/2010/main" val="372815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8929E6-DC25-4898-A4EF-52F3CED60BD9}" type="slidenum">
              <a:rPr lang="zh-CN" altLang="en-US" smtClean="0"/>
              <a:t>9</a:t>
            </a:fld>
            <a:endParaRPr lang="zh-CN" altLang="en-US"/>
          </a:p>
        </p:txBody>
      </p:sp>
    </p:spTree>
    <p:extLst>
      <p:ext uri="{BB962C8B-B14F-4D97-AF65-F5344CB8AC3E}">
        <p14:creationId xmlns:p14="http://schemas.microsoft.com/office/powerpoint/2010/main" val="372815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https://www.facebook.com/baokefb</a:t>
            </a:r>
            <a:r>
              <a:rPr lang="en-US" sz="1200">
                <a:solidFill>
                  <a:schemeClr val="dk1"/>
                </a:solidFill>
                <a:latin typeface="Calibri"/>
                <a:ea typeface="Calibri"/>
                <a:cs typeface="Calibri"/>
                <a:sym typeface="Calibri"/>
              </a:rPr>
              <a:t>  - fb Nguyễn Nhâm -</a:t>
            </a:r>
            <a:r>
              <a:rPr lang="en-US" sz="1200" b="1">
                <a:solidFill>
                  <a:schemeClr val="dk1"/>
                </a:solidFill>
                <a:latin typeface="Calibri"/>
                <a:ea typeface="Calibri"/>
                <a:cs typeface="Calibri"/>
                <a:sym typeface="Calibri"/>
              </a:rPr>
              <a:t>0981.713.891(Zalo)</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31" name="Google Shape;6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957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e713e4c63f_0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e713e4c63f_0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85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205925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8C70-6D12-7A24-B5DD-24379CC47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C86E5D0-5449-450C-BA5B-1E781B36E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60BB30-4EA6-77FA-9C9E-F83B6946ABDF}"/>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76C1658F-9419-4FFF-4E48-5EB59CDA339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D508A3-0729-8C41-9BF2-F6B426E938B3}"/>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367370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6308-E2DA-82B7-37B2-76964A1531B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4E218D3-2293-C061-BABF-F50F4FFA5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B1B88AD-18D5-9C3F-99C1-6B7A53366A0C}"/>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7C1C3BFB-60E7-1EE9-671C-B56E0DEB95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29B05C-CE7A-408D-67E7-5DDA97F1DABD}"/>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40507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EE117-585D-910B-7FD1-BA76C8F0516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140AB49-30CB-98D3-71F0-A87D3FC2A70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900EFD7-F730-4E0D-95B9-5A28F7801A0B}"/>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822E99CD-1746-ABC5-B721-16FD722C0E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7BB280D-470C-8512-EA00-DBDE929F0395}"/>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113504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
  <p:cSld name="Table of content ">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110923" y="152579"/>
            <a:ext cx="1341996" cy="1248387"/>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 name="Google Shape;269;p13"/>
          <p:cNvGrpSpPr/>
          <p:nvPr/>
        </p:nvGrpSpPr>
        <p:grpSpPr>
          <a:xfrm rot="-1609825">
            <a:off x="322869" y="5902686"/>
            <a:ext cx="748795" cy="763468"/>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3" name="Google Shape;273;p13"/>
          <p:cNvGrpSpPr/>
          <p:nvPr/>
        </p:nvGrpSpPr>
        <p:grpSpPr>
          <a:xfrm>
            <a:off x="468933" y="1915144"/>
            <a:ext cx="11630088" cy="4773697"/>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13"/>
          <p:cNvSpPr txBox="1">
            <a:spLocks noGrp="1"/>
          </p:cNvSpPr>
          <p:nvPr>
            <p:ph type="title" hasCustomPrompt="1"/>
          </p:nvPr>
        </p:nvSpPr>
        <p:spPr>
          <a:xfrm>
            <a:off x="2564367" y="2058600"/>
            <a:ext cx="930800" cy="37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5"/>
                </a:solidFill>
              </a:defRPr>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t>xx%</a:t>
            </a:r>
          </a:p>
        </p:txBody>
      </p:sp>
      <p:sp>
        <p:nvSpPr>
          <p:cNvPr id="281" name="Google Shape;281;p13"/>
          <p:cNvSpPr txBox="1">
            <a:spLocks noGrp="1"/>
          </p:cNvSpPr>
          <p:nvPr>
            <p:ph type="subTitle" idx="1"/>
          </p:nvPr>
        </p:nvSpPr>
        <p:spPr>
          <a:xfrm>
            <a:off x="3839967" y="2430033"/>
            <a:ext cx="5916000" cy="487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3839967" y="1864567"/>
            <a:ext cx="5916000" cy="487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933">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2564367" y="3657709"/>
            <a:ext cx="930800" cy="37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5"/>
                </a:solidFill>
              </a:defRPr>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t>xx%</a:t>
            </a:r>
          </a:p>
        </p:txBody>
      </p:sp>
      <p:sp>
        <p:nvSpPr>
          <p:cNvPr id="284" name="Google Shape;284;p13"/>
          <p:cNvSpPr txBox="1">
            <a:spLocks noGrp="1"/>
          </p:cNvSpPr>
          <p:nvPr>
            <p:ph type="subTitle" idx="4"/>
          </p:nvPr>
        </p:nvSpPr>
        <p:spPr>
          <a:xfrm>
            <a:off x="3839967" y="4043600"/>
            <a:ext cx="5916000" cy="4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3839967" y="3478133"/>
            <a:ext cx="5916000" cy="4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933">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2564367" y="5259009"/>
            <a:ext cx="930800" cy="37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933">
                <a:solidFill>
                  <a:schemeClr val="accent5"/>
                </a:solidFill>
              </a:defRPr>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r>
              <a:t>xx%</a:t>
            </a:r>
          </a:p>
        </p:txBody>
      </p:sp>
      <p:sp>
        <p:nvSpPr>
          <p:cNvPr id="287" name="Google Shape;287;p13"/>
          <p:cNvSpPr txBox="1">
            <a:spLocks noGrp="1"/>
          </p:cNvSpPr>
          <p:nvPr>
            <p:ph type="subTitle" idx="7"/>
          </p:nvPr>
        </p:nvSpPr>
        <p:spPr>
          <a:xfrm>
            <a:off x="3839967" y="5657167"/>
            <a:ext cx="5916000" cy="4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3839967" y="5091700"/>
            <a:ext cx="5916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933">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950967" y="5999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3733">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10934987" y="4673186"/>
            <a:ext cx="1951048" cy="1049033"/>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30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95"/>
        <p:cNvGrpSpPr/>
        <p:nvPr/>
      </p:nvGrpSpPr>
      <p:grpSpPr>
        <a:xfrm>
          <a:off x="0" y="0"/>
          <a:ext cx="0" cy="0"/>
          <a:chOff x="0" y="0"/>
          <a:chExt cx="0" cy="0"/>
        </a:xfrm>
      </p:grpSpPr>
      <p:grpSp>
        <p:nvGrpSpPr>
          <p:cNvPr id="96" name="Google Shape;96;p8"/>
          <p:cNvGrpSpPr/>
          <p:nvPr/>
        </p:nvGrpSpPr>
        <p:grpSpPr>
          <a:xfrm>
            <a:off x="37368" y="93221"/>
            <a:ext cx="8890613" cy="6598387"/>
            <a:chOff x="28025" y="69914"/>
            <a:chExt cx="6667960" cy="4948790"/>
          </a:xfrm>
        </p:grpSpPr>
        <p:sp>
          <p:nvSpPr>
            <p:cNvPr id="97" name="Google Shape;97;p8"/>
            <p:cNvSpPr/>
            <p:nvPr/>
          </p:nvSpPr>
          <p:spPr>
            <a:xfrm>
              <a:off x="28025" y="394812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a:off x="5478155" y="4780934"/>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a:off x="6382862" y="470500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a:off x="5651897" y="4334644"/>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rot="-2442042">
              <a:off x="4419887" y="179671"/>
              <a:ext cx="754867" cy="112761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8"/>
            <p:cNvSpPr/>
            <p:nvPr/>
          </p:nvSpPr>
          <p:spPr>
            <a:xfrm>
              <a:off x="3631712" y="1803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343803" y="5278565"/>
            <a:ext cx="1630940" cy="1838531"/>
            <a:chOff x="1462300" y="238775"/>
            <a:chExt cx="4518675" cy="5093825"/>
          </a:xfrm>
        </p:grpSpPr>
        <p:sp>
          <p:nvSpPr>
            <p:cNvPr id="104" name="Google Shape;104;p8"/>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8"/>
          <p:cNvGrpSpPr/>
          <p:nvPr/>
        </p:nvGrpSpPr>
        <p:grpSpPr>
          <a:xfrm>
            <a:off x="10153231" y="288675"/>
            <a:ext cx="1894200" cy="861299"/>
            <a:chOff x="185500" y="1150675"/>
            <a:chExt cx="7156925" cy="3254275"/>
          </a:xfrm>
        </p:grpSpPr>
        <p:sp>
          <p:nvSpPr>
            <p:cNvPr id="122" name="Google Shape;122;p8"/>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8"/>
          <p:cNvGrpSpPr/>
          <p:nvPr/>
        </p:nvGrpSpPr>
        <p:grpSpPr>
          <a:xfrm rot="-582705">
            <a:off x="452862" y="388547"/>
            <a:ext cx="860681" cy="1366104"/>
            <a:chOff x="2190225" y="236575"/>
            <a:chExt cx="3165475" cy="5024350"/>
          </a:xfrm>
        </p:grpSpPr>
        <p:sp>
          <p:nvSpPr>
            <p:cNvPr id="130" name="Google Shape;130;p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8"/>
          <p:cNvGrpSpPr/>
          <p:nvPr/>
        </p:nvGrpSpPr>
        <p:grpSpPr>
          <a:xfrm rot="-222599">
            <a:off x="10585424" y="4951728"/>
            <a:ext cx="1029805" cy="1590593"/>
            <a:chOff x="2144500" y="237375"/>
            <a:chExt cx="3245200" cy="5012400"/>
          </a:xfrm>
        </p:grpSpPr>
        <p:sp>
          <p:nvSpPr>
            <p:cNvPr id="136" name="Google Shape;136;p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 name="Google Shape;141;p8"/>
          <p:cNvSpPr txBox="1">
            <a:spLocks noGrp="1"/>
          </p:cNvSpPr>
          <p:nvPr>
            <p:ph type="title"/>
          </p:nvPr>
        </p:nvSpPr>
        <p:spPr>
          <a:xfrm>
            <a:off x="960000" y="1742800"/>
            <a:ext cx="10271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33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6530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1326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247"/>
        <p:cNvGrpSpPr/>
        <p:nvPr/>
      </p:nvGrpSpPr>
      <p:grpSpPr>
        <a:xfrm>
          <a:off x="0" y="0"/>
          <a:ext cx="0" cy="0"/>
          <a:chOff x="0" y="0"/>
          <a:chExt cx="0" cy="0"/>
        </a:xfrm>
      </p:grpSpPr>
      <p:sp>
        <p:nvSpPr>
          <p:cNvPr id="248" name="Google Shape;248;p33"/>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7948762"/>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33A9CE-D976-4243-8FCF-CE948FA704BA}"/>
              </a:ext>
            </a:extLst>
          </p:cNvPr>
          <p:cNvSpPr>
            <a:spLocks noGrp="1"/>
          </p:cNvSpPr>
          <p:nvPr>
            <p:ph type="dt" sz="half" idx="10"/>
          </p:nvPr>
        </p:nvSpPr>
        <p:spPr/>
        <p:txBody>
          <a:bodyPr/>
          <a:lstStyle>
            <a:lvl1pPr>
              <a:defRPr/>
            </a:lvl1pPr>
          </a:lstStyle>
          <a:p>
            <a:pPr>
              <a:defRPr/>
            </a:pPr>
            <a:fld id="{2F7521AA-DFD9-B848-8238-4FB0E9F67864}"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639D4A-952C-5B4E-929F-BEC80E59ACD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0EE81BC-DE2A-7542-8C5E-C2CDD2F2AB64}"/>
              </a:ext>
            </a:extLst>
          </p:cNvPr>
          <p:cNvSpPr>
            <a:spLocks noGrp="1"/>
          </p:cNvSpPr>
          <p:nvPr>
            <p:ph type="sldNum" sz="quarter" idx="12"/>
          </p:nvPr>
        </p:nvSpPr>
        <p:spPr/>
        <p:txBody>
          <a:bodyPr/>
          <a:lstStyle>
            <a:lvl1pPr>
              <a:defRPr/>
            </a:lvl1pPr>
          </a:lstStyle>
          <a:p>
            <a:fld id="{4681E10A-B773-984C-BDCB-EC581A38524B}" type="slidenum">
              <a:rPr lang="en-US" altLang="x-none"/>
              <a:pPr/>
              <a:t>‹#›</a:t>
            </a:fld>
            <a:endParaRPr lang="en-US" altLang="x-none"/>
          </a:p>
        </p:txBody>
      </p:sp>
    </p:spTree>
    <p:extLst>
      <p:ext uri="{BB962C8B-B14F-4D97-AF65-F5344CB8AC3E}">
        <p14:creationId xmlns:p14="http://schemas.microsoft.com/office/powerpoint/2010/main" val="364952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73E4E-5972-ED49-8FE9-2231F9F2B08B}"/>
              </a:ext>
            </a:extLst>
          </p:cNvPr>
          <p:cNvSpPr>
            <a:spLocks noGrp="1"/>
          </p:cNvSpPr>
          <p:nvPr>
            <p:ph type="dt" sz="half" idx="10"/>
          </p:nvPr>
        </p:nvSpPr>
        <p:spPr/>
        <p:txBody>
          <a:bodyPr/>
          <a:lstStyle>
            <a:lvl1pPr>
              <a:defRPr/>
            </a:lvl1pPr>
          </a:lstStyle>
          <a:p>
            <a:pPr>
              <a:defRPr/>
            </a:pPr>
            <a:fld id="{3D511DFA-2B65-4C45-ADC6-C1BE84F5F329}"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36E6E46-2B4B-5C46-9030-72D0C810DEB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1317A0-9B5A-DF43-8680-A36F67CBC632}"/>
              </a:ext>
            </a:extLst>
          </p:cNvPr>
          <p:cNvSpPr>
            <a:spLocks noGrp="1"/>
          </p:cNvSpPr>
          <p:nvPr>
            <p:ph type="sldNum" sz="quarter" idx="12"/>
          </p:nvPr>
        </p:nvSpPr>
        <p:spPr/>
        <p:txBody>
          <a:bodyPr/>
          <a:lstStyle>
            <a:lvl1pPr>
              <a:defRPr/>
            </a:lvl1pPr>
          </a:lstStyle>
          <a:p>
            <a:fld id="{E4646E16-2DA7-0446-8551-EFBD25F94909}" type="slidenum">
              <a:rPr lang="en-US" altLang="x-none"/>
              <a:pPr/>
              <a:t>‹#›</a:t>
            </a:fld>
            <a:endParaRPr lang="en-US" altLang="x-none"/>
          </a:p>
        </p:txBody>
      </p:sp>
    </p:spTree>
    <p:extLst>
      <p:ext uri="{BB962C8B-B14F-4D97-AF65-F5344CB8AC3E}">
        <p14:creationId xmlns:p14="http://schemas.microsoft.com/office/powerpoint/2010/main" val="302262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69E7C-870F-C644-97BE-EBD306AAE893}"/>
              </a:ext>
            </a:extLst>
          </p:cNvPr>
          <p:cNvSpPr>
            <a:spLocks noGrp="1"/>
          </p:cNvSpPr>
          <p:nvPr>
            <p:ph type="dt" sz="half" idx="10"/>
          </p:nvPr>
        </p:nvSpPr>
        <p:spPr/>
        <p:txBody>
          <a:bodyPr/>
          <a:lstStyle>
            <a:lvl1pPr>
              <a:defRPr/>
            </a:lvl1pPr>
          </a:lstStyle>
          <a:p>
            <a:pPr>
              <a:defRPr/>
            </a:pPr>
            <a:fld id="{7081242B-E36E-2E4A-A1AE-8ACBA99A7475}"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3A68FF-32B9-9643-84CB-70CD1308F90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E7B68D7-062A-FA41-8A99-61718B77D458}"/>
              </a:ext>
            </a:extLst>
          </p:cNvPr>
          <p:cNvSpPr>
            <a:spLocks noGrp="1"/>
          </p:cNvSpPr>
          <p:nvPr>
            <p:ph type="sldNum" sz="quarter" idx="12"/>
          </p:nvPr>
        </p:nvSpPr>
        <p:spPr/>
        <p:txBody>
          <a:bodyPr/>
          <a:lstStyle>
            <a:lvl1pPr>
              <a:defRPr/>
            </a:lvl1pPr>
          </a:lstStyle>
          <a:p>
            <a:fld id="{13AAF3C8-C8FB-114E-B7B2-FBD57AAD4D90}" type="slidenum">
              <a:rPr lang="en-US" altLang="x-none"/>
              <a:pPr/>
              <a:t>‹#›</a:t>
            </a:fld>
            <a:endParaRPr lang="en-US" altLang="x-none"/>
          </a:p>
        </p:txBody>
      </p:sp>
    </p:spTree>
    <p:extLst>
      <p:ext uri="{BB962C8B-B14F-4D97-AF65-F5344CB8AC3E}">
        <p14:creationId xmlns:p14="http://schemas.microsoft.com/office/powerpoint/2010/main" val="2299268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8AD330F-B5CF-A743-AFD1-6BCEE409F5D5}"/>
              </a:ext>
            </a:extLst>
          </p:cNvPr>
          <p:cNvSpPr>
            <a:spLocks noGrp="1"/>
          </p:cNvSpPr>
          <p:nvPr>
            <p:ph type="dt" sz="half" idx="10"/>
          </p:nvPr>
        </p:nvSpPr>
        <p:spPr/>
        <p:txBody>
          <a:bodyPr/>
          <a:lstStyle>
            <a:lvl1pPr>
              <a:defRPr/>
            </a:lvl1pPr>
          </a:lstStyle>
          <a:p>
            <a:pPr>
              <a:defRPr/>
            </a:pPr>
            <a:fld id="{AAB9B50A-0E79-B548-85A3-78D1BCEAE14C}" type="datetimeFigureOut">
              <a:rPr lang="en-US">
                <a:solidFill>
                  <a:prstClr val="black">
                    <a:tint val="75000"/>
                  </a:prstClr>
                </a:solidFill>
              </a:rPr>
              <a:pPr>
                <a:defRPr/>
              </a:pPr>
              <a:t>28/2/2024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1A4BE7E-62A0-B64E-B878-D5935920B08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90F438D-48A1-D149-B4C4-1A6412240825}"/>
              </a:ext>
            </a:extLst>
          </p:cNvPr>
          <p:cNvSpPr>
            <a:spLocks noGrp="1"/>
          </p:cNvSpPr>
          <p:nvPr>
            <p:ph type="sldNum" sz="quarter" idx="12"/>
          </p:nvPr>
        </p:nvSpPr>
        <p:spPr/>
        <p:txBody>
          <a:bodyPr/>
          <a:lstStyle>
            <a:lvl1pPr>
              <a:defRPr/>
            </a:lvl1pPr>
          </a:lstStyle>
          <a:p>
            <a:fld id="{D77C0FF9-F587-C949-95D5-56A208ADDD43}" type="slidenum">
              <a:rPr lang="en-US" altLang="x-none"/>
              <a:pPr/>
              <a:t>‹#›</a:t>
            </a:fld>
            <a:endParaRPr lang="en-US" altLang="x-none"/>
          </a:p>
        </p:txBody>
      </p:sp>
    </p:spTree>
    <p:extLst>
      <p:ext uri="{BB962C8B-B14F-4D97-AF65-F5344CB8AC3E}">
        <p14:creationId xmlns:p14="http://schemas.microsoft.com/office/powerpoint/2010/main" val="143816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D048-C50B-4792-D7D0-87A5C14E995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20AA38-A1A5-6FEB-5D4B-BCBEC0FFE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69F0EC7-E6CD-E5B9-B861-FF7CA703BB24}"/>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A0CF4C0D-4EFF-9B2C-828C-410CDA6083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984075-B031-9DDC-40EE-49A24843DABF}"/>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217271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7CDDB6-FF92-8940-941C-32E6C4D5AD95}"/>
              </a:ext>
            </a:extLst>
          </p:cNvPr>
          <p:cNvSpPr>
            <a:spLocks noGrp="1"/>
          </p:cNvSpPr>
          <p:nvPr>
            <p:ph type="dt" sz="half" idx="10"/>
          </p:nvPr>
        </p:nvSpPr>
        <p:spPr/>
        <p:txBody>
          <a:bodyPr/>
          <a:lstStyle>
            <a:lvl1pPr>
              <a:defRPr/>
            </a:lvl1pPr>
          </a:lstStyle>
          <a:p>
            <a:pPr>
              <a:defRPr/>
            </a:pPr>
            <a:fld id="{9152DC79-CB67-3C49-AA15-F94E8EC44895}" type="datetimeFigureOut">
              <a:rPr lang="en-US">
                <a:solidFill>
                  <a:prstClr val="black">
                    <a:tint val="75000"/>
                  </a:prstClr>
                </a:solidFill>
              </a:rPr>
              <a:pPr>
                <a:defRPr/>
              </a:pPr>
              <a:t>28/2/2024</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AE2E3C66-62EC-744B-9F7A-A6584285AEC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E796188D-1C3D-5548-B6DF-673C8C28A07A}"/>
              </a:ext>
            </a:extLst>
          </p:cNvPr>
          <p:cNvSpPr>
            <a:spLocks noGrp="1"/>
          </p:cNvSpPr>
          <p:nvPr>
            <p:ph type="sldNum" sz="quarter" idx="12"/>
          </p:nvPr>
        </p:nvSpPr>
        <p:spPr/>
        <p:txBody>
          <a:bodyPr/>
          <a:lstStyle>
            <a:lvl1pPr>
              <a:defRPr/>
            </a:lvl1pPr>
          </a:lstStyle>
          <a:p>
            <a:fld id="{3C751400-A6A1-0D44-AD45-F52FA8CB4F41}" type="slidenum">
              <a:rPr lang="en-US" altLang="x-none"/>
              <a:pPr/>
              <a:t>‹#›</a:t>
            </a:fld>
            <a:endParaRPr lang="en-US" altLang="x-none"/>
          </a:p>
        </p:txBody>
      </p:sp>
    </p:spTree>
    <p:extLst>
      <p:ext uri="{BB962C8B-B14F-4D97-AF65-F5344CB8AC3E}">
        <p14:creationId xmlns:p14="http://schemas.microsoft.com/office/powerpoint/2010/main" val="47366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166B93-B787-A64C-AD2F-E415A8CE3479}"/>
              </a:ext>
            </a:extLst>
          </p:cNvPr>
          <p:cNvSpPr>
            <a:spLocks noGrp="1"/>
          </p:cNvSpPr>
          <p:nvPr>
            <p:ph type="dt" sz="half" idx="10"/>
          </p:nvPr>
        </p:nvSpPr>
        <p:spPr/>
        <p:txBody>
          <a:bodyPr/>
          <a:lstStyle>
            <a:lvl1pPr>
              <a:defRPr/>
            </a:lvl1pPr>
          </a:lstStyle>
          <a:p>
            <a:pPr>
              <a:defRPr/>
            </a:pPr>
            <a:fld id="{289E73C0-9BDD-FB4B-AFAC-D6D2B7B3E038}" type="datetimeFigureOut">
              <a:rPr lang="en-US">
                <a:solidFill>
                  <a:prstClr val="black">
                    <a:tint val="75000"/>
                  </a:prstClr>
                </a:solidFill>
              </a:rPr>
              <a:pPr>
                <a:defRPr/>
              </a:pPr>
              <a:t>28/2/2024</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D4D824C6-6743-1D4E-8339-389AFF2EED2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429C2DD1-FB4B-E148-8874-47F67C52FF73}"/>
              </a:ext>
            </a:extLst>
          </p:cNvPr>
          <p:cNvSpPr>
            <a:spLocks noGrp="1"/>
          </p:cNvSpPr>
          <p:nvPr>
            <p:ph type="sldNum" sz="quarter" idx="12"/>
          </p:nvPr>
        </p:nvSpPr>
        <p:spPr/>
        <p:txBody>
          <a:bodyPr/>
          <a:lstStyle>
            <a:lvl1pPr>
              <a:defRPr/>
            </a:lvl1pPr>
          </a:lstStyle>
          <a:p>
            <a:fld id="{FCD47709-003A-F148-92FA-C61794F659C8}" type="slidenum">
              <a:rPr lang="en-US" altLang="x-none"/>
              <a:pPr/>
              <a:t>‹#›</a:t>
            </a:fld>
            <a:endParaRPr lang="en-US" altLang="x-none"/>
          </a:p>
        </p:txBody>
      </p:sp>
    </p:spTree>
    <p:extLst>
      <p:ext uri="{BB962C8B-B14F-4D97-AF65-F5344CB8AC3E}">
        <p14:creationId xmlns:p14="http://schemas.microsoft.com/office/powerpoint/2010/main" val="3859476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E76E43-066A-F148-80AB-7276A894F53E}"/>
              </a:ext>
            </a:extLst>
          </p:cNvPr>
          <p:cNvSpPr>
            <a:spLocks noGrp="1"/>
          </p:cNvSpPr>
          <p:nvPr>
            <p:ph type="dt" sz="half" idx="10"/>
          </p:nvPr>
        </p:nvSpPr>
        <p:spPr/>
        <p:txBody>
          <a:bodyPr/>
          <a:lstStyle>
            <a:lvl1pPr>
              <a:defRPr/>
            </a:lvl1pPr>
          </a:lstStyle>
          <a:p>
            <a:pPr>
              <a:defRPr/>
            </a:pPr>
            <a:fld id="{493ED412-6B5F-E04A-A62F-D161BD49A0DE}" type="datetimeFigureOut">
              <a:rPr lang="en-US">
                <a:solidFill>
                  <a:prstClr val="black">
                    <a:tint val="75000"/>
                  </a:prstClr>
                </a:solidFill>
              </a:rPr>
              <a:pPr>
                <a:defRPr/>
              </a:pPr>
              <a:t>28/2/2024</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4084F641-6791-E841-9B4D-FC69BDC8092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C80470C8-CD4C-6C4F-8280-A45010BD3EFF}"/>
              </a:ext>
            </a:extLst>
          </p:cNvPr>
          <p:cNvSpPr>
            <a:spLocks noGrp="1"/>
          </p:cNvSpPr>
          <p:nvPr>
            <p:ph type="sldNum" sz="quarter" idx="12"/>
          </p:nvPr>
        </p:nvSpPr>
        <p:spPr/>
        <p:txBody>
          <a:bodyPr/>
          <a:lstStyle>
            <a:lvl1pPr>
              <a:defRPr/>
            </a:lvl1pPr>
          </a:lstStyle>
          <a:p>
            <a:fld id="{AD7A4C53-5EEA-FE46-85F1-258807C25184}" type="slidenum">
              <a:rPr lang="en-US" altLang="x-none"/>
              <a:pPr/>
              <a:t>‹#›</a:t>
            </a:fld>
            <a:endParaRPr lang="en-US" altLang="x-none"/>
          </a:p>
        </p:txBody>
      </p:sp>
    </p:spTree>
    <p:extLst>
      <p:ext uri="{BB962C8B-B14F-4D97-AF65-F5344CB8AC3E}">
        <p14:creationId xmlns:p14="http://schemas.microsoft.com/office/powerpoint/2010/main" val="261574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C8C2D0-9DFE-584A-B51C-63AB135B8CA9}"/>
              </a:ext>
            </a:extLst>
          </p:cNvPr>
          <p:cNvSpPr>
            <a:spLocks noGrp="1"/>
          </p:cNvSpPr>
          <p:nvPr>
            <p:ph type="dt" sz="half" idx="10"/>
          </p:nvPr>
        </p:nvSpPr>
        <p:spPr/>
        <p:txBody>
          <a:bodyPr/>
          <a:lstStyle>
            <a:lvl1pPr>
              <a:defRPr/>
            </a:lvl1pPr>
          </a:lstStyle>
          <a:p>
            <a:pPr>
              <a:defRPr/>
            </a:pPr>
            <a:fld id="{834D424D-2180-7849-A2F5-D74E53D28183}" type="datetimeFigureOut">
              <a:rPr lang="en-US">
                <a:solidFill>
                  <a:prstClr val="black">
                    <a:tint val="75000"/>
                  </a:prstClr>
                </a:solidFill>
              </a:rPr>
              <a:pPr>
                <a:defRPr/>
              </a:pPr>
              <a:t>28/2/2024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1CF71D14-AECB-E447-A739-3D7B50D7B76D}"/>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352C36-56A4-0240-89F2-7DB5B8C6ECFA}"/>
              </a:ext>
            </a:extLst>
          </p:cNvPr>
          <p:cNvSpPr>
            <a:spLocks noGrp="1"/>
          </p:cNvSpPr>
          <p:nvPr>
            <p:ph type="sldNum" sz="quarter" idx="12"/>
          </p:nvPr>
        </p:nvSpPr>
        <p:spPr/>
        <p:txBody>
          <a:bodyPr/>
          <a:lstStyle>
            <a:lvl1pPr>
              <a:defRPr/>
            </a:lvl1pPr>
          </a:lstStyle>
          <a:p>
            <a:fld id="{5106EE26-33FE-424C-92BA-1CD3704D19CD}" type="slidenum">
              <a:rPr lang="en-US" altLang="x-none"/>
              <a:pPr/>
              <a:t>‹#›</a:t>
            </a:fld>
            <a:endParaRPr lang="en-US" altLang="x-none"/>
          </a:p>
        </p:txBody>
      </p:sp>
    </p:spTree>
    <p:extLst>
      <p:ext uri="{BB962C8B-B14F-4D97-AF65-F5344CB8AC3E}">
        <p14:creationId xmlns:p14="http://schemas.microsoft.com/office/powerpoint/2010/main" val="3738494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3F4403-06BD-F344-9272-202C679EDF98}"/>
              </a:ext>
            </a:extLst>
          </p:cNvPr>
          <p:cNvSpPr>
            <a:spLocks noGrp="1"/>
          </p:cNvSpPr>
          <p:nvPr>
            <p:ph type="dt" sz="half" idx="10"/>
          </p:nvPr>
        </p:nvSpPr>
        <p:spPr/>
        <p:txBody>
          <a:bodyPr/>
          <a:lstStyle>
            <a:lvl1pPr>
              <a:defRPr/>
            </a:lvl1pPr>
          </a:lstStyle>
          <a:p>
            <a:pPr>
              <a:defRPr/>
            </a:pPr>
            <a:fld id="{B4657B21-395F-BB4C-BDDA-0383152D2FA4}" type="datetimeFigureOut">
              <a:rPr lang="en-US">
                <a:solidFill>
                  <a:prstClr val="black">
                    <a:tint val="75000"/>
                  </a:prstClr>
                </a:solidFill>
              </a:rPr>
              <a:pPr>
                <a:defRPr/>
              </a:pPr>
              <a:t>28/2/2024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5FC9F4C-6321-DE4B-A9BB-FC152C66D2A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6192119D-58CE-0B49-AE20-DCF06E8F1645}"/>
              </a:ext>
            </a:extLst>
          </p:cNvPr>
          <p:cNvSpPr>
            <a:spLocks noGrp="1"/>
          </p:cNvSpPr>
          <p:nvPr>
            <p:ph type="sldNum" sz="quarter" idx="12"/>
          </p:nvPr>
        </p:nvSpPr>
        <p:spPr/>
        <p:txBody>
          <a:bodyPr/>
          <a:lstStyle>
            <a:lvl1pPr>
              <a:defRPr/>
            </a:lvl1pPr>
          </a:lstStyle>
          <a:p>
            <a:fld id="{EC86E708-A404-824B-A154-D8BEC4FE5446}" type="slidenum">
              <a:rPr lang="en-US" altLang="x-none"/>
              <a:pPr/>
              <a:t>‹#›</a:t>
            </a:fld>
            <a:endParaRPr lang="en-US" altLang="x-none"/>
          </a:p>
        </p:txBody>
      </p:sp>
    </p:spTree>
    <p:extLst>
      <p:ext uri="{BB962C8B-B14F-4D97-AF65-F5344CB8AC3E}">
        <p14:creationId xmlns:p14="http://schemas.microsoft.com/office/powerpoint/2010/main" val="1585804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B7C22-B098-0C45-8593-99E8A1A8C845}"/>
              </a:ext>
            </a:extLst>
          </p:cNvPr>
          <p:cNvSpPr>
            <a:spLocks noGrp="1"/>
          </p:cNvSpPr>
          <p:nvPr>
            <p:ph type="dt" sz="half" idx="10"/>
          </p:nvPr>
        </p:nvSpPr>
        <p:spPr/>
        <p:txBody>
          <a:bodyPr/>
          <a:lstStyle>
            <a:lvl1pPr>
              <a:defRPr/>
            </a:lvl1pPr>
          </a:lstStyle>
          <a:p>
            <a:pPr>
              <a:defRPr/>
            </a:pPr>
            <a:fld id="{5DE76560-B466-CB4A-82F0-2C97E482765D}"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234214B-4158-E148-8905-F3495A87D90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90D693-47F1-1644-8C35-0B89118D073F}"/>
              </a:ext>
            </a:extLst>
          </p:cNvPr>
          <p:cNvSpPr>
            <a:spLocks noGrp="1"/>
          </p:cNvSpPr>
          <p:nvPr>
            <p:ph type="sldNum" sz="quarter" idx="12"/>
          </p:nvPr>
        </p:nvSpPr>
        <p:spPr/>
        <p:txBody>
          <a:bodyPr/>
          <a:lstStyle>
            <a:lvl1pPr>
              <a:defRPr/>
            </a:lvl1pPr>
          </a:lstStyle>
          <a:p>
            <a:fld id="{3F696E0C-D17E-F849-ACE6-5F3AACA3ED30}" type="slidenum">
              <a:rPr lang="en-US" altLang="x-none"/>
              <a:pPr/>
              <a:t>‹#›</a:t>
            </a:fld>
            <a:endParaRPr lang="en-US" altLang="x-none"/>
          </a:p>
        </p:txBody>
      </p:sp>
    </p:spTree>
    <p:extLst>
      <p:ext uri="{BB962C8B-B14F-4D97-AF65-F5344CB8AC3E}">
        <p14:creationId xmlns:p14="http://schemas.microsoft.com/office/powerpoint/2010/main" val="2831083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58778-1407-074D-ABB3-817737BB469F}"/>
              </a:ext>
            </a:extLst>
          </p:cNvPr>
          <p:cNvSpPr>
            <a:spLocks noGrp="1"/>
          </p:cNvSpPr>
          <p:nvPr>
            <p:ph type="dt" sz="half" idx="10"/>
          </p:nvPr>
        </p:nvSpPr>
        <p:spPr/>
        <p:txBody>
          <a:bodyPr/>
          <a:lstStyle>
            <a:lvl1pPr>
              <a:defRPr/>
            </a:lvl1pPr>
          </a:lstStyle>
          <a:p>
            <a:pPr>
              <a:defRPr/>
            </a:pPr>
            <a:fld id="{D509B862-2520-5A48-8063-A0E1FFC3A874}"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3CE05C-9130-204F-92C9-DABC8B8E5AF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092375-84C1-754F-9EDE-13AC847F04E8}"/>
              </a:ext>
            </a:extLst>
          </p:cNvPr>
          <p:cNvSpPr>
            <a:spLocks noGrp="1"/>
          </p:cNvSpPr>
          <p:nvPr>
            <p:ph type="sldNum" sz="quarter" idx="12"/>
          </p:nvPr>
        </p:nvSpPr>
        <p:spPr/>
        <p:txBody>
          <a:bodyPr/>
          <a:lstStyle>
            <a:lvl1pPr>
              <a:defRPr/>
            </a:lvl1pPr>
          </a:lstStyle>
          <a:p>
            <a:fld id="{6D210283-4A2B-7D44-BA41-D63F80187BC7}" type="slidenum">
              <a:rPr lang="en-US" altLang="x-none"/>
              <a:pPr/>
              <a:t>‹#›</a:t>
            </a:fld>
            <a:endParaRPr lang="en-US" altLang="x-none"/>
          </a:p>
        </p:txBody>
      </p:sp>
    </p:spTree>
    <p:extLst>
      <p:ext uri="{BB962C8B-B14F-4D97-AF65-F5344CB8AC3E}">
        <p14:creationId xmlns:p14="http://schemas.microsoft.com/office/powerpoint/2010/main" val="2403659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1_Title only">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55408" y="50962"/>
            <a:ext cx="12077165" cy="6900601"/>
            <a:chOff x="41555" y="38219"/>
            <a:chExt cx="9057874" cy="5175451"/>
          </a:xfrm>
        </p:grpSpPr>
        <p:grpSp>
          <p:nvGrpSpPr>
            <p:cNvPr id="658" name="Google Shape;658;p23"/>
            <p:cNvGrpSpPr/>
            <p:nvPr/>
          </p:nvGrpSpPr>
          <p:grpSpPr>
            <a:xfrm>
              <a:off x="41555" y="38219"/>
              <a:ext cx="9057874" cy="5175451"/>
              <a:chOff x="41555" y="38219"/>
              <a:chExt cx="9057874" cy="5175451"/>
            </a:xfrm>
          </p:grpSpPr>
          <p:grpSp>
            <p:nvGrpSpPr>
              <p:cNvPr id="659" name="Google Shape;659;p23"/>
              <p:cNvGrpSpPr/>
              <p:nvPr/>
            </p:nvGrpSpPr>
            <p:grpSpPr>
              <a:xfrm>
                <a:off x="1225762" y="38219"/>
                <a:ext cx="7873668" cy="5175451"/>
                <a:chOff x="1225762" y="38219"/>
                <a:chExt cx="7873668" cy="5175451"/>
              </a:xfrm>
            </p:grpSpPr>
            <p:sp>
              <p:nvSpPr>
                <p:cNvPr id="660" name="Google Shape;660;p23"/>
                <p:cNvSpPr/>
                <p:nvPr/>
              </p:nvSpPr>
              <p:spPr>
                <a:xfrm>
                  <a:off x="2162090" y="382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3"/>
                <p:cNvSpPr/>
                <p:nvPr/>
              </p:nvSpPr>
              <p:spPr>
                <a:xfrm>
                  <a:off x="8504772" y="11577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3"/>
                <p:cNvSpPr/>
                <p:nvPr/>
              </p:nvSpPr>
              <p:spPr>
                <a:xfrm>
                  <a:off x="1225762" y="46675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3"/>
                <p:cNvSpPr/>
                <p:nvPr/>
              </p:nvSpPr>
              <p:spPr>
                <a:xfrm>
                  <a:off x="3710097" y="23885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rot="-1427762" flipH="1">
                  <a:off x="78045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23"/>
              <p:cNvSpPr/>
              <p:nvPr/>
            </p:nvSpPr>
            <p:spPr>
              <a:xfrm>
                <a:off x="41555" y="379356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6" name="Google Shape;666;p23"/>
            <p:cNvSpPr/>
            <p:nvPr/>
          </p:nvSpPr>
          <p:spPr>
            <a:xfrm rot="10800000">
              <a:off x="5457494" y="1382082"/>
              <a:ext cx="237578" cy="271992"/>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3"/>
          <p:cNvGrpSpPr/>
          <p:nvPr/>
        </p:nvGrpSpPr>
        <p:grpSpPr>
          <a:xfrm rot="2192613" flipH="1">
            <a:off x="623757" y="-22595"/>
            <a:ext cx="774147" cy="1813121"/>
            <a:chOff x="2672050" y="238125"/>
            <a:chExt cx="2175675" cy="5095625"/>
          </a:xfrm>
        </p:grpSpPr>
        <p:sp>
          <p:nvSpPr>
            <p:cNvPr id="668" name="Google Shape;668;p23"/>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3"/>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3"/>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1" name="Google Shape;671;p23"/>
          <p:cNvSpPr txBox="1">
            <a:spLocks noGrp="1"/>
          </p:cNvSpPr>
          <p:nvPr>
            <p:ph type="title"/>
          </p:nvPr>
        </p:nvSpPr>
        <p:spPr>
          <a:xfrm>
            <a:off x="950967" y="5999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3053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5C2F-4DE7-C3AC-9FF0-2FAEE82740D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D1DCEDD-5BAA-E23C-0ED2-9972FD51A04C}"/>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47AE58-29BF-2F28-C5C5-7A0A5C8C904B}"/>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90A52179-CE61-78AD-7B89-4BC0C5FAFA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02384BD-D65F-810D-15CB-41CA96FC37CD}"/>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223205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7DE-84DF-FE4E-67CC-C9D6BB51694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949829-6435-88A3-5365-8244AA023A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DF50181-9EA4-DCB1-D50A-5079E48EDB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150519D-0B06-0FB6-DFBB-1AEAEB9EE1FE}"/>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6" name="Footer Placeholder 5">
            <a:extLst>
              <a:ext uri="{FF2B5EF4-FFF2-40B4-BE49-F238E27FC236}">
                <a16:creationId xmlns:a16="http://schemas.microsoft.com/office/drawing/2014/main" id="{A73302A1-1A7E-67D6-0FDF-5E531E8AD0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92D279F-C402-EC5E-2445-CA6F7E89710E}"/>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95698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2081-B19C-536F-84A0-8E294A16F420}"/>
              </a:ext>
            </a:extLst>
          </p:cNvPr>
          <p:cNvSpPr>
            <a:spLocks noGrp="1"/>
          </p:cNvSpPr>
          <p:nvPr>
            <p:ph type="title"/>
          </p:nvPr>
        </p:nvSpPr>
        <p:spPr>
          <a:xfrm>
            <a:off x="839788" y="365127"/>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586E463-4DCE-9AF3-EB31-570A0B7C2AEE}"/>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A9B89-6490-4E31-E3A3-88FC11E0F9C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7A7566-D1A7-BF36-8455-08E50157F32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5868E-0F14-2E6B-0AFE-A5F4AA225F9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27A90A8-00FA-C8F0-128B-629F9E0F960D}"/>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8" name="Footer Placeholder 7">
            <a:extLst>
              <a:ext uri="{FF2B5EF4-FFF2-40B4-BE49-F238E27FC236}">
                <a16:creationId xmlns:a16="http://schemas.microsoft.com/office/drawing/2014/main" id="{71278CF2-BFED-9A14-53EE-AB5CC4B5574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1B69D27-3741-518B-FF5D-E5830E1F7C3F}"/>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193190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18C3-EF4F-6B1E-409C-8DB8153A5E6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7C0CFD9-6858-DA06-FA4D-D6A31696EBE8}"/>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4" name="Footer Placeholder 3">
            <a:extLst>
              <a:ext uri="{FF2B5EF4-FFF2-40B4-BE49-F238E27FC236}">
                <a16:creationId xmlns:a16="http://schemas.microsoft.com/office/drawing/2014/main" id="{53CE789D-227D-5A24-F725-43040FCA430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6222860-3C5F-9643-60B5-D703EB5DB16C}"/>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395639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E1F94-272B-E112-22D1-5D93AE72282A}"/>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3" name="Footer Placeholder 2">
            <a:extLst>
              <a:ext uri="{FF2B5EF4-FFF2-40B4-BE49-F238E27FC236}">
                <a16:creationId xmlns:a16="http://schemas.microsoft.com/office/drawing/2014/main" id="{E81D3808-20AE-5084-5949-B6849C01570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1D4AED5-C099-4D13-57D0-42C65ADDB685}"/>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74200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9B95-2E71-DBCD-753B-9C369AE97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BE0ACF6-CF86-60D0-DFB2-5385DEB1198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A675CE9-70D7-947B-30D5-FBFA1C702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5C5C8-6034-77CF-5627-70318812ED56}"/>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6" name="Footer Placeholder 5">
            <a:extLst>
              <a:ext uri="{FF2B5EF4-FFF2-40B4-BE49-F238E27FC236}">
                <a16:creationId xmlns:a16="http://schemas.microsoft.com/office/drawing/2014/main" id="{B411794D-4FE2-D843-1939-752ED962284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B4B26B7-C9A0-61C4-0D9E-44F3620DF1A4}"/>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154910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8268-D713-B859-D680-7277A5367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7F51A44-A2EA-5705-907B-137C3CE718B1}"/>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101592D-59D5-B6E7-677F-46EDF3A2A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9B12-413C-C774-5010-5D9AB8BEB3D7}"/>
              </a:ext>
            </a:extLst>
          </p:cNvPr>
          <p:cNvSpPr>
            <a:spLocks noGrp="1"/>
          </p:cNvSpPr>
          <p:nvPr>
            <p:ph type="dt" sz="half" idx="10"/>
          </p:nvPr>
        </p:nvSpPr>
        <p:spPr/>
        <p:txBody>
          <a:bodyPr/>
          <a:lstStyle/>
          <a:p>
            <a:fld id="{C9294BBB-FBB6-40EB-97EA-596BAAC4BC55}" type="datetimeFigureOut">
              <a:rPr lang="vi-VN" smtClean="0"/>
              <a:t>28/02/2024</a:t>
            </a:fld>
            <a:endParaRPr lang="vi-VN"/>
          </a:p>
        </p:txBody>
      </p:sp>
      <p:sp>
        <p:nvSpPr>
          <p:cNvPr id="6" name="Footer Placeholder 5">
            <a:extLst>
              <a:ext uri="{FF2B5EF4-FFF2-40B4-BE49-F238E27FC236}">
                <a16:creationId xmlns:a16="http://schemas.microsoft.com/office/drawing/2014/main" id="{AD253C1A-7D64-B637-190F-CFE81EF9FC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B0B22D-346E-32E0-E62F-223E6A481F6E}"/>
              </a:ext>
            </a:extLst>
          </p:cNvPr>
          <p:cNvSpPr>
            <a:spLocks noGrp="1"/>
          </p:cNvSpPr>
          <p:nvPr>
            <p:ph type="sldNum" sz="quarter" idx="12"/>
          </p:nvPr>
        </p:nvSpPr>
        <p:spPr/>
        <p:txBody>
          <a:bodyPr/>
          <a:lstStyle/>
          <a:p>
            <a:fld id="{D414B9AC-C547-4C0E-8A61-B1BF2F52B473}" type="slidenum">
              <a:rPr lang="vi-VN" smtClean="0"/>
              <a:t>‹#›</a:t>
            </a:fld>
            <a:endParaRPr lang="vi-VN"/>
          </a:p>
        </p:txBody>
      </p:sp>
    </p:spTree>
    <p:extLst>
      <p:ext uri="{BB962C8B-B14F-4D97-AF65-F5344CB8AC3E}">
        <p14:creationId xmlns:p14="http://schemas.microsoft.com/office/powerpoint/2010/main" val="12169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F4D32-5556-556C-372A-9736BA31554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C4445C-1BA7-790B-70E2-8495E5C03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DF875A-1CE0-0D7B-01FA-6365EFCCD8D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94BBB-FBB6-40EB-97EA-596BAAC4BC55}" type="datetimeFigureOut">
              <a:rPr lang="vi-VN" smtClean="0"/>
              <a:t>28/02/2024</a:t>
            </a:fld>
            <a:endParaRPr lang="vi-VN"/>
          </a:p>
        </p:txBody>
      </p:sp>
      <p:sp>
        <p:nvSpPr>
          <p:cNvPr id="5" name="Footer Placeholder 4">
            <a:extLst>
              <a:ext uri="{FF2B5EF4-FFF2-40B4-BE49-F238E27FC236}">
                <a16:creationId xmlns:a16="http://schemas.microsoft.com/office/drawing/2014/main" id="{2EB88954-3C94-F73A-E9C5-5AABF2D98C0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DAC006B-E6F4-88B7-0C14-261A8E67557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4B9AC-C547-4C0E-8A61-B1BF2F52B473}" type="slidenum">
              <a:rPr lang="vi-VN" smtClean="0"/>
              <a:t>‹#›</a:t>
            </a:fld>
            <a:endParaRPr lang="vi-VN"/>
          </a:p>
        </p:txBody>
      </p:sp>
    </p:spTree>
    <p:extLst>
      <p:ext uri="{BB962C8B-B14F-4D97-AF65-F5344CB8AC3E}">
        <p14:creationId xmlns:p14="http://schemas.microsoft.com/office/powerpoint/2010/main" val="159089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4A99D-B5EA-4747-B643-EAAA60D7D23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a16="http://schemas.microsoft.com/office/drawing/2014/main" id="{4C6B8784-3C9C-7540-8E91-F7A89E0C002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id="{D7BBDB40-843F-ED40-A9D3-C68FE6DA760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30613A-31D8-3244-84C6-A8A0383ACE00}" type="datetimeFigureOut">
              <a:rPr lang="en-US">
                <a:solidFill>
                  <a:prstClr val="black">
                    <a:tint val="75000"/>
                  </a:prstClr>
                </a:solidFill>
              </a:rPr>
              <a:pPr>
                <a:defRPr/>
              </a:pPr>
              <a:t>28/2/2024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5329C7-81B7-4C4B-8D44-6FAC433428D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337C67-8E3D-CE43-BE04-D372B63ADBB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DBE11938-64D7-6D43-9A1B-C1D9C79E3B98}" type="slidenum">
              <a:rPr lang="en-US" altLang="x-none">
                <a:cs typeface="Arial" panose="020B0604020202020204" pitchFamily="34" charset="0"/>
              </a:rPr>
              <a:pPr fontAlgn="base">
                <a:spcBef>
                  <a:spcPct val="0"/>
                </a:spcBef>
                <a:spcAft>
                  <a:spcPct val="0"/>
                </a:spcAft>
              </a:pPr>
              <a:t>‹#›</a:t>
            </a:fld>
            <a:endParaRPr lang="en-US" altLang="x-none">
              <a:cs typeface="Arial" panose="020B0604020202020204" pitchFamily="34" charset="0"/>
            </a:endParaRPr>
          </a:p>
        </p:txBody>
      </p:sp>
    </p:spTree>
    <p:extLst>
      <p:ext uri="{BB962C8B-B14F-4D97-AF65-F5344CB8AC3E}">
        <p14:creationId xmlns:p14="http://schemas.microsoft.com/office/powerpoint/2010/main" val="167218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1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9.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9.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9.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0" descr="44O29CAKBOE0KCACUM0X2CAZ4UCLWCA4N7T93CAE28I3ICA5OAP7SCA8SS06ZCAMOC0GSCAVH4QGDCA4KQXNICAVG2UH4CA36A6KPCAWSRDBXCAGSWEHXCA4UDXVACA10GKQ9CA4A0RGNCA414CM1CA3TMOU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 y="1746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6156325" y="2855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solidFill>
                <a:srgbClr val="000000"/>
              </a:solidFill>
            </a:endParaRPr>
          </a:p>
        </p:txBody>
      </p:sp>
      <p:pic>
        <p:nvPicPr>
          <p:cNvPr id="2053"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04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57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5257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52578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4" descr="F9849DCFA90C473196ECD16214E77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32825" y="5240338"/>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E5F59B76-9F87-DE35-D343-77AD084A8226}"/>
              </a:ext>
            </a:extLst>
          </p:cNvPr>
          <p:cNvSpPr/>
          <p:nvPr/>
        </p:nvSpPr>
        <p:spPr>
          <a:xfrm>
            <a:off x="518160" y="2094497"/>
            <a:ext cx="11673840" cy="133450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0000"/>
              </a:solidFill>
              <a:latin typeface="Times New Roman" panose="02020603050405020304" pitchFamily="18" charset="0"/>
              <a:cs typeface="Times New Roman" panose="02020603050405020304" pitchFamily="18" charset="0"/>
            </a:endParaRPr>
          </a:p>
          <a:p>
            <a:pPr algn="ctr"/>
            <a:r>
              <a:rPr lang="en-US" sz="3600" dirty="0">
                <a:solidFill>
                  <a:srgbClr val="FF0000"/>
                </a:solidFill>
                <a:latin typeface="Times New Roman" panose="02020603050405020304" pitchFamily="18" charset="0"/>
                <a:cs typeface="Times New Roman" panose="02020603050405020304" pitchFamily="18" charset="0"/>
              </a:rPr>
              <a:t>LỜI TIỄN DẶN (T2)</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24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5" name="Google Shape;635;p15"/>
          <p:cNvPicPr preferRelativeResize="0"/>
          <p:nvPr/>
        </p:nvPicPr>
        <p:blipFill rotWithShape="1">
          <a:blip r:embed="rId3">
            <a:alphaModFix/>
          </a:blip>
          <a:srcRect/>
          <a:stretch/>
        </p:blipFill>
        <p:spPr>
          <a:xfrm>
            <a:off x="0" y="0"/>
            <a:ext cx="3702179" cy="3007721"/>
          </a:xfrm>
          <a:prstGeom prst="rect">
            <a:avLst/>
          </a:prstGeom>
          <a:noFill/>
          <a:ln>
            <a:noFill/>
          </a:ln>
        </p:spPr>
      </p:pic>
      <p:sp>
        <p:nvSpPr>
          <p:cNvPr id="3" name="TextBox 2">
            <a:extLst>
              <a:ext uri="{FF2B5EF4-FFF2-40B4-BE49-F238E27FC236}">
                <a16:creationId xmlns:a16="http://schemas.microsoft.com/office/drawing/2014/main" id="{9D7FFA9D-5320-7146-472F-BE37626153C0}"/>
              </a:ext>
            </a:extLst>
          </p:cNvPr>
          <p:cNvSpPr txBox="1"/>
          <p:nvPr/>
        </p:nvSpPr>
        <p:spPr>
          <a:xfrm>
            <a:off x="1991360" y="1034714"/>
            <a:ext cx="9885680" cy="646331"/>
          </a:xfrm>
          <a:prstGeom prst="rect">
            <a:avLst/>
          </a:prstGeom>
          <a:noFill/>
        </p:spPr>
        <p:txBody>
          <a:bodyPr wrap="square">
            <a:spAutoFit/>
          </a:bodyPr>
          <a:lstStyle/>
          <a:p>
            <a:r>
              <a:rPr lang="en-US" sz="3600" b="1" dirty="0" err="1">
                <a:effectLst/>
                <a:latin typeface="Times New Roman" panose="02020603050405020304" pitchFamily="18" charset="0"/>
                <a:ea typeface="Calibri" panose="020F0502020204030204" pitchFamily="34" charset="0"/>
              </a:rPr>
              <a:t>Sự</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khác</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nhau</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giữa</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bài</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thơ</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trữ</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tình</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và</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truyện</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thơ</a:t>
            </a:r>
            <a:endParaRPr lang="en-US" sz="3600" dirty="0"/>
          </a:p>
        </p:txBody>
      </p:sp>
      <p:graphicFrame>
        <p:nvGraphicFramePr>
          <p:cNvPr id="4" name="Table 3">
            <a:extLst>
              <a:ext uri="{FF2B5EF4-FFF2-40B4-BE49-F238E27FC236}">
                <a16:creationId xmlns:a16="http://schemas.microsoft.com/office/drawing/2014/main" id="{B80E9302-F8F9-A40B-3D1F-DBD50D1427DF}"/>
              </a:ext>
            </a:extLst>
          </p:cNvPr>
          <p:cNvGraphicFramePr>
            <a:graphicFrameLocks noGrp="1"/>
          </p:cNvGraphicFramePr>
          <p:nvPr/>
        </p:nvGraphicFramePr>
        <p:xfrm>
          <a:off x="223520" y="1983390"/>
          <a:ext cx="11562079" cy="3722370"/>
        </p:xfrm>
        <a:graphic>
          <a:graphicData uri="http://schemas.openxmlformats.org/drawingml/2006/table">
            <a:tbl>
              <a:tblPr firstRow="1" firstCol="1" bandRow="1">
                <a:tableStyleId>{5C22544A-7EE6-4342-B048-85BDC9FD1C3A}</a:tableStyleId>
              </a:tblPr>
              <a:tblGrid>
                <a:gridCol w="2397415">
                  <a:extLst>
                    <a:ext uri="{9D8B030D-6E8A-4147-A177-3AD203B41FA5}">
                      <a16:colId xmlns:a16="http://schemas.microsoft.com/office/drawing/2014/main" val="800002008"/>
                    </a:ext>
                  </a:extLst>
                </a:gridCol>
                <a:gridCol w="4249963">
                  <a:extLst>
                    <a:ext uri="{9D8B030D-6E8A-4147-A177-3AD203B41FA5}">
                      <a16:colId xmlns:a16="http://schemas.microsoft.com/office/drawing/2014/main" val="1744217072"/>
                    </a:ext>
                  </a:extLst>
                </a:gridCol>
                <a:gridCol w="4914701">
                  <a:extLst>
                    <a:ext uri="{9D8B030D-6E8A-4147-A177-3AD203B41FA5}">
                      <a16:colId xmlns:a16="http://schemas.microsoft.com/office/drawing/2014/main" val="2188708263"/>
                    </a:ext>
                  </a:extLst>
                </a:gridCol>
              </a:tblGrid>
              <a:tr h="312420">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Tiêu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chí</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Bài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thơ</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trữ</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tình</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a:effectLst/>
                          <a:latin typeface="Times New Roman" panose="02020603050405020304" pitchFamily="18" charset="0"/>
                          <a:cs typeface="Times New Roman" panose="02020603050405020304" pitchFamily="18" charset="0"/>
                        </a:rPr>
                        <a:t>Truyện thơ</a:t>
                      </a:r>
                      <a:endParaRPr lang="en-US" sz="2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848856"/>
                  </a:ext>
                </a:extLst>
              </a:tr>
              <a:tr h="543560">
                <a:tc>
                  <a:txBody>
                    <a:bodyPr/>
                    <a:lstStyle/>
                    <a:p>
                      <a:pPr marL="0" marR="0">
                        <a:lnSpc>
                          <a:spcPct val="150000"/>
                        </a:lnSpc>
                        <a:spcBef>
                          <a:spcPts val="350"/>
                        </a:spcBef>
                        <a:spcAft>
                          <a:spcPts val="0"/>
                        </a:spcAft>
                        <a:tabLst>
                          <a:tab pos="457200" algn="l"/>
                        </a:tabLst>
                      </a:pP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Nội</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dung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chính</a:t>
                      </a:r>
                      <a:endParaRPr lang="en-US" sz="22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solidFill>
                            <a:schemeClr val="tx1"/>
                          </a:solidFill>
                          <a:effectLst/>
                          <a:latin typeface="Times New Roman" panose="02020603050405020304" pitchFamily="18" charset="0"/>
                          <a:cs typeface="Times New Roman" panose="02020603050405020304" pitchFamily="18" charset="0"/>
                        </a:rPr>
                        <a:t>Thường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là</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một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trạng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thái</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cảm</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xúc</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của</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nhân</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vật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trữ</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tình</a:t>
                      </a:r>
                      <a:endPar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Một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câu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chuyện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tương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đối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hoàn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chỉnh</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787188"/>
                  </a:ext>
                </a:extLst>
              </a:tr>
              <a:tr h="536575">
                <a:tc>
                  <a:txBody>
                    <a:bodyPr/>
                    <a:lstStyle/>
                    <a:p>
                      <a:pPr marL="0" marR="0">
                        <a:lnSpc>
                          <a:spcPct val="150000"/>
                        </a:lnSpc>
                        <a:spcBef>
                          <a:spcPts val="350"/>
                        </a:spcBef>
                        <a:spcAft>
                          <a:spcPts val="0"/>
                        </a:spcAft>
                        <a:tabLst>
                          <a:tab pos="457200" algn="l"/>
                        </a:tabLst>
                      </a:pP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Cấu</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trúc</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văn</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bản</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hình</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tượng</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en-US" sz="22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solidFill>
                            <a:schemeClr val="tx1"/>
                          </a:solidFill>
                          <a:effectLst/>
                          <a:latin typeface="Times New Roman" panose="02020603050405020304" pitchFamily="18" charset="0"/>
                          <a:cs typeface="Times New Roman" panose="02020603050405020304" pitchFamily="18" charset="0"/>
                        </a:rPr>
                        <a:t>Thường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là</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một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lát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cắt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tâm</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trạng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xúc</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cảm</a:t>
                      </a:r>
                      <a:endPar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Có</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vật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sự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kiện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sự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diễn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tiến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trong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thời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gian</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301935"/>
                  </a:ext>
                </a:extLst>
              </a:tr>
              <a:tr h="753745">
                <a:tc>
                  <a:txBody>
                    <a:bodyPr/>
                    <a:lstStyle/>
                    <a:p>
                      <a:pPr marL="0" marR="0">
                        <a:lnSpc>
                          <a:spcPct val="150000"/>
                        </a:lnSpc>
                        <a:spcBef>
                          <a:spcPts val="350"/>
                        </a:spcBef>
                        <a:spcAft>
                          <a:spcPts val="0"/>
                        </a:spcAft>
                        <a:tabLst>
                          <a:tab pos="457200" algn="l"/>
                        </a:tabLst>
                      </a:pP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Vai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trò</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của</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nhân</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vật</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trữ</a:t>
                      </a: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tình</a:t>
                      </a:r>
                      <a:endParaRPr lang="en-US" sz="22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solidFill>
                            <a:schemeClr val="tx1"/>
                          </a:solidFill>
                          <a:effectLst/>
                          <a:latin typeface="Times New Roman" panose="02020603050405020304" pitchFamily="18" charset="0"/>
                          <a:cs typeface="Times New Roman" panose="02020603050405020304" pitchFamily="18" charset="0"/>
                        </a:rPr>
                        <a:t>Nhân</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vật</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trữ</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tình</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đóng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vai</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trò</a:t>
                      </a:r>
                      <a:r>
                        <a:rPr lang="en-US" sz="2200" kern="100" dirty="0">
                          <a:solidFill>
                            <a:schemeClr val="tx1"/>
                          </a:solidFill>
                          <a:effectLst/>
                          <a:latin typeface="Times New Roman" panose="02020603050405020304" pitchFamily="18" charset="0"/>
                          <a:cs typeface="Times New Roman" panose="02020603050405020304" pitchFamily="18" charset="0"/>
                        </a:rPr>
                        <a:t> chi </a:t>
                      </a:r>
                      <a:r>
                        <a:rPr lang="en-US" sz="2200" kern="100" dirty="0" err="1">
                          <a:solidFill>
                            <a:schemeClr val="tx1"/>
                          </a:solidFill>
                          <a:effectLst/>
                          <a:latin typeface="Times New Roman" panose="02020603050405020304" pitchFamily="18" charset="0"/>
                          <a:cs typeface="Times New Roman" panose="02020603050405020304" pitchFamily="18" charset="0"/>
                        </a:rPr>
                        <a:t>phối</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gây</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ấn</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tượng</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thuần</a:t>
                      </a:r>
                      <a:r>
                        <a:rPr lang="en-US" sz="2200" kern="100" dirty="0">
                          <a:solidFill>
                            <a:schemeClr val="tx1"/>
                          </a:solidFill>
                          <a:effectLst/>
                          <a:latin typeface="Times New Roman" panose="02020603050405020304" pitchFamily="18" charset="0"/>
                          <a:cs typeface="Times New Roman" panose="02020603050405020304" pitchFamily="18" charset="0"/>
                        </a:rPr>
                        <a:t> </a:t>
                      </a:r>
                      <a:r>
                        <a:rPr lang="en-US" sz="2200" kern="100" dirty="0" err="1">
                          <a:solidFill>
                            <a:schemeClr val="tx1"/>
                          </a:solidFill>
                          <a:effectLst/>
                          <a:latin typeface="Times New Roman" panose="02020603050405020304" pitchFamily="18" charset="0"/>
                          <a:cs typeface="Times New Roman" panose="02020603050405020304" pitchFamily="18" charset="0"/>
                        </a:rPr>
                        <a:t>nhất</a:t>
                      </a:r>
                      <a:endPar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Có</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thể</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có</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sự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đan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hòa</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nhập</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giữa</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tiếng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nói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của</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người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kể</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chuyện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và</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vật</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4622636"/>
                  </a:ext>
                </a:extLst>
              </a:tr>
              <a:tr h="312420">
                <a:tc>
                  <a:txBody>
                    <a:bodyPr/>
                    <a:lstStyle/>
                    <a:p>
                      <a:pPr marL="0" marR="0">
                        <a:lnSpc>
                          <a:spcPct val="150000"/>
                        </a:lnSpc>
                        <a:spcBef>
                          <a:spcPts val="350"/>
                        </a:spcBef>
                        <a:spcAft>
                          <a:spcPts val="0"/>
                        </a:spcAft>
                        <a:tabLst>
                          <a:tab pos="457200" algn="l"/>
                        </a:tabLst>
                      </a:pPr>
                      <a:r>
                        <a:rPr lang="en-US" sz="2200" kern="100" dirty="0">
                          <a:solidFill>
                            <a:schemeClr val="tx1">
                              <a:lumMod val="85000"/>
                              <a:lumOff val="15000"/>
                            </a:schemeClr>
                          </a:solidFill>
                          <a:effectLst/>
                          <a:latin typeface="Times New Roman" panose="02020603050405020304" pitchFamily="18" charset="0"/>
                          <a:cs typeface="Times New Roman" panose="02020603050405020304" pitchFamily="18" charset="0"/>
                        </a:rPr>
                        <a:t>Dung </a:t>
                      </a:r>
                      <a:r>
                        <a:rPr lang="en-US" sz="2200" kern="100" dirty="0" err="1">
                          <a:solidFill>
                            <a:schemeClr val="tx1">
                              <a:lumMod val="85000"/>
                              <a:lumOff val="15000"/>
                            </a:schemeClr>
                          </a:solidFill>
                          <a:effectLst/>
                          <a:latin typeface="Times New Roman" panose="02020603050405020304" pitchFamily="18" charset="0"/>
                          <a:cs typeface="Times New Roman" panose="02020603050405020304" pitchFamily="18" charset="0"/>
                        </a:rPr>
                        <a:t>lượng</a:t>
                      </a:r>
                      <a:endParaRPr lang="en-US" sz="2200" kern="1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solidFill>
                            <a:schemeClr val="tx1"/>
                          </a:solidFill>
                          <a:effectLst/>
                          <a:latin typeface="Times New Roman" panose="02020603050405020304" pitchFamily="18" charset="0"/>
                          <a:cs typeface="Times New Roman" panose="02020603050405020304" pitchFamily="18" charset="0"/>
                        </a:rPr>
                        <a:t>Ngắn</a:t>
                      </a:r>
                      <a:endParaRPr lang="en-US" sz="2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350"/>
                        </a:spcBef>
                        <a:spcAft>
                          <a:spcPts val="0"/>
                        </a:spcAft>
                        <a:tabLst>
                          <a:tab pos="457200" algn="l"/>
                        </a:tabLst>
                      </a:pPr>
                      <a:r>
                        <a:rPr lang="en-US" sz="2200" kern="100" dirty="0" err="1">
                          <a:effectLst/>
                          <a:latin typeface="Times New Roman" panose="02020603050405020304" pitchFamily="18" charset="0"/>
                          <a:cs typeface="Times New Roman" panose="02020603050405020304" pitchFamily="18" charset="0"/>
                        </a:rPr>
                        <a:t>Dài</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121428"/>
                  </a:ext>
                </a:extLst>
              </a:tr>
            </a:tbl>
          </a:graphicData>
        </a:graphic>
      </p:graphicFrame>
      <p:sp>
        <p:nvSpPr>
          <p:cNvPr id="5" name="Google Shape;1058;p23">
            <a:extLst>
              <a:ext uri="{FF2B5EF4-FFF2-40B4-BE49-F238E27FC236}">
                <a16:creationId xmlns:a16="http://schemas.microsoft.com/office/drawing/2014/main" id="{7A3D64C1-0C47-8DF3-49D4-395150E85D0C}"/>
              </a:ext>
            </a:extLst>
          </p:cNvPr>
          <p:cNvSpPr txBox="1"/>
          <p:nvPr/>
        </p:nvSpPr>
        <p:spPr>
          <a:xfrm rot="-696">
            <a:off x="2158427" y="100238"/>
            <a:ext cx="6925467" cy="63143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2E4E50"/>
              </a:buClr>
              <a:buSzPts val="2800"/>
              <a:buFont typeface="Calistoga"/>
              <a:buNone/>
              <a:tabLst/>
              <a:defRPr/>
            </a:pPr>
            <a:r>
              <a:rPr kumimoji="0" lang="en-US" b="1" i="0" u="sng"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800" b="1" i="0"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Luyện</a:t>
            </a:r>
            <a:r>
              <a:rPr kumimoji="0" lang="en-US" sz="4800" b="1" i="0"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800" b="1" i="0"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tập</a:t>
            </a:r>
            <a:r>
              <a:rPr kumimoji="0" lang="en-US" sz="4800" b="1" i="0"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endParaRPr kumimoji="0" sz="600" b="0" i="0"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70"/>
          <p:cNvSpPr/>
          <p:nvPr/>
        </p:nvSpPr>
        <p:spPr>
          <a:xfrm>
            <a:off x="1473183" y="1461741"/>
            <a:ext cx="4114817" cy="4870168"/>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0" name="Google Shape;2230;p70"/>
          <p:cNvSpPr/>
          <p:nvPr/>
        </p:nvSpPr>
        <p:spPr>
          <a:xfrm>
            <a:off x="6228434" y="1631200"/>
            <a:ext cx="4910199" cy="4870168"/>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TextBox 10">
            <a:extLst>
              <a:ext uri="{FF2B5EF4-FFF2-40B4-BE49-F238E27FC236}">
                <a16:creationId xmlns:a16="http://schemas.microsoft.com/office/drawing/2014/main" id="{6E4557B9-6954-8731-400E-CF2325524725}"/>
              </a:ext>
            </a:extLst>
          </p:cNvPr>
          <p:cNvSpPr txBox="1"/>
          <p:nvPr/>
        </p:nvSpPr>
        <p:spPr>
          <a:xfrm>
            <a:off x="1725115" y="2328028"/>
            <a:ext cx="3670151" cy="3539430"/>
          </a:xfrm>
          <a:prstGeom prst="rect">
            <a:avLst/>
          </a:prstGeom>
          <a:noFill/>
        </p:spPr>
        <p:txBody>
          <a:bodyPr wrap="square">
            <a:spAutoFit/>
          </a:bodyPr>
          <a:lstStyle/>
          <a:p>
            <a:pPr algn="just"/>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yếu tố tự sự với cốt truyện, câu chuyện, nhân vật, lời kể,… (nhưng nó chỉ làm nền cho tiếng nói trữ tình và chịu sự chi phối của mạch cảm xúc trong tác phẩm</a:t>
            </a:r>
            <a:endParaRPr lang="vi-VN" sz="2800" b="1"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228434" y="1873120"/>
            <a:ext cx="4689288" cy="4832092"/>
          </a:xfrm>
          <a:prstGeom prst="rect">
            <a:avLst/>
          </a:prstGeom>
          <a:ln>
            <a:noFill/>
          </a:ln>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hiểu cảm xúc, tâm trạng của nhân vật trữ tình.</a:t>
            </a:r>
          </a:p>
          <a:p>
            <a:pPr algn="just"/>
            <a:r>
              <a:rPr lang="en-US" sz="2800" b="1" i="1">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 ngữ trong truyện thơ dân gian giản dị, chất phác, giàu hình ảnhgiàu hình ảnh, gắn liền với cách tư duy hình ảnh rất đặc trưng của những người sống hòa đồng, gắn bó với đất đai, muông thú, cỏ cây,…</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endParaRPr lang="en-US" sz="2800" b="1" i="1" dirty="0">
              <a:solidFill>
                <a:srgbClr val="0070C0"/>
              </a:solidFill>
            </a:endParaRPr>
          </a:p>
        </p:txBody>
      </p:sp>
      <p:sp>
        <p:nvSpPr>
          <p:cNvPr id="4" name="Text Box 4">
            <a:extLst>
              <a:ext uri="{FF2B5EF4-FFF2-40B4-BE49-F238E27FC236}">
                <a16:creationId xmlns:a16="http://schemas.microsoft.com/office/drawing/2014/main" id="{95E44F9E-1643-E6FF-D4B4-36AA81D7B401}"/>
              </a:ext>
            </a:extLst>
          </p:cNvPr>
          <p:cNvSpPr txBox="1">
            <a:spLocks noChangeArrowheads="1"/>
          </p:cNvSpPr>
          <p:nvPr/>
        </p:nvSpPr>
        <p:spPr bwMode="auto">
          <a:xfrm>
            <a:off x="3018865" y="356632"/>
            <a:ext cx="64289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spcBef>
                <a:spcPct val="50000"/>
              </a:spcBef>
            </a:pPr>
            <a:r>
              <a:rPr lang="fi-FI" altLang="en-US" sz="5000" b="1" i="1">
                <a:solidFill>
                  <a:srgbClr val="6600CC"/>
                </a:solidFill>
                <a:cs typeface="Times New Roman" panose="02020603050405020304" pitchFamily="18" charset="0"/>
              </a:rPr>
              <a:t>Cách đọc truyện thơ</a:t>
            </a:r>
          </a:p>
        </p:txBody>
      </p:sp>
    </p:spTree>
    <p:extLst>
      <p:ext uri="{BB962C8B-B14F-4D97-AF65-F5344CB8AC3E}">
        <p14:creationId xmlns:p14="http://schemas.microsoft.com/office/powerpoint/2010/main" val="655765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29"/>
                                        </p:tgtEl>
                                        <p:attrNameLst>
                                          <p:attrName>style.visibility</p:attrName>
                                        </p:attrNameLst>
                                      </p:cBhvr>
                                      <p:to>
                                        <p:strVal val="visible"/>
                                      </p:to>
                                    </p:set>
                                    <p:animEffect transition="in" filter="fade">
                                      <p:cBhvr>
                                        <p:cTn id="17" dur="1000"/>
                                        <p:tgtEl>
                                          <p:spTgt spid="2229"/>
                                        </p:tgtEl>
                                      </p:cBhvr>
                                    </p:animEffect>
                                    <p:anim calcmode="lin" valueType="num">
                                      <p:cBhvr>
                                        <p:cTn id="18" dur="1000" fill="hold"/>
                                        <p:tgtEl>
                                          <p:spTgt spid="2229"/>
                                        </p:tgtEl>
                                        <p:attrNameLst>
                                          <p:attrName>ppt_x</p:attrName>
                                        </p:attrNameLst>
                                      </p:cBhvr>
                                      <p:tavLst>
                                        <p:tav tm="0">
                                          <p:val>
                                            <p:strVal val="#ppt_x"/>
                                          </p:val>
                                        </p:tav>
                                        <p:tav tm="100000">
                                          <p:val>
                                            <p:strVal val="#ppt_x"/>
                                          </p:val>
                                        </p:tav>
                                      </p:tavLst>
                                    </p:anim>
                                    <p:anim calcmode="lin" valueType="num">
                                      <p:cBhvr>
                                        <p:cTn id="19" dur="1000" fill="hold"/>
                                        <p:tgtEl>
                                          <p:spTgt spid="22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30"/>
                                        </p:tgtEl>
                                        <p:attrNameLst>
                                          <p:attrName>style.visibility</p:attrName>
                                        </p:attrNameLst>
                                      </p:cBhvr>
                                      <p:to>
                                        <p:strVal val="visible"/>
                                      </p:to>
                                    </p:set>
                                    <p:animEffect transition="in" filter="fade">
                                      <p:cBhvr>
                                        <p:cTn id="29" dur="1000"/>
                                        <p:tgtEl>
                                          <p:spTgt spid="2230"/>
                                        </p:tgtEl>
                                      </p:cBhvr>
                                    </p:animEffect>
                                    <p:anim calcmode="lin" valueType="num">
                                      <p:cBhvr>
                                        <p:cTn id="30" dur="1000" fill="hold"/>
                                        <p:tgtEl>
                                          <p:spTgt spid="2230"/>
                                        </p:tgtEl>
                                        <p:attrNameLst>
                                          <p:attrName>ppt_x</p:attrName>
                                        </p:attrNameLst>
                                      </p:cBhvr>
                                      <p:tavLst>
                                        <p:tav tm="0">
                                          <p:val>
                                            <p:strVal val="#ppt_x"/>
                                          </p:val>
                                        </p:tav>
                                        <p:tav tm="100000">
                                          <p:val>
                                            <p:strVal val="#ppt_x"/>
                                          </p:val>
                                        </p:tav>
                                      </p:tavLst>
                                    </p:anim>
                                    <p:anim calcmode="lin" valueType="num">
                                      <p:cBhvr>
                                        <p:cTn id="31" dur="1000" fill="hold"/>
                                        <p:tgtEl>
                                          <p:spTgt spid="2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9" grpId="0" animBg="1"/>
      <p:bldP spid="2230" grpId="0" animBg="1"/>
      <p:bldP spid="11"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F7AFFC6B-A783-651F-5DA6-3AB813095615}"/>
              </a:ext>
            </a:extLst>
          </p:cNvPr>
          <p:cNvPicPr>
            <a:picLocks noChangeAspect="1"/>
          </p:cNvPicPr>
          <p:nvPr/>
        </p:nvPicPr>
        <p:blipFill>
          <a:blip r:embed="rId5"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289444" y="-968992"/>
            <a:ext cx="11902556" cy="7935036"/>
          </a:xfrm>
          <a:prstGeom prst="rect">
            <a:avLst/>
          </a:prstGeom>
        </p:spPr>
      </p:pic>
      <p:sp>
        <p:nvSpPr>
          <p:cNvPr id="5" name="副标题 4">
            <a:extLst>
              <a:ext uri="{FF2B5EF4-FFF2-40B4-BE49-F238E27FC236}">
                <a16:creationId xmlns:a16="http://schemas.microsoft.com/office/drawing/2014/main" id="{CD7E53FC-82BB-4934-BCCC-43307DA7F2FB}"/>
              </a:ext>
            </a:extLst>
          </p:cNvPr>
          <p:cNvSpPr>
            <a:spLocks noGrp="1"/>
          </p:cNvSpPr>
          <p:nvPr>
            <p:ph type="subTitle" idx="1"/>
            <p:custDataLst>
              <p:tags r:id="rId2"/>
            </p:custDataLst>
          </p:nvPr>
        </p:nvSpPr>
        <p:spPr>
          <a:xfrm>
            <a:off x="2511883" y="2546323"/>
            <a:ext cx="7457678" cy="1765353"/>
          </a:xfrm>
        </p:spPr>
        <p:txBody>
          <a:bodyPr>
            <a:noAutofit/>
          </a:bodyPr>
          <a:lstStyle/>
          <a:p>
            <a:pPr>
              <a:lnSpc>
                <a:spcPct val="100000"/>
              </a:lnSpc>
            </a:pPr>
            <a:r>
              <a:rPr lang="en-US" altLang="zh-CN" sz="8000" b="1">
                <a:effectLst>
                  <a:outerShdw dist="50800" dir="1260000" algn="tl">
                    <a:srgbClr val="E3861F"/>
                  </a:outerShdw>
                </a:effectLst>
                <a:cs typeface="+mn-ea"/>
                <a:sym typeface="+mn-lt"/>
              </a:rPr>
              <a:t>VẬN DỤNG</a:t>
            </a:r>
            <a:endParaRPr lang="en-US" altLang="zh-CN" sz="8000" b="1" dirty="0">
              <a:effectLst>
                <a:outerShdw dist="50800" dir="1260000" algn="tl">
                  <a:srgbClr val="E3861F"/>
                </a:outerShdw>
              </a:effectLst>
              <a:cs typeface="+mn-ea"/>
              <a:sym typeface="+mn-lt"/>
            </a:endParaRPr>
          </a:p>
        </p:txBody>
      </p:sp>
    </p:spTree>
    <p:custDataLst>
      <p:tags r:id="rId1"/>
    </p:custDataLst>
    <p:extLst>
      <p:ext uri="{BB962C8B-B14F-4D97-AF65-F5344CB8AC3E}">
        <p14:creationId xmlns:p14="http://schemas.microsoft.com/office/powerpoint/2010/main" val="26708357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0E7D2-D5C5-3ADB-E4C6-802132D1EFE3}"/>
              </a:ext>
            </a:extLst>
          </p:cNvPr>
          <p:cNvSpPr>
            <a:spLocks noGrp="1"/>
          </p:cNvSpPr>
          <p:nvPr>
            <p:ph idx="1"/>
          </p:nvPr>
        </p:nvSpPr>
        <p:spPr>
          <a:xfrm>
            <a:off x="609600" y="254001"/>
            <a:ext cx="10972800" cy="5872164"/>
          </a:xfrm>
        </p:spPr>
        <p:txBody>
          <a:bodyPr/>
          <a:lstStyle/>
          <a:p>
            <a:pPr marL="0" indent="0" algn="ctr">
              <a:buNone/>
            </a:pPr>
            <a:r>
              <a:rPr lang="en-US" sz="3200" b="1">
                <a:latin typeface="Times New Roman" panose="02020603050405020304" pitchFamily="18" charset="0"/>
                <a:cs typeface="Times New Roman" panose="02020603050405020304" pitchFamily="18" charset="0"/>
              </a:rPr>
              <a:t>Kết nối đọc-viết( Hướng dẫn học sinh về nhà)</a:t>
            </a:r>
          </a:p>
          <a:p>
            <a:pPr algn="just"/>
            <a:r>
              <a:rPr lang="en-US" sz="3200" i="1">
                <a:latin typeface="Times New Roman" panose="02020603050405020304" pitchFamily="18" charset="0"/>
                <a:cs typeface="Times New Roman" panose="02020603050405020304" pitchFamily="18" charset="0"/>
              </a:rPr>
              <a:t>Viết đoạn văn ( khoảng 150 chữ) phân tích một đoạn thơ trong văn bản “ Lời tiễn dặn” đã để lại cho anh/chị ấn tượng thật sự sâu sắc.</a:t>
            </a:r>
          </a:p>
          <a:p>
            <a:endParaRPr lang="vi-VN"/>
          </a:p>
        </p:txBody>
      </p:sp>
    </p:spTree>
    <p:extLst>
      <p:ext uri="{BB962C8B-B14F-4D97-AF65-F5344CB8AC3E}">
        <p14:creationId xmlns:p14="http://schemas.microsoft.com/office/powerpoint/2010/main" val="310024290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DB26-FC91-D8D3-284D-358A499C20BE}"/>
              </a:ext>
            </a:extLst>
          </p:cNvPr>
          <p:cNvSpPr>
            <a:spLocks noGrp="1"/>
          </p:cNvSpPr>
          <p:nvPr>
            <p:ph type="title"/>
          </p:nvPr>
        </p:nvSpPr>
        <p:spPr>
          <a:xfrm>
            <a:off x="609600" y="0"/>
            <a:ext cx="10972800" cy="690562"/>
          </a:xfrm>
        </p:spPr>
        <p:txBody>
          <a:bodyPr/>
          <a:lstStyle/>
          <a:p>
            <a:r>
              <a:rPr lang="en-US" sz="2800" b="1">
                <a:latin typeface="Times New Roman" panose="02020603050405020304" pitchFamily="18" charset="0"/>
                <a:cs typeface="Times New Roman" panose="02020603050405020304" pitchFamily="18" charset="0"/>
              </a:rPr>
              <a:t>Bảng kiểm đánh giá</a:t>
            </a:r>
            <a:endParaRPr lang="vi-VN" sz="2800" b="1">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FE079814-246D-1E3F-4C74-B8E69BCF44FC}"/>
              </a:ext>
            </a:extLst>
          </p:cNvPr>
          <p:cNvGraphicFramePr>
            <a:graphicFrameLocks noGrp="1"/>
          </p:cNvGraphicFramePr>
          <p:nvPr>
            <p:ph idx="1"/>
            <p:extLst>
              <p:ext uri="{D42A27DB-BD31-4B8C-83A1-F6EECF244321}">
                <p14:modId xmlns:p14="http://schemas.microsoft.com/office/powerpoint/2010/main" val="369131963"/>
              </p:ext>
            </p:extLst>
          </p:nvPr>
        </p:nvGraphicFramePr>
        <p:xfrm>
          <a:off x="91440" y="508000"/>
          <a:ext cx="11907520" cy="6412709"/>
        </p:xfrm>
        <a:graphic>
          <a:graphicData uri="http://schemas.openxmlformats.org/drawingml/2006/table">
            <a:tbl>
              <a:tblPr>
                <a:tableStyleId>{5C22544A-7EE6-4342-B048-85BDC9FD1C3A}</a:tableStyleId>
              </a:tblPr>
              <a:tblGrid>
                <a:gridCol w="3248591">
                  <a:extLst>
                    <a:ext uri="{9D8B030D-6E8A-4147-A177-3AD203B41FA5}">
                      <a16:colId xmlns:a16="http://schemas.microsoft.com/office/drawing/2014/main" val="4035827694"/>
                    </a:ext>
                  </a:extLst>
                </a:gridCol>
                <a:gridCol w="2961951">
                  <a:extLst>
                    <a:ext uri="{9D8B030D-6E8A-4147-A177-3AD203B41FA5}">
                      <a16:colId xmlns:a16="http://schemas.microsoft.com/office/drawing/2014/main" val="2328499729"/>
                    </a:ext>
                  </a:extLst>
                </a:gridCol>
                <a:gridCol w="2890291">
                  <a:extLst>
                    <a:ext uri="{9D8B030D-6E8A-4147-A177-3AD203B41FA5}">
                      <a16:colId xmlns:a16="http://schemas.microsoft.com/office/drawing/2014/main" val="1627785776"/>
                    </a:ext>
                  </a:extLst>
                </a:gridCol>
                <a:gridCol w="2806687">
                  <a:extLst>
                    <a:ext uri="{9D8B030D-6E8A-4147-A177-3AD203B41FA5}">
                      <a16:colId xmlns:a16="http://schemas.microsoft.com/office/drawing/2014/main" val="1237799712"/>
                    </a:ext>
                  </a:extLst>
                </a:gridCol>
              </a:tblGrid>
              <a:tr h="433581">
                <a:tc rowSpan="2">
                  <a:txBody>
                    <a:bodyPr/>
                    <a:lstStyle/>
                    <a:p>
                      <a:pPr algn="ctr">
                        <a:lnSpc>
                          <a:spcPct val="115000"/>
                        </a:lnSpc>
                        <a:spcAft>
                          <a:spcPts val="1000"/>
                        </a:spcAft>
                      </a:pPr>
                      <a:r>
                        <a:rPr lang="vi-VN" sz="2400" b="1">
                          <a:effectLst/>
                          <a:latin typeface="+mj-lt"/>
                          <a:cs typeface="Times New Roman" panose="02020603050405020304" pitchFamily="18" charset="0"/>
                        </a:rPr>
                        <a:t>Tiêu chí</a:t>
                      </a:r>
                      <a:endParaRPr lang="vi-VN" sz="2400" b="1">
                        <a:effectLst/>
                        <a:latin typeface="+mj-lt"/>
                        <a:ea typeface="Calibri" panose="020F0502020204030204" pitchFamily="34" charset="0"/>
                        <a:cs typeface="Times New Roman" panose="02020603050405020304" pitchFamily="18" charset="0"/>
                      </a:endParaRPr>
                    </a:p>
                  </a:txBody>
                  <a:tcPr marL="55072" marR="55072" marT="0" marB="0"/>
                </a:tc>
                <a:tc gridSpan="3">
                  <a:txBody>
                    <a:bodyPr/>
                    <a:lstStyle/>
                    <a:p>
                      <a:pPr algn="ctr">
                        <a:lnSpc>
                          <a:spcPct val="115000"/>
                        </a:lnSpc>
                        <a:spcAft>
                          <a:spcPts val="1000"/>
                        </a:spcAft>
                      </a:pPr>
                      <a:r>
                        <a:rPr lang="vi-VN" sz="2400" b="1">
                          <a:effectLst/>
                          <a:latin typeface="+mj-lt"/>
                        </a:rPr>
                        <a:t>Mức độ</a:t>
                      </a:r>
                      <a:endParaRPr lang="vi-VN" sz="2400" b="1">
                        <a:effectLst/>
                        <a:latin typeface="+mj-lt"/>
                        <a:ea typeface="Calibri" panose="020F0502020204030204" pitchFamily="34" charset="0"/>
                        <a:cs typeface="Times New Roman" panose="02020603050405020304" pitchFamily="18" charset="0"/>
                      </a:endParaRPr>
                    </a:p>
                  </a:txBody>
                  <a:tcPr marL="55072" marR="55072"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633654266"/>
                  </a:ext>
                </a:extLst>
              </a:tr>
              <a:tr h="645387">
                <a:tc vMerge="1">
                  <a:txBody>
                    <a:bodyPr/>
                    <a:lstStyle/>
                    <a:p>
                      <a:endParaRPr lang="vi-VN"/>
                    </a:p>
                  </a:txBody>
                  <a:tcPr/>
                </a:tc>
                <a:tc>
                  <a:txBody>
                    <a:bodyPr/>
                    <a:lstStyle/>
                    <a:p>
                      <a:pPr algn="ctr">
                        <a:lnSpc>
                          <a:spcPct val="115000"/>
                        </a:lnSpc>
                        <a:spcAft>
                          <a:spcPts val="1000"/>
                        </a:spcAft>
                      </a:pPr>
                      <a:r>
                        <a:rPr lang="vi-VN" sz="2400" b="1">
                          <a:effectLst/>
                          <a:latin typeface="+mj-lt"/>
                          <a:cs typeface="Times New Roman" panose="02020603050405020304" pitchFamily="18" charset="0"/>
                        </a:rPr>
                        <a:t>Cần cố gắng (0-4 đ)</a:t>
                      </a:r>
                      <a:endParaRPr lang="vi-VN" sz="2400" b="1">
                        <a:effectLst/>
                        <a:latin typeface="+mj-lt"/>
                        <a:ea typeface="Calibri" panose="020F0502020204030204" pitchFamily="34" charset="0"/>
                        <a:cs typeface="Times New Roman" panose="02020603050405020304" pitchFamily="18" charset="0"/>
                      </a:endParaRPr>
                    </a:p>
                  </a:txBody>
                  <a:tcPr marL="55072" marR="55072" marT="0" marB="0"/>
                </a:tc>
                <a:tc>
                  <a:txBody>
                    <a:bodyPr/>
                    <a:lstStyle/>
                    <a:p>
                      <a:pPr>
                        <a:lnSpc>
                          <a:spcPct val="115000"/>
                        </a:lnSpc>
                        <a:spcAft>
                          <a:spcPts val="1000"/>
                        </a:spcAft>
                      </a:pPr>
                      <a:r>
                        <a:rPr lang="vi-VN" sz="2400" b="1">
                          <a:effectLst/>
                          <a:latin typeface="+mj-lt"/>
                          <a:cs typeface="Times New Roman" panose="02020603050405020304" pitchFamily="18" charset="0"/>
                        </a:rPr>
                        <a:t>Đã làm tốt (5-7 đ)</a:t>
                      </a:r>
                      <a:endParaRPr lang="vi-VN" sz="2400" b="1">
                        <a:effectLst/>
                        <a:latin typeface="+mj-lt"/>
                        <a:ea typeface="Calibri" panose="020F0502020204030204" pitchFamily="34" charset="0"/>
                        <a:cs typeface="Times New Roman" panose="02020603050405020304" pitchFamily="18" charset="0"/>
                      </a:endParaRPr>
                    </a:p>
                  </a:txBody>
                  <a:tcPr marL="55072" marR="55072" marT="0" marB="0"/>
                </a:tc>
                <a:tc>
                  <a:txBody>
                    <a:bodyPr/>
                    <a:lstStyle/>
                    <a:p>
                      <a:pPr algn="ctr">
                        <a:lnSpc>
                          <a:spcPct val="115000"/>
                        </a:lnSpc>
                        <a:spcAft>
                          <a:spcPts val="1000"/>
                        </a:spcAft>
                      </a:pPr>
                      <a:r>
                        <a:rPr lang="vi-VN" sz="2400" b="1">
                          <a:effectLst/>
                          <a:latin typeface="+mj-lt"/>
                          <a:cs typeface="Times New Roman" panose="02020603050405020304" pitchFamily="18" charset="0"/>
                        </a:rPr>
                        <a:t>Rất xuất sắc (8-10 đ)</a:t>
                      </a:r>
                      <a:endParaRPr lang="vi-VN" sz="2400" b="1">
                        <a:effectLst/>
                        <a:latin typeface="+mj-lt"/>
                        <a:ea typeface="Calibri" panose="020F0502020204030204" pitchFamily="34" charset="0"/>
                        <a:cs typeface="Times New Roman" panose="02020603050405020304" pitchFamily="18" charset="0"/>
                      </a:endParaRPr>
                    </a:p>
                  </a:txBody>
                  <a:tcPr marL="55072" marR="55072" marT="0" marB="0"/>
                </a:tc>
                <a:extLst>
                  <a:ext uri="{0D108BD9-81ED-4DB2-BD59-A6C34878D82A}">
                    <a16:rowId xmlns:a16="http://schemas.microsoft.com/office/drawing/2014/main" val="2004252432"/>
                  </a:ext>
                </a:extLst>
              </a:tr>
              <a:tr h="2872015">
                <a:tc>
                  <a:txBody>
                    <a:bodyPr/>
                    <a:lstStyle/>
                    <a:p>
                      <a:pPr marL="52705" algn="just"/>
                      <a:r>
                        <a:rPr lang="vi-VN" sz="2400">
                          <a:effectLst/>
                          <a:latin typeface="Times New Roman" panose="02020603050405020304" pitchFamily="18" charset="0"/>
                          <a:cs typeface="Times New Roman" panose="02020603050405020304" pitchFamily="18" charset="0"/>
                        </a:rPr>
                        <a:t>1. Đảm bảo hình thức đoạn văn, dung lượng. </a:t>
                      </a:r>
                    </a:p>
                    <a:p>
                      <a:pPr marL="52705" algn="just"/>
                      <a:r>
                        <a:rPr lang="vi-VN" sz="2400">
                          <a:effectLst/>
                          <a:latin typeface="Times New Roman" panose="02020603050405020304" pitchFamily="18" charset="0"/>
                          <a:cs typeface="Times New Roman" panose="02020603050405020304" pitchFamily="18" charset="0"/>
                        </a:rPr>
                        <a:t>(3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Bài làm còn sơ sài, trình bày cẩu thả.</a:t>
                      </a:r>
                    </a:p>
                    <a:p>
                      <a:pPr algn="just"/>
                      <a:r>
                        <a:rPr lang="vi-VN" sz="2400">
                          <a:effectLst/>
                          <a:latin typeface="Times New Roman" panose="02020603050405020304" pitchFamily="18" charset="0"/>
                          <a:cs typeface="Times New Roman" panose="02020603050405020304" pitchFamily="18" charset="0"/>
                        </a:rPr>
                        <a:t>- Sai lỗi chính tả, sai kết cấu đoạn.</a:t>
                      </a:r>
                    </a:p>
                    <a:p>
                      <a:pPr algn="just"/>
                      <a:r>
                        <a:rPr lang="vi-VN" sz="2400">
                          <a:effectLst/>
                          <a:latin typeface="Times New Roman" panose="02020603050405020304" pitchFamily="18" charset="0"/>
                          <a:cs typeface="Times New Roman" panose="02020603050405020304" pitchFamily="18" charset="0"/>
                        </a:rPr>
                        <a:t> (1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Bài làm tương đối đẩy đủ, chỉn chu.</a:t>
                      </a:r>
                    </a:p>
                    <a:p>
                      <a:pPr algn="just"/>
                      <a:r>
                        <a:rPr lang="vi-VN" sz="2400">
                          <a:effectLst/>
                          <a:latin typeface="Times New Roman" panose="02020603050405020304" pitchFamily="18" charset="0"/>
                          <a:cs typeface="Times New Roman" panose="02020603050405020304" pitchFamily="18" charset="0"/>
                        </a:rPr>
                        <a:t>- Trình bày cẩn thận. Chuẩn kết cấu đoạn, không có lỗi chính tả.</a:t>
                      </a:r>
                    </a:p>
                    <a:p>
                      <a:pPr algn="just"/>
                      <a:r>
                        <a:rPr lang="vi-VN" sz="2400">
                          <a:effectLst/>
                          <a:latin typeface="Times New Roman" panose="02020603050405020304" pitchFamily="18" charset="0"/>
                          <a:cs typeface="Times New Roman" panose="02020603050405020304" pitchFamily="18" charset="0"/>
                        </a:rPr>
                        <a:t>(2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Bài làm tương đối đầy đủ, chỉn chu.</a:t>
                      </a:r>
                    </a:p>
                    <a:p>
                      <a:pPr algn="just"/>
                      <a:r>
                        <a:rPr lang="vi-VN" sz="2400">
                          <a:effectLst/>
                          <a:latin typeface="Times New Roman" panose="02020603050405020304" pitchFamily="18" charset="0"/>
                          <a:cs typeface="Times New Roman" panose="02020603050405020304" pitchFamily="18" charset="0"/>
                        </a:rPr>
                        <a:t>- Trình bày cẩn thận, chuẩn kết cấu đoạn. </a:t>
                      </a:r>
                    </a:p>
                    <a:p>
                      <a:pPr algn="just"/>
                      <a:r>
                        <a:rPr lang="vi-VN" sz="2400">
                          <a:effectLst/>
                          <a:latin typeface="Times New Roman" panose="02020603050405020304" pitchFamily="18" charset="0"/>
                          <a:cs typeface="Times New Roman" panose="02020603050405020304" pitchFamily="18" charset="0"/>
                        </a:rPr>
                        <a:t>- Không có lỗi chính tả. Có sự sáng tạo.</a:t>
                      </a:r>
                    </a:p>
                    <a:p>
                      <a:pPr algn="just"/>
                      <a:r>
                        <a:rPr lang="vi-VN" sz="2400">
                          <a:effectLst/>
                          <a:latin typeface="Times New Roman" panose="02020603050405020304" pitchFamily="18" charset="0"/>
                          <a:cs typeface="Times New Roman" panose="02020603050405020304" pitchFamily="18" charset="0"/>
                        </a:rPr>
                        <a:t> (3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extLst>
                  <a:ext uri="{0D108BD9-81ED-4DB2-BD59-A6C34878D82A}">
                    <a16:rowId xmlns:a16="http://schemas.microsoft.com/office/drawing/2014/main" val="3583448557"/>
                  </a:ext>
                </a:extLst>
              </a:tr>
              <a:tr h="2461726">
                <a:tc>
                  <a:txBody>
                    <a:bodyPr/>
                    <a:lstStyle/>
                    <a:p>
                      <a:pPr marL="52705" algn="just"/>
                      <a:r>
                        <a:rPr lang="vi-VN" sz="2400">
                          <a:effectLst/>
                          <a:latin typeface="Times New Roman" panose="02020603050405020304" pitchFamily="18" charset="0"/>
                          <a:cs typeface="Times New Roman" panose="02020603050405020304" pitchFamily="18" charset="0"/>
                        </a:rPr>
                        <a:t>2. Về nội dung</a:t>
                      </a:r>
                    </a:p>
                    <a:p>
                      <a:pPr marL="52705" algn="just"/>
                      <a:r>
                        <a:rPr lang="vi-VN" sz="2400">
                          <a:effectLst/>
                          <a:latin typeface="Times New Roman" panose="02020603050405020304" pitchFamily="18" charset="0"/>
                          <a:cs typeface="Times New Roman" panose="02020603050405020304" pitchFamily="18" charset="0"/>
                        </a:rPr>
                        <a:t>(7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Nội dung sơ sài mới dừng ở mức độ biết và nhận diện.</a:t>
                      </a:r>
                    </a:p>
                    <a:p>
                      <a:pPr algn="just"/>
                      <a:r>
                        <a:rPr lang="vi-VN" sz="2400">
                          <a:effectLst/>
                          <a:latin typeface="Times New Roman" panose="02020603050405020304" pitchFamily="18" charset="0"/>
                          <a:cs typeface="Times New Roman" panose="02020603050405020304" pitchFamily="18" charset="0"/>
                        </a:rPr>
                        <a:t>(1-4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Nội dung đúng, đủ trọng tâm.</a:t>
                      </a:r>
                    </a:p>
                    <a:p>
                      <a:pPr algn="just"/>
                      <a:r>
                        <a:rPr lang="vi-VN" sz="2400">
                          <a:effectLst/>
                          <a:latin typeface="Times New Roman" panose="02020603050405020304" pitchFamily="18" charset="0"/>
                          <a:cs typeface="Times New Roman" panose="02020603050405020304" pitchFamily="18" charset="0"/>
                        </a:rPr>
                        <a:t>- Có ít nhất 1-2 ý mở rộng, nâng cao.</a:t>
                      </a:r>
                    </a:p>
                    <a:p>
                      <a:pPr algn="just"/>
                      <a:r>
                        <a:rPr lang="vi-VN" sz="2400">
                          <a:effectLst/>
                          <a:latin typeface="Times New Roman" panose="02020603050405020304" pitchFamily="18" charset="0"/>
                          <a:cs typeface="Times New Roman" panose="02020603050405020304" pitchFamily="18" charset="0"/>
                        </a:rPr>
                        <a:t>(5-6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tc>
                  <a:txBody>
                    <a:bodyPr/>
                    <a:lstStyle/>
                    <a:p>
                      <a:pPr algn="just"/>
                      <a:r>
                        <a:rPr lang="vi-VN" sz="2400">
                          <a:effectLst/>
                          <a:latin typeface="Times New Roman" panose="02020603050405020304" pitchFamily="18" charset="0"/>
                          <a:cs typeface="Times New Roman" panose="02020603050405020304" pitchFamily="18" charset="0"/>
                        </a:rPr>
                        <a:t>- Nội dung đúng, đủ và trọng tâm.</a:t>
                      </a:r>
                    </a:p>
                    <a:p>
                      <a:pPr algn="just"/>
                      <a:r>
                        <a:rPr lang="vi-VN" sz="2400">
                          <a:effectLst/>
                          <a:latin typeface="Times New Roman" panose="02020603050405020304" pitchFamily="18" charset="0"/>
                          <a:cs typeface="Times New Roman" panose="02020603050405020304" pitchFamily="18" charset="0"/>
                        </a:rPr>
                        <a:t>- Có ít nhất 1-2 ý mở rộng nâng cao . Có sự sáng tạo. </a:t>
                      </a:r>
                    </a:p>
                    <a:p>
                      <a:pPr algn="just"/>
                      <a:r>
                        <a:rPr lang="vi-VN" sz="2400">
                          <a:effectLst/>
                          <a:latin typeface="Times New Roman" panose="02020603050405020304" pitchFamily="18" charset="0"/>
                          <a:cs typeface="Times New Roman" panose="02020603050405020304" pitchFamily="18" charset="0"/>
                        </a:rPr>
                        <a:t>(7 điểm)</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5072" marR="55072" marT="0" marB="0"/>
                </a:tc>
                <a:extLst>
                  <a:ext uri="{0D108BD9-81ED-4DB2-BD59-A6C34878D82A}">
                    <a16:rowId xmlns:a16="http://schemas.microsoft.com/office/drawing/2014/main" val="1268291821"/>
                  </a:ext>
                </a:extLst>
              </a:tr>
            </a:tbl>
          </a:graphicData>
        </a:graphic>
      </p:graphicFrame>
    </p:spTree>
    <p:extLst>
      <p:ext uri="{BB962C8B-B14F-4D97-AF65-F5344CB8AC3E}">
        <p14:creationId xmlns:p14="http://schemas.microsoft.com/office/powerpoint/2010/main" val="312916387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referRelativeResize="0">
            <a:picLocks noChangeAspect="1" noChangeArrowheads="1"/>
          </p:cNvPicPr>
          <p:nvPr/>
        </p:nvPicPr>
        <p:blipFill>
          <a:blip r:embed="rId2"/>
          <a:srcRect/>
          <a:stretch>
            <a:fillRect/>
          </a:stretch>
        </p:blipFill>
        <p:spPr bwMode="auto">
          <a:xfrm>
            <a:off x="152400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pic>
      <p:pic>
        <p:nvPicPr>
          <p:cNvPr id="37891" name="Picture 3" descr="H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36"/>
          <p:cNvSpPr txBox="1">
            <a:spLocks noChangeArrowheads="1"/>
          </p:cNvSpPr>
          <p:nvPr/>
        </p:nvSpPr>
        <p:spPr bwMode="auto">
          <a:xfrm>
            <a:off x="3276600" y="2590801"/>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i="1">
                <a:solidFill>
                  <a:srgbClr val="FF0000"/>
                </a:solidFill>
                <a:latin typeface="Times New Roman" panose="02020603050405020304" pitchFamily="18" charset="0"/>
              </a:rPr>
              <a:t>CẢM ƠN  QUÝ THẦY CÔ VÀ CÁC EM HỌC SINH</a:t>
            </a:r>
          </a:p>
        </p:txBody>
      </p:sp>
    </p:spTree>
    <p:extLst>
      <p:ext uri="{BB962C8B-B14F-4D97-AF65-F5344CB8AC3E}">
        <p14:creationId xmlns:p14="http://schemas.microsoft.com/office/powerpoint/2010/main" val="20179164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9"/>
        <p:cNvGrpSpPr/>
        <p:nvPr/>
      </p:nvGrpSpPr>
      <p:grpSpPr>
        <a:xfrm>
          <a:off x="0" y="0"/>
          <a:ext cx="0" cy="0"/>
          <a:chOff x="0" y="0"/>
          <a:chExt cx="0" cy="0"/>
        </a:xfrm>
      </p:grpSpPr>
      <p:sp useBgFill="1">
        <p:nvSpPr>
          <p:cNvPr id="1358" name="Rectangle 135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9" name="Group 135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47" name="Rectangle 134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Rectangle 135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Rectangle 134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1" name="Rectangle 135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Google Shape;1339;p46"/>
          <p:cNvSpPr txBox="1">
            <a:spLocks noGrp="1"/>
          </p:cNvSpPr>
          <p:nvPr>
            <p:ph type="title" idx="9"/>
          </p:nvPr>
        </p:nvSpPr>
        <p:spPr>
          <a:xfrm>
            <a:off x="2092085" y="854054"/>
            <a:ext cx="2860101" cy="1035781"/>
          </a:xfrm>
          <a:prstGeom prst="rect">
            <a:avLst/>
          </a:prstGeom>
        </p:spPr>
        <p:txBody>
          <a:bodyPr spcFirstLastPara="1" vert="horz" lIns="91440" tIns="45720" rIns="91440" bIns="45720" rtlCol="0" anchor="ctr" anchorCtr="0">
            <a:normAutofit/>
          </a:bodyPr>
          <a:lstStyle/>
          <a:p>
            <a:pPr algn="l">
              <a:spcBef>
                <a:spcPct val="0"/>
              </a:spcBef>
            </a:pPr>
            <a:r>
              <a:rPr lang="en-US" sz="3200" b="1" kern="1200" dirty="0">
                <a:solidFill>
                  <a:srgbClr val="FFC000"/>
                </a:solidFill>
                <a:latin typeface="Times New Roman" panose="02020603050405020304" pitchFamily="18" charset="0"/>
                <a:ea typeface="+mj-ea"/>
                <a:cs typeface="Times New Roman" panose="02020603050405020304" pitchFamily="18" charset="0"/>
              </a:rPr>
              <a:t>KHỞI ĐỘNG</a:t>
            </a:r>
          </a:p>
        </p:txBody>
      </p:sp>
      <p:sp>
        <p:nvSpPr>
          <p:cNvPr id="6" name="Rectangle 5"/>
          <p:cNvSpPr/>
          <p:nvPr/>
        </p:nvSpPr>
        <p:spPr>
          <a:xfrm>
            <a:off x="535670" y="2378137"/>
            <a:ext cx="5672667" cy="3677123"/>
          </a:xfrm>
          <a:prstGeom prst="rect">
            <a:avLst/>
          </a:prstGeom>
        </p:spPr>
        <p:txBody>
          <a:bodyPr vert="horz" lIns="91440" tIns="45720" rIns="91440" bIns="45720" rtlCol="0" anchor="ctr">
            <a:normAutofit/>
          </a:bodyPr>
          <a:lstStyle/>
          <a:p>
            <a:pPr algn="just">
              <a:lnSpc>
                <a:spcPct val="90000"/>
              </a:lnSpc>
              <a:spcAft>
                <a:spcPts val="600"/>
              </a:spcAft>
            </a:pPr>
            <a:endParaRPr lang="en-US" sz="2400" dirty="0">
              <a:effectLst/>
              <a:latin typeface="Times New Roman" panose="02020603050405020304" pitchFamily="18" charset="0"/>
              <a:cs typeface="Times New Roman" panose="02020603050405020304" pitchFamily="18" charset="0"/>
            </a:endParaRPr>
          </a:p>
        </p:txBody>
      </p:sp>
      <p:sp>
        <p:nvSpPr>
          <p:cNvPr id="1353" name="Rectangle 1352">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1" name="Straight Connector 136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CE7AF7-B9BD-2C99-07C0-1ADA17E873E6}"/>
              </a:ext>
            </a:extLst>
          </p:cNvPr>
          <p:cNvSpPr txBox="1"/>
          <p:nvPr/>
        </p:nvSpPr>
        <p:spPr>
          <a:xfrm>
            <a:off x="6952827" y="1399579"/>
            <a:ext cx="4173809" cy="1754326"/>
          </a:xfrm>
          <a:prstGeom prst="rect">
            <a:avLst/>
          </a:prstGeom>
          <a:noFill/>
        </p:spPr>
        <p:txBody>
          <a:bodyPr wrap="square" rtlCol="0">
            <a:spAutoFit/>
          </a:bodyPr>
          <a:lstStyle/>
          <a:p>
            <a:pPr algn="just"/>
            <a:r>
              <a:rPr lang="en-US" sz="3600">
                <a:latin typeface="Times New Roman" panose="02020603050405020304" pitchFamily="18" charset="0"/>
                <a:cs typeface="Times New Roman" panose="02020603050405020304" pitchFamily="18" charset="0"/>
              </a:rPr>
              <a:t>- Học sinh tham gia trả lời các câu hỏi trắc nghiệm </a:t>
            </a:r>
            <a:endParaRPr lang="vi-VN"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582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9DE688C9-E691-7D0D-5251-3D3D02ACCC9E}"/>
              </a:ext>
            </a:extLst>
          </p:cNvPr>
          <p:cNvSpPr>
            <a:spLocks noChangeArrowheads="1"/>
          </p:cNvSpPr>
          <p:nvPr/>
        </p:nvSpPr>
        <p:spPr bwMode="auto">
          <a:xfrm>
            <a:off x="3657600" y="533400"/>
            <a:ext cx="7010400" cy="1466850"/>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solidFill>
                  <a:schemeClr val="bg1"/>
                </a:solidFill>
                <a:latin typeface="Times New Roman" panose="02020603050405020304" pitchFamily="18" charset="0"/>
                <a:cs typeface="Times New Roman" panose="02020603050405020304" pitchFamily="18" charset="0"/>
              </a:rPr>
              <a:t>Đoạn trích “Lời tiễn dặn” là lời của ai? </a:t>
            </a:r>
            <a:endParaRPr lang="vi-VN" sz="3200">
              <a:solidFill>
                <a:schemeClr val="bg1"/>
              </a:solidFill>
              <a:latin typeface="Times New Roman" panose="02020603050405020304" pitchFamily="18" charset="0"/>
              <a:cs typeface="Times New Roman" panose="02020603050405020304" pitchFamily="18" charset="0"/>
            </a:endParaRPr>
          </a:p>
        </p:txBody>
      </p:sp>
      <p:grpSp>
        <p:nvGrpSpPr>
          <p:cNvPr id="4099" name="Group 51">
            <a:extLst>
              <a:ext uri="{FF2B5EF4-FFF2-40B4-BE49-F238E27FC236}">
                <a16:creationId xmlns:a16="http://schemas.microsoft.com/office/drawing/2014/main" id="{9A00F96F-97DF-BA7F-DFBE-E46DD9D7ACBE}"/>
              </a:ext>
            </a:extLst>
          </p:cNvPr>
          <p:cNvGrpSpPr>
            <a:grpSpLocks/>
          </p:cNvGrpSpPr>
          <p:nvPr/>
        </p:nvGrpSpPr>
        <p:grpSpPr bwMode="auto">
          <a:xfrm>
            <a:off x="1781176" y="14288"/>
            <a:ext cx="320675" cy="6858000"/>
            <a:chOff x="202295" y="-322943"/>
            <a:chExt cx="319314" cy="7180943"/>
          </a:xfrm>
        </p:grpSpPr>
        <p:sp>
          <p:nvSpPr>
            <p:cNvPr id="10" name="Rectangle 9">
              <a:extLst>
                <a:ext uri="{FF2B5EF4-FFF2-40B4-BE49-F238E27FC236}">
                  <a16:creationId xmlns:a16="http://schemas.microsoft.com/office/drawing/2014/main" id="{2160D743-9B3C-E2B6-4F94-92ED0AE09C1C}"/>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4133" name="Rectangle 10">
              <a:extLst>
                <a:ext uri="{FF2B5EF4-FFF2-40B4-BE49-F238E27FC236}">
                  <a16:creationId xmlns:a16="http://schemas.microsoft.com/office/drawing/2014/main" id="{573ED7BF-E60F-2DB2-B02A-ECD004EC0352}"/>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4" name="Rectangle 13">
              <a:extLst>
                <a:ext uri="{FF2B5EF4-FFF2-40B4-BE49-F238E27FC236}">
                  <a16:creationId xmlns:a16="http://schemas.microsoft.com/office/drawing/2014/main" id="{C2FCF7E2-AD03-32CE-EE55-E81402547015}"/>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a:extLst>
              <a:ext uri="{FF2B5EF4-FFF2-40B4-BE49-F238E27FC236}">
                <a16:creationId xmlns:a16="http://schemas.microsoft.com/office/drawing/2014/main" id="{7C54720E-EAEB-6BAB-FD28-86985FC3A486}"/>
              </a:ext>
            </a:extLst>
          </p:cNvPr>
          <p:cNvSpPr>
            <a:spLocks noChangeArrowheads="1"/>
          </p:cNvSpPr>
          <p:nvPr/>
        </p:nvSpPr>
        <p:spPr bwMode="auto">
          <a:xfrm>
            <a:off x="4038600" y="2362201"/>
            <a:ext cx="5908040" cy="822325"/>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t>. </a:t>
            </a:r>
            <a:r>
              <a:rPr lang="en-US" sz="3200">
                <a:solidFill>
                  <a:schemeClr val="bg1"/>
                </a:solidFill>
                <a:latin typeface="Times New Roman" panose="02020603050405020304" pitchFamily="18" charset="0"/>
                <a:cs typeface="Times New Roman" panose="02020603050405020304" pitchFamily="18" charset="0"/>
              </a:rPr>
              <a:t>Lời của chàng trai</a:t>
            </a:r>
            <a:endParaRPr lang="vi-VN" sz="3200">
              <a:solidFill>
                <a:schemeClr val="bg1"/>
              </a:solidFill>
              <a:latin typeface="Times New Roman" panose="02020603050405020304" pitchFamily="18" charset="0"/>
              <a:cs typeface="Times New Roman" panose="02020603050405020304" pitchFamily="18" charset="0"/>
            </a:endParaRPr>
          </a:p>
        </p:txBody>
      </p:sp>
      <p:pic>
        <p:nvPicPr>
          <p:cNvPr id="39" name="Picture 37" descr="Blue_chapterlist">
            <a:extLst>
              <a:ext uri="{FF2B5EF4-FFF2-40B4-BE49-F238E27FC236}">
                <a16:creationId xmlns:a16="http://schemas.microsoft.com/office/drawing/2014/main" id="{F3B544BA-525B-897D-9DA0-87DDA17A0D4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2620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8991F9C2-0B28-DCFB-AFDD-73E62C6120DC}"/>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2451100"/>
            <a:ext cx="1600200" cy="6731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4C0CAA8B-AED8-BA63-CC8A-AE576A9AA9A9}"/>
              </a:ext>
            </a:extLst>
          </p:cNvPr>
          <p:cNvSpPr>
            <a:spLocks noChangeArrowheads="1"/>
          </p:cNvSpPr>
          <p:nvPr/>
        </p:nvSpPr>
        <p:spPr bwMode="auto">
          <a:xfrm>
            <a:off x="2667000" y="2514600"/>
            <a:ext cx="838200"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044" name="WordArt 226">
            <a:extLst>
              <a:ext uri="{FF2B5EF4-FFF2-40B4-BE49-F238E27FC236}">
                <a16:creationId xmlns:a16="http://schemas.microsoft.com/office/drawing/2014/main" id="{43A2A734-6CF6-F30A-262E-FEA0AB5254C1}"/>
              </a:ext>
            </a:extLst>
          </p:cNvPr>
          <p:cNvSpPr>
            <a:spLocks noChangeArrowheads="1" noChangeShapeType="1" noTextEdit="1"/>
          </p:cNvSpPr>
          <p:nvPr/>
        </p:nvSpPr>
        <p:spPr bwMode="auto">
          <a:xfrm>
            <a:off x="2819401" y="259080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A</a:t>
            </a:r>
          </a:p>
        </p:txBody>
      </p:sp>
      <p:sp>
        <p:nvSpPr>
          <p:cNvPr id="4" name="AutoShape 51">
            <a:extLst>
              <a:ext uri="{FF2B5EF4-FFF2-40B4-BE49-F238E27FC236}">
                <a16:creationId xmlns:a16="http://schemas.microsoft.com/office/drawing/2014/main" id="{76DE6770-0B4A-2E34-3AE4-26B30D5926D1}"/>
              </a:ext>
            </a:extLst>
          </p:cNvPr>
          <p:cNvSpPr>
            <a:spLocks noChangeArrowheads="1"/>
          </p:cNvSpPr>
          <p:nvPr/>
        </p:nvSpPr>
        <p:spPr bwMode="auto">
          <a:xfrm>
            <a:off x="4040187" y="3521076"/>
            <a:ext cx="6094411" cy="822325"/>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a:solidFill>
                  <a:schemeClr val="bg1"/>
                </a:solidFill>
                <a:latin typeface="Times New Roman" panose="02020603050405020304" pitchFamily="18" charset="0"/>
                <a:cs typeface="Times New Roman" panose="02020603050405020304" pitchFamily="18" charset="0"/>
              </a:rPr>
              <a:t>Lời tác giả dân gian</a:t>
            </a:r>
            <a:endParaRPr lang="vi-VN" sz="3200">
              <a:solidFill>
                <a:schemeClr val="bg1"/>
              </a:solidFill>
              <a:latin typeface="Times New Roman" panose="02020603050405020304" pitchFamily="18" charset="0"/>
              <a:cs typeface="Times New Roman" panose="02020603050405020304" pitchFamily="18" charset="0"/>
            </a:endParaRPr>
          </a:p>
        </p:txBody>
      </p:sp>
      <p:pic>
        <p:nvPicPr>
          <p:cNvPr id="5" name="Picture 37" descr="Blue_chapterlist">
            <a:extLst>
              <a:ext uri="{FF2B5EF4-FFF2-40B4-BE49-F238E27FC236}">
                <a16:creationId xmlns:a16="http://schemas.microsoft.com/office/drawing/2014/main" id="{A960E964-C2FA-0732-EAB1-2F62355EFED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3763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8CAA51BE-0B6F-1752-A4A9-3365C3B53500}"/>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3541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6A391310-E3B4-DF68-9EEC-01030F0DDBF7}"/>
              </a:ext>
            </a:extLst>
          </p:cNvPr>
          <p:cNvSpPr>
            <a:spLocks noChangeArrowheads="1"/>
          </p:cNvSpPr>
          <p:nvPr/>
        </p:nvSpPr>
        <p:spPr bwMode="auto">
          <a:xfrm>
            <a:off x="2667001" y="3657600"/>
            <a:ext cx="817563"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8" name="WordArt 226">
            <a:extLst>
              <a:ext uri="{FF2B5EF4-FFF2-40B4-BE49-F238E27FC236}">
                <a16:creationId xmlns:a16="http://schemas.microsoft.com/office/drawing/2014/main" id="{A4517791-07F9-33CE-DC77-9C150CBB7924}"/>
              </a:ext>
            </a:extLst>
          </p:cNvPr>
          <p:cNvSpPr>
            <a:spLocks noChangeArrowheads="1" noChangeShapeType="1" noTextEdit="1"/>
          </p:cNvSpPr>
          <p:nvPr/>
        </p:nvSpPr>
        <p:spPr bwMode="auto">
          <a:xfrm>
            <a:off x="2892426" y="3727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b</a:t>
            </a:r>
          </a:p>
        </p:txBody>
      </p:sp>
      <p:sp>
        <p:nvSpPr>
          <p:cNvPr id="9" name="AutoShape 51">
            <a:extLst>
              <a:ext uri="{FF2B5EF4-FFF2-40B4-BE49-F238E27FC236}">
                <a16:creationId xmlns:a16="http://schemas.microsoft.com/office/drawing/2014/main" id="{71F17635-C54A-D700-D803-64C4740FF1D9}"/>
              </a:ext>
            </a:extLst>
          </p:cNvPr>
          <p:cNvSpPr>
            <a:spLocks noChangeArrowheads="1"/>
          </p:cNvSpPr>
          <p:nvPr/>
        </p:nvSpPr>
        <p:spPr bwMode="auto">
          <a:xfrm>
            <a:off x="4038600" y="4664076"/>
            <a:ext cx="6094410" cy="822325"/>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t>. </a:t>
            </a:r>
            <a:r>
              <a:rPr lang="en-US" sz="3200">
                <a:solidFill>
                  <a:schemeClr val="bg1"/>
                </a:solidFill>
                <a:latin typeface="Times New Roman" panose="02020603050405020304" pitchFamily="18" charset="0"/>
                <a:cs typeface="Times New Roman" panose="02020603050405020304" pitchFamily="18" charset="0"/>
              </a:rPr>
              <a:t>Lời cô gái</a:t>
            </a:r>
            <a:endParaRPr lang="vi-VN" sz="3200">
              <a:solidFill>
                <a:schemeClr val="bg1"/>
              </a:solidFill>
              <a:latin typeface="Times New Roman" panose="02020603050405020304" pitchFamily="18" charset="0"/>
              <a:cs typeface="Times New Roman" panose="02020603050405020304" pitchFamily="18" charset="0"/>
            </a:endParaRPr>
          </a:p>
        </p:txBody>
      </p:sp>
      <p:pic>
        <p:nvPicPr>
          <p:cNvPr id="11" name="Picture 37" descr="Blue_chapterlist">
            <a:extLst>
              <a:ext uri="{FF2B5EF4-FFF2-40B4-BE49-F238E27FC236}">
                <a16:creationId xmlns:a16="http://schemas.microsoft.com/office/drawing/2014/main" id="{E14CC5E9-167F-D3A6-7F5E-C4DE35DEC12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4906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42921CAF-A95B-3D1C-62A1-C7733AA2E20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4684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963295CF-DE71-8448-4E86-CA4413773CE7}"/>
              </a:ext>
            </a:extLst>
          </p:cNvPr>
          <p:cNvSpPr>
            <a:spLocks noChangeArrowheads="1"/>
          </p:cNvSpPr>
          <p:nvPr/>
        </p:nvSpPr>
        <p:spPr bwMode="auto">
          <a:xfrm>
            <a:off x="2667001" y="472440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5" name="WordArt 226">
            <a:extLst>
              <a:ext uri="{FF2B5EF4-FFF2-40B4-BE49-F238E27FC236}">
                <a16:creationId xmlns:a16="http://schemas.microsoft.com/office/drawing/2014/main" id="{1541F9F0-0478-8D2C-B522-C0B6B5074D5D}"/>
              </a:ext>
            </a:extLst>
          </p:cNvPr>
          <p:cNvSpPr>
            <a:spLocks noChangeArrowheads="1" noChangeShapeType="1" noTextEdit="1"/>
          </p:cNvSpPr>
          <p:nvPr/>
        </p:nvSpPr>
        <p:spPr bwMode="auto">
          <a:xfrm>
            <a:off x="2819401" y="4870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c</a:t>
            </a:r>
          </a:p>
        </p:txBody>
      </p:sp>
      <p:sp>
        <p:nvSpPr>
          <p:cNvPr id="6171" name="AutoShape 27">
            <a:extLst>
              <a:ext uri="{FF2B5EF4-FFF2-40B4-BE49-F238E27FC236}">
                <a16:creationId xmlns:a16="http://schemas.microsoft.com/office/drawing/2014/main" id="{7D79DC12-5B8F-C3F9-CF58-C9F7C25E6F0B}"/>
              </a:ext>
            </a:extLst>
          </p:cNvPr>
          <p:cNvSpPr>
            <a:spLocks noChangeArrowheads="1"/>
          </p:cNvSpPr>
          <p:nvPr/>
        </p:nvSpPr>
        <p:spPr bwMode="auto">
          <a:xfrm>
            <a:off x="2209800" y="838200"/>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2" name="WordArt 28">
            <a:extLst>
              <a:ext uri="{FF2B5EF4-FFF2-40B4-BE49-F238E27FC236}">
                <a16:creationId xmlns:a16="http://schemas.microsoft.com/office/drawing/2014/main" id="{760C6F73-3A92-0E89-2ED2-D68C0E97A1A9}"/>
              </a:ext>
            </a:extLst>
          </p:cNvPr>
          <p:cNvSpPr>
            <a:spLocks noChangeArrowheads="1" noChangeShapeType="1" noTextEdit="1"/>
          </p:cNvSpPr>
          <p:nvPr/>
        </p:nvSpPr>
        <p:spPr bwMode="auto">
          <a:xfrm>
            <a:off x="2590800" y="1295400"/>
            <a:ext cx="533400" cy="381000"/>
          </a:xfrm>
          <a:prstGeom prst="rect">
            <a:avLst/>
          </a:prstGeom>
        </p:spPr>
        <p:txBody>
          <a:bodyPr wrap="none" fromWordArt="1">
            <a:prstTxWarp prst="textPlain">
              <a:avLst>
                <a:gd name="adj" fmla="val 50000"/>
              </a:avLst>
            </a:prstTxWarp>
          </a:bodyPr>
          <a:lstStyle/>
          <a:p>
            <a:pPr algn="ctr"/>
            <a:r>
              <a:rPr lang="vi-VN" sz="36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1</a:t>
            </a:r>
          </a:p>
        </p:txBody>
      </p:sp>
      <p:pic>
        <p:nvPicPr>
          <p:cNvPr id="4117" name="Picture 29" descr="Picture1">
            <a:extLst>
              <a:ext uri="{FF2B5EF4-FFF2-40B4-BE49-F238E27FC236}">
                <a16:creationId xmlns:a16="http://schemas.microsoft.com/office/drawing/2014/main" id="{BC9EFB4F-2713-B2E6-4DEA-CA29FB16F4DB}"/>
              </a:ext>
            </a:extLst>
          </p:cNvPr>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152400"/>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a:extLst>
              <a:ext uri="{FF2B5EF4-FFF2-40B4-BE49-F238E27FC236}">
                <a16:creationId xmlns:a16="http://schemas.microsoft.com/office/drawing/2014/main" id="{807E0A73-54DE-258D-BC10-57AED9992913}"/>
              </a:ext>
            </a:extLst>
          </p:cNvPr>
          <p:cNvGrpSpPr>
            <a:grpSpLocks/>
          </p:cNvGrpSpPr>
          <p:nvPr/>
        </p:nvGrpSpPr>
        <p:grpSpPr bwMode="auto">
          <a:xfrm>
            <a:off x="6400800" y="5486400"/>
            <a:ext cx="1371600" cy="1371600"/>
            <a:chOff x="4320" y="2928"/>
            <a:chExt cx="1104" cy="1104"/>
          </a:xfrm>
        </p:grpSpPr>
        <p:sp>
          <p:nvSpPr>
            <p:cNvPr id="4130" name="AutoShape 34">
              <a:extLst>
                <a:ext uri="{FF2B5EF4-FFF2-40B4-BE49-F238E27FC236}">
                  <a16:creationId xmlns:a16="http://schemas.microsoft.com/office/drawing/2014/main" id="{44998A3D-F084-EEF4-E25E-CD3C1D946A69}"/>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6000" b="1">
                <a:solidFill>
                  <a:srgbClr val="FF0066"/>
                </a:solidFill>
                <a:latin typeface=".VnHelvetInsH" pitchFamily="34" charset="0"/>
              </a:endParaRPr>
            </a:p>
          </p:txBody>
        </p:sp>
        <p:sp>
          <p:nvSpPr>
            <p:cNvPr id="4131" name="WordArt 35">
              <a:extLst>
                <a:ext uri="{FF2B5EF4-FFF2-40B4-BE49-F238E27FC236}">
                  <a16:creationId xmlns:a16="http://schemas.microsoft.com/office/drawing/2014/main" id="{E7452DBD-5917-B09A-EAEA-B231415E67F6}"/>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a:extLst>
              <a:ext uri="{FF2B5EF4-FFF2-40B4-BE49-F238E27FC236}">
                <a16:creationId xmlns:a16="http://schemas.microsoft.com/office/drawing/2014/main" id="{71C0840A-1AA0-0F4F-53C5-9D44929DC14A}"/>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6181" name="WordArt 37">
            <a:extLst>
              <a:ext uri="{FF2B5EF4-FFF2-40B4-BE49-F238E27FC236}">
                <a16:creationId xmlns:a16="http://schemas.microsoft.com/office/drawing/2014/main" id="{ADCEAE1F-42C6-FBF5-154F-2ADA4F54102F}"/>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6182" name="WordArt 38">
            <a:extLst>
              <a:ext uri="{FF2B5EF4-FFF2-40B4-BE49-F238E27FC236}">
                <a16:creationId xmlns:a16="http://schemas.microsoft.com/office/drawing/2014/main" id="{35C087FC-EEE7-3973-1743-CEF5DC8EA3B8}"/>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6183" name="WordArt 39">
            <a:extLst>
              <a:ext uri="{FF2B5EF4-FFF2-40B4-BE49-F238E27FC236}">
                <a16:creationId xmlns:a16="http://schemas.microsoft.com/office/drawing/2014/main" id="{2D355250-230C-E84C-C38C-340271AC06C2}"/>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6184" name="WordArt 40">
            <a:extLst>
              <a:ext uri="{FF2B5EF4-FFF2-40B4-BE49-F238E27FC236}">
                <a16:creationId xmlns:a16="http://schemas.microsoft.com/office/drawing/2014/main" id="{F161626A-019B-2E41-2F77-70CCC4CBD875}"/>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6185" name="WordArt 41">
            <a:extLst>
              <a:ext uri="{FF2B5EF4-FFF2-40B4-BE49-F238E27FC236}">
                <a16:creationId xmlns:a16="http://schemas.microsoft.com/office/drawing/2014/main" id="{AB56453E-4BBA-DEA6-D4FC-D0C124EF1E97}"/>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6186" name="WordArt 42">
            <a:extLst>
              <a:ext uri="{FF2B5EF4-FFF2-40B4-BE49-F238E27FC236}">
                <a16:creationId xmlns:a16="http://schemas.microsoft.com/office/drawing/2014/main" id="{E1594990-640B-E1A9-7668-9CCB18AD52C4}"/>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6187" name="WordArt 43">
            <a:extLst>
              <a:ext uri="{FF2B5EF4-FFF2-40B4-BE49-F238E27FC236}">
                <a16:creationId xmlns:a16="http://schemas.microsoft.com/office/drawing/2014/main" id="{B1D777FF-13D1-5CCE-536B-44AA12271B1F}"/>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6188" name="WordArt 44">
            <a:extLst>
              <a:ext uri="{FF2B5EF4-FFF2-40B4-BE49-F238E27FC236}">
                <a16:creationId xmlns:a16="http://schemas.microsoft.com/office/drawing/2014/main" id="{30E2D643-6530-6C39-E12D-9480C2B22AD7}"/>
              </a:ext>
            </a:extLst>
          </p:cNvPr>
          <p:cNvSpPr>
            <a:spLocks noChangeArrowheads="1" noChangeShapeType="1" noTextEdit="1"/>
          </p:cNvSpPr>
          <p:nvPr/>
        </p:nvSpPr>
        <p:spPr bwMode="auto">
          <a:xfrm>
            <a:off x="67818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6189" name="WordArt 45">
            <a:extLst>
              <a:ext uri="{FF2B5EF4-FFF2-40B4-BE49-F238E27FC236}">
                <a16:creationId xmlns:a16="http://schemas.microsoft.com/office/drawing/2014/main" id="{65E8A4A5-8627-F33A-B851-6DFF3ED4517B}"/>
              </a:ext>
            </a:extLst>
          </p:cNvPr>
          <p:cNvSpPr>
            <a:spLocks noChangeArrowheads="1" noChangeShapeType="1" noTextEdit="1"/>
          </p:cNvSpPr>
          <p:nvPr/>
        </p:nvSpPr>
        <p:spPr bwMode="auto">
          <a:xfrm>
            <a:off x="68008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6190" name="WordArt 46">
            <a:extLst>
              <a:ext uri="{FF2B5EF4-FFF2-40B4-BE49-F238E27FC236}">
                <a16:creationId xmlns:a16="http://schemas.microsoft.com/office/drawing/2014/main" id="{06B58114-C879-1A9E-88C1-9D3EA0E37B3C}"/>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3" presetClass="emph" presetSubtype="0" fill="hold" nodeType="clickEffect">
                                  <p:stCondLst>
                                    <p:cond delay="0"/>
                                  </p:stCondLst>
                                  <p:iterate type="lt">
                                    <p:tmPct val="0"/>
                                  </p:iterate>
                                  <p:childTnLst>
                                    <p:animClr clrSpc="hsl" dir="cw">
                                      <p:cBhvr override="childStyle">
                                        <p:cTn id="197" dur="500" fill="hold"/>
                                        <p:tgtEl>
                                          <p:spTgt spid="3"/>
                                        </p:tgtEl>
                                        <p:attrNameLst>
                                          <p:attrName>style.color</p:attrName>
                                        </p:attrNameLst>
                                      </p:cBhvr>
                                      <p:by>
                                        <p:hsl h="10842353" s="0" l="0"/>
                                      </p:by>
                                    </p:animClr>
                                    <p:animClr clrSpc="hsl" dir="cw">
                                      <p:cBhvr>
                                        <p:cTn id="198" dur="500" fill="hold"/>
                                        <p:tgtEl>
                                          <p:spTgt spid="3"/>
                                        </p:tgtEl>
                                        <p:attrNameLst>
                                          <p:attrName>fillcolor</p:attrName>
                                        </p:attrNameLst>
                                      </p:cBhvr>
                                      <p:by>
                                        <p:hsl h="10842353" s="0" l="0"/>
                                      </p:by>
                                    </p:animClr>
                                    <p:animClr clrSpc="hsl" dir="cw">
                                      <p:cBhvr>
                                        <p:cTn id="199" dur="500" fill="hold"/>
                                        <p:tgtEl>
                                          <p:spTgt spid="3"/>
                                        </p:tgtEl>
                                        <p:attrNameLst>
                                          <p:attrName>stroke.color</p:attrName>
                                        </p:attrNameLst>
                                      </p:cBhvr>
                                      <p:by>
                                        <p:hsl h="10842353" s="0" l="0"/>
                                      </p:by>
                                    </p:animClr>
                                    <p:set>
                                      <p:cBhvr>
                                        <p:cTn id="200" dur="500" fill="hold"/>
                                        <p:tgtEl>
                                          <p:spTgt spid="3"/>
                                        </p:tgtEl>
                                        <p:attrNameLst>
                                          <p:attrName>fill.type</p:attrName>
                                        </p:attrNameLst>
                                      </p:cBhvr>
                                      <p:to>
                                        <p:strVal val="solid"/>
                                      </p:to>
                                    </p:se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201" presetID="26" presetClass="entr" presetSubtype="0" fill="hold" nodeType="withEffect">
                                  <p:stCondLst>
                                    <p:cond delay="0"/>
                                  </p:stCondLst>
                                  <p:iterate type="lt">
                                    <p:tmPct val="0"/>
                                  </p:iterate>
                                  <p:childTnLst>
                                    <p:set>
                                      <p:cBhvr>
                                        <p:cTn id="202" dur="1" fill="hold">
                                          <p:stCondLst>
                                            <p:cond delay="0"/>
                                          </p:stCondLst>
                                        </p:cTn>
                                        <p:tgtEl>
                                          <p:spTgt spid="3"/>
                                        </p:tgtEl>
                                        <p:attrNameLst>
                                          <p:attrName>style.visibility</p:attrName>
                                        </p:attrNameLst>
                                      </p:cBhvr>
                                      <p:to>
                                        <p:strVal val="visible"/>
                                      </p:to>
                                    </p:set>
                                    <p:animEffect transition="in" filter="wipe(down)">
                                      <p:cBhvr>
                                        <p:cTn id="203" dur="580">
                                          <p:stCondLst>
                                            <p:cond delay="0"/>
                                          </p:stCondLst>
                                        </p:cTn>
                                        <p:tgtEl>
                                          <p:spTgt spid="3"/>
                                        </p:tgtEl>
                                      </p:cBhvr>
                                    </p:animEffect>
                                    <p:anim calcmode="lin" valueType="num">
                                      <p:cBhvr>
                                        <p:cTn id="2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tgtEl>
                                      </p:cBhvr>
                                      <p:to x="100000" y="60000"/>
                                    </p:animScale>
                                    <p:animScale>
                                      <p:cBhvr>
                                        <p:cTn id="210" dur="166" decel="50000">
                                          <p:stCondLst>
                                            <p:cond delay="676"/>
                                          </p:stCondLst>
                                        </p:cTn>
                                        <p:tgtEl>
                                          <p:spTgt spid="3"/>
                                        </p:tgtEl>
                                      </p:cBhvr>
                                      <p:to x="100000" y="100000"/>
                                    </p:animScale>
                                    <p:animScale>
                                      <p:cBhvr>
                                        <p:cTn id="211" dur="26">
                                          <p:stCondLst>
                                            <p:cond delay="1312"/>
                                          </p:stCondLst>
                                        </p:cTn>
                                        <p:tgtEl>
                                          <p:spTgt spid="3"/>
                                        </p:tgtEl>
                                      </p:cBhvr>
                                      <p:to x="100000" y="80000"/>
                                    </p:animScale>
                                    <p:animScale>
                                      <p:cBhvr>
                                        <p:cTn id="212" dur="166" decel="50000">
                                          <p:stCondLst>
                                            <p:cond delay="1338"/>
                                          </p:stCondLst>
                                        </p:cTn>
                                        <p:tgtEl>
                                          <p:spTgt spid="3"/>
                                        </p:tgtEl>
                                      </p:cBhvr>
                                      <p:to x="100000" y="100000"/>
                                    </p:animScale>
                                    <p:animScale>
                                      <p:cBhvr>
                                        <p:cTn id="213" dur="26">
                                          <p:stCondLst>
                                            <p:cond delay="1642"/>
                                          </p:stCondLst>
                                        </p:cTn>
                                        <p:tgtEl>
                                          <p:spTgt spid="3"/>
                                        </p:tgtEl>
                                      </p:cBhvr>
                                      <p:to x="100000" y="90000"/>
                                    </p:animScale>
                                    <p:animScale>
                                      <p:cBhvr>
                                        <p:cTn id="214" dur="166" decel="50000">
                                          <p:stCondLst>
                                            <p:cond delay="1668"/>
                                          </p:stCondLst>
                                        </p:cTn>
                                        <p:tgtEl>
                                          <p:spTgt spid="3"/>
                                        </p:tgtEl>
                                      </p:cBhvr>
                                      <p:to x="100000" y="100000"/>
                                    </p:animScale>
                                    <p:animScale>
                                      <p:cBhvr>
                                        <p:cTn id="215" dur="26">
                                          <p:stCondLst>
                                            <p:cond delay="1808"/>
                                          </p:stCondLst>
                                        </p:cTn>
                                        <p:tgtEl>
                                          <p:spTgt spid="3"/>
                                        </p:tgtEl>
                                      </p:cBhvr>
                                      <p:to x="100000" y="95000"/>
                                    </p:animScale>
                                    <p:animScale>
                                      <p:cBhvr>
                                        <p:cTn id="216" dur="166" decel="50000">
                                          <p:stCondLst>
                                            <p:cond delay="1834"/>
                                          </p:stCondLst>
                                        </p:cTn>
                                        <p:tgtEl>
                                          <p:spTgt spid="3"/>
                                        </p:tgtEl>
                                      </p:cBhvr>
                                      <p:to x="100000" y="100000"/>
                                    </p:animScale>
                                  </p:childTnLst>
                                  <p:subTnLst>
                                    <p:audio>
                                      <p:cMediaNode>
                                        <p:cTn display="0" masterRel="sameClick">
                                          <p:stCondLst>
                                            <p:cond evt="begin" delay="0">
                                              <p:tn val="201"/>
                                            </p:cond>
                                          </p:stCondLst>
                                          <p:endCondLst>
                                            <p:cond evt="onStopAudio" delay="0">
                                              <p:tgtEl>
                                                <p:sldTgt/>
                                              </p:tgtEl>
                                            </p:cond>
                                          </p:endCondLst>
                                        </p:cTn>
                                        <p:tgtEl>
                                          <p:sndTgt r:embed="rId7" name="FELIZ2.WAV"/>
                                        </p:tgtEl>
                                      </p:cMediaNode>
                                    </p:audio>
                                  </p:subTnLst>
                                </p:cTn>
                              </p:par>
                              <p:par>
                                <p:cTn id="217" presetID="23" presetClass="emph" presetSubtype="0" fill="hold" nodeType="withEffect">
                                  <p:stCondLst>
                                    <p:cond delay="0"/>
                                  </p:stCondLst>
                                  <p:childTnLst>
                                    <p:animClr clrSpc="hsl" dir="cw">
                                      <p:cBhvr override="childStyle">
                                        <p:cTn id="218" dur="500" fill="hold"/>
                                        <p:tgtEl>
                                          <p:spTgt spid="1043"/>
                                        </p:tgtEl>
                                        <p:attrNameLst>
                                          <p:attrName>style.color</p:attrName>
                                        </p:attrNameLst>
                                      </p:cBhvr>
                                      <p:by>
                                        <p:hsl h="10842353" s="0" l="0"/>
                                      </p:by>
                                    </p:animClr>
                                    <p:animClr clrSpc="hsl" dir="cw">
                                      <p:cBhvr>
                                        <p:cTn id="219" dur="500" fill="hold"/>
                                        <p:tgtEl>
                                          <p:spTgt spid="1043"/>
                                        </p:tgtEl>
                                        <p:attrNameLst>
                                          <p:attrName>fillcolor</p:attrName>
                                        </p:attrNameLst>
                                      </p:cBhvr>
                                      <p:by>
                                        <p:hsl h="10842353" s="0" l="0"/>
                                      </p:by>
                                    </p:animClr>
                                    <p:animClr clrSpc="hsl" dir="cw">
                                      <p:cBhvr>
                                        <p:cTn id="220" dur="500" fill="hold"/>
                                        <p:tgtEl>
                                          <p:spTgt spid="1043"/>
                                        </p:tgtEl>
                                        <p:attrNameLst>
                                          <p:attrName>stroke.color</p:attrName>
                                        </p:attrNameLst>
                                      </p:cBhvr>
                                      <p:by>
                                        <p:hsl h="10842353" s="0" l="0"/>
                                      </p:by>
                                    </p:animClr>
                                    <p:set>
                                      <p:cBhvr>
                                        <p:cTn id="221" dur="500" fill="hold"/>
                                        <p:tgtEl>
                                          <p:spTgt spid="1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3" grpId="0" animBg="1"/>
      <p:bldP spid="6171" grpId="0" animBg="1"/>
      <p:bldP spid="617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0DE31189-6940-4AD7-FEDB-48B164384B48}"/>
              </a:ext>
            </a:extLst>
          </p:cNvPr>
          <p:cNvSpPr>
            <a:spLocks noChangeArrowheads="1"/>
          </p:cNvSpPr>
          <p:nvPr/>
        </p:nvSpPr>
        <p:spPr bwMode="auto">
          <a:xfrm>
            <a:off x="3581400" y="533400"/>
            <a:ext cx="7706360" cy="1524000"/>
          </a:xfrm>
          <a:prstGeom prst="roundRect">
            <a:avLst>
              <a:gd name="adj" fmla="val 16667"/>
            </a:avLst>
          </a:prstGeom>
          <a:solidFill>
            <a:schemeClr val="accent2">
              <a:lumMod val="20000"/>
              <a:lumOff val="80000"/>
            </a:schemeClr>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Dòng nào sau đây nêu đúng tâm trạng của </a:t>
            </a:r>
          </a:p>
          <a:p>
            <a:pPr eaLnBrk="1" hangingPunct="1"/>
            <a:r>
              <a:rPr lang="en-US" sz="3200">
                <a:latin typeface="Times New Roman" panose="02020603050405020304" pitchFamily="18" charset="0"/>
                <a:cs typeface="Times New Roman" panose="02020603050405020304" pitchFamily="18" charset="0"/>
              </a:rPr>
              <a:t>nhân vật cô gái khi cất bước theo chồng?</a:t>
            </a:r>
            <a:endParaRPr lang="vi-VN" sz="3200">
              <a:latin typeface="Times New Roman" panose="02020603050405020304" pitchFamily="18" charset="0"/>
              <a:cs typeface="Times New Roman" panose="02020603050405020304" pitchFamily="18" charset="0"/>
            </a:endParaRPr>
          </a:p>
          <a:p>
            <a:pPr eaLnBrk="1" hangingPunct="1"/>
            <a:endParaRPr lang="en-US" altLang="vi-VN" sz="2800" b="1">
              <a:solidFill>
                <a:schemeClr val="bg1"/>
              </a:solidFill>
              <a:latin typeface="Times New Roman" panose="02020603050405020304" pitchFamily="18" charset="0"/>
              <a:cs typeface="Times New Roman" panose="02020603050405020304" pitchFamily="18" charset="0"/>
            </a:endParaRPr>
          </a:p>
        </p:txBody>
      </p:sp>
      <p:grpSp>
        <p:nvGrpSpPr>
          <p:cNvPr id="5123" name="Group 51">
            <a:extLst>
              <a:ext uri="{FF2B5EF4-FFF2-40B4-BE49-F238E27FC236}">
                <a16:creationId xmlns:a16="http://schemas.microsoft.com/office/drawing/2014/main" id="{E3E821E1-BA52-3D0B-E37F-E5AD5FAA73B5}"/>
              </a:ext>
            </a:extLst>
          </p:cNvPr>
          <p:cNvGrpSpPr>
            <a:grpSpLocks/>
          </p:cNvGrpSpPr>
          <p:nvPr/>
        </p:nvGrpSpPr>
        <p:grpSpPr bwMode="auto">
          <a:xfrm>
            <a:off x="1781176" y="14288"/>
            <a:ext cx="320675" cy="6858000"/>
            <a:chOff x="202295" y="-322943"/>
            <a:chExt cx="319314" cy="7180943"/>
          </a:xfrm>
        </p:grpSpPr>
        <p:sp>
          <p:nvSpPr>
            <p:cNvPr id="10" name="Rectangle 9">
              <a:extLst>
                <a:ext uri="{FF2B5EF4-FFF2-40B4-BE49-F238E27FC236}">
                  <a16:creationId xmlns:a16="http://schemas.microsoft.com/office/drawing/2014/main" id="{FC7D636C-ECC1-F536-4ACC-C449ADF4E698}"/>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5157" name="Rectangle 10">
              <a:extLst>
                <a:ext uri="{FF2B5EF4-FFF2-40B4-BE49-F238E27FC236}">
                  <a16:creationId xmlns:a16="http://schemas.microsoft.com/office/drawing/2014/main" id="{DC603104-CAC7-BC45-0313-052DA7925837}"/>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4" name="Rectangle 13">
              <a:extLst>
                <a:ext uri="{FF2B5EF4-FFF2-40B4-BE49-F238E27FC236}">
                  <a16:creationId xmlns:a16="http://schemas.microsoft.com/office/drawing/2014/main" id="{3C010B1F-191F-0CC4-54F9-DCEA83099FBE}"/>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a:extLst>
              <a:ext uri="{FF2B5EF4-FFF2-40B4-BE49-F238E27FC236}">
                <a16:creationId xmlns:a16="http://schemas.microsoft.com/office/drawing/2014/main" id="{CB3A2E51-BA3B-B6C2-C8FB-83637ED3539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2620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717EDB6B-AEBF-B7E0-3144-11BAA0760ED9}"/>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2451100"/>
            <a:ext cx="1600200" cy="6731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8C5A6D56-E387-E2E3-293E-956D88700841}"/>
              </a:ext>
            </a:extLst>
          </p:cNvPr>
          <p:cNvSpPr>
            <a:spLocks noChangeArrowheads="1"/>
          </p:cNvSpPr>
          <p:nvPr/>
        </p:nvSpPr>
        <p:spPr bwMode="auto">
          <a:xfrm>
            <a:off x="2667000" y="2514600"/>
            <a:ext cx="838200"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044" name="WordArt 226">
            <a:extLst>
              <a:ext uri="{FF2B5EF4-FFF2-40B4-BE49-F238E27FC236}">
                <a16:creationId xmlns:a16="http://schemas.microsoft.com/office/drawing/2014/main" id="{EF3BBDB1-48BF-2BE2-3870-556CF7AAEFD0}"/>
              </a:ext>
            </a:extLst>
          </p:cNvPr>
          <p:cNvSpPr>
            <a:spLocks noChangeArrowheads="1" noChangeShapeType="1" noTextEdit="1"/>
          </p:cNvSpPr>
          <p:nvPr/>
        </p:nvSpPr>
        <p:spPr bwMode="auto">
          <a:xfrm>
            <a:off x="2971801" y="2590800"/>
            <a:ext cx="3841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A</a:t>
            </a:r>
          </a:p>
        </p:txBody>
      </p:sp>
      <p:pic>
        <p:nvPicPr>
          <p:cNvPr id="5" name="Picture 37" descr="Blue_chapterlist">
            <a:extLst>
              <a:ext uri="{FF2B5EF4-FFF2-40B4-BE49-F238E27FC236}">
                <a16:creationId xmlns:a16="http://schemas.microsoft.com/office/drawing/2014/main" id="{2CB1D48C-C59A-11AC-4093-ABF0BA2E5F6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3763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CF6D77DF-D15D-B44B-6F5C-C5AFEBF52E14}"/>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3541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9A5BD70A-0AAD-A810-3569-29F411F4F944}"/>
              </a:ext>
            </a:extLst>
          </p:cNvPr>
          <p:cNvSpPr>
            <a:spLocks noChangeArrowheads="1"/>
          </p:cNvSpPr>
          <p:nvPr/>
        </p:nvSpPr>
        <p:spPr bwMode="auto">
          <a:xfrm>
            <a:off x="2667001" y="3657600"/>
            <a:ext cx="817563"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8" name="WordArt 226">
            <a:extLst>
              <a:ext uri="{FF2B5EF4-FFF2-40B4-BE49-F238E27FC236}">
                <a16:creationId xmlns:a16="http://schemas.microsoft.com/office/drawing/2014/main" id="{D2EDAA4B-17F7-1F47-2532-2C0175FB2D32}"/>
              </a:ext>
            </a:extLst>
          </p:cNvPr>
          <p:cNvSpPr>
            <a:spLocks noChangeArrowheads="1" noChangeShapeType="1" noTextEdit="1"/>
          </p:cNvSpPr>
          <p:nvPr/>
        </p:nvSpPr>
        <p:spPr bwMode="auto">
          <a:xfrm>
            <a:off x="2892426" y="3727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b</a:t>
            </a:r>
          </a:p>
        </p:txBody>
      </p:sp>
      <p:pic>
        <p:nvPicPr>
          <p:cNvPr id="11" name="Picture 37" descr="Blue_chapterlist">
            <a:extLst>
              <a:ext uri="{FF2B5EF4-FFF2-40B4-BE49-F238E27FC236}">
                <a16:creationId xmlns:a16="http://schemas.microsoft.com/office/drawing/2014/main" id="{434D4B94-6E85-E27E-076A-ABD8BF0A51C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4906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9194A2A9-29CE-876D-FD5F-1B4A12AED9AE}"/>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4684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2C859B4A-6D42-1775-FECD-9074AFFAC05C}"/>
              </a:ext>
            </a:extLst>
          </p:cNvPr>
          <p:cNvSpPr>
            <a:spLocks noChangeArrowheads="1"/>
          </p:cNvSpPr>
          <p:nvPr/>
        </p:nvSpPr>
        <p:spPr bwMode="auto">
          <a:xfrm>
            <a:off x="2667001" y="472440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5" name="WordArt 226">
            <a:extLst>
              <a:ext uri="{FF2B5EF4-FFF2-40B4-BE49-F238E27FC236}">
                <a16:creationId xmlns:a16="http://schemas.microsoft.com/office/drawing/2014/main" id="{90EAF03E-FF38-7BB8-C15A-249973E77356}"/>
              </a:ext>
            </a:extLst>
          </p:cNvPr>
          <p:cNvSpPr>
            <a:spLocks noChangeArrowheads="1" noChangeShapeType="1" noTextEdit="1"/>
          </p:cNvSpPr>
          <p:nvPr/>
        </p:nvSpPr>
        <p:spPr bwMode="auto">
          <a:xfrm>
            <a:off x="2819401" y="4870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c</a:t>
            </a:r>
          </a:p>
        </p:txBody>
      </p:sp>
      <p:sp>
        <p:nvSpPr>
          <p:cNvPr id="6171" name="AutoShape 27">
            <a:extLst>
              <a:ext uri="{FF2B5EF4-FFF2-40B4-BE49-F238E27FC236}">
                <a16:creationId xmlns:a16="http://schemas.microsoft.com/office/drawing/2014/main" id="{8003ADD9-7A1C-9454-05AD-6B62FF6F06C2}"/>
              </a:ext>
            </a:extLst>
          </p:cNvPr>
          <p:cNvSpPr>
            <a:spLocks noChangeArrowheads="1"/>
          </p:cNvSpPr>
          <p:nvPr/>
        </p:nvSpPr>
        <p:spPr bwMode="auto">
          <a:xfrm>
            <a:off x="2209800" y="838200"/>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2" name="WordArt 28">
            <a:extLst>
              <a:ext uri="{FF2B5EF4-FFF2-40B4-BE49-F238E27FC236}">
                <a16:creationId xmlns:a16="http://schemas.microsoft.com/office/drawing/2014/main" id="{EBAE9DFA-17A9-4E8F-EB30-11B1BE8F463B}"/>
              </a:ext>
            </a:extLst>
          </p:cNvPr>
          <p:cNvSpPr>
            <a:spLocks noChangeArrowheads="1" noChangeShapeType="1" noTextEdit="1"/>
          </p:cNvSpPr>
          <p:nvPr/>
        </p:nvSpPr>
        <p:spPr bwMode="auto">
          <a:xfrm>
            <a:off x="2590800" y="1295400"/>
            <a:ext cx="533400" cy="381000"/>
          </a:xfrm>
          <a:prstGeom prst="rect">
            <a:avLst/>
          </a:prstGeom>
        </p:spPr>
        <p:txBody>
          <a:bodyPr wrap="none" fromWordArt="1">
            <a:prstTxWarp prst="textPlain">
              <a:avLst>
                <a:gd name="adj" fmla="val 50000"/>
              </a:avLst>
            </a:prstTxWarp>
          </a:bodyPr>
          <a:lstStyle/>
          <a:p>
            <a:pPr algn="ctr"/>
            <a:r>
              <a:rPr lang="vi-VN" sz="36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2</a:t>
            </a:r>
          </a:p>
        </p:txBody>
      </p:sp>
      <p:pic>
        <p:nvPicPr>
          <p:cNvPr id="5138" name="Picture 29" descr="Picture1">
            <a:extLst>
              <a:ext uri="{FF2B5EF4-FFF2-40B4-BE49-F238E27FC236}">
                <a16:creationId xmlns:a16="http://schemas.microsoft.com/office/drawing/2014/main" id="{ABBE204B-907B-EE67-B681-A455168FAE64}"/>
              </a:ext>
            </a:extLst>
          </p:cNvPr>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152400"/>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a:extLst>
              <a:ext uri="{FF2B5EF4-FFF2-40B4-BE49-F238E27FC236}">
                <a16:creationId xmlns:a16="http://schemas.microsoft.com/office/drawing/2014/main" id="{7F73D17E-F047-B4E9-182F-88DCE214AE8B}"/>
              </a:ext>
            </a:extLst>
          </p:cNvPr>
          <p:cNvGrpSpPr>
            <a:grpSpLocks/>
          </p:cNvGrpSpPr>
          <p:nvPr/>
        </p:nvGrpSpPr>
        <p:grpSpPr bwMode="auto">
          <a:xfrm>
            <a:off x="6400800" y="5486400"/>
            <a:ext cx="1371600" cy="1371600"/>
            <a:chOff x="4320" y="2928"/>
            <a:chExt cx="1104" cy="1104"/>
          </a:xfrm>
        </p:grpSpPr>
        <p:sp>
          <p:nvSpPr>
            <p:cNvPr id="5154" name="AutoShape 34">
              <a:extLst>
                <a:ext uri="{FF2B5EF4-FFF2-40B4-BE49-F238E27FC236}">
                  <a16:creationId xmlns:a16="http://schemas.microsoft.com/office/drawing/2014/main" id="{8E4CB579-EF16-2DC9-8EAD-E3A3F7DEB20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6000" b="1">
                <a:solidFill>
                  <a:srgbClr val="FF0066"/>
                </a:solidFill>
                <a:latin typeface=".VnHelvetInsH" pitchFamily="34" charset="0"/>
              </a:endParaRPr>
            </a:p>
          </p:txBody>
        </p:sp>
        <p:sp>
          <p:nvSpPr>
            <p:cNvPr id="5155" name="WordArt 35">
              <a:extLst>
                <a:ext uri="{FF2B5EF4-FFF2-40B4-BE49-F238E27FC236}">
                  <a16:creationId xmlns:a16="http://schemas.microsoft.com/office/drawing/2014/main" id="{EDFB9B4F-8366-B89C-5C4A-3B7DB133757A}"/>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a:extLst>
              <a:ext uri="{FF2B5EF4-FFF2-40B4-BE49-F238E27FC236}">
                <a16:creationId xmlns:a16="http://schemas.microsoft.com/office/drawing/2014/main" id="{5E2FDBA2-21DE-5A75-F745-66676CF9777B}"/>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6181" name="WordArt 37">
            <a:extLst>
              <a:ext uri="{FF2B5EF4-FFF2-40B4-BE49-F238E27FC236}">
                <a16:creationId xmlns:a16="http://schemas.microsoft.com/office/drawing/2014/main" id="{69D53FBE-1DA6-FD04-3859-40584AA62677}"/>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6182" name="WordArt 38">
            <a:extLst>
              <a:ext uri="{FF2B5EF4-FFF2-40B4-BE49-F238E27FC236}">
                <a16:creationId xmlns:a16="http://schemas.microsoft.com/office/drawing/2014/main" id="{E10A8DF3-DB17-B048-46D1-38AF11A441B0}"/>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6183" name="WordArt 39">
            <a:extLst>
              <a:ext uri="{FF2B5EF4-FFF2-40B4-BE49-F238E27FC236}">
                <a16:creationId xmlns:a16="http://schemas.microsoft.com/office/drawing/2014/main" id="{86B54F26-6E73-9623-0B1E-D713C51D6669}"/>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6184" name="WordArt 40">
            <a:extLst>
              <a:ext uri="{FF2B5EF4-FFF2-40B4-BE49-F238E27FC236}">
                <a16:creationId xmlns:a16="http://schemas.microsoft.com/office/drawing/2014/main" id="{7EF3348A-91A5-AF10-C074-CB871558E498}"/>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6185" name="WordArt 41">
            <a:extLst>
              <a:ext uri="{FF2B5EF4-FFF2-40B4-BE49-F238E27FC236}">
                <a16:creationId xmlns:a16="http://schemas.microsoft.com/office/drawing/2014/main" id="{FBAD15A5-5186-FA54-5295-7214B784DF2F}"/>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6186" name="WordArt 42">
            <a:extLst>
              <a:ext uri="{FF2B5EF4-FFF2-40B4-BE49-F238E27FC236}">
                <a16:creationId xmlns:a16="http://schemas.microsoft.com/office/drawing/2014/main" id="{1469CB5B-B79A-F95F-95E6-F926DC45ACA1}"/>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6187" name="WordArt 43">
            <a:extLst>
              <a:ext uri="{FF2B5EF4-FFF2-40B4-BE49-F238E27FC236}">
                <a16:creationId xmlns:a16="http://schemas.microsoft.com/office/drawing/2014/main" id="{BB4B7008-B889-DDD3-DFAB-87F26090AAC6}"/>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6188" name="WordArt 44">
            <a:extLst>
              <a:ext uri="{FF2B5EF4-FFF2-40B4-BE49-F238E27FC236}">
                <a16:creationId xmlns:a16="http://schemas.microsoft.com/office/drawing/2014/main" id="{EA92A3B7-CF10-6270-B0EE-8A379E2EB8DA}"/>
              </a:ext>
            </a:extLst>
          </p:cNvPr>
          <p:cNvSpPr>
            <a:spLocks noChangeArrowheads="1" noChangeShapeType="1" noTextEdit="1"/>
          </p:cNvSpPr>
          <p:nvPr/>
        </p:nvSpPr>
        <p:spPr bwMode="auto">
          <a:xfrm>
            <a:off x="67818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6189" name="WordArt 45">
            <a:extLst>
              <a:ext uri="{FF2B5EF4-FFF2-40B4-BE49-F238E27FC236}">
                <a16:creationId xmlns:a16="http://schemas.microsoft.com/office/drawing/2014/main" id="{0EB1A0B3-43B6-167E-E826-9687F2168464}"/>
              </a:ext>
            </a:extLst>
          </p:cNvPr>
          <p:cNvSpPr>
            <a:spLocks noChangeArrowheads="1" noChangeShapeType="1" noTextEdit="1"/>
          </p:cNvSpPr>
          <p:nvPr/>
        </p:nvSpPr>
        <p:spPr bwMode="auto">
          <a:xfrm>
            <a:off x="68008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6190" name="WordArt 46">
            <a:extLst>
              <a:ext uri="{FF2B5EF4-FFF2-40B4-BE49-F238E27FC236}">
                <a16:creationId xmlns:a16="http://schemas.microsoft.com/office/drawing/2014/main" id="{298F13A0-93C0-33FC-DAC6-187FED543249}"/>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sp>
        <p:nvSpPr>
          <p:cNvPr id="11303" name="Text Box 39">
            <a:extLst>
              <a:ext uri="{FF2B5EF4-FFF2-40B4-BE49-F238E27FC236}">
                <a16:creationId xmlns:a16="http://schemas.microsoft.com/office/drawing/2014/main" id="{63950FA6-4299-B081-E795-91C5575ECD28}"/>
              </a:ext>
            </a:extLst>
          </p:cNvPr>
          <p:cNvSpPr txBox="1">
            <a:spLocks noChangeArrowheads="1"/>
          </p:cNvSpPr>
          <p:nvPr/>
        </p:nvSpPr>
        <p:spPr bwMode="auto">
          <a:xfrm>
            <a:off x="4343400" y="2286000"/>
            <a:ext cx="6400800" cy="584775"/>
          </a:xfrm>
          <a:prstGeom prst="rect">
            <a:avLst/>
          </a:prstGeom>
          <a:solidFill>
            <a:schemeClr val="accent1">
              <a:lumMod val="20000"/>
              <a:lumOff val="80000"/>
            </a:schemeClr>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p:spPr>
        <p:txBody>
          <a:bodyPr wrap="square">
            <a:spAutoFit/>
            <a:flatTx/>
          </a:bodyPr>
          <a:lstStyle/>
          <a:p>
            <a:r>
              <a:rPr lang="en-US" sz="3200">
                <a:solidFill>
                  <a:schemeClr val="bg2"/>
                </a:solidFill>
                <a:latin typeface="Times New Roman" panose="02020603050405020304" pitchFamily="18" charset="0"/>
                <a:cs typeface="Times New Roman" panose="02020603050405020304" pitchFamily="18" charset="0"/>
              </a:rPr>
              <a:t>Lo lắng, hi vọng, trông chờ </a:t>
            </a:r>
            <a:endParaRPr lang="vi-VN" sz="3200">
              <a:solidFill>
                <a:schemeClr val="bg2"/>
              </a:solidFill>
              <a:latin typeface="Times New Roman" panose="02020603050405020304" pitchFamily="18" charset="0"/>
              <a:cs typeface="Times New Roman" panose="02020603050405020304" pitchFamily="18" charset="0"/>
            </a:endParaRPr>
          </a:p>
        </p:txBody>
      </p:sp>
      <p:sp>
        <p:nvSpPr>
          <p:cNvPr id="11304" name="Text Box 40">
            <a:extLst>
              <a:ext uri="{FF2B5EF4-FFF2-40B4-BE49-F238E27FC236}">
                <a16:creationId xmlns:a16="http://schemas.microsoft.com/office/drawing/2014/main" id="{C8835E8A-AC51-3A4F-7092-3A80F74BF5CF}"/>
              </a:ext>
            </a:extLst>
          </p:cNvPr>
          <p:cNvSpPr txBox="1">
            <a:spLocks noChangeArrowheads="1"/>
          </p:cNvSpPr>
          <p:nvPr/>
        </p:nvSpPr>
        <p:spPr bwMode="auto">
          <a:xfrm>
            <a:off x="4267200" y="3546475"/>
            <a:ext cx="6695440" cy="584775"/>
          </a:xfrm>
          <a:prstGeom prst="rect">
            <a:avLst/>
          </a:prstGeom>
          <a:solidFill>
            <a:srgbClr val="0070C0"/>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p:spPr>
        <p:txBody>
          <a:bodyPr wrap="square">
            <a:spAutoFit/>
            <a:flatTx/>
          </a:bodyPr>
          <a:lstStyle/>
          <a:p>
            <a:r>
              <a:rPr lang="en-US" sz="3200">
                <a:solidFill>
                  <a:schemeClr val="bg2"/>
                </a:solidFill>
                <a:latin typeface="Times New Roman" panose="02020603050405020304" pitchFamily="18" charset="0"/>
                <a:cs typeface="Times New Roman" panose="02020603050405020304" pitchFamily="18" charset="0"/>
              </a:rPr>
              <a:t>Đau nhớ, chờ đợi, ngóng trông </a:t>
            </a:r>
            <a:endParaRPr lang="vi-VN" sz="3200">
              <a:solidFill>
                <a:schemeClr val="bg2"/>
              </a:solidFill>
              <a:latin typeface="Times New Roman" panose="02020603050405020304" pitchFamily="18" charset="0"/>
              <a:cs typeface="Times New Roman" panose="02020603050405020304" pitchFamily="18" charset="0"/>
            </a:endParaRPr>
          </a:p>
        </p:txBody>
      </p:sp>
      <p:sp>
        <p:nvSpPr>
          <p:cNvPr id="11305" name="Text Box 41">
            <a:extLst>
              <a:ext uri="{FF2B5EF4-FFF2-40B4-BE49-F238E27FC236}">
                <a16:creationId xmlns:a16="http://schemas.microsoft.com/office/drawing/2014/main" id="{4FAF6FD5-E75F-AAD5-98D6-225903F97F66}"/>
              </a:ext>
            </a:extLst>
          </p:cNvPr>
          <p:cNvSpPr txBox="1">
            <a:spLocks noChangeArrowheads="1"/>
          </p:cNvSpPr>
          <p:nvPr/>
        </p:nvSpPr>
        <p:spPr bwMode="auto">
          <a:xfrm>
            <a:off x="4191000" y="4648200"/>
            <a:ext cx="6695440" cy="584775"/>
          </a:xfrm>
          <a:prstGeom prst="rect">
            <a:avLst/>
          </a:prstGeom>
          <a:solidFill>
            <a:schemeClr val="accent3">
              <a:lumMod val="20000"/>
              <a:lumOff val="80000"/>
            </a:schemeClr>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p:spPr>
        <p:txBody>
          <a:bodyPr wrap="square">
            <a:spAutoFit/>
            <a:flatTx/>
          </a:bodyPr>
          <a:lstStyle/>
          <a:p>
            <a:r>
              <a:rPr lang="en-US" sz="3200">
                <a:latin typeface="Times New Roman" panose="02020603050405020304" pitchFamily="18" charset="0"/>
                <a:cs typeface="Times New Roman" panose="02020603050405020304" pitchFamily="18" charset="0"/>
              </a:rPr>
              <a:t>Sợ hãi, lo lắng, lưu luyến. </a:t>
            </a:r>
            <a:endParaRPr lang="vi-VN" sz="32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2" presetClass="entr" presetSubtype="2" fill="hold" nodeType="withEffect">
                                  <p:stCondLst>
                                    <p:cond delay="0"/>
                                  </p:stCondLst>
                                  <p:childTnLst>
                                    <p:set>
                                      <p:cBhvr>
                                        <p:cTn id="27" dur="1" fill="hold">
                                          <p:stCondLst>
                                            <p:cond delay="0"/>
                                          </p:stCondLst>
                                        </p:cTn>
                                        <p:tgtEl>
                                          <p:spTgt spid="11303"/>
                                        </p:tgtEl>
                                        <p:attrNameLst>
                                          <p:attrName>style.visibility</p:attrName>
                                        </p:attrNameLst>
                                      </p:cBhvr>
                                      <p:to>
                                        <p:strVal val="visible"/>
                                      </p:to>
                                    </p:set>
                                    <p:anim calcmode="lin" valueType="num">
                                      <p:cBhvr additive="base">
                                        <p:cTn id="28" dur="500" fill="hold"/>
                                        <p:tgtEl>
                                          <p:spTgt spid="11303"/>
                                        </p:tgtEl>
                                        <p:attrNameLst>
                                          <p:attrName>ppt_x</p:attrName>
                                        </p:attrNameLst>
                                      </p:cBhvr>
                                      <p:tavLst>
                                        <p:tav tm="0">
                                          <p:val>
                                            <p:strVal val="1+#ppt_w/2"/>
                                          </p:val>
                                        </p:tav>
                                        <p:tav tm="100000">
                                          <p:val>
                                            <p:strVal val="#ppt_x"/>
                                          </p:val>
                                        </p:tav>
                                      </p:tavLst>
                                    </p:anim>
                                    <p:anim calcmode="lin" valueType="num">
                                      <p:cBhvr additive="base">
                                        <p:cTn id="29" dur="500" fill="hold"/>
                                        <p:tgtEl>
                                          <p:spTgt spid="11303"/>
                                        </p:tgtEl>
                                        <p:attrNameLst>
                                          <p:attrName>ppt_y</p:attrName>
                                        </p:attrNameLst>
                                      </p:cBhvr>
                                      <p:tavLst>
                                        <p:tav tm="0">
                                          <p:val>
                                            <p:strVal val="#ppt_y"/>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heckerboard(across)">
                                      <p:cBhvr>
                                        <p:cTn id="32" dur="500"/>
                                        <p:tgtEl>
                                          <p:spTgt spid="40"/>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3-CL (2).wav"/>
                                        </p:tgtEl>
                                      </p:cMediaNode>
                                    </p:audio>
                                  </p:subTnLst>
                                </p:cTn>
                              </p:par>
                              <p:par>
                                <p:cTn id="33" presetID="5" presetClass="entr" presetSubtype="10" fill="hold" nodeType="withEffect">
                                  <p:stCondLst>
                                    <p:cond delay="0"/>
                                  </p:stCondLst>
                                  <p:childTnLst>
                                    <p:set>
                                      <p:cBhvr>
                                        <p:cTn id="34" dur="1" fill="hold">
                                          <p:stCondLst>
                                            <p:cond delay="0"/>
                                          </p:stCondLst>
                                        </p:cTn>
                                        <p:tgtEl>
                                          <p:spTgt spid="1043"/>
                                        </p:tgtEl>
                                        <p:attrNameLst>
                                          <p:attrName>style.visibility</p:attrName>
                                        </p:attrNameLst>
                                      </p:cBhvr>
                                      <p:to>
                                        <p:strVal val="visible"/>
                                      </p:to>
                                    </p:set>
                                    <p:animEffect transition="in" filter="checkerboard(across)">
                                      <p:cBhvr>
                                        <p:cTn id="35" dur="500"/>
                                        <p:tgtEl>
                                          <p:spTgt spid="1043"/>
                                        </p:tgtEl>
                                      </p:cBhvr>
                                    </p:animEffect>
                                  </p:childTnLst>
                                </p:cTn>
                              </p:par>
                              <p:par>
                                <p:cTn id="36" presetID="5" presetClass="entr" presetSubtype="10" fill="hold" nodeType="withEffect">
                                  <p:stCondLst>
                                    <p:cond delay="0"/>
                                  </p:stCondLst>
                                  <p:childTnLst>
                                    <p:set>
                                      <p:cBhvr>
                                        <p:cTn id="37" dur="1" fill="hold">
                                          <p:stCondLst>
                                            <p:cond delay="0"/>
                                          </p:stCondLst>
                                        </p:cTn>
                                        <p:tgtEl>
                                          <p:spTgt spid="1044"/>
                                        </p:tgtEl>
                                        <p:attrNameLst>
                                          <p:attrName>style.visibility</p:attrName>
                                        </p:attrNameLst>
                                      </p:cBhvr>
                                      <p:to>
                                        <p:strVal val="visible"/>
                                      </p:to>
                                    </p:set>
                                    <p:animEffect transition="in" filter="checkerboard(across)">
                                      <p:cBhvr>
                                        <p:cTn id="38" dur="500"/>
                                        <p:tgtEl>
                                          <p:spTgt spid="10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par>
                                <p:cTn id="44" presetID="2" presetClass="entr" presetSubtype="2" fill="hold" nodeType="withEffect">
                                  <p:stCondLst>
                                    <p:cond delay="0"/>
                                  </p:stCondLst>
                                  <p:iterate type="lt">
                                    <p:tmPct val="0"/>
                                  </p:iterate>
                                  <p:childTnLst>
                                    <p:set>
                                      <p:cBhvr>
                                        <p:cTn id="45" dur="1" fill="hold">
                                          <p:stCondLst>
                                            <p:cond delay="0"/>
                                          </p:stCondLst>
                                        </p:cTn>
                                        <p:tgtEl>
                                          <p:spTgt spid="11304"/>
                                        </p:tgtEl>
                                        <p:attrNameLst>
                                          <p:attrName>style.visibility</p:attrName>
                                        </p:attrNameLst>
                                      </p:cBhvr>
                                      <p:to>
                                        <p:strVal val="visible"/>
                                      </p:to>
                                    </p:set>
                                    <p:anim calcmode="lin" valueType="num">
                                      <p:cBhvr additive="base">
                                        <p:cTn id="46" dur="500" fill="hold"/>
                                        <p:tgtEl>
                                          <p:spTgt spid="11304"/>
                                        </p:tgtEl>
                                        <p:attrNameLst>
                                          <p:attrName>ppt_x</p:attrName>
                                        </p:attrNameLst>
                                      </p:cBhvr>
                                      <p:tavLst>
                                        <p:tav tm="0">
                                          <p:val>
                                            <p:strVal val="1+#ppt_w/2"/>
                                          </p:val>
                                        </p:tav>
                                        <p:tav tm="100000">
                                          <p:val>
                                            <p:strVal val="#ppt_x"/>
                                          </p:val>
                                        </p:tav>
                                      </p:tavLst>
                                    </p:anim>
                                    <p:anim calcmode="lin" valueType="num">
                                      <p:cBhvr additive="base">
                                        <p:cTn id="47" dur="500" fill="hold"/>
                                        <p:tgtEl>
                                          <p:spTgt spid="11304"/>
                                        </p:tgtEl>
                                        <p:attrNameLst>
                                          <p:attrName>ppt_y</p:attrName>
                                        </p:attrNameLst>
                                      </p:cBhvr>
                                      <p:tavLst>
                                        <p:tav tm="0">
                                          <p:val>
                                            <p:strVal val="#ppt_y"/>
                                          </p:val>
                                        </p:tav>
                                        <p:tav tm="100000">
                                          <p:val>
                                            <p:strVal val="#ppt_y"/>
                                          </p:val>
                                        </p:tav>
                                      </p:tavLst>
                                    </p:anim>
                                  </p:childTnLst>
                                </p:cTn>
                              </p:par>
                              <p:par>
                                <p:cTn id="48" presetID="5"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checkerboard(across)">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par>
                                <p:cTn id="54" presetID="5" presetClass="entr" presetSubtype="1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heckerboard(across)">
                                      <p:cBhvr>
                                        <p:cTn id="61" dur="500"/>
                                        <p:tgtEl>
                                          <p:spTgt spid="11"/>
                                        </p:tgtEl>
                                      </p:cBhvr>
                                    </p:animEffect>
                                  </p:childTnLst>
                                </p:cTn>
                              </p:par>
                              <p:par>
                                <p:cTn id="62" presetID="2" presetClass="entr" presetSubtype="2" fill="hold" nodeType="withEffect">
                                  <p:stCondLst>
                                    <p:cond delay="0"/>
                                  </p:stCondLst>
                                  <p:childTnLst>
                                    <p:set>
                                      <p:cBhvr>
                                        <p:cTn id="63" dur="1" fill="hold">
                                          <p:stCondLst>
                                            <p:cond delay="0"/>
                                          </p:stCondLst>
                                        </p:cTn>
                                        <p:tgtEl>
                                          <p:spTgt spid="11305"/>
                                        </p:tgtEl>
                                        <p:attrNameLst>
                                          <p:attrName>style.visibility</p:attrName>
                                        </p:attrNameLst>
                                      </p:cBhvr>
                                      <p:to>
                                        <p:strVal val="visible"/>
                                      </p:to>
                                    </p:set>
                                    <p:anim calcmode="lin" valueType="num">
                                      <p:cBhvr additive="base">
                                        <p:cTn id="64" dur="500" fill="hold"/>
                                        <p:tgtEl>
                                          <p:spTgt spid="11305"/>
                                        </p:tgtEl>
                                        <p:attrNameLst>
                                          <p:attrName>ppt_x</p:attrName>
                                        </p:attrNameLst>
                                      </p:cBhvr>
                                      <p:tavLst>
                                        <p:tav tm="0">
                                          <p:val>
                                            <p:strVal val="1+#ppt_w/2"/>
                                          </p:val>
                                        </p:tav>
                                        <p:tav tm="100000">
                                          <p:val>
                                            <p:strVal val="#ppt_x"/>
                                          </p:val>
                                        </p:tav>
                                      </p:tavLst>
                                    </p:anim>
                                    <p:anim calcmode="lin" valueType="num">
                                      <p:cBhvr additive="base">
                                        <p:cTn id="65" dur="500" fill="hold"/>
                                        <p:tgtEl>
                                          <p:spTgt spid="11305"/>
                                        </p:tgtEl>
                                        <p:attrNameLst>
                                          <p:attrName>ppt_y</p:attrName>
                                        </p:attrNameLst>
                                      </p:cBhvr>
                                      <p:tavLst>
                                        <p:tav tm="0">
                                          <p:val>
                                            <p:strVal val="#ppt_y"/>
                                          </p:val>
                                        </p:tav>
                                        <p:tav tm="100000">
                                          <p:val>
                                            <p:strVal val="#ppt_y"/>
                                          </p:val>
                                        </p:tav>
                                      </p:tavLst>
                                    </p:anim>
                                  </p:childTnLst>
                                </p:cTn>
                              </p:par>
                              <p:par>
                                <p:cTn id="66" presetID="5" presetClass="entr" presetSubtype="1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heckerboard(across)">
                                      <p:cBhvr>
                                        <p:cTn id="68" dur="500"/>
                                        <p:tgtEl>
                                          <p:spTgt spid="12"/>
                                        </p:tgtEl>
                                      </p:cBhvr>
                                    </p:animEffect>
                                  </p:childTnLst>
                                  <p:subTnLst>
                                    <p:audio>
                                      <p:cMediaNode>
                                        <p:cTn display="0" masterRel="sameClick">
                                          <p:stCondLst>
                                            <p:cond evt="begin" delay="0">
                                              <p:tn val="66"/>
                                            </p:cond>
                                          </p:stCondLst>
                                          <p:endCondLst>
                                            <p:cond evt="onStopAudio" delay="0">
                                              <p:tgtEl>
                                                <p:sldTgt/>
                                              </p:tgtEl>
                                            </p:cond>
                                          </p:endCondLst>
                                        </p:cTn>
                                        <p:tgtEl>
                                          <p:sndTgt r:embed="rId4" name="Chimes 3-CL (2).wav"/>
                                        </p:tgtEl>
                                      </p:cMediaNode>
                                    </p:audio>
                                  </p:subTnLst>
                                </p:cTn>
                              </p:par>
                              <p:par>
                                <p:cTn id="69" presetID="5" presetClass="entr" presetSubtype="1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heckerboard(across)">
                                      <p:cBhvr>
                                        <p:cTn id="71" dur="500"/>
                                        <p:tgtEl>
                                          <p:spTgt spid="13"/>
                                        </p:tgtEl>
                                      </p:cBhvr>
                                    </p:animEffect>
                                  </p:childTnLst>
                                </p:cTn>
                              </p:par>
                              <p:par>
                                <p:cTn id="72" presetID="5" presetClass="entr" presetSubtype="1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6190"/>
                                        </p:tgtEl>
                                        <p:attrNameLst>
                                          <p:attrName>style.visibility</p:attrName>
                                        </p:attrNameLst>
                                      </p:cBhvr>
                                      <p:to>
                                        <p:strVal val="visible"/>
                                      </p:to>
                                    </p:set>
                                    <p:animEffect transition="in" filter="dissolve">
                                      <p:cBhvr>
                                        <p:cTn id="79" dur="500"/>
                                        <p:tgtEl>
                                          <p:spTgt spid="619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500"/>
                            </p:stCondLst>
                            <p:childTnLst>
                              <p:par>
                                <p:cTn id="81" presetID="53" presetClass="exit" presetSubtype="0" fill="hold" nodeType="afterEffect">
                                  <p:stCondLst>
                                    <p:cond delay="0"/>
                                  </p:stCondLst>
                                  <p:childTnLst>
                                    <p:anim calcmode="lin" valueType="num">
                                      <p:cBhvr>
                                        <p:cTn id="82" dur="500"/>
                                        <p:tgtEl>
                                          <p:spTgt spid="6190"/>
                                        </p:tgtEl>
                                        <p:attrNameLst>
                                          <p:attrName>ppt_w</p:attrName>
                                        </p:attrNameLst>
                                      </p:cBhvr>
                                      <p:tavLst>
                                        <p:tav tm="0">
                                          <p:val>
                                            <p:strVal val="ppt_w"/>
                                          </p:val>
                                        </p:tav>
                                        <p:tav tm="100000">
                                          <p:val>
                                            <p:fltVal val="0"/>
                                          </p:val>
                                        </p:tav>
                                      </p:tavLst>
                                    </p:anim>
                                    <p:anim calcmode="lin" valueType="num">
                                      <p:cBhvr>
                                        <p:cTn id="83" dur="500"/>
                                        <p:tgtEl>
                                          <p:spTgt spid="6190"/>
                                        </p:tgtEl>
                                        <p:attrNameLst>
                                          <p:attrName>ppt_h</p:attrName>
                                        </p:attrNameLst>
                                      </p:cBhvr>
                                      <p:tavLst>
                                        <p:tav tm="0">
                                          <p:val>
                                            <p:strVal val="ppt_h"/>
                                          </p:val>
                                        </p:tav>
                                        <p:tav tm="100000">
                                          <p:val>
                                            <p:fltVal val="0"/>
                                          </p:val>
                                        </p:tav>
                                      </p:tavLst>
                                    </p:anim>
                                    <p:animEffect transition="out" filter="fade">
                                      <p:cBhvr>
                                        <p:cTn id="84" dur="500"/>
                                        <p:tgtEl>
                                          <p:spTgt spid="6190"/>
                                        </p:tgtEl>
                                      </p:cBhvr>
                                    </p:animEffect>
                                    <p:set>
                                      <p:cBhvr>
                                        <p:cTn id="85" dur="1" fill="hold">
                                          <p:stCondLst>
                                            <p:cond delay="499"/>
                                          </p:stCondLst>
                                        </p:cTn>
                                        <p:tgtEl>
                                          <p:spTgt spid="6190"/>
                                        </p:tgtEl>
                                        <p:attrNameLst>
                                          <p:attrName>style.visibility</p:attrName>
                                        </p:attrNameLst>
                                      </p:cBhvr>
                                      <p:to>
                                        <p:strVal val="hidden"/>
                                      </p:to>
                                    </p:set>
                                  </p:childTnLst>
                                </p:cTn>
                              </p:par>
                            </p:childTnLst>
                          </p:cTn>
                        </p:par>
                        <p:par>
                          <p:cTn id="86" fill="hold" nodeType="afterGroup">
                            <p:stCondLst>
                              <p:cond delay="1000"/>
                            </p:stCondLst>
                            <p:childTnLst>
                              <p:par>
                                <p:cTn id="87" presetID="9" presetClass="entr" presetSubtype="0" fill="hold" nodeType="afterEffect">
                                  <p:stCondLst>
                                    <p:cond delay="0"/>
                                  </p:stCondLst>
                                  <p:childTnLst>
                                    <p:set>
                                      <p:cBhvr>
                                        <p:cTn id="88" dur="1" fill="hold">
                                          <p:stCondLst>
                                            <p:cond delay="0"/>
                                          </p:stCondLst>
                                        </p:cTn>
                                        <p:tgtEl>
                                          <p:spTgt spid="6189"/>
                                        </p:tgtEl>
                                        <p:attrNameLst>
                                          <p:attrName>style.visibility</p:attrName>
                                        </p:attrNameLst>
                                      </p:cBhvr>
                                      <p:to>
                                        <p:strVal val="visible"/>
                                      </p:to>
                                    </p:set>
                                    <p:animEffect transition="in" filter="dissolve">
                                      <p:cBhvr>
                                        <p:cTn id="89" dur="500"/>
                                        <p:tgtEl>
                                          <p:spTgt spid="6189"/>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1500"/>
                            </p:stCondLst>
                            <p:childTnLst>
                              <p:par>
                                <p:cTn id="91" presetID="53" presetClass="exit" presetSubtype="0" fill="hold" nodeType="afterEffect">
                                  <p:stCondLst>
                                    <p:cond delay="0"/>
                                  </p:stCondLst>
                                  <p:childTnLst>
                                    <p:anim calcmode="lin" valueType="num">
                                      <p:cBhvr>
                                        <p:cTn id="92" dur="500"/>
                                        <p:tgtEl>
                                          <p:spTgt spid="6189"/>
                                        </p:tgtEl>
                                        <p:attrNameLst>
                                          <p:attrName>ppt_w</p:attrName>
                                        </p:attrNameLst>
                                      </p:cBhvr>
                                      <p:tavLst>
                                        <p:tav tm="0">
                                          <p:val>
                                            <p:strVal val="ppt_w"/>
                                          </p:val>
                                        </p:tav>
                                        <p:tav tm="100000">
                                          <p:val>
                                            <p:fltVal val="0"/>
                                          </p:val>
                                        </p:tav>
                                      </p:tavLst>
                                    </p:anim>
                                    <p:anim calcmode="lin" valueType="num">
                                      <p:cBhvr>
                                        <p:cTn id="93" dur="500"/>
                                        <p:tgtEl>
                                          <p:spTgt spid="6189"/>
                                        </p:tgtEl>
                                        <p:attrNameLst>
                                          <p:attrName>ppt_h</p:attrName>
                                        </p:attrNameLst>
                                      </p:cBhvr>
                                      <p:tavLst>
                                        <p:tav tm="0">
                                          <p:val>
                                            <p:strVal val="ppt_h"/>
                                          </p:val>
                                        </p:tav>
                                        <p:tav tm="100000">
                                          <p:val>
                                            <p:fltVal val="0"/>
                                          </p:val>
                                        </p:tav>
                                      </p:tavLst>
                                    </p:anim>
                                    <p:animEffect transition="out" filter="fade">
                                      <p:cBhvr>
                                        <p:cTn id="94" dur="500"/>
                                        <p:tgtEl>
                                          <p:spTgt spid="6189"/>
                                        </p:tgtEl>
                                      </p:cBhvr>
                                    </p:animEffect>
                                    <p:set>
                                      <p:cBhvr>
                                        <p:cTn id="95" dur="1" fill="hold">
                                          <p:stCondLst>
                                            <p:cond delay="499"/>
                                          </p:stCondLst>
                                        </p:cTn>
                                        <p:tgtEl>
                                          <p:spTgt spid="6189"/>
                                        </p:tgtEl>
                                        <p:attrNameLst>
                                          <p:attrName>style.visibility</p:attrName>
                                        </p:attrNameLst>
                                      </p:cBhvr>
                                      <p:to>
                                        <p:strVal val="hidden"/>
                                      </p:to>
                                    </p:set>
                                  </p:childTnLst>
                                </p:cTn>
                              </p:par>
                            </p:childTnLst>
                          </p:cTn>
                        </p:par>
                        <p:par>
                          <p:cTn id="96" fill="hold" nodeType="afterGroup">
                            <p:stCondLst>
                              <p:cond delay="2000"/>
                            </p:stCondLst>
                            <p:childTnLst>
                              <p:par>
                                <p:cTn id="97" presetID="9" presetClass="entr" presetSubtype="0" fill="hold" nodeType="afterEffect">
                                  <p:stCondLst>
                                    <p:cond delay="0"/>
                                  </p:stCondLst>
                                  <p:childTnLst>
                                    <p:set>
                                      <p:cBhvr>
                                        <p:cTn id="98" dur="1" fill="hold">
                                          <p:stCondLst>
                                            <p:cond delay="0"/>
                                          </p:stCondLst>
                                        </p:cTn>
                                        <p:tgtEl>
                                          <p:spTgt spid="6188"/>
                                        </p:tgtEl>
                                        <p:attrNameLst>
                                          <p:attrName>style.visibility</p:attrName>
                                        </p:attrNameLst>
                                      </p:cBhvr>
                                      <p:to>
                                        <p:strVal val="visible"/>
                                      </p:to>
                                    </p:set>
                                    <p:animEffect transition="in" filter="dissolve">
                                      <p:cBhvr>
                                        <p:cTn id="99" dur="500"/>
                                        <p:tgtEl>
                                          <p:spTgt spid="6188"/>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2500"/>
                            </p:stCondLst>
                            <p:childTnLst>
                              <p:par>
                                <p:cTn id="101" presetID="53" presetClass="exit" presetSubtype="0" fill="hold" nodeType="afterEffect">
                                  <p:stCondLst>
                                    <p:cond delay="0"/>
                                  </p:stCondLst>
                                  <p:childTnLst>
                                    <p:anim calcmode="lin" valueType="num">
                                      <p:cBhvr>
                                        <p:cTn id="102" dur="500"/>
                                        <p:tgtEl>
                                          <p:spTgt spid="6188"/>
                                        </p:tgtEl>
                                        <p:attrNameLst>
                                          <p:attrName>ppt_w</p:attrName>
                                        </p:attrNameLst>
                                      </p:cBhvr>
                                      <p:tavLst>
                                        <p:tav tm="0">
                                          <p:val>
                                            <p:strVal val="ppt_w"/>
                                          </p:val>
                                        </p:tav>
                                        <p:tav tm="100000">
                                          <p:val>
                                            <p:fltVal val="0"/>
                                          </p:val>
                                        </p:tav>
                                      </p:tavLst>
                                    </p:anim>
                                    <p:anim calcmode="lin" valueType="num">
                                      <p:cBhvr>
                                        <p:cTn id="103" dur="500"/>
                                        <p:tgtEl>
                                          <p:spTgt spid="6188"/>
                                        </p:tgtEl>
                                        <p:attrNameLst>
                                          <p:attrName>ppt_h</p:attrName>
                                        </p:attrNameLst>
                                      </p:cBhvr>
                                      <p:tavLst>
                                        <p:tav tm="0">
                                          <p:val>
                                            <p:strVal val="ppt_h"/>
                                          </p:val>
                                        </p:tav>
                                        <p:tav tm="100000">
                                          <p:val>
                                            <p:fltVal val="0"/>
                                          </p:val>
                                        </p:tav>
                                      </p:tavLst>
                                    </p:anim>
                                    <p:animEffect transition="out" filter="fade">
                                      <p:cBhvr>
                                        <p:cTn id="104" dur="500"/>
                                        <p:tgtEl>
                                          <p:spTgt spid="6188"/>
                                        </p:tgtEl>
                                      </p:cBhvr>
                                    </p:animEffect>
                                    <p:set>
                                      <p:cBhvr>
                                        <p:cTn id="105" dur="1" fill="hold">
                                          <p:stCondLst>
                                            <p:cond delay="499"/>
                                          </p:stCondLst>
                                        </p:cTn>
                                        <p:tgtEl>
                                          <p:spTgt spid="6188"/>
                                        </p:tgtEl>
                                        <p:attrNameLst>
                                          <p:attrName>style.visibility</p:attrName>
                                        </p:attrNameLst>
                                      </p:cBhvr>
                                      <p:to>
                                        <p:strVal val="hidden"/>
                                      </p:to>
                                    </p:set>
                                  </p:childTnLst>
                                </p:cTn>
                              </p:par>
                            </p:childTnLst>
                          </p:cTn>
                        </p:par>
                        <p:par>
                          <p:cTn id="106" fill="hold" nodeType="afterGroup">
                            <p:stCondLst>
                              <p:cond delay="3000"/>
                            </p:stCondLst>
                            <p:childTnLst>
                              <p:par>
                                <p:cTn id="107" presetID="9" presetClass="entr" presetSubtype="0" fill="hold" nodeType="afterEffect">
                                  <p:stCondLst>
                                    <p:cond delay="0"/>
                                  </p:stCondLst>
                                  <p:childTnLst>
                                    <p:set>
                                      <p:cBhvr>
                                        <p:cTn id="108" dur="1" fill="hold">
                                          <p:stCondLst>
                                            <p:cond delay="0"/>
                                          </p:stCondLst>
                                        </p:cTn>
                                        <p:tgtEl>
                                          <p:spTgt spid="6187"/>
                                        </p:tgtEl>
                                        <p:attrNameLst>
                                          <p:attrName>style.visibility</p:attrName>
                                        </p:attrNameLst>
                                      </p:cBhvr>
                                      <p:to>
                                        <p:strVal val="visible"/>
                                      </p:to>
                                    </p:set>
                                    <p:animEffect transition="in" filter="dissolve">
                                      <p:cBhvr>
                                        <p:cTn id="109" dur="500"/>
                                        <p:tgtEl>
                                          <p:spTgt spid="6187"/>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3500"/>
                            </p:stCondLst>
                            <p:childTnLst>
                              <p:par>
                                <p:cTn id="111" presetID="53" presetClass="exit" presetSubtype="0" fill="hold" nodeType="afterEffect">
                                  <p:stCondLst>
                                    <p:cond delay="0"/>
                                  </p:stCondLst>
                                  <p:childTnLst>
                                    <p:anim calcmode="lin" valueType="num">
                                      <p:cBhvr>
                                        <p:cTn id="112" dur="500"/>
                                        <p:tgtEl>
                                          <p:spTgt spid="6187"/>
                                        </p:tgtEl>
                                        <p:attrNameLst>
                                          <p:attrName>ppt_w</p:attrName>
                                        </p:attrNameLst>
                                      </p:cBhvr>
                                      <p:tavLst>
                                        <p:tav tm="0">
                                          <p:val>
                                            <p:strVal val="ppt_w"/>
                                          </p:val>
                                        </p:tav>
                                        <p:tav tm="100000">
                                          <p:val>
                                            <p:fltVal val="0"/>
                                          </p:val>
                                        </p:tav>
                                      </p:tavLst>
                                    </p:anim>
                                    <p:anim calcmode="lin" valueType="num">
                                      <p:cBhvr>
                                        <p:cTn id="113" dur="500"/>
                                        <p:tgtEl>
                                          <p:spTgt spid="6187"/>
                                        </p:tgtEl>
                                        <p:attrNameLst>
                                          <p:attrName>ppt_h</p:attrName>
                                        </p:attrNameLst>
                                      </p:cBhvr>
                                      <p:tavLst>
                                        <p:tav tm="0">
                                          <p:val>
                                            <p:strVal val="ppt_h"/>
                                          </p:val>
                                        </p:tav>
                                        <p:tav tm="100000">
                                          <p:val>
                                            <p:fltVal val="0"/>
                                          </p:val>
                                        </p:tav>
                                      </p:tavLst>
                                    </p:anim>
                                    <p:animEffect transition="out" filter="fade">
                                      <p:cBhvr>
                                        <p:cTn id="114" dur="500"/>
                                        <p:tgtEl>
                                          <p:spTgt spid="6187"/>
                                        </p:tgtEl>
                                      </p:cBhvr>
                                    </p:animEffect>
                                    <p:set>
                                      <p:cBhvr>
                                        <p:cTn id="115" dur="1" fill="hold">
                                          <p:stCondLst>
                                            <p:cond delay="499"/>
                                          </p:stCondLst>
                                        </p:cTn>
                                        <p:tgtEl>
                                          <p:spTgt spid="6187"/>
                                        </p:tgtEl>
                                        <p:attrNameLst>
                                          <p:attrName>style.visibility</p:attrName>
                                        </p:attrNameLst>
                                      </p:cBhvr>
                                      <p:to>
                                        <p:strVal val="hidden"/>
                                      </p:to>
                                    </p:set>
                                  </p:childTnLst>
                                </p:cTn>
                              </p:par>
                            </p:childTnLst>
                          </p:cTn>
                        </p:par>
                        <p:par>
                          <p:cTn id="116" fill="hold" nodeType="afterGroup">
                            <p:stCondLst>
                              <p:cond delay="4000"/>
                            </p:stCondLst>
                            <p:childTnLst>
                              <p:par>
                                <p:cTn id="117" presetID="9" presetClass="entr" presetSubtype="0" fill="hold" nodeType="afterEffect">
                                  <p:stCondLst>
                                    <p:cond delay="0"/>
                                  </p:stCondLst>
                                  <p:childTnLst>
                                    <p:set>
                                      <p:cBhvr>
                                        <p:cTn id="118" dur="1" fill="hold">
                                          <p:stCondLst>
                                            <p:cond delay="0"/>
                                          </p:stCondLst>
                                        </p:cTn>
                                        <p:tgtEl>
                                          <p:spTgt spid="6186"/>
                                        </p:tgtEl>
                                        <p:attrNameLst>
                                          <p:attrName>style.visibility</p:attrName>
                                        </p:attrNameLst>
                                      </p:cBhvr>
                                      <p:to>
                                        <p:strVal val="visible"/>
                                      </p:to>
                                    </p:set>
                                    <p:animEffect transition="in" filter="dissolve">
                                      <p:cBhvr>
                                        <p:cTn id="119" dur="500"/>
                                        <p:tgtEl>
                                          <p:spTgt spid="6186"/>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4500"/>
                            </p:stCondLst>
                            <p:childTnLst>
                              <p:par>
                                <p:cTn id="121" presetID="53" presetClass="exit" presetSubtype="0" fill="hold" nodeType="afterEffect">
                                  <p:stCondLst>
                                    <p:cond delay="0"/>
                                  </p:stCondLst>
                                  <p:childTnLst>
                                    <p:anim calcmode="lin" valueType="num">
                                      <p:cBhvr>
                                        <p:cTn id="122" dur="500"/>
                                        <p:tgtEl>
                                          <p:spTgt spid="6186"/>
                                        </p:tgtEl>
                                        <p:attrNameLst>
                                          <p:attrName>ppt_w</p:attrName>
                                        </p:attrNameLst>
                                      </p:cBhvr>
                                      <p:tavLst>
                                        <p:tav tm="0">
                                          <p:val>
                                            <p:strVal val="ppt_w"/>
                                          </p:val>
                                        </p:tav>
                                        <p:tav tm="100000">
                                          <p:val>
                                            <p:fltVal val="0"/>
                                          </p:val>
                                        </p:tav>
                                      </p:tavLst>
                                    </p:anim>
                                    <p:anim calcmode="lin" valueType="num">
                                      <p:cBhvr>
                                        <p:cTn id="123" dur="500"/>
                                        <p:tgtEl>
                                          <p:spTgt spid="6186"/>
                                        </p:tgtEl>
                                        <p:attrNameLst>
                                          <p:attrName>ppt_h</p:attrName>
                                        </p:attrNameLst>
                                      </p:cBhvr>
                                      <p:tavLst>
                                        <p:tav tm="0">
                                          <p:val>
                                            <p:strVal val="ppt_h"/>
                                          </p:val>
                                        </p:tav>
                                        <p:tav tm="100000">
                                          <p:val>
                                            <p:fltVal val="0"/>
                                          </p:val>
                                        </p:tav>
                                      </p:tavLst>
                                    </p:anim>
                                    <p:animEffect transition="out" filter="fade">
                                      <p:cBhvr>
                                        <p:cTn id="124" dur="500"/>
                                        <p:tgtEl>
                                          <p:spTgt spid="6186"/>
                                        </p:tgtEl>
                                      </p:cBhvr>
                                    </p:animEffect>
                                    <p:set>
                                      <p:cBhvr>
                                        <p:cTn id="125" dur="1" fill="hold">
                                          <p:stCondLst>
                                            <p:cond delay="499"/>
                                          </p:stCondLst>
                                        </p:cTn>
                                        <p:tgtEl>
                                          <p:spTgt spid="6186"/>
                                        </p:tgtEl>
                                        <p:attrNameLst>
                                          <p:attrName>style.visibility</p:attrName>
                                        </p:attrNameLst>
                                      </p:cBhvr>
                                      <p:to>
                                        <p:strVal val="hidden"/>
                                      </p:to>
                                    </p:set>
                                  </p:childTnLst>
                                </p:cTn>
                              </p:par>
                            </p:childTnLst>
                          </p:cTn>
                        </p:par>
                        <p:par>
                          <p:cTn id="126" fill="hold" nodeType="afterGroup">
                            <p:stCondLst>
                              <p:cond delay="5000"/>
                            </p:stCondLst>
                            <p:childTnLst>
                              <p:par>
                                <p:cTn id="127" presetID="9" presetClass="entr" presetSubtype="0" fill="hold" nodeType="afterEffect">
                                  <p:stCondLst>
                                    <p:cond delay="0"/>
                                  </p:stCondLst>
                                  <p:childTnLst>
                                    <p:set>
                                      <p:cBhvr>
                                        <p:cTn id="128" dur="1" fill="hold">
                                          <p:stCondLst>
                                            <p:cond delay="0"/>
                                          </p:stCondLst>
                                        </p:cTn>
                                        <p:tgtEl>
                                          <p:spTgt spid="6185"/>
                                        </p:tgtEl>
                                        <p:attrNameLst>
                                          <p:attrName>style.visibility</p:attrName>
                                        </p:attrNameLst>
                                      </p:cBhvr>
                                      <p:to>
                                        <p:strVal val="visible"/>
                                      </p:to>
                                    </p:set>
                                    <p:animEffect transition="in" filter="dissolve">
                                      <p:cBhvr>
                                        <p:cTn id="129" dur="500"/>
                                        <p:tgtEl>
                                          <p:spTgt spid="6185"/>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5500"/>
                            </p:stCondLst>
                            <p:childTnLst>
                              <p:par>
                                <p:cTn id="131" presetID="53" presetClass="exit" presetSubtype="0" fill="hold" nodeType="afterEffect">
                                  <p:stCondLst>
                                    <p:cond delay="0"/>
                                  </p:stCondLst>
                                  <p:childTnLst>
                                    <p:anim calcmode="lin" valueType="num">
                                      <p:cBhvr>
                                        <p:cTn id="132" dur="500"/>
                                        <p:tgtEl>
                                          <p:spTgt spid="6185"/>
                                        </p:tgtEl>
                                        <p:attrNameLst>
                                          <p:attrName>ppt_w</p:attrName>
                                        </p:attrNameLst>
                                      </p:cBhvr>
                                      <p:tavLst>
                                        <p:tav tm="0">
                                          <p:val>
                                            <p:strVal val="ppt_w"/>
                                          </p:val>
                                        </p:tav>
                                        <p:tav tm="100000">
                                          <p:val>
                                            <p:fltVal val="0"/>
                                          </p:val>
                                        </p:tav>
                                      </p:tavLst>
                                    </p:anim>
                                    <p:anim calcmode="lin" valueType="num">
                                      <p:cBhvr>
                                        <p:cTn id="133" dur="500"/>
                                        <p:tgtEl>
                                          <p:spTgt spid="6185"/>
                                        </p:tgtEl>
                                        <p:attrNameLst>
                                          <p:attrName>ppt_h</p:attrName>
                                        </p:attrNameLst>
                                      </p:cBhvr>
                                      <p:tavLst>
                                        <p:tav tm="0">
                                          <p:val>
                                            <p:strVal val="ppt_h"/>
                                          </p:val>
                                        </p:tav>
                                        <p:tav tm="100000">
                                          <p:val>
                                            <p:fltVal val="0"/>
                                          </p:val>
                                        </p:tav>
                                      </p:tavLst>
                                    </p:anim>
                                    <p:animEffect transition="out" filter="fade">
                                      <p:cBhvr>
                                        <p:cTn id="134" dur="500"/>
                                        <p:tgtEl>
                                          <p:spTgt spid="6185"/>
                                        </p:tgtEl>
                                      </p:cBhvr>
                                    </p:animEffect>
                                    <p:set>
                                      <p:cBhvr>
                                        <p:cTn id="135" dur="1" fill="hold">
                                          <p:stCondLst>
                                            <p:cond delay="499"/>
                                          </p:stCondLst>
                                        </p:cTn>
                                        <p:tgtEl>
                                          <p:spTgt spid="6185"/>
                                        </p:tgtEl>
                                        <p:attrNameLst>
                                          <p:attrName>style.visibility</p:attrName>
                                        </p:attrNameLst>
                                      </p:cBhvr>
                                      <p:to>
                                        <p:strVal val="hidden"/>
                                      </p:to>
                                    </p:set>
                                  </p:childTnLst>
                                </p:cTn>
                              </p:par>
                            </p:childTnLst>
                          </p:cTn>
                        </p:par>
                        <p:par>
                          <p:cTn id="136" fill="hold" nodeType="afterGroup">
                            <p:stCondLst>
                              <p:cond delay="6000"/>
                            </p:stCondLst>
                            <p:childTnLst>
                              <p:par>
                                <p:cTn id="137" presetID="9" presetClass="entr" presetSubtype="0" fill="hold" nodeType="afterEffect">
                                  <p:stCondLst>
                                    <p:cond delay="0"/>
                                  </p:stCondLst>
                                  <p:childTnLst>
                                    <p:set>
                                      <p:cBhvr>
                                        <p:cTn id="138" dur="1" fill="hold">
                                          <p:stCondLst>
                                            <p:cond delay="0"/>
                                          </p:stCondLst>
                                        </p:cTn>
                                        <p:tgtEl>
                                          <p:spTgt spid="6184"/>
                                        </p:tgtEl>
                                        <p:attrNameLst>
                                          <p:attrName>style.visibility</p:attrName>
                                        </p:attrNameLst>
                                      </p:cBhvr>
                                      <p:to>
                                        <p:strVal val="visible"/>
                                      </p:to>
                                    </p:set>
                                    <p:animEffect transition="in" filter="dissolve">
                                      <p:cBhvr>
                                        <p:cTn id="139" dur="500"/>
                                        <p:tgtEl>
                                          <p:spTgt spid="6184"/>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6500"/>
                            </p:stCondLst>
                            <p:childTnLst>
                              <p:par>
                                <p:cTn id="141" presetID="53" presetClass="exit" presetSubtype="0" fill="hold" nodeType="afterEffect">
                                  <p:stCondLst>
                                    <p:cond delay="0"/>
                                  </p:stCondLst>
                                  <p:childTnLst>
                                    <p:anim calcmode="lin" valueType="num">
                                      <p:cBhvr>
                                        <p:cTn id="142" dur="500"/>
                                        <p:tgtEl>
                                          <p:spTgt spid="6184"/>
                                        </p:tgtEl>
                                        <p:attrNameLst>
                                          <p:attrName>ppt_w</p:attrName>
                                        </p:attrNameLst>
                                      </p:cBhvr>
                                      <p:tavLst>
                                        <p:tav tm="0">
                                          <p:val>
                                            <p:strVal val="ppt_w"/>
                                          </p:val>
                                        </p:tav>
                                        <p:tav tm="100000">
                                          <p:val>
                                            <p:fltVal val="0"/>
                                          </p:val>
                                        </p:tav>
                                      </p:tavLst>
                                    </p:anim>
                                    <p:anim calcmode="lin" valueType="num">
                                      <p:cBhvr>
                                        <p:cTn id="143" dur="500"/>
                                        <p:tgtEl>
                                          <p:spTgt spid="6184"/>
                                        </p:tgtEl>
                                        <p:attrNameLst>
                                          <p:attrName>ppt_h</p:attrName>
                                        </p:attrNameLst>
                                      </p:cBhvr>
                                      <p:tavLst>
                                        <p:tav tm="0">
                                          <p:val>
                                            <p:strVal val="ppt_h"/>
                                          </p:val>
                                        </p:tav>
                                        <p:tav tm="100000">
                                          <p:val>
                                            <p:fltVal val="0"/>
                                          </p:val>
                                        </p:tav>
                                      </p:tavLst>
                                    </p:anim>
                                    <p:animEffect transition="out" filter="fade">
                                      <p:cBhvr>
                                        <p:cTn id="144" dur="500"/>
                                        <p:tgtEl>
                                          <p:spTgt spid="6184"/>
                                        </p:tgtEl>
                                      </p:cBhvr>
                                    </p:animEffect>
                                    <p:set>
                                      <p:cBhvr>
                                        <p:cTn id="145" dur="1" fill="hold">
                                          <p:stCondLst>
                                            <p:cond delay="499"/>
                                          </p:stCondLst>
                                        </p:cTn>
                                        <p:tgtEl>
                                          <p:spTgt spid="6184"/>
                                        </p:tgtEl>
                                        <p:attrNameLst>
                                          <p:attrName>style.visibility</p:attrName>
                                        </p:attrNameLst>
                                      </p:cBhvr>
                                      <p:to>
                                        <p:strVal val="hidden"/>
                                      </p:to>
                                    </p:set>
                                  </p:childTnLst>
                                </p:cTn>
                              </p:par>
                            </p:childTnLst>
                          </p:cTn>
                        </p:par>
                        <p:par>
                          <p:cTn id="146" fill="hold" nodeType="afterGroup">
                            <p:stCondLst>
                              <p:cond delay="7000"/>
                            </p:stCondLst>
                            <p:childTnLst>
                              <p:par>
                                <p:cTn id="147" presetID="9" presetClass="entr" presetSubtype="0" fill="hold" nodeType="afterEffect">
                                  <p:stCondLst>
                                    <p:cond delay="0"/>
                                  </p:stCondLst>
                                  <p:childTnLst>
                                    <p:set>
                                      <p:cBhvr>
                                        <p:cTn id="148" dur="1" fill="hold">
                                          <p:stCondLst>
                                            <p:cond delay="0"/>
                                          </p:stCondLst>
                                        </p:cTn>
                                        <p:tgtEl>
                                          <p:spTgt spid="6183"/>
                                        </p:tgtEl>
                                        <p:attrNameLst>
                                          <p:attrName>style.visibility</p:attrName>
                                        </p:attrNameLst>
                                      </p:cBhvr>
                                      <p:to>
                                        <p:strVal val="visible"/>
                                      </p:to>
                                    </p:set>
                                    <p:animEffect transition="in" filter="dissolve">
                                      <p:cBhvr>
                                        <p:cTn id="149" dur="500"/>
                                        <p:tgtEl>
                                          <p:spTgt spid="6183"/>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7500"/>
                            </p:stCondLst>
                            <p:childTnLst>
                              <p:par>
                                <p:cTn id="151" presetID="53" presetClass="exit" presetSubtype="0" fill="hold" nodeType="afterEffect">
                                  <p:stCondLst>
                                    <p:cond delay="0"/>
                                  </p:stCondLst>
                                  <p:childTnLst>
                                    <p:anim calcmode="lin" valueType="num">
                                      <p:cBhvr>
                                        <p:cTn id="152" dur="500"/>
                                        <p:tgtEl>
                                          <p:spTgt spid="6183"/>
                                        </p:tgtEl>
                                        <p:attrNameLst>
                                          <p:attrName>ppt_w</p:attrName>
                                        </p:attrNameLst>
                                      </p:cBhvr>
                                      <p:tavLst>
                                        <p:tav tm="0">
                                          <p:val>
                                            <p:strVal val="ppt_w"/>
                                          </p:val>
                                        </p:tav>
                                        <p:tav tm="100000">
                                          <p:val>
                                            <p:fltVal val="0"/>
                                          </p:val>
                                        </p:tav>
                                      </p:tavLst>
                                    </p:anim>
                                    <p:anim calcmode="lin" valueType="num">
                                      <p:cBhvr>
                                        <p:cTn id="153" dur="500"/>
                                        <p:tgtEl>
                                          <p:spTgt spid="6183"/>
                                        </p:tgtEl>
                                        <p:attrNameLst>
                                          <p:attrName>ppt_h</p:attrName>
                                        </p:attrNameLst>
                                      </p:cBhvr>
                                      <p:tavLst>
                                        <p:tav tm="0">
                                          <p:val>
                                            <p:strVal val="ppt_h"/>
                                          </p:val>
                                        </p:tav>
                                        <p:tav tm="100000">
                                          <p:val>
                                            <p:fltVal val="0"/>
                                          </p:val>
                                        </p:tav>
                                      </p:tavLst>
                                    </p:anim>
                                    <p:animEffect transition="out" filter="fade">
                                      <p:cBhvr>
                                        <p:cTn id="154" dur="500"/>
                                        <p:tgtEl>
                                          <p:spTgt spid="6183"/>
                                        </p:tgtEl>
                                      </p:cBhvr>
                                    </p:animEffect>
                                    <p:set>
                                      <p:cBhvr>
                                        <p:cTn id="155" dur="1" fill="hold">
                                          <p:stCondLst>
                                            <p:cond delay="499"/>
                                          </p:stCondLst>
                                        </p:cTn>
                                        <p:tgtEl>
                                          <p:spTgt spid="6183"/>
                                        </p:tgtEl>
                                        <p:attrNameLst>
                                          <p:attrName>style.visibility</p:attrName>
                                        </p:attrNameLst>
                                      </p:cBhvr>
                                      <p:to>
                                        <p:strVal val="hidden"/>
                                      </p:to>
                                    </p:set>
                                  </p:childTnLst>
                                </p:cTn>
                              </p:par>
                            </p:childTnLst>
                          </p:cTn>
                        </p:par>
                        <p:par>
                          <p:cTn id="156" fill="hold" nodeType="afterGroup">
                            <p:stCondLst>
                              <p:cond delay="8000"/>
                            </p:stCondLst>
                            <p:childTnLst>
                              <p:par>
                                <p:cTn id="157" presetID="9" presetClass="entr" presetSubtype="0" fill="hold" nodeType="afterEffect">
                                  <p:stCondLst>
                                    <p:cond delay="0"/>
                                  </p:stCondLst>
                                  <p:childTnLst>
                                    <p:set>
                                      <p:cBhvr>
                                        <p:cTn id="158" dur="1" fill="hold">
                                          <p:stCondLst>
                                            <p:cond delay="0"/>
                                          </p:stCondLst>
                                        </p:cTn>
                                        <p:tgtEl>
                                          <p:spTgt spid="6182"/>
                                        </p:tgtEl>
                                        <p:attrNameLst>
                                          <p:attrName>style.visibility</p:attrName>
                                        </p:attrNameLst>
                                      </p:cBhvr>
                                      <p:to>
                                        <p:strVal val="visible"/>
                                      </p:to>
                                    </p:set>
                                    <p:animEffect transition="in" filter="dissolve">
                                      <p:cBhvr>
                                        <p:cTn id="159" dur="500"/>
                                        <p:tgtEl>
                                          <p:spTgt spid="6182"/>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8500"/>
                            </p:stCondLst>
                            <p:childTnLst>
                              <p:par>
                                <p:cTn id="161" presetID="53" presetClass="exit" presetSubtype="0" fill="hold" nodeType="afterEffect">
                                  <p:stCondLst>
                                    <p:cond delay="0"/>
                                  </p:stCondLst>
                                  <p:childTnLst>
                                    <p:anim calcmode="lin" valueType="num">
                                      <p:cBhvr>
                                        <p:cTn id="162" dur="500"/>
                                        <p:tgtEl>
                                          <p:spTgt spid="6182"/>
                                        </p:tgtEl>
                                        <p:attrNameLst>
                                          <p:attrName>ppt_w</p:attrName>
                                        </p:attrNameLst>
                                      </p:cBhvr>
                                      <p:tavLst>
                                        <p:tav tm="0">
                                          <p:val>
                                            <p:strVal val="ppt_w"/>
                                          </p:val>
                                        </p:tav>
                                        <p:tav tm="100000">
                                          <p:val>
                                            <p:fltVal val="0"/>
                                          </p:val>
                                        </p:tav>
                                      </p:tavLst>
                                    </p:anim>
                                    <p:anim calcmode="lin" valueType="num">
                                      <p:cBhvr>
                                        <p:cTn id="163" dur="500"/>
                                        <p:tgtEl>
                                          <p:spTgt spid="6182"/>
                                        </p:tgtEl>
                                        <p:attrNameLst>
                                          <p:attrName>ppt_h</p:attrName>
                                        </p:attrNameLst>
                                      </p:cBhvr>
                                      <p:tavLst>
                                        <p:tav tm="0">
                                          <p:val>
                                            <p:strVal val="ppt_h"/>
                                          </p:val>
                                        </p:tav>
                                        <p:tav tm="100000">
                                          <p:val>
                                            <p:fltVal val="0"/>
                                          </p:val>
                                        </p:tav>
                                      </p:tavLst>
                                    </p:anim>
                                    <p:animEffect transition="out" filter="fade">
                                      <p:cBhvr>
                                        <p:cTn id="164" dur="500"/>
                                        <p:tgtEl>
                                          <p:spTgt spid="6182"/>
                                        </p:tgtEl>
                                      </p:cBhvr>
                                    </p:animEffect>
                                    <p:set>
                                      <p:cBhvr>
                                        <p:cTn id="165" dur="1" fill="hold">
                                          <p:stCondLst>
                                            <p:cond delay="499"/>
                                          </p:stCondLst>
                                        </p:cTn>
                                        <p:tgtEl>
                                          <p:spTgt spid="6182"/>
                                        </p:tgtEl>
                                        <p:attrNameLst>
                                          <p:attrName>style.visibility</p:attrName>
                                        </p:attrNameLst>
                                      </p:cBhvr>
                                      <p:to>
                                        <p:strVal val="hidden"/>
                                      </p:to>
                                    </p:set>
                                  </p:childTnLst>
                                </p:cTn>
                              </p:par>
                            </p:childTnLst>
                          </p:cTn>
                        </p:par>
                        <p:par>
                          <p:cTn id="166" fill="hold" nodeType="afterGroup">
                            <p:stCondLst>
                              <p:cond delay="9000"/>
                            </p:stCondLst>
                            <p:childTnLst>
                              <p:par>
                                <p:cTn id="167" presetID="9" presetClass="entr" presetSubtype="0" fill="hold" nodeType="afterEffect">
                                  <p:stCondLst>
                                    <p:cond delay="0"/>
                                  </p:stCondLst>
                                  <p:childTnLst>
                                    <p:set>
                                      <p:cBhvr>
                                        <p:cTn id="168" dur="1" fill="hold">
                                          <p:stCondLst>
                                            <p:cond delay="0"/>
                                          </p:stCondLst>
                                        </p:cTn>
                                        <p:tgtEl>
                                          <p:spTgt spid="6181"/>
                                        </p:tgtEl>
                                        <p:attrNameLst>
                                          <p:attrName>style.visibility</p:attrName>
                                        </p:attrNameLst>
                                      </p:cBhvr>
                                      <p:to>
                                        <p:strVal val="visible"/>
                                      </p:to>
                                    </p:set>
                                    <p:animEffect transition="in" filter="dissolve">
                                      <p:cBhvr>
                                        <p:cTn id="169" dur="500"/>
                                        <p:tgtEl>
                                          <p:spTgt spid="6181"/>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9500"/>
                            </p:stCondLst>
                            <p:childTnLst>
                              <p:par>
                                <p:cTn id="171" presetID="53" presetClass="exit" presetSubtype="0" fill="hold" nodeType="afterEffect">
                                  <p:stCondLst>
                                    <p:cond delay="0"/>
                                  </p:stCondLst>
                                  <p:childTnLst>
                                    <p:anim calcmode="lin" valueType="num">
                                      <p:cBhvr>
                                        <p:cTn id="172" dur="500"/>
                                        <p:tgtEl>
                                          <p:spTgt spid="6181"/>
                                        </p:tgtEl>
                                        <p:attrNameLst>
                                          <p:attrName>ppt_w</p:attrName>
                                        </p:attrNameLst>
                                      </p:cBhvr>
                                      <p:tavLst>
                                        <p:tav tm="0">
                                          <p:val>
                                            <p:strVal val="ppt_w"/>
                                          </p:val>
                                        </p:tav>
                                        <p:tav tm="100000">
                                          <p:val>
                                            <p:fltVal val="0"/>
                                          </p:val>
                                        </p:tav>
                                      </p:tavLst>
                                    </p:anim>
                                    <p:anim calcmode="lin" valueType="num">
                                      <p:cBhvr>
                                        <p:cTn id="173" dur="500"/>
                                        <p:tgtEl>
                                          <p:spTgt spid="6181"/>
                                        </p:tgtEl>
                                        <p:attrNameLst>
                                          <p:attrName>ppt_h</p:attrName>
                                        </p:attrNameLst>
                                      </p:cBhvr>
                                      <p:tavLst>
                                        <p:tav tm="0">
                                          <p:val>
                                            <p:strVal val="ppt_h"/>
                                          </p:val>
                                        </p:tav>
                                        <p:tav tm="100000">
                                          <p:val>
                                            <p:fltVal val="0"/>
                                          </p:val>
                                        </p:tav>
                                      </p:tavLst>
                                    </p:anim>
                                    <p:animEffect transition="out" filter="fade">
                                      <p:cBhvr>
                                        <p:cTn id="174" dur="500"/>
                                        <p:tgtEl>
                                          <p:spTgt spid="6181"/>
                                        </p:tgtEl>
                                      </p:cBhvr>
                                    </p:animEffect>
                                    <p:set>
                                      <p:cBhvr>
                                        <p:cTn id="175" dur="1" fill="hold">
                                          <p:stCondLst>
                                            <p:cond delay="499"/>
                                          </p:stCondLst>
                                        </p:cTn>
                                        <p:tgtEl>
                                          <p:spTgt spid="6181"/>
                                        </p:tgtEl>
                                        <p:attrNameLst>
                                          <p:attrName>style.visibility</p:attrName>
                                        </p:attrNameLst>
                                      </p:cBhvr>
                                      <p:to>
                                        <p:strVal val="hidden"/>
                                      </p:to>
                                    </p:set>
                                  </p:childTnLst>
                                </p:cTn>
                              </p:par>
                            </p:childTnLst>
                          </p:cTn>
                        </p:par>
                        <p:par>
                          <p:cTn id="176" fill="hold" nodeType="afterGroup">
                            <p:stCondLst>
                              <p:cond delay="10000"/>
                            </p:stCondLst>
                            <p:childTnLst>
                              <p:par>
                                <p:cTn id="177" presetID="9" presetClass="entr" presetSubtype="0" fill="hold" nodeType="afterEffect">
                                  <p:stCondLst>
                                    <p:cond delay="0"/>
                                  </p:stCondLst>
                                  <p:childTnLst>
                                    <p:set>
                                      <p:cBhvr>
                                        <p:cTn id="178" dur="1" fill="hold">
                                          <p:stCondLst>
                                            <p:cond delay="0"/>
                                          </p:stCondLst>
                                        </p:cTn>
                                        <p:tgtEl>
                                          <p:spTgt spid="6180"/>
                                        </p:tgtEl>
                                        <p:attrNameLst>
                                          <p:attrName>style.visibility</p:attrName>
                                        </p:attrNameLst>
                                      </p:cBhvr>
                                      <p:to>
                                        <p:strVal val="visible"/>
                                      </p:to>
                                    </p:set>
                                    <p:animEffect transition="in" filter="dissolve">
                                      <p:cBhvr>
                                        <p:cTn id="179" dur="500"/>
                                        <p:tgtEl>
                                          <p:spTgt spid="6180"/>
                                        </p:tgtEl>
                                      </p:cBhvr>
                                    </p:animEffect>
                                  </p:childTnLst>
                                  <p:subTnLst>
                                    <p:audio>
                                      <p:cMediaNode>
                                        <p:cTn display="0" masterRel="sameClick">
                                          <p:stCondLst>
                                            <p:cond evt="begin" delay="0">
                                              <p:tn val="177"/>
                                            </p:cond>
                                          </p:stCondLst>
                                          <p:endCondLst>
                                            <p:cond evt="onStopAudio" delay="0">
                                              <p:tgtEl>
                                                <p:sldTgt/>
                                              </p:tgtEl>
                                            </p:cond>
                                          </p:endCondLst>
                                        </p:cTn>
                                        <p:tgtEl>
                                          <p:sndTgt r:embed="rId5" name="camera.wav"/>
                                        </p:tgtEl>
                                      </p:cMediaNode>
                                    </p:audio>
                                  </p:subTnLst>
                                </p:cTn>
                              </p:par>
                            </p:childTnLst>
                          </p:cTn>
                        </p:par>
                        <p:par>
                          <p:cTn id="180" fill="hold" nodeType="afterGroup">
                            <p:stCondLst>
                              <p:cond delay="10500"/>
                            </p:stCondLst>
                            <p:childTnLst>
                              <p:par>
                                <p:cTn id="181" presetID="53" presetClass="exit" presetSubtype="0" fill="hold" nodeType="afterEffect">
                                  <p:stCondLst>
                                    <p:cond delay="0"/>
                                  </p:stCondLst>
                                  <p:childTnLst>
                                    <p:anim calcmode="lin" valueType="num">
                                      <p:cBhvr>
                                        <p:cTn id="182" dur="500"/>
                                        <p:tgtEl>
                                          <p:spTgt spid="6180"/>
                                        </p:tgtEl>
                                        <p:attrNameLst>
                                          <p:attrName>ppt_w</p:attrName>
                                        </p:attrNameLst>
                                      </p:cBhvr>
                                      <p:tavLst>
                                        <p:tav tm="0">
                                          <p:val>
                                            <p:strVal val="ppt_w"/>
                                          </p:val>
                                        </p:tav>
                                        <p:tav tm="100000">
                                          <p:val>
                                            <p:fltVal val="0"/>
                                          </p:val>
                                        </p:tav>
                                      </p:tavLst>
                                    </p:anim>
                                    <p:anim calcmode="lin" valueType="num">
                                      <p:cBhvr>
                                        <p:cTn id="183" dur="500"/>
                                        <p:tgtEl>
                                          <p:spTgt spid="6180"/>
                                        </p:tgtEl>
                                        <p:attrNameLst>
                                          <p:attrName>ppt_h</p:attrName>
                                        </p:attrNameLst>
                                      </p:cBhvr>
                                      <p:tavLst>
                                        <p:tav tm="0">
                                          <p:val>
                                            <p:strVal val="ppt_h"/>
                                          </p:val>
                                        </p:tav>
                                        <p:tav tm="100000">
                                          <p:val>
                                            <p:fltVal val="0"/>
                                          </p:val>
                                        </p:tav>
                                      </p:tavLst>
                                    </p:anim>
                                    <p:animEffect transition="out" filter="fade">
                                      <p:cBhvr>
                                        <p:cTn id="184" dur="500"/>
                                        <p:tgtEl>
                                          <p:spTgt spid="6180"/>
                                        </p:tgtEl>
                                      </p:cBhvr>
                                    </p:animEffect>
                                    <p:set>
                                      <p:cBhvr>
                                        <p:cTn id="185" dur="1" fill="hold">
                                          <p:stCondLst>
                                            <p:cond delay="499"/>
                                          </p:stCondLst>
                                        </p:cTn>
                                        <p:tgtEl>
                                          <p:spTgt spid="6180"/>
                                        </p:tgtEl>
                                        <p:attrNameLst>
                                          <p:attrName>style.visibility</p:attrName>
                                        </p:attrNameLst>
                                      </p:cBhvr>
                                      <p:to>
                                        <p:strVal val="hidden"/>
                                      </p:to>
                                    </p:set>
                                  </p:childTnLst>
                                </p:cTn>
                              </p:par>
                              <p:par>
                                <p:cTn id="186" presetID="53" presetClass="entr" presetSubtype="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500" fill="hold"/>
                                        <p:tgtEl>
                                          <p:spTgt spid="26"/>
                                        </p:tgtEl>
                                        <p:attrNameLst>
                                          <p:attrName>ppt_w</p:attrName>
                                        </p:attrNameLst>
                                      </p:cBhvr>
                                      <p:tavLst>
                                        <p:tav tm="0">
                                          <p:val>
                                            <p:fltVal val="0"/>
                                          </p:val>
                                        </p:tav>
                                        <p:tav tm="100000">
                                          <p:val>
                                            <p:strVal val="#ppt_w"/>
                                          </p:val>
                                        </p:tav>
                                      </p:tavLst>
                                    </p:anim>
                                    <p:anim calcmode="lin" valueType="num">
                                      <p:cBhvr>
                                        <p:cTn id="189" dur="500" fill="hold"/>
                                        <p:tgtEl>
                                          <p:spTgt spid="26"/>
                                        </p:tgtEl>
                                        <p:attrNameLst>
                                          <p:attrName>ppt_h</p:attrName>
                                        </p:attrNameLst>
                                      </p:cBhvr>
                                      <p:tavLst>
                                        <p:tav tm="0">
                                          <p:val>
                                            <p:fltVal val="0"/>
                                          </p:val>
                                        </p:tav>
                                        <p:tav tm="100000">
                                          <p:val>
                                            <p:strVal val="#ppt_h"/>
                                          </p:val>
                                        </p:tav>
                                      </p:tavLst>
                                    </p:anim>
                                    <p:animEffect transition="in" filter="fade">
                                      <p:cBhvr>
                                        <p:cTn id="190" dur="500"/>
                                        <p:tgtEl>
                                          <p:spTgt spid="26"/>
                                        </p:tgtEl>
                                      </p:cBhvr>
                                    </p:animEffect>
                                  </p:childTnLst>
                                  <p:subTnLst>
                                    <p:audio>
                                      <p:cMediaNode>
                                        <p:cTn display="0" masterRel="sameClick">
                                          <p:stCondLst>
                                            <p:cond evt="begin" delay="0">
                                              <p:tn val="186"/>
                                            </p:cond>
                                          </p:stCondLst>
                                          <p:endCondLst>
                                            <p:cond evt="onStopAudio" delay="0">
                                              <p:tgtEl>
                                                <p:sldTgt/>
                                              </p:tgtEl>
                                            </p:cond>
                                          </p:endCondLst>
                                        </p:cTn>
                                        <p:tgtEl>
                                          <p:sndTgt r:embed="rId6" name="Reng reng.wav"/>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xit" presetSubtype="1" fill="hold" nodeType="clickEffect">
                                  <p:stCondLst>
                                    <p:cond delay="0"/>
                                  </p:stCondLst>
                                  <p:childTnLst>
                                    <p:anim calcmode="lin" valueType="num">
                                      <p:cBhvr additive="base">
                                        <p:cTn id="194" dur="1000"/>
                                        <p:tgtEl>
                                          <p:spTgt spid="26"/>
                                        </p:tgtEl>
                                        <p:attrNameLst>
                                          <p:attrName>ppt_x</p:attrName>
                                        </p:attrNameLst>
                                      </p:cBhvr>
                                      <p:tavLst>
                                        <p:tav tm="0">
                                          <p:val>
                                            <p:strVal val="ppt_x"/>
                                          </p:val>
                                        </p:tav>
                                        <p:tav tm="100000">
                                          <p:val>
                                            <p:strVal val="ppt_x"/>
                                          </p:val>
                                        </p:tav>
                                      </p:tavLst>
                                    </p:anim>
                                    <p:anim calcmode="lin" valueType="num">
                                      <p:cBhvr additive="base">
                                        <p:cTn id="195" dur="1000"/>
                                        <p:tgtEl>
                                          <p:spTgt spid="26"/>
                                        </p:tgtEl>
                                        <p:attrNameLst>
                                          <p:attrName>ppt_y</p:attrName>
                                        </p:attrNameLst>
                                      </p:cBhvr>
                                      <p:tavLst>
                                        <p:tav tm="0">
                                          <p:val>
                                            <p:strVal val="ppt_y"/>
                                          </p:val>
                                        </p:tav>
                                        <p:tav tm="100000">
                                          <p:val>
                                            <p:strVal val="0-ppt_h/2"/>
                                          </p:val>
                                        </p:tav>
                                      </p:tavLst>
                                    </p:anim>
                                    <p:set>
                                      <p:cBhvr>
                                        <p:cTn id="196" dur="1" fill="hold">
                                          <p:stCondLst>
                                            <p:cond delay="999"/>
                                          </p:stCondLst>
                                        </p:cTn>
                                        <p:tgtEl>
                                          <p:spTgt spid="26"/>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nodeType="clickEffect">
                                  <p:stCondLst>
                                    <p:cond delay="0"/>
                                  </p:stCondLst>
                                  <p:iterate type="lt">
                                    <p:tmPct val="0"/>
                                  </p:iterate>
                                  <p:childTnLst>
                                    <p:set>
                                      <p:cBhvr>
                                        <p:cTn id="200" dur="1" fill="hold">
                                          <p:stCondLst>
                                            <p:cond delay="0"/>
                                          </p:stCondLst>
                                        </p:cTn>
                                        <p:tgtEl>
                                          <p:spTgt spid="11304"/>
                                        </p:tgtEl>
                                        <p:attrNameLst>
                                          <p:attrName>style.visibility</p:attrName>
                                        </p:attrNameLst>
                                      </p:cBhvr>
                                      <p:to>
                                        <p:strVal val="visible"/>
                                      </p:to>
                                    </p:set>
                                    <p:animEffect transition="in" filter="wipe(down)">
                                      <p:cBhvr>
                                        <p:cTn id="201" dur="580">
                                          <p:stCondLst>
                                            <p:cond delay="0"/>
                                          </p:stCondLst>
                                        </p:cTn>
                                        <p:tgtEl>
                                          <p:spTgt spid="11304"/>
                                        </p:tgtEl>
                                      </p:cBhvr>
                                    </p:animEffect>
                                    <p:anim calcmode="lin" valueType="num">
                                      <p:cBhvr>
                                        <p:cTn id="202" dur="1822" tmFilter="0,0; 0.14,0.36; 0.43,0.73; 0.71,0.91; 1.0,1.0">
                                          <p:stCondLst>
                                            <p:cond delay="0"/>
                                          </p:stCondLst>
                                        </p:cTn>
                                        <p:tgtEl>
                                          <p:spTgt spid="11304"/>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1304"/>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1304"/>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1304"/>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1304"/>
                                        </p:tgtEl>
                                        <p:attrNameLst>
                                          <p:attrName>ppt_y</p:attrName>
                                        </p:attrNameLst>
                                      </p:cBhvr>
                                      <p:tavLst>
                                        <p:tav tm="0" fmla="#ppt_y-sin(pi*$)/81">
                                          <p:val>
                                            <p:fltVal val="0"/>
                                          </p:val>
                                        </p:tav>
                                        <p:tav tm="100000">
                                          <p:val>
                                            <p:fltVal val="1"/>
                                          </p:val>
                                        </p:tav>
                                      </p:tavLst>
                                    </p:anim>
                                    <p:animScale>
                                      <p:cBhvr>
                                        <p:cTn id="207" dur="26">
                                          <p:stCondLst>
                                            <p:cond delay="650"/>
                                          </p:stCondLst>
                                        </p:cTn>
                                        <p:tgtEl>
                                          <p:spTgt spid="11304"/>
                                        </p:tgtEl>
                                      </p:cBhvr>
                                      <p:to x="100000" y="60000"/>
                                    </p:animScale>
                                    <p:animScale>
                                      <p:cBhvr>
                                        <p:cTn id="208" dur="166" decel="50000">
                                          <p:stCondLst>
                                            <p:cond delay="676"/>
                                          </p:stCondLst>
                                        </p:cTn>
                                        <p:tgtEl>
                                          <p:spTgt spid="11304"/>
                                        </p:tgtEl>
                                      </p:cBhvr>
                                      <p:to x="100000" y="100000"/>
                                    </p:animScale>
                                    <p:animScale>
                                      <p:cBhvr>
                                        <p:cTn id="209" dur="26">
                                          <p:stCondLst>
                                            <p:cond delay="1312"/>
                                          </p:stCondLst>
                                        </p:cTn>
                                        <p:tgtEl>
                                          <p:spTgt spid="11304"/>
                                        </p:tgtEl>
                                      </p:cBhvr>
                                      <p:to x="100000" y="80000"/>
                                    </p:animScale>
                                    <p:animScale>
                                      <p:cBhvr>
                                        <p:cTn id="210" dur="166" decel="50000">
                                          <p:stCondLst>
                                            <p:cond delay="1338"/>
                                          </p:stCondLst>
                                        </p:cTn>
                                        <p:tgtEl>
                                          <p:spTgt spid="11304"/>
                                        </p:tgtEl>
                                      </p:cBhvr>
                                      <p:to x="100000" y="100000"/>
                                    </p:animScale>
                                    <p:animScale>
                                      <p:cBhvr>
                                        <p:cTn id="211" dur="26">
                                          <p:stCondLst>
                                            <p:cond delay="1642"/>
                                          </p:stCondLst>
                                        </p:cTn>
                                        <p:tgtEl>
                                          <p:spTgt spid="11304"/>
                                        </p:tgtEl>
                                      </p:cBhvr>
                                      <p:to x="100000" y="90000"/>
                                    </p:animScale>
                                    <p:animScale>
                                      <p:cBhvr>
                                        <p:cTn id="212" dur="166" decel="50000">
                                          <p:stCondLst>
                                            <p:cond delay="1668"/>
                                          </p:stCondLst>
                                        </p:cTn>
                                        <p:tgtEl>
                                          <p:spTgt spid="11304"/>
                                        </p:tgtEl>
                                      </p:cBhvr>
                                      <p:to x="100000" y="100000"/>
                                    </p:animScale>
                                    <p:animScale>
                                      <p:cBhvr>
                                        <p:cTn id="213" dur="26">
                                          <p:stCondLst>
                                            <p:cond delay="1808"/>
                                          </p:stCondLst>
                                        </p:cTn>
                                        <p:tgtEl>
                                          <p:spTgt spid="11304"/>
                                        </p:tgtEl>
                                      </p:cBhvr>
                                      <p:to x="100000" y="95000"/>
                                    </p:animScale>
                                    <p:animScale>
                                      <p:cBhvr>
                                        <p:cTn id="214" dur="166" decel="50000">
                                          <p:stCondLst>
                                            <p:cond delay="1834"/>
                                          </p:stCondLst>
                                        </p:cTn>
                                        <p:tgtEl>
                                          <p:spTgt spid="11304"/>
                                        </p:tgtEl>
                                      </p:cBhvr>
                                      <p:to x="100000" y="100000"/>
                                    </p:animScale>
                                  </p:childTnLst>
                                  <p:subTnLst>
                                    <p:audio>
                                      <p:cMediaNode>
                                        <p:cTn display="0" masterRel="sameClick">
                                          <p:stCondLst>
                                            <p:cond evt="begin" delay="0">
                                              <p:tn val="199"/>
                                            </p:cond>
                                          </p:stCondLst>
                                          <p:endCondLst>
                                            <p:cond evt="onStopAudio" delay="0">
                                              <p:tgtEl>
                                                <p:sldTgt/>
                                              </p:tgtEl>
                                            </p:cond>
                                          </p:endCondLst>
                                        </p:cTn>
                                        <p:tgtEl>
                                          <p:sndTgt r:embed="rId7" name="FELIZ2.WAV"/>
                                        </p:tgtEl>
                                      </p:cMediaNode>
                                    </p:audio>
                                  </p:subTnLst>
                                </p:cTn>
                              </p:par>
                              <p:par>
                                <p:cTn id="215" presetID="23" presetClass="emph" presetSubtype="0" fill="hold" nodeType="withEffect">
                                  <p:stCondLst>
                                    <p:cond delay="0"/>
                                  </p:stCondLst>
                                  <p:iterate type="lt">
                                    <p:tmPct val="0"/>
                                  </p:iterate>
                                  <p:childTnLst>
                                    <p:animClr clrSpc="hsl" dir="cw">
                                      <p:cBhvr override="childStyle">
                                        <p:cTn id="216" dur="500" fill="hold"/>
                                        <p:tgtEl>
                                          <p:spTgt spid="11304"/>
                                        </p:tgtEl>
                                        <p:attrNameLst>
                                          <p:attrName>style.color</p:attrName>
                                        </p:attrNameLst>
                                      </p:cBhvr>
                                      <p:by>
                                        <p:hsl h="10842353" s="0" l="0"/>
                                      </p:by>
                                    </p:animClr>
                                    <p:animClr clrSpc="hsl" dir="cw">
                                      <p:cBhvr>
                                        <p:cTn id="217" dur="500" fill="hold"/>
                                        <p:tgtEl>
                                          <p:spTgt spid="11304"/>
                                        </p:tgtEl>
                                        <p:attrNameLst>
                                          <p:attrName>fillcolor</p:attrName>
                                        </p:attrNameLst>
                                      </p:cBhvr>
                                      <p:by>
                                        <p:hsl h="10842353" s="0" l="0"/>
                                      </p:by>
                                    </p:animClr>
                                    <p:animClr clrSpc="hsl" dir="cw">
                                      <p:cBhvr>
                                        <p:cTn id="218" dur="500" fill="hold"/>
                                        <p:tgtEl>
                                          <p:spTgt spid="11304"/>
                                        </p:tgtEl>
                                        <p:attrNameLst>
                                          <p:attrName>stroke.color</p:attrName>
                                        </p:attrNameLst>
                                      </p:cBhvr>
                                      <p:by>
                                        <p:hsl h="10842353" s="0" l="0"/>
                                      </p:by>
                                    </p:animClr>
                                    <p:set>
                                      <p:cBhvr>
                                        <p:cTn id="219" dur="500" fill="hold"/>
                                        <p:tgtEl>
                                          <p:spTgt spid="11304"/>
                                        </p:tgtEl>
                                        <p:attrNameLst>
                                          <p:attrName>fill.type</p:attrName>
                                        </p:attrNameLst>
                                      </p:cBhvr>
                                      <p:to>
                                        <p:strVal val="solid"/>
                                      </p:to>
                                    </p:set>
                                  </p:childTnLst>
                                </p:cTn>
                              </p:par>
                              <p:par>
                                <p:cTn id="220" presetID="23" presetClass="emph" presetSubtype="0" fill="hold" nodeType="withEffect">
                                  <p:stCondLst>
                                    <p:cond delay="0"/>
                                  </p:stCondLst>
                                  <p:childTnLst>
                                    <p:animClr clrSpc="hsl" dir="cw">
                                      <p:cBhvr override="childStyle">
                                        <p:cTn id="221" dur="500" fill="hold"/>
                                        <p:tgtEl>
                                          <p:spTgt spid="7"/>
                                        </p:tgtEl>
                                        <p:attrNameLst>
                                          <p:attrName>style.color</p:attrName>
                                        </p:attrNameLst>
                                      </p:cBhvr>
                                      <p:by>
                                        <p:hsl h="10842353" s="0" l="0"/>
                                      </p:by>
                                    </p:animClr>
                                    <p:animClr clrSpc="hsl" dir="cw">
                                      <p:cBhvr>
                                        <p:cTn id="222" dur="500" fill="hold"/>
                                        <p:tgtEl>
                                          <p:spTgt spid="7"/>
                                        </p:tgtEl>
                                        <p:attrNameLst>
                                          <p:attrName>fillcolor</p:attrName>
                                        </p:attrNameLst>
                                      </p:cBhvr>
                                      <p:by>
                                        <p:hsl h="10842353" s="0" l="0"/>
                                      </p:by>
                                    </p:animClr>
                                    <p:animClr clrSpc="hsl" dir="cw">
                                      <p:cBhvr>
                                        <p:cTn id="223" dur="500" fill="hold"/>
                                        <p:tgtEl>
                                          <p:spTgt spid="7"/>
                                        </p:tgtEl>
                                        <p:attrNameLst>
                                          <p:attrName>stroke.color</p:attrName>
                                        </p:attrNameLst>
                                      </p:cBhvr>
                                      <p:by>
                                        <p:hsl h="10842353" s="0" l="0"/>
                                      </p:by>
                                    </p:animClr>
                                    <p:set>
                                      <p:cBhvr>
                                        <p:cTn id="22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71" grpId="0" animBg="1"/>
      <p:bldP spid="6171" grpId="1" animBg="1"/>
      <p:bldP spid="11303" grpId="0" animBg="1"/>
      <p:bldP spid="11304" grpId="0" animBg="1"/>
      <p:bldP spid="11304" grpId="1" animBg="1"/>
      <p:bldP spid="11304" grpId="2" animBg="1"/>
      <p:bldP spid="113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8BA1FEF7-86B7-7DB2-C69B-776AF7CCA30D}"/>
              </a:ext>
            </a:extLst>
          </p:cNvPr>
          <p:cNvSpPr>
            <a:spLocks noChangeArrowheads="1"/>
          </p:cNvSpPr>
          <p:nvPr/>
        </p:nvSpPr>
        <p:spPr bwMode="auto">
          <a:xfrm>
            <a:off x="3581400" y="533400"/>
            <a:ext cx="7010400" cy="1466850"/>
          </a:xfrm>
          <a:prstGeom prst="roundRect">
            <a:avLst>
              <a:gd name="adj" fmla="val 16667"/>
            </a:avLst>
          </a:prstGeom>
          <a:solidFill>
            <a:schemeClr val="bg2"/>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latin typeface="Times New Roman" panose="02020603050405020304" pitchFamily="18" charset="0"/>
                <a:cs typeface="Times New Roman" panose="02020603050405020304" pitchFamily="18" charset="0"/>
              </a:rPr>
              <a:t>Cách miêu tả tâm trạng nhân vật cô gái </a:t>
            </a:r>
          </a:p>
          <a:p>
            <a:r>
              <a:rPr lang="en-US" sz="3200">
                <a:latin typeface="Times New Roman" panose="02020603050405020304" pitchFamily="18" charset="0"/>
                <a:cs typeface="Times New Roman" panose="02020603050405020304" pitchFamily="18" charset="0"/>
              </a:rPr>
              <a:t>trong đoạn trích có đặc điểm gì?</a:t>
            </a:r>
            <a:endParaRPr lang="vi-VN" sz="3200">
              <a:latin typeface="Times New Roman" panose="02020603050405020304" pitchFamily="18" charset="0"/>
              <a:cs typeface="Times New Roman" panose="02020603050405020304" pitchFamily="18" charset="0"/>
            </a:endParaRPr>
          </a:p>
        </p:txBody>
      </p:sp>
      <p:grpSp>
        <p:nvGrpSpPr>
          <p:cNvPr id="6147" name="Group 51">
            <a:extLst>
              <a:ext uri="{FF2B5EF4-FFF2-40B4-BE49-F238E27FC236}">
                <a16:creationId xmlns:a16="http://schemas.microsoft.com/office/drawing/2014/main" id="{39836957-DEBA-5EFC-E967-FB0D7209410C}"/>
              </a:ext>
            </a:extLst>
          </p:cNvPr>
          <p:cNvGrpSpPr>
            <a:grpSpLocks/>
          </p:cNvGrpSpPr>
          <p:nvPr/>
        </p:nvGrpSpPr>
        <p:grpSpPr bwMode="auto">
          <a:xfrm>
            <a:off x="1781176" y="14288"/>
            <a:ext cx="320675" cy="6858000"/>
            <a:chOff x="202295" y="-322943"/>
            <a:chExt cx="319314" cy="7180943"/>
          </a:xfrm>
        </p:grpSpPr>
        <p:sp>
          <p:nvSpPr>
            <p:cNvPr id="10" name="Rectangle 9">
              <a:extLst>
                <a:ext uri="{FF2B5EF4-FFF2-40B4-BE49-F238E27FC236}">
                  <a16:creationId xmlns:a16="http://schemas.microsoft.com/office/drawing/2014/main" id="{57F14418-242E-DE5D-73F5-CA89ACFB449C}"/>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latin typeface=".VnTime" pitchFamily="34" charset="0"/>
              </a:endParaRPr>
            </a:p>
          </p:txBody>
        </p:sp>
        <p:sp>
          <p:nvSpPr>
            <p:cNvPr id="2" name="Rectangle 10">
              <a:extLst>
                <a:ext uri="{FF2B5EF4-FFF2-40B4-BE49-F238E27FC236}">
                  <a16:creationId xmlns:a16="http://schemas.microsoft.com/office/drawing/2014/main" id="{86AAF5BA-29C0-3207-D3DA-BC9500E04CA6}"/>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4" name="Rectangle 13">
              <a:extLst>
                <a:ext uri="{FF2B5EF4-FFF2-40B4-BE49-F238E27FC236}">
                  <a16:creationId xmlns:a16="http://schemas.microsoft.com/office/drawing/2014/main" id="{BEF50BFC-5564-34E7-5441-FDC2DC63E36A}"/>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latin typeface=".VnTime" pitchFamily="34" charset="0"/>
              </a:endParaRPr>
            </a:p>
          </p:txBody>
        </p:sp>
      </p:grpSp>
      <p:sp>
        <p:nvSpPr>
          <p:cNvPr id="3" name="AutoShape 51">
            <a:extLst>
              <a:ext uri="{FF2B5EF4-FFF2-40B4-BE49-F238E27FC236}">
                <a16:creationId xmlns:a16="http://schemas.microsoft.com/office/drawing/2014/main" id="{E9D0BD95-1D91-701D-E7A2-22879D44119D}"/>
              </a:ext>
            </a:extLst>
          </p:cNvPr>
          <p:cNvSpPr>
            <a:spLocks noChangeArrowheads="1"/>
          </p:cNvSpPr>
          <p:nvPr/>
        </p:nvSpPr>
        <p:spPr bwMode="auto">
          <a:xfrm>
            <a:off x="4038600" y="2362201"/>
            <a:ext cx="7371080" cy="822325"/>
          </a:xfrm>
          <a:prstGeom prst="roundRect">
            <a:avLst>
              <a:gd name="adj" fmla="val 16667"/>
            </a:avLst>
          </a:prstGeom>
          <a:solidFill>
            <a:schemeClr val="accent2">
              <a:lumMod val="40000"/>
              <a:lumOff val="60000"/>
            </a:schemeClr>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latin typeface="Times New Roman" panose="02020603050405020304" pitchFamily="18" charset="0"/>
                <a:cs typeface="Times New Roman" panose="02020603050405020304" pitchFamily="18" charset="0"/>
              </a:rPr>
              <a:t>Miêu tả nội tâm qua ngoại hình và ngôn ngữ </a:t>
            </a:r>
            <a:endParaRPr lang="vi-VN" sz="3200">
              <a:latin typeface="Times New Roman" panose="02020603050405020304" pitchFamily="18" charset="0"/>
              <a:cs typeface="Times New Roman" panose="02020603050405020304" pitchFamily="18" charset="0"/>
            </a:endParaRPr>
          </a:p>
        </p:txBody>
      </p:sp>
      <p:pic>
        <p:nvPicPr>
          <p:cNvPr id="39" name="Picture 37" descr="Blue_chapterlist">
            <a:extLst>
              <a:ext uri="{FF2B5EF4-FFF2-40B4-BE49-F238E27FC236}">
                <a16:creationId xmlns:a16="http://schemas.microsoft.com/office/drawing/2014/main" id="{5B1B95CD-0757-EFFA-DA98-03B41496A88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2620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CB969C95-68E5-9B70-8122-43B00C5F41C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2451100"/>
            <a:ext cx="1600200" cy="6731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4B9DC5D9-AEF5-D9ED-8AC7-69E9DF628182}"/>
              </a:ext>
            </a:extLst>
          </p:cNvPr>
          <p:cNvSpPr>
            <a:spLocks noChangeArrowheads="1"/>
          </p:cNvSpPr>
          <p:nvPr/>
        </p:nvSpPr>
        <p:spPr bwMode="auto">
          <a:xfrm>
            <a:off x="2667000" y="2514600"/>
            <a:ext cx="838200"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044" name="WordArt 226">
            <a:extLst>
              <a:ext uri="{FF2B5EF4-FFF2-40B4-BE49-F238E27FC236}">
                <a16:creationId xmlns:a16="http://schemas.microsoft.com/office/drawing/2014/main" id="{F2029E73-8DB4-218B-DADF-D1BE20CF38DD}"/>
              </a:ext>
            </a:extLst>
          </p:cNvPr>
          <p:cNvSpPr>
            <a:spLocks noChangeArrowheads="1" noChangeShapeType="1" noTextEdit="1"/>
          </p:cNvSpPr>
          <p:nvPr/>
        </p:nvSpPr>
        <p:spPr bwMode="auto">
          <a:xfrm>
            <a:off x="2819401" y="259080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A</a:t>
            </a:r>
          </a:p>
        </p:txBody>
      </p:sp>
      <p:sp>
        <p:nvSpPr>
          <p:cNvPr id="4" name="AutoShape 51">
            <a:extLst>
              <a:ext uri="{FF2B5EF4-FFF2-40B4-BE49-F238E27FC236}">
                <a16:creationId xmlns:a16="http://schemas.microsoft.com/office/drawing/2014/main" id="{F8C6D3AB-D8B6-6C70-F16A-87DAB3ADC0A1}"/>
              </a:ext>
            </a:extLst>
          </p:cNvPr>
          <p:cNvSpPr>
            <a:spLocks noChangeArrowheads="1"/>
          </p:cNvSpPr>
          <p:nvPr/>
        </p:nvSpPr>
        <p:spPr bwMode="auto">
          <a:xfrm>
            <a:off x="4040188" y="3521076"/>
            <a:ext cx="7257732" cy="1142999"/>
          </a:xfrm>
          <a:prstGeom prst="roundRect">
            <a:avLst>
              <a:gd name="adj" fmla="val 16667"/>
            </a:avLst>
          </a:prstGeom>
          <a:solidFill>
            <a:schemeClr val="accent2">
              <a:lumMod val="40000"/>
              <a:lumOff val="60000"/>
            </a:schemeClr>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latin typeface="Times New Roman" panose="02020603050405020304" pitchFamily="18" charset="0"/>
                <a:cs typeface="Times New Roman" panose="02020603050405020304" pitchFamily="18" charset="0"/>
              </a:rPr>
              <a:t>Vừa trực tiếp gọi tên tâm trạng vừa miêu </a:t>
            </a:r>
          </a:p>
          <a:p>
            <a:r>
              <a:rPr lang="en-US" sz="3200">
                <a:latin typeface="Times New Roman" panose="02020603050405020304" pitchFamily="18" charset="0"/>
                <a:cs typeface="Times New Roman" panose="02020603050405020304" pitchFamily="18" charset="0"/>
              </a:rPr>
              <a:t>tả qua các cử chỉ bên ngoài</a:t>
            </a:r>
            <a:endParaRPr lang="vi-VN" sz="3200">
              <a:latin typeface="Times New Roman" panose="02020603050405020304" pitchFamily="18" charset="0"/>
              <a:cs typeface="Times New Roman" panose="02020603050405020304" pitchFamily="18" charset="0"/>
            </a:endParaRPr>
          </a:p>
        </p:txBody>
      </p:sp>
      <p:pic>
        <p:nvPicPr>
          <p:cNvPr id="5" name="Picture 37" descr="Blue_chapterlist">
            <a:extLst>
              <a:ext uri="{FF2B5EF4-FFF2-40B4-BE49-F238E27FC236}">
                <a16:creationId xmlns:a16="http://schemas.microsoft.com/office/drawing/2014/main" id="{55E6666E-B12F-D8CA-52B2-E836BCBB8FF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3763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5E6F5047-0845-57A6-579E-3ACF4F2DA4D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3541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F226E25A-DE15-358E-5A92-D7DD1E31715B}"/>
              </a:ext>
            </a:extLst>
          </p:cNvPr>
          <p:cNvSpPr>
            <a:spLocks noChangeArrowheads="1"/>
          </p:cNvSpPr>
          <p:nvPr/>
        </p:nvSpPr>
        <p:spPr bwMode="auto">
          <a:xfrm>
            <a:off x="2667001" y="3657600"/>
            <a:ext cx="817563" cy="6096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8" name="WordArt 226">
            <a:extLst>
              <a:ext uri="{FF2B5EF4-FFF2-40B4-BE49-F238E27FC236}">
                <a16:creationId xmlns:a16="http://schemas.microsoft.com/office/drawing/2014/main" id="{51223F3D-C9E5-F8DF-9BB7-7950223FAEC4}"/>
              </a:ext>
            </a:extLst>
          </p:cNvPr>
          <p:cNvSpPr>
            <a:spLocks noChangeArrowheads="1" noChangeShapeType="1" noTextEdit="1"/>
          </p:cNvSpPr>
          <p:nvPr/>
        </p:nvSpPr>
        <p:spPr bwMode="auto">
          <a:xfrm>
            <a:off x="2892426" y="3727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b</a:t>
            </a:r>
          </a:p>
        </p:txBody>
      </p:sp>
      <p:sp>
        <p:nvSpPr>
          <p:cNvPr id="9" name="AutoShape 51">
            <a:extLst>
              <a:ext uri="{FF2B5EF4-FFF2-40B4-BE49-F238E27FC236}">
                <a16:creationId xmlns:a16="http://schemas.microsoft.com/office/drawing/2014/main" id="{13850B92-9148-5D45-0B5B-D05B982530B5}"/>
              </a:ext>
            </a:extLst>
          </p:cNvPr>
          <p:cNvSpPr>
            <a:spLocks noChangeArrowheads="1"/>
          </p:cNvSpPr>
          <p:nvPr/>
        </p:nvSpPr>
        <p:spPr bwMode="auto">
          <a:xfrm>
            <a:off x="4038600" y="4664076"/>
            <a:ext cx="7371080" cy="1127124"/>
          </a:xfrm>
          <a:prstGeom prst="roundRect">
            <a:avLst>
              <a:gd name="adj" fmla="val 16667"/>
            </a:avLst>
          </a:prstGeom>
          <a:solidFill>
            <a:schemeClr val="accent2">
              <a:lumMod val="40000"/>
              <a:lumOff val="60000"/>
            </a:schemeClr>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latin typeface="Times New Roman" panose="02020603050405020304" pitchFamily="18" charset="0"/>
                <a:cs typeface="Times New Roman" panose="02020603050405020304" pitchFamily="18" charset="0"/>
              </a:rPr>
              <a:t>Vừa trực tiếp gọi tên tâm trạng vừa miêu tả</a:t>
            </a:r>
          </a:p>
          <a:p>
            <a:r>
              <a:rPr lang="en-US" sz="3200">
                <a:latin typeface="Times New Roman" panose="02020603050405020304" pitchFamily="18" charset="0"/>
                <a:cs typeface="Times New Roman" panose="02020603050405020304" pitchFamily="18" charset="0"/>
              </a:rPr>
              <a:t> ngoại hình và lời nói</a:t>
            </a:r>
            <a:endParaRPr lang="vi-VN" sz="3200">
              <a:latin typeface="Times New Roman" panose="02020603050405020304" pitchFamily="18" charset="0"/>
              <a:cs typeface="Times New Roman" panose="02020603050405020304" pitchFamily="18" charset="0"/>
            </a:endParaRPr>
          </a:p>
        </p:txBody>
      </p:sp>
      <p:pic>
        <p:nvPicPr>
          <p:cNvPr id="11" name="Picture 37" descr="Blue_chapterlist">
            <a:extLst>
              <a:ext uri="{FF2B5EF4-FFF2-40B4-BE49-F238E27FC236}">
                <a16:creationId xmlns:a16="http://schemas.microsoft.com/office/drawing/2014/main" id="{6F2C4782-8765-1E80-F9C1-2F4EE8601DC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1" y="4906964"/>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3841E411-069D-1545-B8D6-ADEEF4F4D52D}"/>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590800" y="4684714"/>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575D258B-B301-F1C6-06B7-9282CF71AC42}"/>
              </a:ext>
            </a:extLst>
          </p:cNvPr>
          <p:cNvSpPr>
            <a:spLocks noChangeArrowheads="1"/>
          </p:cNvSpPr>
          <p:nvPr/>
        </p:nvSpPr>
        <p:spPr bwMode="auto">
          <a:xfrm>
            <a:off x="2667001" y="4724401"/>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sz="2000">
              <a:latin typeface=".VnTime" pitchFamily="34" charset="0"/>
            </a:endParaRPr>
          </a:p>
        </p:txBody>
      </p:sp>
      <p:sp>
        <p:nvSpPr>
          <p:cNvPr id="15" name="WordArt 226">
            <a:extLst>
              <a:ext uri="{FF2B5EF4-FFF2-40B4-BE49-F238E27FC236}">
                <a16:creationId xmlns:a16="http://schemas.microsoft.com/office/drawing/2014/main" id="{83D92CF4-E512-638F-604B-4EA8802ED4B5}"/>
              </a:ext>
            </a:extLst>
          </p:cNvPr>
          <p:cNvSpPr>
            <a:spLocks noChangeArrowheads="1" noChangeShapeType="1" noTextEdit="1"/>
          </p:cNvSpPr>
          <p:nvPr/>
        </p:nvSpPr>
        <p:spPr bwMode="auto">
          <a:xfrm>
            <a:off x="2819401" y="4870450"/>
            <a:ext cx="460375" cy="387350"/>
          </a:xfrm>
          <a:prstGeom prst="rect">
            <a:avLst/>
          </a:prstGeom>
        </p:spPr>
        <p:txBody>
          <a:bodyPr wrap="none" fromWordArt="1">
            <a:prstTxWarp prst="textInflate">
              <a:avLst>
                <a:gd name="adj" fmla="val 13634"/>
              </a:avLst>
            </a:prstTxWarp>
          </a:bodyPr>
          <a:lstStyle/>
          <a:p>
            <a:pPr algn="ctr"/>
            <a:r>
              <a:rPr lang="vi-VN" sz="3600" kern="10">
                <a:ln w="9525">
                  <a:solidFill>
                    <a:srgbClr val="FFFF00"/>
                  </a:solidFill>
                  <a:round/>
                  <a:headEnd/>
                  <a:tailEnd/>
                </a:ln>
                <a:solidFill>
                  <a:srgbClr val="FFFF00"/>
                </a:solidFill>
                <a:latin typeface=".VnTimeH"/>
              </a:rPr>
              <a:t>c</a:t>
            </a:r>
          </a:p>
        </p:txBody>
      </p:sp>
      <p:sp>
        <p:nvSpPr>
          <p:cNvPr id="6171" name="AutoShape 27">
            <a:extLst>
              <a:ext uri="{FF2B5EF4-FFF2-40B4-BE49-F238E27FC236}">
                <a16:creationId xmlns:a16="http://schemas.microsoft.com/office/drawing/2014/main" id="{08AFB271-5481-74AA-74FB-497F9E4818CB}"/>
              </a:ext>
            </a:extLst>
          </p:cNvPr>
          <p:cNvSpPr>
            <a:spLocks noChangeArrowheads="1"/>
          </p:cNvSpPr>
          <p:nvPr/>
        </p:nvSpPr>
        <p:spPr bwMode="auto">
          <a:xfrm>
            <a:off x="2209800" y="838200"/>
            <a:ext cx="1295400" cy="13716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2" name="WordArt 28">
            <a:extLst>
              <a:ext uri="{FF2B5EF4-FFF2-40B4-BE49-F238E27FC236}">
                <a16:creationId xmlns:a16="http://schemas.microsoft.com/office/drawing/2014/main" id="{A8F4218C-ABA8-6D71-6222-8AEB62A22E31}"/>
              </a:ext>
            </a:extLst>
          </p:cNvPr>
          <p:cNvSpPr>
            <a:spLocks noChangeArrowheads="1" noChangeShapeType="1" noTextEdit="1"/>
          </p:cNvSpPr>
          <p:nvPr/>
        </p:nvSpPr>
        <p:spPr bwMode="auto">
          <a:xfrm>
            <a:off x="2590800" y="1295400"/>
            <a:ext cx="533400" cy="381000"/>
          </a:xfrm>
          <a:prstGeom prst="rect">
            <a:avLst/>
          </a:prstGeom>
        </p:spPr>
        <p:txBody>
          <a:bodyPr wrap="none" fromWordArt="1">
            <a:prstTxWarp prst="textPlain">
              <a:avLst>
                <a:gd name="adj" fmla="val 50000"/>
              </a:avLst>
            </a:prstTxWarp>
          </a:bodyPr>
          <a:lstStyle/>
          <a:p>
            <a:pPr algn="ctr"/>
            <a:r>
              <a:rPr lang="vi-VN" sz="36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3</a:t>
            </a:r>
          </a:p>
        </p:txBody>
      </p:sp>
      <p:pic>
        <p:nvPicPr>
          <p:cNvPr id="6165" name="Picture 29" descr="Picture1">
            <a:extLst>
              <a:ext uri="{FF2B5EF4-FFF2-40B4-BE49-F238E27FC236}">
                <a16:creationId xmlns:a16="http://schemas.microsoft.com/office/drawing/2014/main" id="{62C0E82B-CA54-DFA4-20A7-54E70ED0C887}"/>
              </a:ext>
            </a:extLst>
          </p:cNvPr>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152400"/>
            <a:ext cx="853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a:extLst>
              <a:ext uri="{FF2B5EF4-FFF2-40B4-BE49-F238E27FC236}">
                <a16:creationId xmlns:a16="http://schemas.microsoft.com/office/drawing/2014/main" id="{BC31D8AE-90D5-0C4F-438B-2281878FAC3B}"/>
              </a:ext>
            </a:extLst>
          </p:cNvPr>
          <p:cNvGrpSpPr>
            <a:grpSpLocks/>
          </p:cNvGrpSpPr>
          <p:nvPr/>
        </p:nvGrpSpPr>
        <p:grpSpPr bwMode="auto">
          <a:xfrm>
            <a:off x="6448425" y="5758815"/>
            <a:ext cx="1371600" cy="1371600"/>
            <a:chOff x="4320" y="2928"/>
            <a:chExt cx="1104" cy="1104"/>
          </a:xfrm>
        </p:grpSpPr>
        <p:sp>
          <p:nvSpPr>
            <p:cNvPr id="6178" name="AutoShape 34">
              <a:extLst>
                <a:ext uri="{FF2B5EF4-FFF2-40B4-BE49-F238E27FC236}">
                  <a16:creationId xmlns:a16="http://schemas.microsoft.com/office/drawing/2014/main" id="{0A374292-D061-7593-FB2E-E31DC29E5244}"/>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6000" b="1">
                <a:solidFill>
                  <a:srgbClr val="FF0066"/>
                </a:solidFill>
                <a:latin typeface=".VnHelvetInsH" pitchFamily="34" charset="0"/>
              </a:endParaRPr>
            </a:p>
          </p:txBody>
        </p:sp>
        <p:sp>
          <p:nvSpPr>
            <p:cNvPr id="6179" name="WordArt 35">
              <a:extLst>
                <a:ext uri="{FF2B5EF4-FFF2-40B4-BE49-F238E27FC236}">
                  <a16:creationId xmlns:a16="http://schemas.microsoft.com/office/drawing/2014/main" id="{1A2F135B-23FA-C853-4641-DC33E94E73B0}"/>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a:extLst>
              <a:ext uri="{FF2B5EF4-FFF2-40B4-BE49-F238E27FC236}">
                <a16:creationId xmlns:a16="http://schemas.microsoft.com/office/drawing/2014/main" id="{7D1D6EEC-019C-EDE6-50D8-A6B5CF8E84B4}"/>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6181" name="WordArt 37">
            <a:extLst>
              <a:ext uri="{FF2B5EF4-FFF2-40B4-BE49-F238E27FC236}">
                <a16:creationId xmlns:a16="http://schemas.microsoft.com/office/drawing/2014/main" id="{7E700BA6-740F-F170-4C09-8E285CAECE2A}"/>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6182" name="WordArt 38">
            <a:extLst>
              <a:ext uri="{FF2B5EF4-FFF2-40B4-BE49-F238E27FC236}">
                <a16:creationId xmlns:a16="http://schemas.microsoft.com/office/drawing/2014/main" id="{A13EE49C-8DD8-22E2-80A5-F95EF11347A8}"/>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6183" name="WordArt 39">
            <a:extLst>
              <a:ext uri="{FF2B5EF4-FFF2-40B4-BE49-F238E27FC236}">
                <a16:creationId xmlns:a16="http://schemas.microsoft.com/office/drawing/2014/main" id="{12505854-18DD-2F54-0450-ED1373E48C55}"/>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6184" name="WordArt 40">
            <a:extLst>
              <a:ext uri="{FF2B5EF4-FFF2-40B4-BE49-F238E27FC236}">
                <a16:creationId xmlns:a16="http://schemas.microsoft.com/office/drawing/2014/main" id="{BAD0528A-7707-2EB5-5C45-DC7EE106CAD7}"/>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6185" name="WordArt 41">
            <a:extLst>
              <a:ext uri="{FF2B5EF4-FFF2-40B4-BE49-F238E27FC236}">
                <a16:creationId xmlns:a16="http://schemas.microsoft.com/office/drawing/2014/main" id="{6FBDCEBE-18A0-5443-84D0-D94028E69758}"/>
              </a:ext>
            </a:extLst>
          </p:cNvPr>
          <p:cNvSpPr>
            <a:spLocks noChangeArrowheads="1" noChangeShapeType="1" noTextEdit="1"/>
          </p:cNvSpPr>
          <p:nvPr/>
        </p:nvSpPr>
        <p:spPr bwMode="auto">
          <a:xfrm>
            <a:off x="67056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6186" name="WordArt 42">
            <a:extLst>
              <a:ext uri="{FF2B5EF4-FFF2-40B4-BE49-F238E27FC236}">
                <a16:creationId xmlns:a16="http://schemas.microsoft.com/office/drawing/2014/main" id="{8E5A7891-40D3-2D47-57DA-76E38940231D}"/>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6187" name="WordArt 43">
            <a:extLst>
              <a:ext uri="{FF2B5EF4-FFF2-40B4-BE49-F238E27FC236}">
                <a16:creationId xmlns:a16="http://schemas.microsoft.com/office/drawing/2014/main" id="{2E7F180A-FAA1-51A2-AB19-F3D5D12C8E03}"/>
              </a:ext>
            </a:extLst>
          </p:cNvPr>
          <p:cNvSpPr>
            <a:spLocks noChangeArrowheads="1" noChangeShapeType="1" noTextEdit="1"/>
          </p:cNvSpPr>
          <p:nvPr/>
        </p:nvSpPr>
        <p:spPr bwMode="auto">
          <a:xfrm>
            <a:off x="672465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6188" name="WordArt 44">
            <a:extLst>
              <a:ext uri="{FF2B5EF4-FFF2-40B4-BE49-F238E27FC236}">
                <a16:creationId xmlns:a16="http://schemas.microsoft.com/office/drawing/2014/main" id="{AA9717DA-A516-9B05-2CA2-B9FAA4363F11}"/>
              </a:ext>
            </a:extLst>
          </p:cNvPr>
          <p:cNvSpPr>
            <a:spLocks noChangeArrowheads="1" noChangeShapeType="1" noTextEdit="1"/>
          </p:cNvSpPr>
          <p:nvPr/>
        </p:nvSpPr>
        <p:spPr bwMode="auto">
          <a:xfrm>
            <a:off x="6781800" y="579120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6189" name="WordArt 45">
            <a:extLst>
              <a:ext uri="{FF2B5EF4-FFF2-40B4-BE49-F238E27FC236}">
                <a16:creationId xmlns:a16="http://schemas.microsoft.com/office/drawing/2014/main" id="{E68D8F31-DB19-F960-7052-40B0B8E2F3F3}"/>
              </a:ext>
            </a:extLst>
          </p:cNvPr>
          <p:cNvSpPr>
            <a:spLocks noChangeArrowheads="1" noChangeShapeType="1" noTextEdit="1"/>
          </p:cNvSpPr>
          <p:nvPr/>
        </p:nvSpPr>
        <p:spPr bwMode="auto">
          <a:xfrm>
            <a:off x="68008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6190" name="WordArt 46">
            <a:extLst>
              <a:ext uri="{FF2B5EF4-FFF2-40B4-BE49-F238E27FC236}">
                <a16:creationId xmlns:a16="http://schemas.microsoft.com/office/drawing/2014/main" id="{B07EA4A5-5A80-BAD3-E382-DEACC8F0D028}"/>
              </a:ext>
            </a:extLst>
          </p:cNvPr>
          <p:cNvSpPr>
            <a:spLocks noChangeArrowheads="1" noChangeShapeType="1" noTextEdit="1"/>
          </p:cNvSpPr>
          <p:nvPr/>
        </p:nvSpPr>
        <p:spPr bwMode="auto">
          <a:xfrm>
            <a:off x="6724650" y="5810250"/>
            <a:ext cx="666750" cy="74295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rPr>
              <a:t>10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nodeType="clickEffect">
                                  <p:stCondLst>
                                    <p:cond delay="0"/>
                                  </p:stCondLst>
                                  <p:childTnLst>
                                    <p:set>
                                      <p:cBhvr>
                                        <p:cTn id="197" dur="1" fill="hold">
                                          <p:stCondLst>
                                            <p:cond delay="0"/>
                                          </p:stCondLst>
                                        </p:cTn>
                                        <p:tgtEl>
                                          <p:spTgt spid="4"/>
                                        </p:tgtEl>
                                        <p:attrNameLst>
                                          <p:attrName>style.visibility</p:attrName>
                                        </p:attrNameLst>
                                      </p:cBhvr>
                                      <p:to>
                                        <p:strVal val="visible"/>
                                      </p:to>
                                    </p:set>
                                    <p:animEffect transition="in" filter="blinds(horizontal)">
                                      <p:cBhvr>
                                        <p:cTn id="198" dur="500"/>
                                        <p:tgtEl>
                                          <p:spTgt spid="4"/>
                                        </p:tgtEl>
                                      </p:cBhvr>
                                    </p:animEffec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199" presetID="23" presetClass="emph" presetSubtype="0" fill="hold" nodeType="withEffect">
                                  <p:stCondLst>
                                    <p:cond delay="0"/>
                                  </p:stCondLst>
                                  <p:childTnLst>
                                    <p:animClr clrSpc="hsl" dir="cw">
                                      <p:cBhvr override="childStyle">
                                        <p:cTn id="200" dur="500" fill="hold"/>
                                        <p:tgtEl>
                                          <p:spTgt spid="7"/>
                                        </p:tgtEl>
                                        <p:attrNameLst>
                                          <p:attrName>style.color</p:attrName>
                                        </p:attrNameLst>
                                      </p:cBhvr>
                                      <p:by>
                                        <p:hsl h="10842353" s="0" l="0"/>
                                      </p:by>
                                    </p:animClr>
                                    <p:animClr clrSpc="hsl" dir="cw">
                                      <p:cBhvr>
                                        <p:cTn id="201" dur="500" fill="hold"/>
                                        <p:tgtEl>
                                          <p:spTgt spid="7"/>
                                        </p:tgtEl>
                                        <p:attrNameLst>
                                          <p:attrName>fillcolor</p:attrName>
                                        </p:attrNameLst>
                                      </p:cBhvr>
                                      <p:by>
                                        <p:hsl h="10842353" s="0" l="0"/>
                                      </p:by>
                                    </p:animClr>
                                    <p:animClr clrSpc="hsl" dir="cw">
                                      <p:cBhvr>
                                        <p:cTn id="202" dur="500" fill="hold"/>
                                        <p:tgtEl>
                                          <p:spTgt spid="7"/>
                                        </p:tgtEl>
                                        <p:attrNameLst>
                                          <p:attrName>stroke.color</p:attrName>
                                        </p:attrNameLst>
                                      </p:cBhvr>
                                      <p:by>
                                        <p:hsl h="10842353" s="0" l="0"/>
                                      </p:by>
                                    </p:animClr>
                                    <p:set>
                                      <p:cBhvr>
                                        <p:cTn id="203" dur="500" fill="hold"/>
                                        <p:tgtEl>
                                          <p:spTgt spid="7"/>
                                        </p:tgtEl>
                                        <p:attrNameLst>
                                          <p:attrName>fill.type</p:attrName>
                                        </p:attrNameLst>
                                      </p:cBhvr>
                                      <p:to>
                                        <p:strVal val="solid"/>
                                      </p:to>
                                    </p:set>
                                  </p:childTnLst>
                                </p:cTn>
                              </p:par>
                              <p:par>
                                <p:cTn id="204" presetID="23" presetClass="emph" presetSubtype="0" fill="hold" nodeType="withEffect">
                                  <p:stCondLst>
                                    <p:cond delay="0"/>
                                  </p:stCondLst>
                                  <p:childTnLst>
                                    <p:animClr clrSpc="hsl" dir="cw">
                                      <p:cBhvr override="childStyle">
                                        <p:cTn id="205" dur="500" fill="hold"/>
                                        <p:tgtEl>
                                          <p:spTgt spid="4"/>
                                        </p:tgtEl>
                                        <p:attrNameLst>
                                          <p:attrName>style.color</p:attrName>
                                        </p:attrNameLst>
                                      </p:cBhvr>
                                      <p:by>
                                        <p:hsl h="10842353" s="0" l="0"/>
                                      </p:by>
                                    </p:animClr>
                                    <p:animClr clrSpc="hsl" dir="cw">
                                      <p:cBhvr>
                                        <p:cTn id="206" dur="500" fill="hold"/>
                                        <p:tgtEl>
                                          <p:spTgt spid="4"/>
                                        </p:tgtEl>
                                        <p:attrNameLst>
                                          <p:attrName>fillcolor</p:attrName>
                                        </p:attrNameLst>
                                      </p:cBhvr>
                                      <p:by>
                                        <p:hsl h="10842353" s="0" l="0"/>
                                      </p:by>
                                    </p:animClr>
                                    <p:animClr clrSpc="hsl" dir="cw">
                                      <p:cBhvr>
                                        <p:cTn id="207" dur="500" fill="hold"/>
                                        <p:tgtEl>
                                          <p:spTgt spid="4"/>
                                        </p:tgtEl>
                                        <p:attrNameLst>
                                          <p:attrName>stroke.color</p:attrName>
                                        </p:attrNameLst>
                                      </p:cBhvr>
                                      <p:by>
                                        <p:hsl h="10842353" s="0" l="0"/>
                                      </p:by>
                                    </p:animClr>
                                    <p:set>
                                      <p:cBhvr>
                                        <p:cTn id="20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6171" grpId="0" animBg="1"/>
      <p:bldP spid="617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853" r="16853"/>
          <a:stretch>
            <a:fillRect/>
          </a:stretch>
        </p:blipFill>
        <p:spPr>
          <a:xfrm>
            <a:off x="6759315" y="355600"/>
            <a:ext cx="5232255" cy="5832012"/>
          </a:xfrm>
        </p:spPr>
      </p:pic>
      <p:sp>
        <p:nvSpPr>
          <p:cNvPr id="4" name="TextBox 3"/>
          <p:cNvSpPr txBox="1"/>
          <p:nvPr/>
        </p:nvSpPr>
        <p:spPr>
          <a:xfrm>
            <a:off x="487680" y="1025988"/>
            <a:ext cx="8340437" cy="1938992"/>
          </a:xfrm>
          <a:prstGeom prst="rect">
            <a:avLst/>
          </a:prstGeom>
          <a:noFill/>
        </p:spPr>
        <p:txBody>
          <a:bodyPr wrap="square" rtlCol="0">
            <a:spAutoFit/>
          </a:bodyPr>
          <a:lstStyle/>
          <a:p>
            <a:r>
              <a:rPr lang="vi-VN" sz="4000" b="1">
                <a:solidFill>
                  <a:srgbClr val="D890D6"/>
                </a:solidFill>
                <a:latin typeface="Times New Roman" panose="02020603050405020304" pitchFamily="18" charset="0"/>
                <a:cs typeface="Times New Roman" panose="02020603050405020304" pitchFamily="18" charset="0"/>
              </a:rPr>
              <a:t> </a:t>
            </a:r>
            <a:r>
              <a:rPr lang="de-DE" sz="4000" b="1">
                <a:solidFill>
                  <a:srgbClr val="D890D6"/>
                </a:solidFill>
                <a:latin typeface="Times New Roman" panose="02020603050405020304" pitchFamily="18" charset="0"/>
                <a:cs typeface="Times New Roman" panose="02020603050405020304" pitchFamily="18" charset="0"/>
              </a:rPr>
              <a:t>VĂN </a:t>
            </a:r>
            <a:r>
              <a:rPr lang="de-DE" sz="4000" b="1" dirty="0">
                <a:solidFill>
                  <a:srgbClr val="D890D6"/>
                </a:solidFill>
                <a:latin typeface="Times New Roman" panose="02020603050405020304" pitchFamily="18" charset="0"/>
                <a:cs typeface="Times New Roman" panose="02020603050405020304" pitchFamily="18" charset="0"/>
              </a:rPr>
              <a:t>BẢN 1</a:t>
            </a:r>
            <a:endParaRPr lang="en-US" sz="4000" b="1" dirty="0">
              <a:solidFill>
                <a:srgbClr val="D890D6"/>
              </a:solidFill>
              <a:latin typeface="Times New Roman" panose="02020603050405020304" pitchFamily="18" charset="0"/>
              <a:cs typeface="Times New Roman" panose="02020603050405020304" pitchFamily="18" charset="0"/>
            </a:endParaRPr>
          </a:p>
          <a:p>
            <a:r>
              <a:rPr lang="de-DE" sz="4000" b="1">
                <a:solidFill>
                  <a:srgbClr val="D890D6"/>
                </a:solidFill>
                <a:latin typeface="Times New Roman" panose="02020603050405020304" pitchFamily="18" charset="0"/>
                <a:cs typeface="Times New Roman" panose="02020603050405020304" pitchFamily="18" charset="0"/>
              </a:rPr>
              <a:t> TIẾT 36: </a:t>
            </a:r>
            <a:r>
              <a:rPr lang="en-US" sz="4000" b="1">
                <a:solidFill>
                  <a:srgbClr val="D890D6"/>
                </a:solidFill>
                <a:latin typeface="Times New Roman" panose="02020603050405020304" pitchFamily="18" charset="0"/>
                <a:cs typeface="Times New Roman" panose="02020603050405020304" pitchFamily="18" charset="0"/>
              </a:rPr>
              <a:t>LỜI TIỄN DẶN( TIẾT 2)</a:t>
            </a:r>
            <a:endParaRPr lang="en-US" sz="4000" b="1" dirty="0">
              <a:solidFill>
                <a:srgbClr val="D890D6"/>
              </a:solidFill>
              <a:latin typeface="Times New Roman" panose="02020603050405020304" pitchFamily="18" charset="0"/>
              <a:cs typeface="Times New Roman" panose="02020603050405020304" pitchFamily="18" charset="0"/>
            </a:endParaRPr>
          </a:p>
          <a:p>
            <a:endParaRPr lang="en-US" sz="4000" b="1" dirty="0"/>
          </a:p>
        </p:txBody>
      </p:sp>
      <p:sp>
        <p:nvSpPr>
          <p:cNvPr id="5" name="Rectangle 4"/>
          <p:cNvSpPr/>
          <p:nvPr/>
        </p:nvSpPr>
        <p:spPr>
          <a:xfrm>
            <a:off x="934720" y="2514471"/>
            <a:ext cx="6096000" cy="1077218"/>
          </a:xfrm>
          <a:prstGeom prst="rect">
            <a:avLst/>
          </a:prstGeom>
        </p:spPr>
        <p:txBody>
          <a:bodyPr>
            <a:spAutoFit/>
          </a:bodyPr>
          <a:lstStyle/>
          <a:p>
            <a:pPr lvl="0" algn="ctr"/>
            <a:r>
              <a:rPr lang="en-US" sz="3200"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Trích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Tiễn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dặn</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người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yêu</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T</a:t>
            </a:r>
            <a:r>
              <a:rPr lang="en-US" sz="3200">
                <a:solidFill>
                  <a:srgbClr val="002060"/>
                </a:solidFill>
                <a:latin typeface="Times New Roman" panose="02020603050405020304" pitchFamily="18" charset="0"/>
                <a:cs typeface="Times New Roman" panose="02020603050405020304" pitchFamily="18" charset="0"/>
              </a:rPr>
              <a:t>ruyện </a:t>
            </a:r>
            <a:r>
              <a:rPr lang="en-US" sz="3200" dirty="0" err="1">
                <a:solidFill>
                  <a:srgbClr val="002060"/>
                </a:solidFill>
                <a:latin typeface="Times New Roman" panose="02020603050405020304" pitchFamily="18" charset="0"/>
                <a:cs typeface="Times New Roman" panose="02020603050405020304" pitchFamily="18" charset="0"/>
              </a:rPr>
              <a:t>thơ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tộc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Thái</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852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13"/>
            <a:ext cx="12192000" cy="6858000"/>
          </a:xfrm>
          <a:prstGeom prst="rect">
            <a:avLst/>
          </a:prstGeom>
        </p:spPr>
      </p:pic>
      <p:sp>
        <p:nvSpPr>
          <p:cNvPr id="15" name="Freeform 59">
            <a:extLst>
              <a:ext uri="{FF2B5EF4-FFF2-40B4-BE49-F238E27FC236}">
                <a16:creationId xmlns:a16="http://schemas.microsoft.com/office/drawing/2014/main" id="{60C90A6A-13DE-68C9-3944-3F77AD30D56E}"/>
              </a:ext>
            </a:extLst>
          </p:cNvPr>
          <p:cNvSpPr/>
          <p:nvPr/>
        </p:nvSpPr>
        <p:spPr>
          <a:xfrm>
            <a:off x="314961" y="237506"/>
            <a:ext cx="11536614" cy="6436426"/>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en-US"/>
          </a:p>
          <a:p>
            <a:endParaRPr lang="en-US"/>
          </a:p>
          <a:p>
            <a:endParaRPr lang="en-US"/>
          </a:p>
          <a:p>
            <a:endParaRPr lang="en-US"/>
          </a:p>
          <a:p>
            <a:endParaRPr lang="en-US"/>
          </a:p>
          <a:p>
            <a:r>
              <a:rPr lang="en-US" sz="2800" b="1">
                <a:latin typeface="Times New Roman" panose="02020603050405020304" pitchFamily="18" charset="0"/>
                <a:cs typeface="Times New Roman" panose="02020603050405020304" pitchFamily="18" charset="0"/>
              </a:rPr>
              <a:t>II. Đọc-hiểu chi tiết</a:t>
            </a:r>
          </a:p>
          <a:p>
            <a:pPr marL="514350" indent="-514350">
              <a:buAutoNum type="arabicPeriod"/>
            </a:pPr>
            <a:r>
              <a:rPr lang="en-US" sz="2800" b="1">
                <a:latin typeface="Times New Roman" panose="02020603050405020304" pitchFamily="18" charset="0"/>
                <a:cs typeface="Times New Roman" panose="02020603050405020304" pitchFamily="18" charset="0"/>
              </a:rPr>
              <a:t>Bối cảnh, lời kể</a:t>
            </a:r>
          </a:p>
          <a:p>
            <a:r>
              <a:rPr lang="en-US" sz="2800" b="1">
                <a:latin typeface="Times New Roman" panose="02020603050405020304" pitchFamily="18" charset="0"/>
                <a:cs typeface="Times New Roman" panose="02020603050405020304" pitchFamily="18" charset="0"/>
              </a:rPr>
              <a:t>2. Nhân vật</a:t>
            </a:r>
          </a:p>
          <a:p>
            <a:r>
              <a:rPr lang="en-US" sz="2800" b="1">
                <a:latin typeface="Times New Roman" panose="02020603050405020304" pitchFamily="18" charset="0"/>
                <a:cs typeface="Times New Roman" panose="02020603050405020304" pitchFamily="18" charset="0"/>
              </a:rPr>
              <a:t>2.1. Nhân vật cô gái</a:t>
            </a:r>
          </a:p>
          <a:p>
            <a:r>
              <a:rPr lang="en-US" sz="2800" b="1">
                <a:latin typeface="Times New Roman" panose="02020603050405020304" pitchFamily="18" charset="0"/>
                <a:cs typeface="Times New Roman" panose="02020603050405020304" pitchFamily="18" charset="0"/>
              </a:rPr>
              <a:t>2.2. Nhân vật chàng trai</a:t>
            </a:r>
          </a:p>
          <a:p>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p:txBody>
      </p:sp>
      <p:sp>
        <p:nvSpPr>
          <p:cNvPr id="8" name="TextBox 4">
            <a:extLst>
              <a:ext uri="{FF2B5EF4-FFF2-40B4-BE49-F238E27FC236}">
                <a16:creationId xmlns:a16="http://schemas.microsoft.com/office/drawing/2014/main" id="{328F22DC-DA88-FAEF-C876-A1819865A022}"/>
              </a:ext>
            </a:extLst>
          </p:cNvPr>
          <p:cNvSpPr txBox="1"/>
          <p:nvPr/>
        </p:nvSpPr>
        <p:spPr>
          <a:xfrm>
            <a:off x="717586" y="758603"/>
            <a:ext cx="3086100" cy="3303091"/>
          </a:xfrm>
          <a:prstGeom prst="rect">
            <a:avLst/>
          </a:prstGeom>
        </p:spPr>
        <p:txBody>
          <a:bodyPr lIns="50800" tIns="50800" rIns="50800" bIns="50800" rtlCol="0" anchor="ctr"/>
          <a:lstStyle/>
          <a:p>
            <a:pPr algn="ctr">
              <a:lnSpc>
                <a:spcPts val="3080"/>
              </a:lnSpc>
            </a:pPr>
            <a:endParaRPr/>
          </a:p>
        </p:txBody>
      </p:sp>
      <p:sp>
        <p:nvSpPr>
          <p:cNvPr id="2" name="Rectangle 1">
            <a:extLst>
              <a:ext uri="{FF2B5EF4-FFF2-40B4-BE49-F238E27FC236}">
                <a16:creationId xmlns:a16="http://schemas.microsoft.com/office/drawing/2014/main" id="{890F0364-4439-9E0F-29B0-C7EA33EFD50A}"/>
              </a:ext>
            </a:extLst>
          </p:cNvPr>
          <p:cNvSpPr/>
          <p:nvPr/>
        </p:nvSpPr>
        <p:spPr>
          <a:xfrm>
            <a:off x="3271520" y="562660"/>
            <a:ext cx="630995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HÌNH THÀNH KIẾN THỨC</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398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animEffect transition="in" filter="barn(inVertical)">
                                      <p:cBhvr>
                                        <p:cTn id="13" dur="500"/>
                                        <p:tgtEl>
                                          <p:spTgt spid="15">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barn(inVertical)">
                                      <p:cBhvr>
                                        <p:cTn id="16" dur="500"/>
                                        <p:tgtEl>
                                          <p:spTgt spid="15">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Effect transition="in" filter="barn(inVertical)">
                                      <p:cBhvr>
                                        <p:cTn id="19" dur="500"/>
                                        <p:tgtEl>
                                          <p:spTgt spid="15">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xEl>
                                              <p:pRg st="8" end="8"/>
                                            </p:txEl>
                                          </p:spTgt>
                                        </p:tgtEl>
                                        <p:attrNameLst>
                                          <p:attrName>style.visibility</p:attrName>
                                        </p:attrNameLst>
                                      </p:cBhvr>
                                      <p:to>
                                        <p:strVal val="visible"/>
                                      </p:to>
                                    </p:set>
                                    <p:animEffect transition="in" filter="barn(inVertical)">
                                      <p:cBhvr>
                                        <p:cTn id="22" dur="500"/>
                                        <p:tgtEl>
                                          <p:spTgt spid="15">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animEffect transition="in" filter="barn(inVertical)">
                                      <p:cBhvr>
                                        <p:cTn id="25"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59637"/>
            <a:ext cx="4167271" cy="5167403"/>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spcBef>
                <a:spcPct val="0"/>
              </a:spcBef>
              <a:spcAft>
                <a:spcPts val="600"/>
              </a:spcAft>
              <a:defRPr/>
            </a:pPr>
            <a:r>
              <a:rPr lang="en-US" sz="4400" b="1" kern="1200" spc="50" dirty="0">
                <a:ln w="11430"/>
                <a:solidFill>
                  <a:srgbClr val="FFFFFF"/>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HOẠT ĐỘNG </a:t>
            </a:r>
            <a:r>
              <a:rPr lang="en-US" sz="4400" b="1" kern="1200" spc="50">
                <a:ln w="11430"/>
                <a:solidFill>
                  <a:srgbClr val="FFFFFF"/>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NHÓM (5 </a:t>
            </a:r>
            <a:r>
              <a:rPr lang="en-US" sz="4400" b="1" kern="1200" spc="50" dirty="0" err="1">
                <a:ln w="11430"/>
                <a:solidFill>
                  <a:srgbClr val="FFFFFF"/>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Phút</a:t>
            </a:r>
            <a:r>
              <a:rPr lang="en-US" sz="4400" b="1" kern="1200" spc="50" dirty="0">
                <a:ln w="11430"/>
                <a:solidFill>
                  <a:srgbClr val="FFFFFF"/>
                </a:solidFill>
                <a:effectLst>
                  <a:outerShdw blurRad="76200" dist="50800" dir="5400000" algn="tl" rotWithShape="0">
                    <a:srgbClr val="000000">
                      <a:alpha val="65000"/>
                    </a:srgbClr>
                  </a:outerShdw>
                </a:effectLst>
                <a:latin typeface="Times New Roman" panose="02020603050405020304" pitchFamily="18" charset="0"/>
                <a:ea typeface="+mj-ea"/>
                <a:cs typeface="Times New Roman" panose="02020603050405020304" pitchFamily="18" charset="0"/>
              </a:rPr>
              <a:t>)</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 Placeholder 1">
            <a:extLst>
              <a:ext uri="{FF2B5EF4-FFF2-40B4-BE49-F238E27FC236}">
                <a16:creationId xmlns:a16="http://schemas.microsoft.com/office/drawing/2014/main" id="{EC1783B7-06CF-269F-6394-C7DDE654F711}"/>
              </a:ext>
            </a:extLst>
          </p:cNvPr>
          <p:cNvSpPr txBox="1">
            <a:spLocks/>
          </p:cNvSpPr>
          <p:nvPr/>
        </p:nvSpPr>
        <p:spPr>
          <a:xfrm>
            <a:off x="-101601" y="3542468"/>
            <a:ext cx="3373122" cy="319361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3200" b="1" i="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Trình bày bằng kĩ thuật khan trải bàn</a:t>
            </a:r>
          </a:p>
          <a:p>
            <a:pPr marL="0" indent="0" algn="ctr">
              <a:buNone/>
              <a:defRPr/>
            </a:pPr>
            <a:r>
              <a:rPr lang="en-US" sz="3200" b="1" i="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Mỗi nhóm trình bày thuyết trình không quá 3 phút</a:t>
            </a:r>
          </a:p>
          <a:p>
            <a:pPr marL="0" indent="0" algn="ctr">
              <a:buFont typeface="Arial" panose="020B0604020202020204" pitchFamily="34" charset="0"/>
              <a:buNone/>
              <a:defRPr/>
            </a:pPr>
            <a:endParaRPr lang="en-US" sz="3200" b="1" i="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8ACE228B-A79D-F8EA-389F-142DF1A8717A}"/>
              </a:ext>
            </a:extLst>
          </p:cNvPr>
          <p:cNvGraphicFramePr>
            <a:graphicFrameLocks noGrp="1"/>
          </p:cNvGraphicFramePr>
          <p:nvPr>
            <p:extLst>
              <p:ext uri="{D42A27DB-BD31-4B8C-83A1-F6EECF244321}">
                <p14:modId xmlns:p14="http://schemas.microsoft.com/office/powerpoint/2010/main" val="828680880"/>
              </p:ext>
            </p:extLst>
          </p:nvPr>
        </p:nvGraphicFramePr>
        <p:xfrm>
          <a:off x="5301916" y="71120"/>
          <a:ext cx="6676724" cy="2804160"/>
        </p:xfrm>
        <a:graphic>
          <a:graphicData uri="http://schemas.openxmlformats.org/drawingml/2006/table">
            <a:tbl>
              <a:tblPr firstRow="1" bandRow="1">
                <a:tableStyleId>{5C22544A-7EE6-4342-B048-85BDC9FD1C3A}</a:tableStyleId>
              </a:tblPr>
              <a:tblGrid>
                <a:gridCol w="2165684">
                  <a:extLst>
                    <a:ext uri="{9D8B030D-6E8A-4147-A177-3AD203B41FA5}">
                      <a16:colId xmlns:a16="http://schemas.microsoft.com/office/drawing/2014/main" val="1823755111"/>
                    </a:ext>
                  </a:extLst>
                </a:gridCol>
                <a:gridCol w="1172678">
                  <a:extLst>
                    <a:ext uri="{9D8B030D-6E8A-4147-A177-3AD203B41FA5}">
                      <a16:colId xmlns:a16="http://schemas.microsoft.com/office/drawing/2014/main" val="472478982"/>
                    </a:ext>
                  </a:extLst>
                </a:gridCol>
                <a:gridCol w="1669181">
                  <a:extLst>
                    <a:ext uri="{9D8B030D-6E8A-4147-A177-3AD203B41FA5}">
                      <a16:colId xmlns:a16="http://schemas.microsoft.com/office/drawing/2014/main" val="357326090"/>
                    </a:ext>
                  </a:extLst>
                </a:gridCol>
                <a:gridCol w="1669181">
                  <a:extLst>
                    <a:ext uri="{9D8B030D-6E8A-4147-A177-3AD203B41FA5}">
                      <a16:colId xmlns:a16="http://schemas.microsoft.com/office/drawing/2014/main" val="2962121783"/>
                    </a:ext>
                  </a:extLst>
                </a:gridCol>
              </a:tblGrid>
              <a:tr h="283437">
                <a:tc gridSpan="4">
                  <a:txBody>
                    <a:bodyPr/>
                    <a:lstStyle/>
                    <a:p>
                      <a:pPr algn="ctr"/>
                      <a:r>
                        <a:rPr lang="en-US" sz="2200" b="1">
                          <a:latin typeface="Times New Roman" panose="02020603050405020304" pitchFamily="18" charset="0"/>
                          <a:cs typeface="Times New Roman" panose="02020603050405020304" pitchFamily="18" charset="0"/>
                        </a:rPr>
                        <a:t>Phiếu số 1: Chàng trai trên đường tiễn dặn</a:t>
                      </a:r>
                    </a:p>
                    <a:p>
                      <a:pPr algn="ctr"/>
                      <a:r>
                        <a:rPr lang="en-US" sz="2200" b="1">
                          <a:latin typeface="Times New Roman" panose="02020603050405020304" pitchFamily="18" charset="0"/>
                          <a:cs typeface="Times New Roman" panose="02020603050405020304" pitchFamily="18" charset="0"/>
                        </a:rPr>
                        <a:t>( Nhóm 1,2)</a:t>
                      </a:r>
                      <a:endParaRPr lang="vi-VN" sz="2200" b="1">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521948326"/>
                  </a:ext>
                </a:extLst>
              </a:tr>
              <a:tr h="248920">
                <a:tc>
                  <a:txBody>
                    <a:bodyPr/>
                    <a:lstStyle/>
                    <a:p>
                      <a:r>
                        <a:rPr lang="en-US" sz="2200">
                          <a:latin typeface="Times New Roman" panose="02020603050405020304" pitchFamily="18" charset="0"/>
                          <a:cs typeface="Times New Roman" panose="02020603050405020304" pitchFamily="18" charset="0"/>
                        </a:rPr>
                        <a:t>Tiêu chí</a:t>
                      </a:r>
                      <a:endParaRPr lang="vi-VN" sz="2200">
                        <a:latin typeface="Times New Roman" panose="02020603050405020304" pitchFamily="18" charset="0"/>
                        <a:cs typeface="Times New Roman" panose="02020603050405020304" pitchFamily="18" charset="0"/>
                      </a:endParaRPr>
                    </a:p>
                  </a:txBody>
                  <a:tcPr/>
                </a:tc>
                <a:tc>
                  <a:txBody>
                    <a:bodyPr/>
                    <a:lstStyle/>
                    <a:p>
                      <a:r>
                        <a:rPr lang="en-US" sz="2200">
                          <a:latin typeface="Times New Roman" panose="02020603050405020304" pitchFamily="18" charset="0"/>
                          <a:cs typeface="Times New Roman" panose="02020603050405020304" pitchFamily="18" charset="0"/>
                        </a:rPr>
                        <a:t>Lời nói</a:t>
                      </a:r>
                      <a:endParaRPr lang="vi-VN" sz="2200">
                        <a:latin typeface="Times New Roman" panose="02020603050405020304" pitchFamily="18" charset="0"/>
                        <a:cs typeface="Times New Roman" panose="02020603050405020304" pitchFamily="18" charset="0"/>
                      </a:endParaRPr>
                    </a:p>
                  </a:txBody>
                  <a:tcPr/>
                </a:tc>
                <a:tc>
                  <a:txBody>
                    <a:bodyPr/>
                    <a:lstStyle/>
                    <a:p>
                      <a:r>
                        <a:rPr lang="en-US" sz="2200">
                          <a:latin typeface="Times New Roman" panose="02020603050405020304" pitchFamily="18" charset="0"/>
                          <a:cs typeface="Times New Roman" panose="02020603050405020304" pitchFamily="18" charset="0"/>
                        </a:rPr>
                        <a:t>Cử chỉ, hành động</a:t>
                      </a:r>
                      <a:endParaRPr lang="vi-VN" sz="2200">
                        <a:latin typeface="Times New Roman" panose="02020603050405020304" pitchFamily="18" charset="0"/>
                        <a:cs typeface="Times New Roman" panose="02020603050405020304" pitchFamily="18" charset="0"/>
                      </a:endParaRPr>
                    </a:p>
                  </a:txBody>
                  <a:tcPr/>
                </a:tc>
                <a:tc>
                  <a:txBody>
                    <a:bodyPr/>
                    <a:lstStyle/>
                    <a:p>
                      <a:r>
                        <a:rPr lang="en-US" sz="2200">
                          <a:latin typeface="Times New Roman" panose="02020603050405020304" pitchFamily="18" charset="0"/>
                          <a:cs typeface="Times New Roman" panose="02020603050405020304" pitchFamily="18" charset="0"/>
                        </a:rPr>
                        <a:t>Nghệ thuật</a:t>
                      </a:r>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0137933"/>
                  </a:ext>
                </a:extLst>
              </a:tr>
              <a:tr h="371883">
                <a:tc>
                  <a:txBody>
                    <a:bodyPr/>
                    <a:lstStyle/>
                    <a:p>
                      <a:r>
                        <a:rPr lang="en-US" sz="2200">
                          <a:latin typeface="Times New Roman" panose="02020603050405020304" pitchFamily="18" charset="0"/>
                          <a:cs typeface="Times New Roman" panose="02020603050405020304" pitchFamily="18" charset="0"/>
                        </a:rPr>
                        <a:t>Chi tiết</a:t>
                      </a:r>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9500712"/>
                  </a:ext>
                </a:extLst>
              </a:tr>
              <a:tr h="259080">
                <a:tc>
                  <a:txBody>
                    <a:bodyPr/>
                    <a:lstStyle/>
                    <a:p>
                      <a:r>
                        <a:rPr lang="en-US" sz="2200">
                          <a:latin typeface="Times New Roman" panose="02020603050405020304" pitchFamily="18" charset="0"/>
                          <a:cs typeface="Times New Roman" panose="02020603050405020304" pitchFamily="18" charset="0"/>
                        </a:rPr>
                        <a:t>Chi tiết ấn tượng</a:t>
                      </a:r>
                      <a:endParaRPr lang="vi-VN" sz="2200">
                        <a:latin typeface="Times New Roman" panose="02020603050405020304" pitchFamily="18" charset="0"/>
                        <a:cs typeface="Times New Roman" panose="02020603050405020304" pitchFamily="18" charset="0"/>
                      </a:endParaRPr>
                    </a:p>
                  </a:txBody>
                  <a:tcPr/>
                </a:tc>
                <a:tc gridSpan="3">
                  <a:txBody>
                    <a:bodyPr/>
                    <a:lstStyle/>
                    <a:p>
                      <a:endParaRPr lang="vi-VN" sz="2200">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477843985"/>
                  </a:ext>
                </a:extLst>
              </a:tr>
              <a:tr h="370840">
                <a:tc>
                  <a:txBody>
                    <a:bodyPr/>
                    <a:lstStyle/>
                    <a:p>
                      <a:r>
                        <a:rPr lang="en-US" sz="2200">
                          <a:latin typeface="Times New Roman" panose="02020603050405020304" pitchFamily="18" charset="0"/>
                          <a:cs typeface="Times New Roman" panose="02020603050405020304" pitchFamily="18" charset="0"/>
                        </a:rPr>
                        <a:t>Nhận xét chung</a:t>
                      </a:r>
                      <a:endParaRPr lang="vi-VN" sz="2200">
                        <a:latin typeface="Times New Roman" panose="02020603050405020304" pitchFamily="18" charset="0"/>
                        <a:cs typeface="Times New Roman" panose="02020603050405020304" pitchFamily="18" charset="0"/>
                      </a:endParaRPr>
                    </a:p>
                  </a:txBody>
                  <a:tcPr/>
                </a:tc>
                <a:tc gridSpan="3">
                  <a:txBody>
                    <a:bodyPr/>
                    <a:lstStyle/>
                    <a:p>
                      <a:endParaRPr lang="vi-VN" sz="2200">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61432753"/>
                  </a:ext>
                </a:extLst>
              </a:tr>
            </a:tbl>
          </a:graphicData>
        </a:graphic>
      </p:graphicFrame>
      <p:graphicFrame>
        <p:nvGraphicFramePr>
          <p:cNvPr id="9" name="Table 8">
            <a:extLst>
              <a:ext uri="{FF2B5EF4-FFF2-40B4-BE49-F238E27FC236}">
                <a16:creationId xmlns:a16="http://schemas.microsoft.com/office/drawing/2014/main" id="{41A617E2-7E7C-F09C-D5B2-CA26CA896B43}"/>
              </a:ext>
            </a:extLst>
          </p:cNvPr>
          <p:cNvGraphicFramePr>
            <a:graphicFrameLocks noGrp="1"/>
          </p:cNvGraphicFramePr>
          <p:nvPr>
            <p:extLst>
              <p:ext uri="{D42A27DB-BD31-4B8C-83A1-F6EECF244321}">
                <p14:modId xmlns:p14="http://schemas.microsoft.com/office/powerpoint/2010/main" val="1451958950"/>
              </p:ext>
            </p:extLst>
          </p:nvPr>
        </p:nvGraphicFramePr>
        <p:xfrm>
          <a:off x="5210476" y="3137376"/>
          <a:ext cx="6768164" cy="3139440"/>
        </p:xfrm>
        <a:graphic>
          <a:graphicData uri="http://schemas.openxmlformats.org/drawingml/2006/table">
            <a:tbl>
              <a:tblPr firstRow="1" bandRow="1">
                <a:tableStyleId>{5C22544A-7EE6-4342-B048-85BDC9FD1C3A}</a:tableStyleId>
              </a:tblPr>
              <a:tblGrid>
                <a:gridCol w="1999660">
                  <a:extLst>
                    <a:ext uri="{9D8B030D-6E8A-4147-A177-3AD203B41FA5}">
                      <a16:colId xmlns:a16="http://schemas.microsoft.com/office/drawing/2014/main" val="1823755111"/>
                    </a:ext>
                  </a:extLst>
                </a:gridCol>
                <a:gridCol w="1091709">
                  <a:extLst>
                    <a:ext uri="{9D8B030D-6E8A-4147-A177-3AD203B41FA5}">
                      <a16:colId xmlns:a16="http://schemas.microsoft.com/office/drawing/2014/main" val="472478982"/>
                    </a:ext>
                  </a:extLst>
                </a:gridCol>
                <a:gridCol w="1984754">
                  <a:extLst>
                    <a:ext uri="{9D8B030D-6E8A-4147-A177-3AD203B41FA5}">
                      <a16:colId xmlns:a16="http://schemas.microsoft.com/office/drawing/2014/main" val="357326090"/>
                    </a:ext>
                  </a:extLst>
                </a:gridCol>
                <a:gridCol w="1692041">
                  <a:extLst>
                    <a:ext uri="{9D8B030D-6E8A-4147-A177-3AD203B41FA5}">
                      <a16:colId xmlns:a16="http://schemas.microsoft.com/office/drawing/2014/main" val="2962121783"/>
                    </a:ext>
                  </a:extLst>
                </a:gridCol>
              </a:tblGrid>
              <a:tr h="283437">
                <a:tc gridSpan="4">
                  <a:txBody>
                    <a:bodyPr/>
                    <a:lstStyle/>
                    <a:p>
                      <a:pPr algn="ctr"/>
                      <a:r>
                        <a:rPr lang="en-US" sz="2200" b="1">
                          <a:latin typeface="Times New Roman" panose="02020603050405020304" pitchFamily="18" charset="0"/>
                          <a:cs typeface="Times New Roman" panose="02020603050405020304" pitchFamily="18" charset="0"/>
                        </a:rPr>
                        <a:t>Phiếu số 2: Chàng trai khi chứng kiến tình cảnh của cô gái ở nhà chồng( Nhóm 3,4)</a:t>
                      </a:r>
                      <a:endParaRPr lang="vi-VN" sz="2200" b="1">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521948326"/>
                  </a:ext>
                </a:extLst>
              </a:tr>
              <a:tr h="370840">
                <a:tc>
                  <a:txBody>
                    <a:bodyPr/>
                    <a:lstStyle/>
                    <a:p>
                      <a:r>
                        <a:rPr lang="en-US" sz="2200">
                          <a:latin typeface="Times New Roman" panose="02020603050405020304" pitchFamily="18" charset="0"/>
                          <a:cs typeface="Times New Roman" panose="02020603050405020304" pitchFamily="18" charset="0"/>
                        </a:rPr>
                        <a:t>Tiêu chí</a:t>
                      </a:r>
                      <a:endParaRPr lang="vi-VN" sz="2200">
                        <a:latin typeface="Times New Roman" panose="02020603050405020304" pitchFamily="18" charset="0"/>
                        <a:cs typeface="Times New Roman" panose="02020603050405020304" pitchFamily="18" charset="0"/>
                      </a:endParaRPr>
                    </a:p>
                  </a:txBody>
                  <a:tcPr/>
                </a:tc>
                <a:tc>
                  <a:txBody>
                    <a:bodyPr/>
                    <a:lstStyle/>
                    <a:p>
                      <a:r>
                        <a:rPr lang="en-US" sz="2200">
                          <a:latin typeface="Times New Roman" panose="02020603050405020304" pitchFamily="18" charset="0"/>
                          <a:cs typeface="Times New Roman" panose="02020603050405020304" pitchFamily="18" charset="0"/>
                        </a:rPr>
                        <a:t>Lời nói</a:t>
                      </a:r>
                      <a:endParaRPr lang="vi-VN" sz="2200">
                        <a:latin typeface="Times New Roman" panose="02020603050405020304" pitchFamily="18" charset="0"/>
                        <a:cs typeface="Times New Roman" panose="02020603050405020304" pitchFamily="18" charset="0"/>
                      </a:endParaRPr>
                    </a:p>
                  </a:txBody>
                  <a:tcPr/>
                </a:tc>
                <a:tc>
                  <a:txBody>
                    <a:bodyPr/>
                    <a:lstStyle/>
                    <a:p>
                      <a:pPr algn="ctr"/>
                      <a:r>
                        <a:rPr lang="en-US" sz="2200">
                          <a:latin typeface="Times New Roman" panose="02020603050405020304" pitchFamily="18" charset="0"/>
                          <a:cs typeface="Times New Roman" panose="02020603050405020304" pitchFamily="18" charset="0"/>
                        </a:rPr>
                        <a:t>Cử chỉ, hành động</a:t>
                      </a:r>
                      <a:endParaRPr lang="vi-VN" sz="2200">
                        <a:latin typeface="Times New Roman" panose="02020603050405020304" pitchFamily="18" charset="0"/>
                        <a:cs typeface="Times New Roman" panose="02020603050405020304" pitchFamily="18" charset="0"/>
                      </a:endParaRPr>
                    </a:p>
                  </a:txBody>
                  <a:tcPr/>
                </a:tc>
                <a:tc>
                  <a:txBody>
                    <a:bodyPr/>
                    <a:lstStyle/>
                    <a:p>
                      <a:r>
                        <a:rPr lang="en-US" sz="2200">
                          <a:latin typeface="Times New Roman" panose="02020603050405020304" pitchFamily="18" charset="0"/>
                          <a:cs typeface="Times New Roman" panose="02020603050405020304" pitchFamily="18" charset="0"/>
                        </a:rPr>
                        <a:t>Nghệ thuật</a:t>
                      </a:r>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0137933"/>
                  </a:ext>
                </a:extLst>
              </a:tr>
              <a:tr h="371883">
                <a:tc>
                  <a:txBody>
                    <a:bodyPr/>
                    <a:lstStyle/>
                    <a:p>
                      <a:r>
                        <a:rPr lang="en-US" sz="2200">
                          <a:latin typeface="Times New Roman" panose="02020603050405020304" pitchFamily="18" charset="0"/>
                          <a:cs typeface="Times New Roman" panose="02020603050405020304" pitchFamily="18" charset="0"/>
                        </a:rPr>
                        <a:t>Chi tiết</a:t>
                      </a:r>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3529500712"/>
                  </a:ext>
                </a:extLst>
              </a:tr>
              <a:tr h="370840">
                <a:tc>
                  <a:txBody>
                    <a:bodyPr/>
                    <a:lstStyle/>
                    <a:p>
                      <a:r>
                        <a:rPr lang="en-US" sz="2200">
                          <a:latin typeface="Times New Roman" panose="02020603050405020304" pitchFamily="18" charset="0"/>
                          <a:cs typeface="Times New Roman" panose="02020603050405020304" pitchFamily="18" charset="0"/>
                        </a:rPr>
                        <a:t>Chi tiết ấn tượng</a:t>
                      </a:r>
                      <a:endParaRPr lang="vi-VN" sz="2200">
                        <a:latin typeface="Times New Roman" panose="02020603050405020304" pitchFamily="18" charset="0"/>
                        <a:cs typeface="Times New Roman" panose="02020603050405020304" pitchFamily="18" charset="0"/>
                      </a:endParaRPr>
                    </a:p>
                  </a:txBody>
                  <a:tcPr/>
                </a:tc>
                <a:tc gridSpan="3">
                  <a:txBody>
                    <a:bodyPr/>
                    <a:lstStyle/>
                    <a:p>
                      <a:endParaRPr lang="vi-VN" sz="2200">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477843985"/>
                  </a:ext>
                </a:extLst>
              </a:tr>
              <a:tr h="370840">
                <a:tc>
                  <a:txBody>
                    <a:bodyPr/>
                    <a:lstStyle/>
                    <a:p>
                      <a:r>
                        <a:rPr lang="en-US" sz="2200">
                          <a:latin typeface="Times New Roman" panose="02020603050405020304" pitchFamily="18" charset="0"/>
                          <a:cs typeface="Times New Roman" panose="02020603050405020304" pitchFamily="18" charset="0"/>
                        </a:rPr>
                        <a:t>Nhận xét chung</a:t>
                      </a:r>
                      <a:endParaRPr lang="vi-VN" sz="2200">
                        <a:latin typeface="Times New Roman" panose="02020603050405020304" pitchFamily="18" charset="0"/>
                        <a:cs typeface="Times New Roman" panose="02020603050405020304" pitchFamily="18" charset="0"/>
                      </a:endParaRPr>
                    </a:p>
                  </a:txBody>
                  <a:tcPr/>
                </a:tc>
                <a:tc gridSpan="3">
                  <a:txBody>
                    <a:bodyPr/>
                    <a:lstStyle/>
                    <a:p>
                      <a:endParaRPr lang="vi-VN" sz="2200">
                        <a:latin typeface="Times New Roman" panose="02020603050405020304" pitchFamily="18" charset="0"/>
                        <a:cs typeface="Times New Roman" panose="02020603050405020304" pitchFamily="18" charset="0"/>
                      </a:endParaRPr>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61432753"/>
                  </a:ext>
                </a:extLst>
              </a:tr>
            </a:tbl>
          </a:graphicData>
        </a:graphic>
      </p:graphicFrame>
    </p:spTree>
    <p:extLst>
      <p:ext uri="{BB962C8B-B14F-4D97-AF65-F5344CB8AC3E}">
        <p14:creationId xmlns:p14="http://schemas.microsoft.com/office/powerpoint/2010/main" val="1187653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图片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13"/>
            <a:ext cx="12192000" cy="6858000"/>
          </a:xfrm>
          <a:prstGeom prst="rect">
            <a:avLst/>
          </a:prstGeom>
        </p:spPr>
      </p:pic>
      <p:sp>
        <p:nvSpPr>
          <p:cNvPr id="15" name="Freeform 59">
            <a:extLst>
              <a:ext uri="{FF2B5EF4-FFF2-40B4-BE49-F238E27FC236}">
                <a16:creationId xmlns:a16="http://schemas.microsoft.com/office/drawing/2014/main" id="{60C90A6A-13DE-68C9-3944-3F77AD30D56E}"/>
              </a:ext>
            </a:extLst>
          </p:cNvPr>
          <p:cNvSpPr/>
          <p:nvPr/>
        </p:nvSpPr>
        <p:spPr>
          <a:xfrm>
            <a:off x="475013" y="237506"/>
            <a:ext cx="11376561" cy="6436426"/>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txBody>
          <a:bodyPr/>
          <a:lstStyle/>
          <a:p>
            <a:endParaRPr lang="vi-VN" dirty="0"/>
          </a:p>
        </p:txBody>
      </p:sp>
      <p:sp>
        <p:nvSpPr>
          <p:cNvPr id="16" name="Freeform 62">
            <a:extLst>
              <a:ext uri="{FF2B5EF4-FFF2-40B4-BE49-F238E27FC236}">
                <a16:creationId xmlns:a16="http://schemas.microsoft.com/office/drawing/2014/main" id="{0C43DDCA-0D06-1220-4AB0-FEB15537840F}"/>
              </a:ext>
            </a:extLst>
          </p:cNvPr>
          <p:cNvSpPr/>
          <p:nvPr/>
        </p:nvSpPr>
        <p:spPr>
          <a:xfrm>
            <a:off x="845998" y="335575"/>
            <a:ext cx="10628416" cy="6044540"/>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cap="sq">
            <a:solidFill>
              <a:srgbClr val="9FC2B6"/>
            </a:solidFill>
            <a:prstDash val="lgDash"/>
            <a:miter/>
          </a:ln>
        </p:spPr>
        <p:txBody>
          <a:bodyPr/>
          <a:lstStyle/>
          <a:p>
            <a:endParaRPr lang="vi-VN" dirty="0"/>
          </a:p>
        </p:txBody>
      </p:sp>
      <p:sp>
        <p:nvSpPr>
          <p:cNvPr id="8" name="TextBox 4">
            <a:extLst>
              <a:ext uri="{FF2B5EF4-FFF2-40B4-BE49-F238E27FC236}">
                <a16:creationId xmlns:a16="http://schemas.microsoft.com/office/drawing/2014/main" id="{328F22DC-DA88-FAEF-C876-A1819865A022}"/>
              </a:ext>
            </a:extLst>
          </p:cNvPr>
          <p:cNvSpPr txBox="1"/>
          <p:nvPr/>
        </p:nvSpPr>
        <p:spPr>
          <a:xfrm>
            <a:off x="717586" y="758603"/>
            <a:ext cx="3086100" cy="3303091"/>
          </a:xfrm>
          <a:prstGeom prst="rect">
            <a:avLst/>
          </a:prstGeom>
        </p:spPr>
        <p:txBody>
          <a:bodyPr lIns="50800" tIns="50800" rIns="50800" bIns="50800" rtlCol="0" anchor="ctr"/>
          <a:lstStyle/>
          <a:p>
            <a:pPr algn="ctr">
              <a:lnSpc>
                <a:spcPts val="3080"/>
              </a:lnSpc>
            </a:pPr>
            <a:endParaRPr/>
          </a:p>
        </p:txBody>
      </p:sp>
      <p:sp>
        <p:nvSpPr>
          <p:cNvPr id="3" name="Rectangle 2">
            <a:extLst>
              <a:ext uri="{FF2B5EF4-FFF2-40B4-BE49-F238E27FC236}">
                <a16:creationId xmlns:a16="http://schemas.microsoft.com/office/drawing/2014/main" id="{E1D84435-6B31-B410-BE3C-744842A7D6BB}"/>
              </a:ext>
            </a:extLst>
          </p:cNvPr>
          <p:cNvSpPr/>
          <p:nvPr/>
        </p:nvSpPr>
        <p:spPr>
          <a:xfrm>
            <a:off x="3884966" y="61013"/>
            <a:ext cx="497455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III. Tổng kết</a:t>
            </a:r>
            <a:endParaRPr lang="vi-VN"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E4E99AD-2DFA-14C0-9C21-A70467FF0BA4}"/>
              </a:ext>
            </a:extLst>
          </p:cNvPr>
          <p:cNvSpPr txBox="1"/>
          <p:nvPr/>
        </p:nvSpPr>
        <p:spPr>
          <a:xfrm>
            <a:off x="1189987" y="1270535"/>
            <a:ext cx="10454640" cy="3539430"/>
          </a:xfrm>
          <a:prstGeom prst="rect">
            <a:avLst/>
          </a:prstGeom>
          <a:noFill/>
        </p:spPr>
        <p:txBody>
          <a:bodyPr wrap="square">
            <a:spAutoFit/>
          </a:bodyPr>
          <a:lstStyle/>
          <a:p>
            <a:r>
              <a:rPr lang="vi-VN" sz="3200" b="1">
                <a:latin typeface="+mj-lt"/>
              </a:rPr>
              <a:t>- Giá trị về nội dung</a:t>
            </a:r>
            <a:r>
              <a:rPr lang="vi-VN" sz="3200">
                <a:latin typeface="+mj-lt"/>
              </a:rPr>
              <a:t>: Tiếng nói lên án, tố cáo những hủ tục lạc hậu trong hôn nhân; bài ca về tình yêu thủy chung son sắt, khát vọng hạnh phúc và vẻ đẹp tâm hồn nhân ái, bao dung của người dân tộc Thái</a:t>
            </a:r>
          </a:p>
          <a:p>
            <a:r>
              <a:rPr lang="vi-VN" sz="3200" b="1">
                <a:latin typeface="+mj-lt"/>
              </a:rPr>
              <a:t>- Giá trị về nghệ thuật</a:t>
            </a:r>
            <a:r>
              <a:rPr lang="vi-VN" sz="3200">
                <a:latin typeface="+mj-lt"/>
              </a:rPr>
              <a:t>: Sự kết hợp hài hòa giữa yếu tố tự sự và trữ tình, miêu tả nội tâm, cách nói đậm chất văn hóa của người Thái.</a:t>
            </a:r>
            <a:endParaRPr lang="en-US" sz="32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526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53"/>
  <p:tag name="KSO_WM_UNIT_CLEAR" val="0"/>
  <p:tag name="KSO_WM_UNIT_COMPATIBLE" val="0"/>
  <p:tag name="KSO_WM_UNIT_HIGHLIGHT" val="0"/>
  <p:tag name="KSO_WM_UNIT_ISCONTENTSTITLE" val="0"/>
  <p:tag name="KSO_WM_UNIT_VALUE" val="234"/>
  <p:tag name="KSO_WM_UNIT_LAYERLEVEL" val="1"/>
  <p:tag name="KSO_WM_UNIT_INDEX" val="1"/>
  <p:tag name="KSO_WM_UNIT_ID" val="custom20184553_1*b*1"/>
  <p:tag name="KSO_WM_UNIT_TYPE" val="b"/>
  <p:tag name="KSO_WM_BEAUTIFY_FLAG" val="#wm#"/>
  <p:tag name="KSO_WM_TAG_VERSION" val="1.0"/>
  <p:tag name="KSO_WM_UNIT_PRESET_TEXT" val="Lorem ipsum dolor sit amet, consectetur adipisicing eli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7582</TotalTime>
  <Words>993</Words>
  <Application>Microsoft Office PowerPoint</Application>
  <PresentationFormat>Widescreen</PresentationFormat>
  <Paragraphs>163</Paragraphs>
  <Slides>15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.VnHelvetInsH</vt:lpstr>
      <vt:lpstr>.VnTime</vt:lpstr>
      <vt:lpstr>.VnTimeH</vt:lpstr>
      <vt:lpstr>Arial</vt:lpstr>
      <vt:lpstr>Calibri</vt:lpstr>
      <vt:lpstr>Calibri Light</vt:lpstr>
      <vt:lpstr>Calistoga</vt:lpstr>
      <vt:lpstr>Fredoka One</vt:lpstr>
      <vt:lpstr>Times New Roman</vt:lpstr>
      <vt:lpstr>Office Theme</vt:lpstr>
      <vt:lpstr>1_Office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kiểm đánh giá</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Admin</cp:lastModifiedBy>
  <cp:revision>154</cp:revision>
  <dcterms:created xsi:type="dcterms:W3CDTF">2022-08-06T03:17:51Z</dcterms:created>
  <dcterms:modified xsi:type="dcterms:W3CDTF">2024-02-28T02:20:02Z</dcterms:modified>
  <cp:category>TV_STEM</cp:category>
</cp:coreProperties>
</file>