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Montserrat Extra-Bold Bold" panose="020B0604020202020204" charset="0"/>
      <p:regular r:id="rId23"/>
    </p:embeddedFont>
    <p:embeddedFont>
      <p:font typeface="Arimo" panose="020B0604020202020204" charset="0"/>
      <p:regular r:id="rId24"/>
    </p:embeddedFont>
    <p:embeddedFont>
      <p:font typeface="ไอติม" panose="020B0604020202020204" charset="-34"/>
      <p:regular r:id="rId25"/>
    </p:embeddedFont>
    <p:embeddedFont>
      <p:font typeface="Calibri" panose="020F0502020204030204" pitchFamily="34" charset="0"/>
      <p:regular r:id="rId26"/>
      <p:bold r:id="rId27"/>
      <p:italic r:id="rId28"/>
      <p:boldItalic r:id="rId29"/>
    </p:embeddedFont>
    <p:embeddedFont>
      <p:font typeface="Noto Serif Display Bold Bold" panose="020B0604020202020204"/>
      <p:regular r:id="rId30"/>
    </p:embeddedFont>
    <p:embeddedFont>
      <p:font typeface="Arimo Bold Italics" panose="020B0604020202020204" charset="0"/>
      <p:regular r:id="rId31"/>
    </p:embeddedFont>
    <p:embeddedFont>
      <p:font typeface="Montserrat Extra-Bold" panose="020B0604020202020204" charset="0"/>
      <p:regular r:id="rId32"/>
    </p:embeddedFont>
    <p:embeddedFont>
      <p:font typeface="Clear Sans Bold" panose="020B0604020202020204" charset="0"/>
      <p:regular r:id="rId33"/>
    </p:embeddedFont>
    <p:embeddedFont>
      <p:font typeface="Arimo Bold" panose="020B0604020202020204" charset="0"/>
      <p:regular r:id="rId34"/>
    </p:embeddedFont>
    <p:embeddedFont>
      <p:font typeface="Sriracha" panose="020B0604020202020204" charset="-34"/>
      <p:regular r:id="rId35"/>
    </p:embeddedFont>
    <p:embeddedFont>
      <p:font typeface="Noto Serif Display Bold" panose="020B0604020202020204"/>
      <p:regular r:id="rId36"/>
    </p:embeddedFont>
    <p:embeddedFont>
      <p:font typeface="Montserrat Bold" panose="020B0604020202020204" charset="0"/>
      <p:regular r:id="rId37"/>
    </p:embeddedFont>
    <p:embeddedFont>
      <p:font typeface="Nunito Bold Bold" panose="020B0604020202020204" charset="0"/>
      <p:regular r:id="rId38"/>
    </p:embeddedFont>
    <p:embeddedFont>
      <p:font typeface="Public Sans" panose="020B0604020202020204" charset="0"/>
      <p:regular r:id="rId39"/>
    </p:embeddedFont>
    <p:embeddedFont>
      <p:font typeface="Lato"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36" y="5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image" Target="../media/image4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90D007-0F06-4423-95F5-93F52A2978C5}" type="doc">
      <dgm:prSet loTypeId="urn:microsoft.com/office/officeart/2005/8/layout/hList7" loCatId="list" qsTypeId="urn:microsoft.com/office/officeart/2005/8/quickstyle/simple1" qsCatId="simple" csTypeId="urn:microsoft.com/office/officeart/2005/8/colors/accent1_2" csCatId="accent1" phldr="1"/>
      <dgm:spPr/>
    </dgm:pt>
    <dgm:pt modelId="{DFA171FC-BF3A-41EE-A111-4088DF8254A9}">
      <dgm:prSet phldrT="[Text]"/>
      <dgm:spPr/>
      <dgm:t>
        <a:bodyPr/>
        <a:lstStyle/>
        <a:p>
          <a:r>
            <a:rPr lang="vi-VN" dirty="0" smtClean="0"/>
            <a:t>Thực tại của chúng ta là những giọt nước mắt, nụ cười....</a:t>
          </a:r>
          <a:endParaRPr lang="en-US" dirty="0"/>
        </a:p>
      </dgm:t>
    </dgm:pt>
    <dgm:pt modelId="{E617F4C0-F8A0-4910-B870-089B0CF1D3CE}" type="parTrans" cxnId="{A43BA097-FF4B-40D6-961D-A80D09A34D63}">
      <dgm:prSet/>
      <dgm:spPr/>
      <dgm:t>
        <a:bodyPr/>
        <a:lstStyle/>
        <a:p>
          <a:endParaRPr lang="en-US"/>
        </a:p>
      </dgm:t>
    </dgm:pt>
    <dgm:pt modelId="{CC8D1D57-AA19-4B91-959A-E8B1CFB93715}" type="sibTrans" cxnId="{A43BA097-FF4B-40D6-961D-A80D09A34D63}">
      <dgm:prSet/>
      <dgm:spPr/>
      <dgm:t>
        <a:bodyPr/>
        <a:lstStyle/>
        <a:p>
          <a:endParaRPr lang="en-US"/>
        </a:p>
      </dgm:t>
    </dgm:pt>
    <dgm:pt modelId="{3AD05214-CDE2-45EF-9138-2A40D456F2D2}">
      <dgm:prSet phldrT="[Text]"/>
      <dgm:spPr/>
      <dgm:t>
        <a:bodyPr/>
        <a:lstStyle/>
        <a:p>
          <a:r>
            <a:rPr lang="vi-VN" dirty="0" smtClean="0"/>
            <a:t>Thực tại của chúng ta được làm nên từ xã hội của chúng ta</a:t>
          </a:r>
          <a:endParaRPr lang="en-US" dirty="0"/>
        </a:p>
      </dgm:t>
    </dgm:pt>
    <dgm:pt modelId="{9053396D-F8B5-4C67-B3FC-7ED251A48D24}" type="parTrans" cxnId="{40E73B9E-4CFF-4033-826C-F803BDEA9712}">
      <dgm:prSet/>
      <dgm:spPr/>
      <dgm:t>
        <a:bodyPr/>
        <a:lstStyle/>
        <a:p>
          <a:endParaRPr lang="en-US"/>
        </a:p>
      </dgm:t>
    </dgm:pt>
    <dgm:pt modelId="{F9DB4CFD-121F-4A2A-907A-C2590300DCDE}" type="sibTrans" cxnId="{40E73B9E-4CFF-4033-826C-F803BDEA9712}">
      <dgm:prSet/>
      <dgm:spPr/>
      <dgm:t>
        <a:bodyPr/>
        <a:lstStyle/>
        <a:p>
          <a:endParaRPr lang="en-US"/>
        </a:p>
      </dgm:t>
    </dgm:pt>
    <dgm:pt modelId="{4F734417-D73E-45F2-8BF5-685E87106BF1}">
      <dgm:prSet phldrT="[Text]"/>
      <dgm:spPr/>
      <dgm:t>
        <a:bodyPr/>
        <a:lstStyle/>
        <a:p>
          <a:r>
            <a:rPr lang="vi-VN" dirty="0" smtClean="0"/>
            <a:t>Cảm xúc nhờ âm nhạc, mạng lưới kiến thức chung đan cài</a:t>
          </a:r>
          <a:endParaRPr lang="en-US" dirty="0"/>
        </a:p>
      </dgm:t>
    </dgm:pt>
    <dgm:pt modelId="{D4B185B1-22AE-4DD0-8667-CF668D329A97}" type="parTrans" cxnId="{46931C0D-E59D-41ED-AAD8-1C01B81077EF}">
      <dgm:prSet/>
      <dgm:spPr/>
      <dgm:t>
        <a:bodyPr/>
        <a:lstStyle/>
        <a:p>
          <a:endParaRPr lang="en-US"/>
        </a:p>
      </dgm:t>
    </dgm:pt>
    <dgm:pt modelId="{30BB907E-74E6-4DB7-B175-69A279755247}" type="sibTrans" cxnId="{46931C0D-E59D-41ED-AAD8-1C01B81077EF}">
      <dgm:prSet/>
      <dgm:spPr/>
      <dgm:t>
        <a:bodyPr/>
        <a:lstStyle/>
        <a:p>
          <a:endParaRPr lang="en-US"/>
        </a:p>
      </dgm:t>
    </dgm:pt>
    <dgm:pt modelId="{932A2F3C-289B-47A0-95A2-594D76F8672A}" type="pres">
      <dgm:prSet presAssocID="{6D90D007-0F06-4423-95F5-93F52A2978C5}" presName="Name0" presStyleCnt="0">
        <dgm:presLayoutVars>
          <dgm:dir/>
          <dgm:resizeHandles val="exact"/>
        </dgm:presLayoutVars>
      </dgm:prSet>
      <dgm:spPr/>
    </dgm:pt>
    <dgm:pt modelId="{EA208B82-9407-4CAF-A05D-1B02C0FC4AF0}" type="pres">
      <dgm:prSet presAssocID="{6D90D007-0F06-4423-95F5-93F52A2978C5}" presName="fgShape" presStyleLbl="fgShp" presStyleIdx="0" presStyleCnt="1" custLinFactNeighborX="-322" custLinFactNeighborY="-2598"/>
      <dgm:spPr/>
    </dgm:pt>
    <dgm:pt modelId="{32C6D869-B56D-44F2-96AF-6B08C50FCC41}" type="pres">
      <dgm:prSet presAssocID="{6D90D007-0F06-4423-95F5-93F52A2978C5}" presName="linComp" presStyleCnt="0"/>
      <dgm:spPr/>
    </dgm:pt>
    <dgm:pt modelId="{00F38A6F-4828-4641-8A4F-6EC7079C3628}" type="pres">
      <dgm:prSet presAssocID="{DFA171FC-BF3A-41EE-A111-4088DF8254A9}" presName="compNode" presStyleCnt="0"/>
      <dgm:spPr/>
    </dgm:pt>
    <dgm:pt modelId="{38A9D48B-9F22-46A9-88D5-1BE97924B6F4}" type="pres">
      <dgm:prSet presAssocID="{DFA171FC-BF3A-41EE-A111-4088DF8254A9}" presName="bkgdShape" presStyleLbl="node1" presStyleIdx="0" presStyleCnt="3"/>
      <dgm:spPr/>
      <dgm:t>
        <a:bodyPr/>
        <a:lstStyle/>
        <a:p>
          <a:endParaRPr lang="en-US"/>
        </a:p>
      </dgm:t>
    </dgm:pt>
    <dgm:pt modelId="{36BD718A-5E90-4576-B173-6339CC7A420F}" type="pres">
      <dgm:prSet presAssocID="{DFA171FC-BF3A-41EE-A111-4088DF8254A9}" presName="nodeTx" presStyleLbl="node1" presStyleIdx="0" presStyleCnt="3">
        <dgm:presLayoutVars>
          <dgm:bulletEnabled val="1"/>
        </dgm:presLayoutVars>
      </dgm:prSet>
      <dgm:spPr/>
      <dgm:t>
        <a:bodyPr/>
        <a:lstStyle/>
        <a:p>
          <a:endParaRPr lang="en-US"/>
        </a:p>
      </dgm:t>
    </dgm:pt>
    <dgm:pt modelId="{A8B5EDAD-501B-4F73-A9F2-2281D5D078A8}" type="pres">
      <dgm:prSet presAssocID="{DFA171FC-BF3A-41EE-A111-4088DF8254A9}" presName="invisiNode" presStyleLbl="node1" presStyleIdx="0" presStyleCnt="3"/>
      <dgm:spPr/>
    </dgm:pt>
    <dgm:pt modelId="{23796A92-7104-4471-AF84-C11B8B37D580}" type="pres">
      <dgm:prSet presAssocID="{DFA171FC-BF3A-41EE-A111-4088DF8254A9}"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9000" r="-9000"/>
          </a:stretch>
        </a:blipFill>
      </dgm:spPr>
    </dgm:pt>
    <dgm:pt modelId="{0623CA03-3C26-4C85-8CEE-0503B5D22969}" type="pres">
      <dgm:prSet presAssocID="{CC8D1D57-AA19-4B91-959A-E8B1CFB93715}" presName="sibTrans" presStyleLbl="sibTrans2D1" presStyleIdx="0" presStyleCnt="0"/>
      <dgm:spPr/>
      <dgm:t>
        <a:bodyPr/>
        <a:lstStyle/>
        <a:p>
          <a:endParaRPr lang="en-US"/>
        </a:p>
      </dgm:t>
    </dgm:pt>
    <dgm:pt modelId="{8FFF5229-9B6D-470F-8E4B-ED0547E5DBB6}" type="pres">
      <dgm:prSet presAssocID="{3AD05214-CDE2-45EF-9138-2A40D456F2D2}" presName="compNode" presStyleCnt="0"/>
      <dgm:spPr/>
    </dgm:pt>
    <dgm:pt modelId="{A9EE4AC5-38C3-40B8-8B4D-3066ABCFFDB7}" type="pres">
      <dgm:prSet presAssocID="{3AD05214-CDE2-45EF-9138-2A40D456F2D2}" presName="bkgdShape" presStyleLbl="node1" presStyleIdx="1" presStyleCnt="3"/>
      <dgm:spPr/>
      <dgm:t>
        <a:bodyPr/>
        <a:lstStyle/>
        <a:p>
          <a:endParaRPr lang="en-US"/>
        </a:p>
      </dgm:t>
    </dgm:pt>
    <dgm:pt modelId="{BDD4755E-C114-47C2-9C11-B51073FDBB20}" type="pres">
      <dgm:prSet presAssocID="{3AD05214-CDE2-45EF-9138-2A40D456F2D2}" presName="nodeTx" presStyleLbl="node1" presStyleIdx="1" presStyleCnt="3">
        <dgm:presLayoutVars>
          <dgm:bulletEnabled val="1"/>
        </dgm:presLayoutVars>
      </dgm:prSet>
      <dgm:spPr/>
      <dgm:t>
        <a:bodyPr/>
        <a:lstStyle/>
        <a:p>
          <a:endParaRPr lang="en-US"/>
        </a:p>
      </dgm:t>
    </dgm:pt>
    <dgm:pt modelId="{D266B9D9-236B-4406-BC18-A6CB79DCAA0A}" type="pres">
      <dgm:prSet presAssocID="{3AD05214-CDE2-45EF-9138-2A40D456F2D2}" presName="invisiNode" presStyleLbl="node1" presStyleIdx="1" presStyleCnt="3"/>
      <dgm:spPr/>
    </dgm:pt>
    <dgm:pt modelId="{BB8A44DE-A4A1-4198-B64B-AE887DECD9A5}" type="pres">
      <dgm:prSet presAssocID="{3AD05214-CDE2-45EF-9138-2A40D456F2D2}"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dgm:spPr>
    </dgm:pt>
    <dgm:pt modelId="{C397BB81-BDB8-4862-B67E-405DDE330011}" type="pres">
      <dgm:prSet presAssocID="{F9DB4CFD-121F-4A2A-907A-C2590300DCDE}" presName="sibTrans" presStyleLbl="sibTrans2D1" presStyleIdx="0" presStyleCnt="0"/>
      <dgm:spPr/>
      <dgm:t>
        <a:bodyPr/>
        <a:lstStyle/>
        <a:p>
          <a:endParaRPr lang="en-US"/>
        </a:p>
      </dgm:t>
    </dgm:pt>
    <dgm:pt modelId="{11A5E588-9F03-415F-8E1A-451AA817A11D}" type="pres">
      <dgm:prSet presAssocID="{4F734417-D73E-45F2-8BF5-685E87106BF1}" presName="compNode" presStyleCnt="0"/>
      <dgm:spPr/>
    </dgm:pt>
    <dgm:pt modelId="{6D9F0B6F-4BD9-4722-AFB1-58B119298067}" type="pres">
      <dgm:prSet presAssocID="{4F734417-D73E-45F2-8BF5-685E87106BF1}" presName="bkgdShape" presStyleLbl="node1" presStyleIdx="2" presStyleCnt="3"/>
      <dgm:spPr/>
      <dgm:t>
        <a:bodyPr/>
        <a:lstStyle/>
        <a:p>
          <a:endParaRPr lang="en-US"/>
        </a:p>
      </dgm:t>
    </dgm:pt>
    <dgm:pt modelId="{039B4E43-8C21-4BDF-BC6C-E312670EB94A}" type="pres">
      <dgm:prSet presAssocID="{4F734417-D73E-45F2-8BF5-685E87106BF1}" presName="nodeTx" presStyleLbl="node1" presStyleIdx="2" presStyleCnt="3">
        <dgm:presLayoutVars>
          <dgm:bulletEnabled val="1"/>
        </dgm:presLayoutVars>
      </dgm:prSet>
      <dgm:spPr/>
      <dgm:t>
        <a:bodyPr/>
        <a:lstStyle/>
        <a:p>
          <a:endParaRPr lang="en-US"/>
        </a:p>
      </dgm:t>
    </dgm:pt>
    <dgm:pt modelId="{3D19183F-F35F-4440-B099-55147A734D67}" type="pres">
      <dgm:prSet presAssocID="{4F734417-D73E-45F2-8BF5-685E87106BF1}" presName="invisiNode" presStyleLbl="node1" presStyleIdx="2" presStyleCnt="3"/>
      <dgm:spPr/>
    </dgm:pt>
    <dgm:pt modelId="{8B2070F4-8490-4ABC-8186-17EF2A4EE067}" type="pres">
      <dgm:prSet presAssocID="{4F734417-D73E-45F2-8BF5-685E87106BF1}"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83000" r="-83000"/>
          </a:stretch>
        </a:blipFill>
      </dgm:spPr>
    </dgm:pt>
  </dgm:ptLst>
  <dgm:cxnLst>
    <dgm:cxn modelId="{DB259AC1-90DD-4E2B-951B-4850D017E849}" type="presOf" srcId="{3AD05214-CDE2-45EF-9138-2A40D456F2D2}" destId="{A9EE4AC5-38C3-40B8-8B4D-3066ABCFFDB7}" srcOrd="0" destOrd="0" presId="urn:microsoft.com/office/officeart/2005/8/layout/hList7"/>
    <dgm:cxn modelId="{A43BA097-FF4B-40D6-961D-A80D09A34D63}" srcId="{6D90D007-0F06-4423-95F5-93F52A2978C5}" destId="{DFA171FC-BF3A-41EE-A111-4088DF8254A9}" srcOrd="0" destOrd="0" parTransId="{E617F4C0-F8A0-4910-B870-089B0CF1D3CE}" sibTransId="{CC8D1D57-AA19-4B91-959A-E8B1CFB93715}"/>
    <dgm:cxn modelId="{40E73B9E-4CFF-4033-826C-F803BDEA9712}" srcId="{6D90D007-0F06-4423-95F5-93F52A2978C5}" destId="{3AD05214-CDE2-45EF-9138-2A40D456F2D2}" srcOrd="1" destOrd="0" parTransId="{9053396D-F8B5-4C67-B3FC-7ED251A48D24}" sibTransId="{F9DB4CFD-121F-4A2A-907A-C2590300DCDE}"/>
    <dgm:cxn modelId="{CBE31028-BFDD-4544-9557-32F3F684DFD4}" type="presOf" srcId="{CC8D1D57-AA19-4B91-959A-E8B1CFB93715}" destId="{0623CA03-3C26-4C85-8CEE-0503B5D22969}" srcOrd="0" destOrd="0" presId="urn:microsoft.com/office/officeart/2005/8/layout/hList7"/>
    <dgm:cxn modelId="{9391301C-B396-477B-8AB7-43E74D365322}" type="presOf" srcId="{4F734417-D73E-45F2-8BF5-685E87106BF1}" destId="{6D9F0B6F-4BD9-4722-AFB1-58B119298067}" srcOrd="0" destOrd="0" presId="urn:microsoft.com/office/officeart/2005/8/layout/hList7"/>
    <dgm:cxn modelId="{8F19C2D2-684F-4FBA-981A-64CF1C2450AC}" type="presOf" srcId="{4F734417-D73E-45F2-8BF5-685E87106BF1}" destId="{039B4E43-8C21-4BDF-BC6C-E312670EB94A}" srcOrd="1" destOrd="0" presId="urn:microsoft.com/office/officeart/2005/8/layout/hList7"/>
    <dgm:cxn modelId="{46931C0D-E59D-41ED-AAD8-1C01B81077EF}" srcId="{6D90D007-0F06-4423-95F5-93F52A2978C5}" destId="{4F734417-D73E-45F2-8BF5-685E87106BF1}" srcOrd="2" destOrd="0" parTransId="{D4B185B1-22AE-4DD0-8667-CF668D329A97}" sibTransId="{30BB907E-74E6-4DB7-B175-69A279755247}"/>
    <dgm:cxn modelId="{48DF9714-F55F-4076-8DCD-EB87D9DF5025}" type="presOf" srcId="{DFA171FC-BF3A-41EE-A111-4088DF8254A9}" destId="{38A9D48B-9F22-46A9-88D5-1BE97924B6F4}" srcOrd="0" destOrd="0" presId="urn:microsoft.com/office/officeart/2005/8/layout/hList7"/>
    <dgm:cxn modelId="{9096F7DD-BFC9-47C7-ADAE-DDFC9769FB31}" type="presOf" srcId="{3AD05214-CDE2-45EF-9138-2A40D456F2D2}" destId="{BDD4755E-C114-47C2-9C11-B51073FDBB20}" srcOrd="1" destOrd="0" presId="urn:microsoft.com/office/officeart/2005/8/layout/hList7"/>
    <dgm:cxn modelId="{861E13A8-59CA-49AB-A4C3-28BBD70FBB47}" type="presOf" srcId="{6D90D007-0F06-4423-95F5-93F52A2978C5}" destId="{932A2F3C-289B-47A0-95A2-594D76F8672A}" srcOrd="0" destOrd="0" presId="urn:microsoft.com/office/officeart/2005/8/layout/hList7"/>
    <dgm:cxn modelId="{9B645A9B-8A8E-4C8C-8555-29D95F65899F}" type="presOf" srcId="{DFA171FC-BF3A-41EE-A111-4088DF8254A9}" destId="{36BD718A-5E90-4576-B173-6339CC7A420F}" srcOrd="1" destOrd="0" presId="urn:microsoft.com/office/officeart/2005/8/layout/hList7"/>
    <dgm:cxn modelId="{84549192-1116-45F4-86AB-CF60D7B9C215}" type="presOf" srcId="{F9DB4CFD-121F-4A2A-907A-C2590300DCDE}" destId="{C397BB81-BDB8-4862-B67E-405DDE330011}" srcOrd="0" destOrd="0" presId="urn:microsoft.com/office/officeart/2005/8/layout/hList7"/>
    <dgm:cxn modelId="{A789AB26-E49B-4574-A6AC-B3A010D29CA1}" type="presParOf" srcId="{932A2F3C-289B-47A0-95A2-594D76F8672A}" destId="{EA208B82-9407-4CAF-A05D-1B02C0FC4AF0}" srcOrd="0" destOrd="0" presId="urn:microsoft.com/office/officeart/2005/8/layout/hList7"/>
    <dgm:cxn modelId="{C690E78B-FE01-4CE7-8E77-D2EC2C941DE8}" type="presParOf" srcId="{932A2F3C-289B-47A0-95A2-594D76F8672A}" destId="{32C6D869-B56D-44F2-96AF-6B08C50FCC41}" srcOrd="1" destOrd="0" presId="urn:microsoft.com/office/officeart/2005/8/layout/hList7"/>
    <dgm:cxn modelId="{52DCB505-F6AA-450D-AFB0-A27140103B02}" type="presParOf" srcId="{32C6D869-B56D-44F2-96AF-6B08C50FCC41}" destId="{00F38A6F-4828-4641-8A4F-6EC7079C3628}" srcOrd="0" destOrd="0" presId="urn:microsoft.com/office/officeart/2005/8/layout/hList7"/>
    <dgm:cxn modelId="{9B773B60-E437-4B48-A380-95161613E55E}" type="presParOf" srcId="{00F38A6F-4828-4641-8A4F-6EC7079C3628}" destId="{38A9D48B-9F22-46A9-88D5-1BE97924B6F4}" srcOrd="0" destOrd="0" presId="urn:microsoft.com/office/officeart/2005/8/layout/hList7"/>
    <dgm:cxn modelId="{4B869E26-0FC3-4D1A-A6D0-E390C536EEA2}" type="presParOf" srcId="{00F38A6F-4828-4641-8A4F-6EC7079C3628}" destId="{36BD718A-5E90-4576-B173-6339CC7A420F}" srcOrd="1" destOrd="0" presId="urn:microsoft.com/office/officeart/2005/8/layout/hList7"/>
    <dgm:cxn modelId="{0D7C0BBB-1D4C-45DC-BE53-5C7B01943291}" type="presParOf" srcId="{00F38A6F-4828-4641-8A4F-6EC7079C3628}" destId="{A8B5EDAD-501B-4F73-A9F2-2281D5D078A8}" srcOrd="2" destOrd="0" presId="urn:microsoft.com/office/officeart/2005/8/layout/hList7"/>
    <dgm:cxn modelId="{4B8E57CF-9005-4B3C-A52D-28E4F1C0C386}" type="presParOf" srcId="{00F38A6F-4828-4641-8A4F-6EC7079C3628}" destId="{23796A92-7104-4471-AF84-C11B8B37D580}" srcOrd="3" destOrd="0" presId="urn:microsoft.com/office/officeart/2005/8/layout/hList7"/>
    <dgm:cxn modelId="{9494525A-DDCE-44CA-AECC-B14DB0CB338F}" type="presParOf" srcId="{32C6D869-B56D-44F2-96AF-6B08C50FCC41}" destId="{0623CA03-3C26-4C85-8CEE-0503B5D22969}" srcOrd="1" destOrd="0" presId="urn:microsoft.com/office/officeart/2005/8/layout/hList7"/>
    <dgm:cxn modelId="{42CE2BAC-8DCE-49F3-805F-737FCF20EA66}" type="presParOf" srcId="{32C6D869-B56D-44F2-96AF-6B08C50FCC41}" destId="{8FFF5229-9B6D-470F-8E4B-ED0547E5DBB6}" srcOrd="2" destOrd="0" presId="urn:microsoft.com/office/officeart/2005/8/layout/hList7"/>
    <dgm:cxn modelId="{03B3434D-164B-48E1-90FB-11BE9CA86368}" type="presParOf" srcId="{8FFF5229-9B6D-470F-8E4B-ED0547E5DBB6}" destId="{A9EE4AC5-38C3-40B8-8B4D-3066ABCFFDB7}" srcOrd="0" destOrd="0" presId="urn:microsoft.com/office/officeart/2005/8/layout/hList7"/>
    <dgm:cxn modelId="{5E3A2F71-8172-4EAD-B173-CFF3B0FC7137}" type="presParOf" srcId="{8FFF5229-9B6D-470F-8E4B-ED0547E5DBB6}" destId="{BDD4755E-C114-47C2-9C11-B51073FDBB20}" srcOrd="1" destOrd="0" presId="urn:microsoft.com/office/officeart/2005/8/layout/hList7"/>
    <dgm:cxn modelId="{9C41589B-D012-460A-85EB-B84D2B52D92F}" type="presParOf" srcId="{8FFF5229-9B6D-470F-8E4B-ED0547E5DBB6}" destId="{D266B9D9-236B-4406-BC18-A6CB79DCAA0A}" srcOrd="2" destOrd="0" presId="urn:microsoft.com/office/officeart/2005/8/layout/hList7"/>
    <dgm:cxn modelId="{28B290EC-46DD-406A-B7B1-FDB72D3562F2}" type="presParOf" srcId="{8FFF5229-9B6D-470F-8E4B-ED0547E5DBB6}" destId="{BB8A44DE-A4A1-4198-B64B-AE887DECD9A5}" srcOrd="3" destOrd="0" presId="urn:microsoft.com/office/officeart/2005/8/layout/hList7"/>
    <dgm:cxn modelId="{16F5973A-B9AE-41C2-97A2-CAD058E45091}" type="presParOf" srcId="{32C6D869-B56D-44F2-96AF-6B08C50FCC41}" destId="{C397BB81-BDB8-4862-B67E-405DDE330011}" srcOrd="3" destOrd="0" presId="urn:microsoft.com/office/officeart/2005/8/layout/hList7"/>
    <dgm:cxn modelId="{3C517E71-BBEA-4CB0-BDE9-C77616A8B07E}" type="presParOf" srcId="{32C6D869-B56D-44F2-96AF-6B08C50FCC41}" destId="{11A5E588-9F03-415F-8E1A-451AA817A11D}" srcOrd="4" destOrd="0" presId="urn:microsoft.com/office/officeart/2005/8/layout/hList7"/>
    <dgm:cxn modelId="{21738699-4544-4817-BB77-BE45A8A819C6}" type="presParOf" srcId="{11A5E588-9F03-415F-8E1A-451AA817A11D}" destId="{6D9F0B6F-4BD9-4722-AFB1-58B119298067}" srcOrd="0" destOrd="0" presId="urn:microsoft.com/office/officeart/2005/8/layout/hList7"/>
    <dgm:cxn modelId="{D082C5F0-2FAE-453E-8A5E-7FF8E105BFAD}" type="presParOf" srcId="{11A5E588-9F03-415F-8E1A-451AA817A11D}" destId="{039B4E43-8C21-4BDF-BC6C-E312670EB94A}" srcOrd="1" destOrd="0" presId="urn:microsoft.com/office/officeart/2005/8/layout/hList7"/>
    <dgm:cxn modelId="{B389264B-B1A2-4E37-8818-050B26564A2B}" type="presParOf" srcId="{11A5E588-9F03-415F-8E1A-451AA817A11D}" destId="{3D19183F-F35F-4440-B099-55147A734D67}" srcOrd="2" destOrd="0" presId="urn:microsoft.com/office/officeart/2005/8/layout/hList7"/>
    <dgm:cxn modelId="{A66C35BF-5BA2-4B21-843B-BF3AB5863F87}" type="presParOf" srcId="{11A5E588-9F03-415F-8E1A-451AA817A11D}" destId="{8B2070F4-8490-4ABC-8186-17EF2A4EE067}"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9D48B-9F22-46A9-88D5-1BE97924B6F4}">
      <dsp:nvSpPr>
        <dsp:cNvPr id="0" name=""/>
        <dsp:cNvSpPr/>
      </dsp:nvSpPr>
      <dsp:spPr>
        <a:xfrm>
          <a:off x="2159" y="0"/>
          <a:ext cx="3360353" cy="48583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vi-VN" sz="2800" kern="1200" dirty="0" smtClean="0"/>
            <a:t>Thực tại của chúng ta là những giọt nước mắt, nụ cười....</a:t>
          </a:r>
          <a:endParaRPr lang="en-US" sz="2800" kern="1200" dirty="0"/>
        </a:p>
      </dsp:txBody>
      <dsp:txXfrm>
        <a:off x="2159" y="1943333"/>
        <a:ext cx="3360353" cy="1943333"/>
      </dsp:txXfrm>
    </dsp:sp>
    <dsp:sp modelId="{23796A92-7104-4471-AF84-C11B8B37D580}">
      <dsp:nvSpPr>
        <dsp:cNvPr id="0" name=""/>
        <dsp:cNvSpPr/>
      </dsp:nvSpPr>
      <dsp:spPr>
        <a:xfrm>
          <a:off x="873423" y="291499"/>
          <a:ext cx="1617824" cy="161782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EE4AC5-38C3-40B8-8B4D-3066ABCFFDB7}">
      <dsp:nvSpPr>
        <dsp:cNvPr id="0" name=""/>
        <dsp:cNvSpPr/>
      </dsp:nvSpPr>
      <dsp:spPr>
        <a:xfrm>
          <a:off x="3463323" y="0"/>
          <a:ext cx="3360353" cy="48583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vi-VN" sz="2800" kern="1200" dirty="0" smtClean="0"/>
            <a:t>Thực tại của chúng ta được làm nên từ xã hội của chúng ta</a:t>
          </a:r>
          <a:endParaRPr lang="en-US" sz="2800" kern="1200" dirty="0"/>
        </a:p>
      </dsp:txBody>
      <dsp:txXfrm>
        <a:off x="3463323" y="1943333"/>
        <a:ext cx="3360353" cy="1943333"/>
      </dsp:txXfrm>
    </dsp:sp>
    <dsp:sp modelId="{BB8A44DE-A4A1-4198-B64B-AE887DECD9A5}">
      <dsp:nvSpPr>
        <dsp:cNvPr id="0" name=""/>
        <dsp:cNvSpPr/>
      </dsp:nvSpPr>
      <dsp:spPr>
        <a:xfrm>
          <a:off x="4334587" y="291499"/>
          <a:ext cx="1617824" cy="161782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9F0B6F-4BD9-4722-AFB1-58B119298067}">
      <dsp:nvSpPr>
        <dsp:cNvPr id="0" name=""/>
        <dsp:cNvSpPr/>
      </dsp:nvSpPr>
      <dsp:spPr>
        <a:xfrm>
          <a:off x="6924487" y="0"/>
          <a:ext cx="3360353" cy="48583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vi-VN" sz="2800" kern="1200" dirty="0" smtClean="0"/>
            <a:t>Cảm xúc nhờ âm nhạc, mạng lưới kiến thức chung đan cài</a:t>
          </a:r>
          <a:endParaRPr lang="en-US" sz="2800" kern="1200" dirty="0"/>
        </a:p>
      </dsp:txBody>
      <dsp:txXfrm>
        <a:off x="6924487" y="1943333"/>
        <a:ext cx="3360353" cy="1943333"/>
      </dsp:txXfrm>
    </dsp:sp>
    <dsp:sp modelId="{8B2070F4-8490-4ABC-8186-17EF2A4EE067}">
      <dsp:nvSpPr>
        <dsp:cNvPr id="0" name=""/>
        <dsp:cNvSpPr/>
      </dsp:nvSpPr>
      <dsp:spPr>
        <a:xfrm>
          <a:off x="7795751" y="291499"/>
          <a:ext cx="1617824" cy="161782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3000" r="-8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208B82-9407-4CAF-A05D-1B02C0FC4AF0}">
      <dsp:nvSpPr>
        <dsp:cNvPr id="0" name=""/>
        <dsp:cNvSpPr/>
      </dsp:nvSpPr>
      <dsp:spPr>
        <a:xfrm>
          <a:off x="381005" y="3867733"/>
          <a:ext cx="9464040" cy="728749"/>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24/8/2022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24/8/2022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image" Target="../media/image16.svg"/><Relationship Id="rId2" Type="http://schemas.openxmlformats.org/officeDocument/2006/relationships/image" Target="../media/image1.jpe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4.svg"/><Relationship Id="rId7" Type="http://schemas.openxmlformats.org/officeDocument/2006/relationships/diagramColors" Target="../diagrams/colors1.xm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79.svg"/><Relationship Id="rId4" Type="http://schemas.openxmlformats.org/officeDocument/2006/relationships/image" Target="../media/image52.png"/><Relationship Id="rId9" Type="http://schemas.openxmlformats.org/officeDocument/2006/relationships/image" Target="../media/image83.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95.svg"/><Relationship Id="rId3" Type="http://schemas.openxmlformats.org/officeDocument/2006/relationships/image" Target="../media/image85.svg"/><Relationship Id="rId7" Type="http://schemas.openxmlformats.org/officeDocument/2006/relationships/image" Target="../media/image89.svg"/><Relationship Id="rId12"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93.svg"/><Relationship Id="rId5" Type="http://schemas.openxmlformats.org/officeDocument/2006/relationships/image" Target="../media/image87.svg"/><Relationship Id="rId15" Type="http://schemas.openxmlformats.org/officeDocument/2006/relationships/image" Target="../media/image97.svg"/><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91.svg"/><Relationship Id="rId1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99.svg"/><Relationship Id="rId7" Type="http://schemas.openxmlformats.org/officeDocument/2006/relationships/image" Target="../media/image103.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105.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7.svg"/></Relationships>
</file>

<file path=ppt/slides/_rels/slide20.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1.svg"/><Relationship Id="rId18" Type="http://schemas.openxmlformats.org/officeDocument/2006/relationships/image" Target="../media/image28.png"/><Relationship Id="rId3" Type="http://schemas.openxmlformats.org/officeDocument/2006/relationships/image" Target="../media/image31.svg"/><Relationship Id="rId21" Type="http://schemas.openxmlformats.org/officeDocument/2006/relationships/image" Target="../media/image49.svg"/><Relationship Id="rId7" Type="http://schemas.openxmlformats.org/officeDocument/2006/relationships/image" Target="../media/image35.svg"/><Relationship Id="rId12" Type="http://schemas.openxmlformats.org/officeDocument/2006/relationships/image" Target="../media/image25.png"/><Relationship Id="rId17" Type="http://schemas.openxmlformats.org/officeDocument/2006/relationships/image" Target="../media/image45.svg"/><Relationship Id="rId2" Type="http://schemas.openxmlformats.org/officeDocument/2006/relationships/image" Target="../media/image20.png"/><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23" Type="http://schemas.openxmlformats.org/officeDocument/2006/relationships/image" Target="../media/image51.svg"/><Relationship Id="rId10" Type="http://schemas.openxmlformats.org/officeDocument/2006/relationships/image" Target="../media/image24.png"/><Relationship Id="rId19" Type="http://schemas.openxmlformats.org/officeDocument/2006/relationships/image" Target="../media/image47.svg"/><Relationship Id="rId4" Type="http://schemas.openxmlformats.org/officeDocument/2006/relationships/image" Target="../media/image21.png"/><Relationship Id="rId9" Type="http://schemas.openxmlformats.org/officeDocument/2006/relationships/image" Target="../media/image37.svg"/><Relationship Id="rId14" Type="http://schemas.openxmlformats.org/officeDocument/2006/relationships/image" Target="../media/image26.png"/><Relationship Id="rId22"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3.svg"/><Relationship Id="rId7" Type="http://schemas.openxmlformats.org/officeDocument/2006/relationships/image" Target="../media/image35.png"/><Relationship Id="rId12" Type="http://schemas.openxmlformats.org/officeDocument/2006/relationships/image" Target="../media/image59.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57.svg"/></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6.svg"/><Relationship Id="rId4" Type="http://schemas.openxmlformats.org/officeDocument/2006/relationships/image" Target="../media/image42.png"/><Relationship Id="rId9" Type="http://schemas.openxmlformats.org/officeDocument/2006/relationships/image" Target="../media/image70.svg"/></Relationships>
</file>

<file path=ppt/slides/_rels/slide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4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1063707">
            <a:off x="11225424" y="7696296"/>
            <a:ext cx="12374583" cy="2908027"/>
          </a:xfrm>
          <a:prstGeom prst="rect">
            <a:avLst/>
          </a:prstGeom>
        </p:spPr>
      </p:pic>
      <p:pic>
        <p:nvPicPr>
          <p:cNvPr id="4" name="Picture 4"/>
          <p:cNvPicPr>
            <a:picLocks noChangeAspect="1"/>
          </p:cNvPicPr>
          <p:nvPr/>
        </p:nvPicPr>
        <p:blipFill>
          <a:blip r:embed="rId4"/>
          <a:srcRect/>
          <a:stretch>
            <a:fillRect/>
          </a:stretch>
        </p:blipFill>
        <p:spPr>
          <a:xfrm rot="10382809">
            <a:off x="-2264473" y="3438007"/>
            <a:ext cx="11101200" cy="7937358"/>
          </a:xfrm>
          <a:prstGeom prst="rect">
            <a:avLst/>
          </a:prstGeom>
        </p:spPr>
      </p:pic>
      <p:pic>
        <p:nvPicPr>
          <p:cNvPr id="5" name="Picture 5"/>
          <p:cNvPicPr>
            <a:picLocks noChangeAspect="1"/>
          </p:cNvPicPr>
          <p:nvPr/>
        </p:nvPicPr>
        <p:blipFill>
          <a:blip r:embed="rId5"/>
          <a:srcRect b="18181"/>
          <a:stretch>
            <a:fillRect/>
          </a:stretch>
        </p:blipFill>
        <p:spPr>
          <a:xfrm>
            <a:off x="2242499" y="-13954"/>
            <a:ext cx="14067692" cy="8229600"/>
          </a:xfrm>
          <a:prstGeom prst="rect">
            <a:avLst/>
          </a:prstGeom>
        </p:spPr>
      </p:pic>
      <p:grpSp>
        <p:nvGrpSpPr>
          <p:cNvPr id="6" name="Group 6"/>
          <p:cNvGrpSpPr>
            <a:grpSpLocks noChangeAspect="1"/>
          </p:cNvGrpSpPr>
          <p:nvPr/>
        </p:nvGrpSpPr>
        <p:grpSpPr>
          <a:xfrm rot="708194">
            <a:off x="7001019" y="6625876"/>
            <a:ext cx="6267226" cy="434063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l="-27159" t="-27602" b="-264"/>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94308" y="4837007"/>
            <a:ext cx="10499384" cy="2152374"/>
          </a:xfrm>
          <a:prstGeom prst="rect">
            <a:avLst/>
          </a:prstGeom>
        </p:spPr>
      </p:pic>
      <p:pic>
        <p:nvPicPr>
          <p:cNvPr id="10" name="Picture 10"/>
          <p:cNvPicPr>
            <a:picLocks noChangeAspect="1"/>
          </p:cNvPicPr>
          <p:nvPr/>
        </p:nvPicPr>
        <p:blipFill>
          <a:blip r:embed="rId10"/>
          <a:srcRect t="24676" r="347" b="29980"/>
          <a:stretch>
            <a:fillRect/>
          </a:stretch>
        </p:blipFill>
        <p:spPr>
          <a:xfrm rot="2398492">
            <a:off x="13225754" y="1304144"/>
            <a:ext cx="4472223" cy="1133622"/>
          </a:xfrm>
          <a:prstGeom prst="rect">
            <a:avLst/>
          </a:prstGeom>
        </p:spPr>
      </p:pic>
      <p:pic>
        <p:nvPicPr>
          <p:cNvPr id="11" name="Picture 11"/>
          <p:cNvPicPr>
            <a:picLocks noChangeAspect="1"/>
          </p:cNvPicPr>
          <p:nvPr/>
        </p:nvPicPr>
        <p:blipFill>
          <a:blip r:embed="rId11"/>
          <a:srcRect/>
          <a:stretch>
            <a:fillRect/>
          </a:stretch>
        </p:blipFill>
        <p:spPr>
          <a:xfrm rot="-1728909">
            <a:off x="1057226" y="4116368"/>
            <a:ext cx="2105855" cy="3828827"/>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77961" y="206341"/>
            <a:ext cx="2617647" cy="2638097"/>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25" y="1404717"/>
            <a:ext cx="2273935" cy="1136968"/>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61093" y="509095"/>
            <a:ext cx="2025033" cy="203259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3424805" y="4036974"/>
            <a:ext cx="4114800" cy="3987615"/>
          </a:xfrm>
          <a:prstGeom prst="rect">
            <a:avLst/>
          </a:prstGeom>
        </p:spPr>
      </p:pic>
      <p:sp>
        <p:nvSpPr>
          <p:cNvPr id="16" name="TextBox 16"/>
          <p:cNvSpPr txBox="1"/>
          <p:nvPr/>
        </p:nvSpPr>
        <p:spPr>
          <a:xfrm>
            <a:off x="3095608" y="292066"/>
            <a:ext cx="12650234" cy="6201249"/>
          </a:xfrm>
          <a:prstGeom prst="rect">
            <a:avLst/>
          </a:prstGeom>
        </p:spPr>
        <p:txBody>
          <a:bodyPr lIns="0" tIns="0" rIns="0" bIns="0" rtlCol="0" anchor="t">
            <a:spAutoFit/>
          </a:bodyPr>
          <a:lstStyle/>
          <a:p>
            <a:pPr algn="ctr">
              <a:lnSpc>
                <a:spcPts val="5061"/>
              </a:lnSpc>
            </a:pPr>
            <a:r>
              <a:rPr lang="en-US" sz="5061" dirty="0">
                <a:solidFill>
                  <a:srgbClr val="302C2C"/>
                </a:solidFill>
                <a:latin typeface="Josefin Sans Bold Bold"/>
              </a:rPr>
              <a:t>BÀI </a:t>
            </a:r>
            <a:r>
              <a:rPr lang="en-US" sz="5061" dirty="0" smtClean="0">
                <a:solidFill>
                  <a:srgbClr val="302C2C"/>
                </a:solidFill>
                <a:latin typeface="Josefin Sans Bold Bold"/>
              </a:rPr>
              <a:t>9: </a:t>
            </a:r>
            <a:endParaRPr lang="en-US" sz="5061" dirty="0">
              <a:solidFill>
                <a:srgbClr val="302C2C"/>
              </a:solidFill>
              <a:latin typeface="Josefin Sans Bold Bold"/>
            </a:endParaRPr>
          </a:p>
          <a:p>
            <a:pPr algn="ctr">
              <a:lnSpc>
                <a:spcPts val="5061"/>
              </a:lnSpc>
            </a:pPr>
            <a:r>
              <a:rPr lang="en-US" sz="5061" dirty="0">
                <a:solidFill>
                  <a:srgbClr val="302C2C"/>
                </a:solidFill>
                <a:latin typeface="Josefin Sans Bold Bold"/>
              </a:rPr>
              <a:t>HÀNH TRANG CUỘC SỐNG  (11 </a:t>
            </a:r>
            <a:r>
              <a:rPr lang="en-US" sz="5061" dirty="0" err="1">
                <a:solidFill>
                  <a:srgbClr val="302C2C"/>
                </a:solidFill>
                <a:latin typeface="Josefin Sans Bold Bold"/>
              </a:rPr>
              <a:t>tiết</a:t>
            </a:r>
            <a:r>
              <a:rPr lang="en-US" sz="5061" dirty="0">
                <a:solidFill>
                  <a:srgbClr val="302C2C"/>
                </a:solidFill>
                <a:latin typeface="Josefin Sans Bold Bold"/>
              </a:rPr>
              <a:t>)</a:t>
            </a:r>
          </a:p>
          <a:p>
            <a:pPr algn="ctr">
              <a:lnSpc>
                <a:spcPts val="7161"/>
              </a:lnSpc>
            </a:pPr>
            <a:endParaRPr lang="en-US" sz="5061" dirty="0">
              <a:solidFill>
                <a:srgbClr val="302C2C"/>
              </a:solidFill>
              <a:latin typeface="Josefin Sans Bold Bold"/>
            </a:endParaRPr>
          </a:p>
          <a:p>
            <a:pPr algn="ctr">
              <a:lnSpc>
                <a:spcPts val="6161"/>
              </a:lnSpc>
            </a:pPr>
            <a:r>
              <a:rPr lang="en-US" sz="6161" dirty="0" err="1">
                <a:solidFill>
                  <a:srgbClr val="008037"/>
                </a:solidFill>
                <a:latin typeface="Josefin Sans Bold Bold"/>
              </a:rPr>
              <a:t>Đọc</a:t>
            </a:r>
            <a:r>
              <a:rPr lang="en-US" sz="6161" dirty="0">
                <a:solidFill>
                  <a:srgbClr val="008037"/>
                </a:solidFill>
                <a:latin typeface="Josefin Sans Bold Bold"/>
              </a:rPr>
              <a:t> </a:t>
            </a:r>
            <a:r>
              <a:rPr lang="en-US" sz="6161" dirty="0" err="1">
                <a:solidFill>
                  <a:srgbClr val="008037"/>
                </a:solidFill>
                <a:latin typeface="Josefin Sans Bold Bold"/>
              </a:rPr>
              <a:t>văn</a:t>
            </a:r>
            <a:r>
              <a:rPr lang="en-US" sz="6161" dirty="0">
                <a:solidFill>
                  <a:srgbClr val="008037"/>
                </a:solidFill>
                <a:latin typeface="Josefin Sans Bold Bold"/>
              </a:rPr>
              <a:t> </a:t>
            </a:r>
            <a:r>
              <a:rPr lang="en-US" sz="6161" dirty="0" err="1">
                <a:solidFill>
                  <a:srgbClr val="008037"/>
                </a:solidFill>
                <a:latin typeface="Josefin Sans Bold Bold"/>
              </a:rPr>
              <a:t>bản</a:t>
            </a:r>
            <a:r>
              <a:rPr lang="en-US" sz="6161" dirty="0">
                <a:solidFill>
                  <a:srgbClr val="008037"/>
                </a:solidFill>
                <a:latin typeface="Josefin Sans Bold Bold"/>
              </a:rPr>
              <a:t>: </a:t>
            </a:r>
          </a:p>
          <a:p>
            <a:pPr algn="ctr">
              <a:lnSpc>
                <a:spcPts val="6161"/>
              </a:lnSpc>
            </a:pPr>
            <a:r>
              <a:rPr lang="en-US" sz="6161" dirty="0">
                <a:solidFill>
                  <a:srgbClr val="008037"/>
                </a:solidFill>
                <a:latin typeface="Josefin Sans Bold Bold"/>
              </a:rPr>
              <a:t> VỀ CHÍNH CHÚNG TA </a:t>
            </a:r>
          </a:p>
          <a:p>
            <a:pPr algn="ctr">
              <a:lnSpc>
                <a:spcPts val="6161"/>
              </a:lnSpc>
            </a:pPr>
            <a:r>
              <a:rPr lang="en-US" sz="6161" dirty="0">
                <a:solidFill>
                  <a:srgbClr val="008037"/>
                </a:solidFill>
                <a:latin typeface="Josefin Sans Bold Bold"/>
              </a:rPr>
              <a:t>(2 </a:t>
            </a:r>
            <a:r>
              <a:rPr lang="en-US" sz="6161" dirty="0" err="1">
                <a:solidFill>
                  <a:srgbClr val="008037"/>
                </a:solidFill>
                <a:latin typeface="Josefin Sans Bold Bold"/>
              </a:rPr>
              <a:t>tiết</a:t>
            </a:r>
            <a:r>
              <a:rPr lang="en-US" sz="6161" dirty="0">
                <a:solidFill>
                  <a:srgbClr val="008037"/>
                </a:solidFill>
                <a:latin typeface="Josefin Sans Bold Bold"/>
              </a:rPr>
              <a:t>)</a:t>
            </a:r>
          </a:p>
          <a:p>
            <a:pPr algn="ctr">
              <a:lnSpc>
                <a:spcPts val="6161"/>
              </a:lnSpc>
            </a:pPr>
            <a:endParaRPr lang="en-US" sz="6161" dirty="0">
              <a:solidFill>
                <a:srgbClr val="008037"/>
              </a:solidFill>
              <a:latin typeface="Josefin Sans Bold Bold"/>
            </a:endParaRPr>
          </a:p>
          <a:p>
            <a:pPr algn="ctr">
              <a:lnSpc>
                <a:spcPts val="4861"/>
              </a:lnSpc>
            </a:pPr>
            <a:r>
              <a:rPr lang="en-US" sz="4861" dirty="0">
                <a:solidFill>
                  <a:srgbClr val="008037"/>
                </a:solidFill>
                <a:latin typeface="Josefin Sans Bold Bold"/>
              </a:rPr>
              <a:t>                 (</a:t>
            </a:r>
            <a:r>
              <a:rPr lang="en-US" sz="4861" dirty="0" err="1">
                <a:solidFill>
                  <a:srgbClr val="008037"/>
                </a:solidFill>
                <a:latin typeface="Josefin Sans Bold Bold"/>
              </a:rPr>
              <a:t>Các-lô</a:t>
            </a:r>
            <a:r>
              <a:rPr lang="en-US" sz="4861" dirty="0">
                <a:solidFill>
                  <a:srgbClr val="008037"/>
                </a:solidFill>
                <a:latin typeface="Josefin Sans Bold Bold"/>
              </a:rPr>
              <a:t> </a:t>
            </a:r>
            <a:r>
              <a:rPr lang="en-US" sz="4861" dirty="0" err="1">
                <a:solidFill>
                  <a:srgbClr val="008037"/>
                </a:solidFill>
                <a:latin typeface="Josefin Sans Bold Bold"/>
              </a:rPr>
              <a:t>Rô</a:t>
            </a:r>
            <a:r>
              <a:rPr lang="en-US" sz="4861" dirty="0">
                <a:solidFill>
                  <a:srgbClr val="008037"/>
                </a:solidFill>
                <a:latin typeface="Josefin Sans Bold Bold"/>
              </a:rPr>
              <a:t>-</a:t>
            </a:r>
            <a:r>
              <a:rPr lang="en-US" sz="4861" dirty="0" err="1">
                <a:solidFill>
                  <a:srgbClr val="008037"/>
                </a:solidFill>
                <a:latin typeface="Josefin Sans Bold Bold"/>
              </a:rPr>
              <a:t>ve</a:t>
            </a:r>
            <a:r>
              <a:rPr lang="en-US" sz="4861" dirty="0">
                <a:solidFill>
                  <a:srgbClr val="008037"/>
                </a:solidFill>
                <a:latin typeface="Josefin Sans Bold Bold"/>
              </a:rPr>
              <a:t>-li) </a:t>
            </a:r>
          </a:p>
          <a:p>
            <a:pPr marL="0" lvl="0" indent="0" algn="ctr">
              <a:lnSpc>
                <a:spcPts val="161"/>
              </a:lnSpc>
              <a:spcBef>
                <a:spcPct val="0"/>
              </a:spcBef>
            </a:pPr>
            <a:endParaRPr lang="en-US" sz="4861" dirty="0">
              <a:solidFill>
                <a:srgbClr val="008037"/>
              </a:solidFill>
              <a:latin typeface="Josefin Sans Bold Bold"/>
            </a:endParaRPr>
          </a:p>
        </p:txBody>
      </p:sp>
      <p:pic>
        <p:nvPicPr>
          <p:cNvPr id="17" name="Picture 17"/>
          <p:cNvPicPr>
            <a:picLocks noChangeAspect="1"/>
          </p:cNvPicPr>
          <p:nvPr/>
        </p:nvPicPr>
        <p:blipFill>
          <a:blip r:embed="rId20"/>
          <a:srcRect/>
          <a:stretch>
            <a:fillRect/>
          </a:stretch>
        </p:blipFill>
        <p:spPr>
          <a:xfrm>
            <a:off x="13424805" y="5143500"/>
            <a:ext cx="4642072" cy="50679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524" y="660470"/>
            <a:ext cx="3596864" cy="5669067"/>
            <a:chOff x="0" y="0"/>
            <a:chExt cx="4795819" cy="7558756"/>
          </a:xfrm>
        </p:grpSpPr>
        <p:sp>
          <p:nvSpPr>
            <p:cNvPr id="3" name="TextBox 3"/>
            <p:cNvSpPr txBox="1"/>
            <p:nvPr/>
          </p:nvSpPr>
          <p:spPr>
            <a:xfrm>
              <a:off x="0" y="-3810"/>
              <a:ext cx="4795819" cy="780288"/>
            </a:xfrm>
            <a:prstGeom prst="rect">
              <a:avLst/>
            </a:prstGeom>
          </p:spPr>
          <p:txBody>
            <a:bodyPr lIns="0" tIns="0" rIns="0" bIns="0" rtlCol="0" anchor="t">
              <a:spAutoFit/>
            </a:bodyPr>
            <a:lstStyle/>
            <a:p>
              <a:pPr>
                <a:lnSpc>
                  <a:spcPts val="4797"/>
                </a:lnSpc>
              </a:pPr>
              <a:r>
                <a:rPr lang="en-US" sz="3900" spc="234">
                  <a:solidFill>
                    <a:srgbClr val="FF1616"/>
                  </a:solidFill>
                  <a:latin typeface="Clear Sans Bold Bold"/>
                </a:rPr>
                <a:t>LUẬN ĐIỂM 1: </a:t>
              </a:r>
            </a:p>
          </p:txBody>
        </p:sp>
        <p:sp>
          <p:nvSpPr>
            <p:cNvPr id="4" name="TextBox 4"/>
            <p:cNvSpPr txBox="1"/>
            <p:nvPr/>
          </p:nvSpPr>
          <p:spPr>
            <a:xfrm>
              <a:off x="0" y="1029050"/>
              <a:ext cx="4795819" cy="6542406"/>
            </a:xfrm>
            <a:prstGeom prst="rect">
              <a:avLst/>
            </a:prstGeom>
          </p:spPr>
          <p:txBody>
            <a:bodyPr lIns="0" tIns="0" rIns="0" bIns="0" rtlCol="0" anchor="t">
              <a:spAutoFit/>
            </a:bodyPr>
            <a:lstStyle/>
            <a:p>
              <a:pPr>
                <a:lnSpc>
                  <a:spcPts val="7049"/>
                </a:lnSpc>
              </a:pPr>
              <a:r>
                <a:rPr lang="en-US" sz="4699" spc="93">
                  <a:solidFill>
                    <a:srgbClr val="FF1616"/>
                  </a:solidFill>
                  <a:latin typeface="Arimo Bold Italics"/>
                </a:rPr>
                <a:t> Sự tồn tại của chúng ta chỉ là một phần của vũ trụ</a:t>
              </a:r>
            </a:p>
            <a:p>
              <a:pPr marL="0" lvl="0" indent="0" algn="l">
                <a:lnSpc>
                  <a:spcPts val="3900"/>
                </a:lnSpc>
              </a:pPr>
              <a:endParaRPr lang="en-US" sz="4699" spc="93">
                <a:solidFill>
                  <a:srgbClr val="FF1616"/>
                </a:solidFill>
                <a:latin typeface="Arimo Bold Italics"/>
              </a:endParaRPr>
            </a:p>
          </p:txBody>
        </p:sp>
      </p:grpSp>
      <p:grpSp>
        <p:nvGrpSpPr>
          <p:cNvPr id="5" name="Group 5"/>
          <p:cNvGrpSpPr/>
          <p:nvPr/>
        </p:nvGrpSpPr>
        <p:grpSpPr>
          <a:xfrm>
            <a:off x="5631098" y="338137"/>
            <a:ext cx="12656902" cy="3556852"/>
            <a:chOff x="0" y="0"/>
            <a:chExt cx="16875870" cy="4742470"/>
          </a:xfrm>
        </p:grpSpPr>
        <p:sp>
          <p:nvSpPr>
            <p:cNvPr id="6" name="TextBox 6"/>
            <p:cNvSpPr txBox="1"/>
            <p:nvPr/>
          </p:nvSpPr>
          <p:spPr>
            <a:xfrm>
              <a:off x="0" y="715297"/>
              <a:ext cx="16875870" cy="4039873"/>
            </a:xfrm>
            <a:prstGeom prst="rect">
              <a:avLst/>
            </a:prstGeom>
          </p:spPr>
          <p:txBody>
            <a:bodyPr lIns="0" tIns="0" rIns="0" bIns="0" rtlCol="0" anchor="t">
              <a:spAutoFit/>
            </a:bodyPr>
            <a:lstStyle/>
            <a:p>
              <a:pPr>
                <a:lnSpc>
                  <a:spcPts val="6149"/>
                </a:lnSpc>
              </a:pPr>
              <a:r>
                <a:rPr lang="en-US" sz="4099" spc="204" dirty="0">
                  <a:solidFill>
                    <a:srgbClr val="191919"/>
                  </a:solidFill>
                  <a:latin typeface="Arimo"/>
                </a:rPr>
                <a:t>+ </a:t>
              </a:r>
              <a:r>
                <a:rPr lang="en-US" sz="4099" spc="204" dirty="0" err="1">
                  <a:solidFill>
                    <a:srgbClr val="191919"/>
                  </a:solidFill>
                  <a:latin typeface="Arimo"/>
                </a:rPr>
                <a:t>Chúng</a:t>
              </a:r>
              <a:r>
                <a:rPr lang="en-US" sz="4099" spc="204" dirty="0">
                  <a:solidFill>
                    <a:srgbClr val="191919"/>
                  </a:solidFill>
                  <a:latin typeface="Arimo"/>
                </a:rPr>
                <a:t> ta </a:t>
              </a:r>
              <a:r>
                <a:rPr lang="en-US" sz="4099" spc="204" dirty="0" err="1">
                  <a:solidFill>
                    <a:srgbClr val="191919"/>
                  </a:solidFill>
                  <a:latin typeface="Arimo"/>
                </a:rPr>
                <a:t>là</a:t>
              </a:r>
              <a:r>
                <a:rPr lang="en-US" sz="4099" spc="204" dirty="0">
                  <a:solidFill>
                    <a:srgbClr val="191919"/>
                  </a:solidFill>
                  <a:latin typeface="Arimo"/>
                </a:rPr>
                <a:t> </a:t>
              </a:r>
              <a:r>
                <a:rPr lang="en-US" sz="4099" spc="204" dirty="0" err="1">
                  <a:solidFill>
                    <a:srgbClr val="191919"/>
                  </a:solidFill>
                  <a:latin typeface="Arimo"/>
                </a:rPr>
                <a:t>các</a:t>
              </a:r>
              <a:r>
                <a:rPr lang="en-US" sz="4099" spc="204" dirty="0">
                  <a:solidFill>
                    <a:srgbClr val="191919"/>
                  </a:solidFill>
                  <a:latin typeface="Arimo"/>
                </a:rPr>
                <a:t> </a:t>
              </a:r>
              <a:r>
                <a:rPr lang="en-US" sz="4099" spc="204" dirty="0" err="1">
                  <a:solidFill>
                    <a:srgbClr val="191919"/>
                  </a:solidFill>
                  <a:latin typeface="Arimo"/>
                </a:rPr>
                <a:t>nút</a:t>
              </a:r>
              <a:r>
                <a:rPr lang="en-US" sz="4099" spc="204" dirty="0">
                  <a:solidFill>
                    <a:srgbClr val="191919"/>
                  </a:solidFill>
                  <a:latin typeface="Arimo"/>
                </a:rPr>
                <a:t> </a:t>
              </a:r>
              <a:r>
                <a:rPr lang="en-US" sz="4099" spc="204" dirty="0" err="1">
                  <a:solidFill>
                    <a:srgbClr val="191919"/>
                  </a:solidFill>
                  <a:latin typeface="Arimo"/>
                </a:rPr>
                <a:t>trong</a:t>
              </a:r>
              <a:r>
                <a:rPr lang="en-US" sz="4099" spc="204" dirty="0">
                  <a:solidFill>
                    <a:srgbClr val="191919"/>
                  </a:solidFill>
                  <a:latin typeface="Arimo"/>
                </a:rPr>
                <a:t> </a:t>
              </a:r>
              <a:r>
                <a:rPr lang="en-US" sz="4099" spc="204" dirty="0" err="1">
                  <a:solidFill>
                    <a:srgbClr val="191919"/>
                  </a:solidFill>
                  <a:latin typeface="Arimo"/>
                </a:rPr>
                <a:t>một</a:t>
              </a:r>
              <a:r>
                <a:rPr lang="en-US" sz="4099" spc="204" dirty="0">
                  <a:solidFill>
                    <a:srgbClr val="191919"/>
                  </a:solidFill>
                  <a:latin typeface="Arimo"/>
                </a:rPr>
                <a:t> </a:t>
              </a:r>
              <a:r>
                <a:rPr lang="en-US" sz="4099" spc="204" dirty="0" err="1">
                  <a:solidFill>
                    <a:srgbClr val="191919"/>
                  </a:solidFill>
                  <a:latin typeface="Arimo"/>
                </a:rPr>
                <a:t>mạng</a:t>
              </a:r>
              <a:r>
                <a:rPr lang="en-US" sz="4099" spc="204" dirty="0">
                  <a:solidFill>
                    <a:srgbClr val="191919"/>
                  </a:solidFill>
                  <a:latin typeface="Arimo"/>
                </a:rPr>
                <a:t> </a:t>
              </a:r>
              <a:r>
                <a:rPr lang="en-US" sz="4099" spc="204" dirty="0" err="1">
                  <a:solidFill>
                    <a:srgbClr val="191919"/>
                  </a:solidFill>
                  <a:latin typeface="Arimo"/>
                </a:rPr>
                <a:t>lưới</a:t>
              </a:r>
              <a:r>
                <a:rPr lang="en-US" sz="4099" spc="204" dirty="0">
                  <a:solidFill>
                    <a:srgbClr val="191919"/>
                  </a:solidFill>
                  <a:latin typeface="Arimo"/>
                </a:rPr>
                <a:t>…</a:t>
              </a:r>
            </a:p>
            <a:p>
              <a:pPr>
                <a:lnSpc>
                  <a:spcPts val="6149"/>
                </a:lnSpc>
              </a:pPr>
              <a:r>
                <a:rPr lang="en-US" sz="4099" spc="204" dirty="0">
                  <a:solidFill>
                    <a:srgbClr val="191919"/>
                  </a:solidFill>
                  <a:latin typeface="Arimo"/>
                </a:rPr>
                <a:t>+ </a:t>
              </a:r>
              <a:r>
                <a:rPr lang="en-US" sz="4099" spc="204" dirty="0" err="1">
                  <a:solidFill>
                    <a:srgbClr val="191919"/>
                  </a:solidFill>
                  <a:latin typeface="Arimo"/>
                </a:rPr>
                <a:t>Chúng</a:t>
              </a:r>
              <a:r>
                <a:rPr lang="en-US" sz="4099" spc="204" dirty="0">
                  <a:solidFill>
                    <a:srgbClr val="191919"/>
                  </a:solidFill>
                  <a:latin typeface="Arimo"/>
                </a:rPr>
                <a:t> ta </a:t>
              </a:r>
              <a:r>
                <a:rPr lang="en-US" sz="4099" spc="204" dirty="0" err="1">
                  <a:solidFill>
                    <a:srgbClr val="191919"/>
                  </a:solidFill>
                  <a:latin typeface="Arimo"/>
                </a:rPr>
                <a:t>được</a:t>
              </a:r>
              <a:r>
                <a:rPr lang="en-US" sz="4099" spc="204" dirty="0">
                  <a:solidFill>
                    <a:srgbClr val="191919"/>
                  </a:solidFill>
                  <a:latin typeface="Arimo"/>
                </a:rPr>
                <a:t> </a:t>
              </a:r>
              <a:r>
                <a:rPr lang="en-US" sz="4099" spc="204" dirty="0" err="1">
                  <a:solidFill>
                    <a:srgbClr val="191919"/>
                  </a:solidFill>
                  <a:latin typeface="Arimo"/>
                </a:rPr>
                <a:t>làm</a:t>
              </a:r>
              <a:r>
                <a:rPr lang="en-US" sz="4099" spc="204" dirty="0">
                  <a:solidFill>
                    <a:srgbClr val="191919"/>
                  </a:solidFill>
                  <a:latin typeface="Arimo"/>
                </a:rPr>
                <a:t> </a:t>
              </a:r>
              <a:r>
                <a:rPr lang="en-US" sz="4099" spc="204" dirty="0" err="1">
                  <a:solidFill>
                    <a:srgbClr val="191919"/>
                  </a:solidFill>
                  <a:latin typeface="Arimo"/>
                </a:rPr>
                <a:t>ra</a:t>
              </a:r>
              <a:r>
                <a:rPr lang="en-US" sz="4099" spc="204" dirty="0">
                  <a:solidFill>
                    <a:srgbClr val="191919"/>
                  </a:solidFill>
                  <a:latin typeface="Arimo"/>
                </a:rPr>
                <a:t> </a:t>
              </a:r>
              <a:r>
                <a:rPr lang="en-US" sz="4099" spc="204" dirty="0" err="1">
                  <a:solidFill>
                    <a:srgbClr val="191919"/>
                  </a:solidFill>
                  <a:latin typeface="Arimo"/>
                </a:rPr>
                <a:t>từ</a:t>
              </a:r>
              <a:r>
                <a:rPr lang="en-US" sz="4099" spc="204" dirty="0">
                  <a:solidFill>
                    <a:srgbClr val="191919"/>
                  </a:solidFill>
                  <a:latin typeface="Arimo"/>
                </a:rPr>
                <a:t> </a:t>
              </a:r>
              <a:r>
                <a:rPr lang="en-US" sz="4099" spc="204" dirty="0" err="1">
                  <a:solidFill>
                    <a:srgbClr val="191919"/>
                  </a:solidFill>
                  <a:latin typeface="Arimo"/>
                </a:rPr>
                <a:t>cùng</a:t>
              </a:r>
              <a:r>
                <a:rPr lang="en-US" sz="4099" spc="204" dirty="0">
                  <a:solidFill>
                    <a:srgbClr val="191919"/>
                  </a:solidFill>
                  <a:latin typeface="Arimo"/>
                </a:rPr>
                <a:t> </a:t>
              </a:r>
              <a:r>
                <a:rPr lang="en-US" sz="4099" spc="204" dirty="0" err="1">
                  <a:solidFill>
                    <a:srgbClr val="191919"/>
                  </a:solidFill>
                  <a:latin typeface="Arimo"/>
                </a:rPr>
                <a:t>những</a:t>
              </a:r>
              <a:r>
                <a:rPr lang="en-US" sz="4099" spc="204" dirty="0">
                  <a:solidFill>
                    <a:srgbClr val="191919"/>
                  </a:solidFill>
                  <a:latin typeface="Arimo"/>
                </a:rPr>
                <a:t> </a:t>
              </a:r>
              <a:r>
                <a:rPr lang="en-US" sz="4099" spc="204" dirty="0" err="1">
                  <a:solidFill>
                    <a:srgbClr val="191919"/>
                  </a:solidFill>
                  <a:latin typeface="Arimo"/>
                </a:rPr>
                <a:t>nguyên</a:t>
              </a:r>
              <a:r>
                <a:rPr lang="en-US" sz="4099" spc="204" dirty="0">
                  <a:solidFill>
                    <a:srgbClr val="191919"/>
                  </a:solidFill>
                  <a:latin typeface="Arimo"/>
                </a:rPr>
                <a:t> </a:t>
              </a:r>
              <a:r>
                <a:rPr lang="en-US" sz="4099" spc="204" dirty="0" err="1">
                  <a:solidFill>
                    <a:srgbClr val="191919"/>
                  </a:solidFill>
                  <a:latin typeface="Arimo"/>
                </a:rPr>
                <a:t>tử</a:t>
              </a:r>
              <a:r>
                <a:rPr lang="en-US" sz="4099" spc="204" dirty="0">
                  <a:solidFill>
                    <a:srgbClr val="191919"/>
                  </a:solidFill>
                  <a:latin typeface="Arimo"/>
                </a:rPr>
                <a:t>, </a:t>
              </a:r>
              <a:r>
                <a:rPr lang="en-US" sz="4099" spc="204" dirty="0" err="1">
                  <a:solidFill>
                    <a:srgbClr val="191919"/>
                  </a:solidFill>
                  <a:latin typeface="Arimo"/>
                </a:rPr>
                <a:t>cùng</a:t>
              </a:r>
              <a:r>
                <a:rPr lang="en-US" sz="4099" spc="204" dirty="0">
                  <a:solidFill>
                    <a:srgbClr val="191919"/>
                  </a:solidFill>
                  <a:latin typeface="Arimo"/>
                </a:rPr>
                <a:t> </a:t>
              </a:r>
              <a:r>
                <a:rPr lang="en-US" sz="4099" spc="204" dirty="0" err="1">
                  <a:solidFill>
                    <a:srgbClr val="191919"/>
                  </a:solidFill>
                  <a:latin typeface="Arimo"/>
                </a:rPr>
                <a:t>những</a:t>
              </a:r>
              <a:r>
                <a:rPr lang="en-US" sz="4099" spc="204" dirty="0">
                  <a:solidFill>
                    <a:srgbClr val="191919"/>
                  </a:solidFill>
                  <a:latin typeface="Arimo"/>
                </a:rPr>
                <a:t> </a:t>
              </a:r>
              <a:r>
                <a:rPr lang="en-US" sz="4099" spc="204" dirty="0" err="1">
                  <a:solidFill>
                    <a:srgbClr val="191919"/>
                  </a:solidFill>
                  <a:latin typeface="Arimo"/>
                </a:rPr>
                <a:t>tín</a:t>
              </a:r>
              <a:r>
                <a:rPr lang="en-US" sz="4099" spc="204" dirty="0">
                  <a:solidFill>
                    <a:srgbClr val="191919"/>
                  </a:solidFill>
                  <a:latin typeface="Arimo"/>
                </a:rPr>
                <a:t> </a:t>
              </a:r>
              <a:r>
                <a:rPr lang="en-US" sz="4099" spc="204" dirty="0" err="1">
                  <a:solidFill>
                    <a:srgbClr val="191919"/>
                  </a:solidFill>
                  <a:latin typeface="Arimo"/>
                </a:rPr>
                <a:t>hiệu</a:t>
              </a:r>
              <a:r>
                <a:rPr lang="en-US" sz="4099" spc="204" dirty="0">
                  <a:solidFill>
                    <a:srgbClr val="191919"/>
                  </a:solidFill>
                  <a:latin typeface="Arimo"/>
                </a:rPr>
                <a:t> </a:t>
              </a:r>
              <a:r>
                <a:rPr lang="en-US" sz="4099" spc="204" dirty="0" err="1">
                  <a:solidFill>
                    <a:srgbClr val="191919"/>
                  </a:solidFill>
                  <a:latin typeface="Arimo"/>
                </a:rPr>
                <a:t>ánh</a:t>
              </a:r>
              <a:r>
                <a:rPr lang="en-US" sz="4099" spc="204" dirty="0">
                  <a:solidFill>
                    <a:srgbClr val="191919"/>
                  </a:solidFill>
                  <a:latin typeface="Arimo"/>
                </a:rPr>
                <a:t> </a:t>
              </a:r>
              <a:r>
                <a:rPr lang="en-US" sz="4099" spc="204" dirty="0" err="1">
                  <a:solidFill>
                    <a:srgbClr val="191919"/>
                  </a:solidFill>
                  <a:latin typeface="Arimo"/>
                </a:rPr>
                <a:t>sáng</a:t>
              </a:r>
              <a:r>
                <a:rPr lang="en-US" sz="4099" spc="204" dirty="0">
                  <a:solidFill>
                    <a:srgbClr val="191919"/>
                  </a:solidFill>
                  <a:latin typeface="Arimo"/>
                </a:rPr>
                <a:t> </a:t>
              </a:r>
              <a:r>
                <a:rPr lang="en-US" sz="4099" spc="204" dirty="0" err="1">
                  <a:solidFill>
                    <a:srgbClr val="191919"/>
                  </a:solidFill>
                  <a:latin typeface="Arimo"/>
                </a:rPr>
                <a:t>giống</a:t>
              </a:r>
              <a:r>
                <a:rPr lang="en-US" sz="4099" spc="204" dirty="0">
                  <a:solidFill>
                    <a:srgbClr val="191919"/>
                  </a:solidFill>
                  <a:latin typeface="Arimo"/>
                </a:rPr>
                <a:t> </a:t>
              </a:r>
              <a:r>
                <a:rPr lang="en-US" sz="4099" spc="204" dirty="0" err="1">
                  <a:solidFill>
                    <a:srgbClr val="191919"/>
                  </a:solidFill>
                  <a:latin typeface="Arimo"/>
                </a:rPr>
                <a:t>như</a:t>
              </a:r>
              <a:r>
                <a:rPr lang="en-US" sz="4099" spc="204" dirty="0">
                  <a:solidFill>
                    <a:srgbClr val="191919"/>
                  </a:solidFill>
                  <a:latin typeface="Arimo"/>
                </a:rPr>
                <a:t> </a:t>
              </a:r>
              <a:r>
                <a:rPr lang="en-US" sz="4099" spc="204" dirty="0" err="1">
                  <a:solidFill>
                    <a:srgbClr val="191919"/>
                  </a:solidFill>
                  <a:latin typeface="Arimo"/>
                </a:rPr>
                <a:t>nguyên</a:t>
              </a:r>
              <a:r>
                <a:rPr lang="en-US" sz="4099" spc="204" dirty="0">
                  <a:solidFill>
                    <a:srgbClr val="191919"/>
                  </a:solidFill>
                  <a:latin typeface="Arimo"/>
                </a:rPr>
                <a:t> </a:t>
              </a:r>
              <a:r>
                <a:rPr lang="en-US" sz="4099" spc="204" dirty="0" err="1">
                  <a:solidFill>
                    <a:srgbClr val="191919"/>
                  </a:solidFill>
                  <a:latin typeface="Arimo"/>
                </a:rPr>
                <a:t>tử</a:t>
              </a:r>
              <a:r>
                <a:rPr lang="en-US" sz="4099" spc="204" dirty="0">
                  <a:solidFill>
                    <a:srgbClr val="191919"/>
                  </a:solidFill>
                  <a:latin typeface="Arimo"/>
                </a:rPr>
                <a:t>… </a:t>
              </a:r>
              <a:r>
                <a:rPr lang="en-US" sz="4099" spc="204" dirty="0" err="1">
                  <a:solidFill>
                    <a:srgbClr val="191919"/>
                  </a:solidFill>
                  <a:latin typeface="Arimo"/>
                </a:rPr>
                <a:t>các</a:t>
              </a:r>
              <a:r>
                <a:rPr lang="en-US" sz="4099" spc="204" dirty="0">
                  <a:solidFill>
                    <a:srgbClr val="191919"/>
                  </a:solidFill>
                  <a:latin typeface="Arimo"/>
                </a:rPr>
                <a:t> </a:t>
              </a:r>
              <a:r>
                <a:rPr lang="en-US" sz="4099" spc="204" dirty="0" err="1">
                  <a:solidFill>
                    <a:srgbClr val="191919"/>
                  </a:solidFill>
                  <a:latin typeface="Arimo"/>
                </a:rPr>
                <a:t>thiên</a:t>
              </a:r>
              <a:r>
                <a:rPr lang="en-US" sz="4099" spc="204" dirty="0">
                  <a:solidFill>
                    <a:srgbClr val="191919"/>
                  </a:solidFill>
                  <a:latin typeface="Arimo"/>
                </a:rPr>
                <a:t> </a:t>
              </a:r>
              <a:r>
                <a:rPr lang="en-US" sz="4099" spc="204" dirty="0" err="1">
                  <a:solidFill>
                    <a:srgbClr val="191919"/>
                  </a:solidFill>
                  <a:latin typeface="Arimo"/>
                </a:rPr>
                <a:t>hà</a:t>
              </a:r>
              <a:endParaRPr lang="en-US" sz="4099" spc="204" dirty="0">
                <a:solidFill>
                  <a:srgbClr val="191919"/>
                </a:solidFill>
                <a:latin typeface="Arimo"/>
              </a:endParaRPr>
            </a:p>
          </p:txBody>
        </p:sp>
        <p:sp>
          <p:nvSpPr>
            <p:cNvPr id="7" name="TextBox 7"/>
            <p:cNvSpPr txBox="1"/>
            <p:nvPr/>
          </p:nvSpPr>
          <p:spPr>
            <a:xfrm>
              <a:off x="0" y="-42651"/>
              <a:ext cx="16875870" cy="640080"/>
            </a:xfrm>
            <a:prstGeom prst="rect">
              <a:avLst/>
            </a:prstGeom>
          </p:spPr>
          <p:txBody>
            <a:bodyPr lIns="0" tIns="0" rIns="0" bIns="0" rtlCol="0" anchor="t">
              <a:spAutoFit/>
            </a:bodyPr>
            <a:lstStyle/>
            <a:p>
              <a:pPr marL="0" lvl="0" indent="0" algn="ctr">
                <a:lnSpc>
                  <a:spcPts val="3869"/>
                </a:lnSpc>
                <a:spcBef>
                  <a:spcPct val="0"/>
                </a:spcBef>
              </a:pPr>
              <a:r>
                <a:rPr lang="en-US" sz="2999" spc="116">
                  <a:solidFill>
                    <a:srgbClr val="191919"/>
                  </a:solidFill>
                  <a:latin typeface="Arimo Bold"/>
                </a:rPr>
                <a:t>LÍ LẼ</a:t>
              </a: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3981" t="21537" r="26754" b="27303"/>
          <a:stretch>
            <a:fillRect/>
          </a:stretch>
        </p:blipFill>
        <p:spPr>
          <a:xfrm>
            <a:off x="3897388" y="338137"/>
            <a:ext cx="620788" cy="644665"/>
          </a:xfrm>
          <a:prstGeom prst="rect">
            <a:avLst/>
          </a:prstGeom>
        </p:spPr>
      </p:pic>
      <p:grpSp>
        <p:nvGrpSpPr>
          <p:cNvPr id="9" name="Group 9"/>
          <p:cNvGrpSpPr/>
          <p:nvPr/>
        </p:nvGrpSpPr>
        <p:grpSpPr>
          <a:xfrm>
            <a:off x="5631098" y="4268888"/>
            <a:ext cx="12346508" cy="4989412"/>
            <a:chOff x="0" y="0"/>
            <a:chExt cx="16462011" cy="6652550"/>
          </a:xfrm>
        </p:grpSpPr>
        <p:sp>
          <p:nvSpPr>
            <p:cNvPr id="10" name="TextBox 10"/>
            <p:cNvSpPr txBox="1"/>
            <p:nvPr/>
          </p:nvSpPr>
          <p:spPr>
            <a:xfrm>
              <a:off x="0" y="724822"/>
              <a:ext cx="16462011" cy="5940427"/>
            </a:xfrm>
            <a:prstGeom prst="rect">
              <a:avLst/>
            </a:prstGeom>
          </p:spPr>
          <p:txBody>
            <a:bodyPr lIns="0" tIns="0" rIns="0" bIns="0" rtlCol="0" anchor="t">
              <a:spAutoFit/>
            </a:bodyPr>
            <a:lstStyle/>
            <a:p>
              <a:pPr>
                <a:lnSpc>
                  <a:spcPts val="5999"/>
                </a:lnSpc>
              </a:pPr>
              <a:r>
                <a:rPr lang="en-US" sz="3999" spc="199">
                  <a:solidFill>
                    <a:srgbClr val="191919"/>
                  </a:solidFill>
                  <a:latin typeface="Arimo"/>
                </a:rPr>
                <a:t>+ Chúng ta được làm ra từ cùng những nguyên tử, cùng những tín hiệu ánh sáng giống như nguyên tử”,</a:t>
              </a:r>
            </a:p>
            <a:p>
              <a:pPr>
                <a:lnSpc>
                  <a:spcPts val="5999"/>
                </a:lnSpc>
              </a:pPr>
              <a:r>
                <a:rPr lang="en-US" sz="3999" spc="199">
                  <a:solidFill>
                    <a:srgbClr val="191919"/>
                  </a:solidFill>
                  <a:latin typeface="Arimo"/>
                </a:rPr>
                <a:t>+ Chúng ta từng nghĩ rằng mình là thứ tồn tại duy nhất, ... phát hiện ra rằng mình là hậu duệ có cùng các tổ tiên với mọi sinh thể quanh ta.</a:t>
              </a:r>
            </a:p>
          </p:txBody>
        </p:sp>
        <p:sp>
          <p:nvSpPr>
            <p:cNvPr id="11" name="TextBox 11"/>
            <p:cNvSpPr txBox="1"/>
            <p:nvPr/>
          </p:nvSpPr>
          <p:spPr>
            <a:xfrm>
              <a:off x="0" y="-42651"/>
              <a:ext cx="16462011" cy="640080"/>
            </a:xfrm>
            <a:prstGeom prst="rect">
              <a:avLst/>
            </a:prstGeom>
          </p:spPr>
          <p:txBody>
            <a:bodyPr lIns="0" tIns="0" rIns="0" bIns="0" rtlCol="0" anchor="t">
              <a:spAutoFit/>
            </a:bodyPr>
            <a:lstStyle/>
            <a:p>
              <a:pPr marL="0" lvl="0" indent="0" algn="ctr">
                <a:lnSpc>
                  <a:spcPts val="3869"/>
                </a:lnSpc>
                <a:spcBef>
                  <a:spcPct val="0"/>
                </a:spcBef>
              </a:pPr>
              <a:r>
                <a:rPr lang="en-US" sz="2999" spc="116">
                  <a:solidFill>
                    <a:srgbClr val="191919"/>
                  </a:solidFill>
                  <a:latin typeface="Arimo Bold"/>
                </a:rPr>
                <a:t>BẰNG CHỨNG</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25571" y="234779"/>
            <a:ext cx="14607232" cy="5625308"/>
            <a:chOff x="0" y="0"/>
            <a:chExt cx="19476309" cy="7500410"/>
          </a:xfrm>
        </p:grpSpPr>
        <p:sp>
          <p:nvSpPr>
            <p:cNvPr id="3" name="TextBox 3"/>
            <p:cNvSpPr txBox="1"/>
            <p:nvPr/>
          </p:nvSpPr>
          <p:spPr>
            <a:xfrm>
              <a:off x="0" y="715297"/>
              <a:ext cx="19476309" cy="6797813"/>
            </a:xfrm>
            <a:prstGeom prst="rect">
              <a:avLst/>
            </a:prstGeom>
          </p:spPr>
          <p:txBody>
            <a:bodyPr lIns="0" tIns="0" rIns="0" bIns="0" rtlCol="0" anchor="t">
              <a:spAutoFit/>
            </a:bodyPr>
            <a:lstStyle/>
            <a:p>
              <a:pPr>
                <a:lnSpc>
                  <a:spcPts val="5549"/>
                </a:lnSpc>
              </a:pPr>
              <a:r>
                <a:rPr lang="en-US" sz="3699" spc="184">
                  <a:solidFill>
                    <a:srgbClr val="191919"/>
                  </a:solidFill>
                  <a:latin typeface="Arimo"/>
                </a:rPr>
                <a:t>+ Chúng ta từng tin rằng mình… hoá ra không phải vậy. Chúng ta nghĩ rằng mình… rồi phát hiện ra rằng…Chúng ta…Chúng ta…</a:t>
              </a:r>
            </a:p>
            <a:p>
              <a:pPr>
                <a:lnSpc>
                  <a:spcPts val="5699"/>
                </a:lnSpc>
              </a:pPr>
              <a:r>
                <a:rPr lang="en-US" sz="3799" spc="189">
                  <a:solidFill>
                    <a:srgbClr val="191919"/>
                  </a:solidFill>
                  <a:latin typeface="Arimo"/>
                </a:rPr>
                <a:t>=&gt; Cách nói khẳng định - phủ định;  điệp ngữ “chúng ta” nhấn mạnh: đối tượng vấn đề là con người,  mối quan hệ giữa con người với tự nhiên, tạo  giọng điệu mạnh mẽ, thể hiện niềm tin chắc chắn của tác giả vào quan điểm của mình.</a:t>
              </a:r>
            </a:p>
            <a:p>
              <a:pPr>
                <a:lnSpc>
                  <a:spcPts val="900"/>
                </a:lnSpc>
              </a:pPr>
              <a:endParaRPr lang="en-US" sz="3799" spc="189">
                <a:solidFill>
                  <a:srgbClr val="191919"/>
                </a:solidFill>
                <a:latin typeface="Arimo"/>
              </a:endParaRPr>
            </a:p>
          </p:txBody>
        </p:sp>
        <p:sp>
          <p:nvSpPr>
            <p:cNvPr id="4" name="TextBox 4"/>
            <p:cNvSpPr txBox="1"/>
            <p:nvPr/>
          </p:nvSpPr>
          <p:spPr>
            <a:xfrm>
              <a:off x="0" y="-42651"/>
              <a:ext cx="19476309" cy="640080"/>
            </a:xfrm>
            <a:prstGeom prst="rect">
              <a:avLst/>
            </a:prstGeom>
          </p:spPr>
          <p:txBody>
            <a:bodyPr lIns="0" tIns="0" rIns="0" bIns="0" rtlCol="0" anchor="t">
              <a:spAutoFit/>
            </a:bodyPr>
            <a:lstStyle/>
            <a:p>
              <a:pPr marL="0" lvl="0" indent="0" algn="ctr">
                <a:lnSpc>
                  <a:spcPts val="3869"/>
                </a:lnSpc>
                <a:spcBef>
                  <a:spcPct val="0"/>
                </a:spcBef>
              </a:pPr>
              <a:r>
                <a:rPr lang="en-US" sz="2999" spc="116">
                  <a:solidFill>
                    <a:srgbClr val="191919"/>
                  </a:solidFill>
                  <a:latin typeface="Arimo Bold"/>
                </a:rPr>
                <a:t> BIỆN PHÁP TU TỪ: </a:t>
              </a: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3981" t="21537" r="26754" b="27303"/>
          <a:stretch>
            <a:fillRect/>
          </a:stretch>
        </p:blipFill>
        <p:spPr>
          <a:xfrm>
            <a:off x="2904783" y="372712"/>
            <a:ext cx="620788" cy="644665"/>
          </a:xfrm>
          <a:prstGeom prst="rect">
            <a:avLst/>
          </a:prstGeom>
        </p:spPr>
      </p:pic>
      <p:sp>
        <p:nvSpPr>
          <p:cNvPr id="6" name="TextBox 6"/>
          <p:cNvSpPr txBox="1"/>
          <p:nvPr/>
        </p:nvSpPr>
        <p:spPr>
          <a:xfrm>
            <a:off x="3525571" y="5736262"/>
            <a:ext cx="14607232" cy="3585212"/>
          </a:xfrm>
          <a:prstGeom prst="rect">
            <a:avLst/>
          </a:prstGeom>
        </p:spPr>
        <p:txBody>
          <a:bodyPr lIns="0" tIns="0" rIns="0" bIns="0" rtlCol="0" anchor="t">
            <a:spAutoFit/>
          </a:bodyPr>
          <a:lstStyle/>
          <a:p>
            <a:pPr>
              <a:lnSpc>
                <a:spcPts val="5999"/>
              </a:lnSpc>
            </a:pPr>
            <a:r>
              <a:rPr lang="en-US" sz="3999" spc="199">
                <a:solidFill>
                  <a:srgbClr val="191919"/>
                </a:solidFill>
                <a:latin typeface="Arimo"/>
              </a:rPr>
              <a:t>+ Chúng ta giống như đứa trẻ, ...</a:t>
            </a:r>
          </a:p>
          <a:p>
            <a:pPr>
              <a:lnSpc>
                <a:spcPts val="5699"/>
              </a:lnSpc>
            </a:pPr>
            <a:r>
              <a:rPr lang="en-US" sz="3799" spc="189">
                <a:solidFill>
                  <a:srgbClr val="191919"/>
                </a:solidFill>
                <a:latin typeface="Arimo"/>
              </a:rPr>
              <a:t> =&gt; Biện pháp so sánh:  lời văn giàu hình ảnh, sinh động, hấp dẫn, giàu sức biểu cảm, hình dung sự hiểu biết của con người về vũ trụ giống như hiểu biết của đứa trẻ về thế giới xung quanh nó khi còn bé</a:t>
            </a:r>
          </a:p>
        </p:txBody>
      </p:sp>
      <p:sp>
        <p:nvSpPr>
          <p:cNvPr id="7" name="TextBox 7"/>
          <p:cNvSpPr txBox="1"/>
          <p:nvPr/>
        </p:nvSpPr>
        <p:spPr>
          <a:xfrm>
            <a:off x="3525571" y="9563098"/>
            <a:ext cx="14607232" cy="723902"/>
          </a:xfrm>
          <a:prstGeom prst="rect">
            <a:avLst/>
          </a:prstGeom>
        </p:spPr>
        <p:txBody>
          <a:bodyPr lIns="0" tIns="0" rIns="0" bIns="0" rtlCol="0" anchor="t">
            <a:spAutoFit/>
          </a:bodyPr>
          <a:lstStyle/>
          <a:p>
            <a:pPr>
              <a:lnSpc>
                <a:spcPts val="5999"/>
              </a:lnSpc>
            </a:pPr>
            <a:r>
              <a:rPr lang="en-US" sz="3999" spc="199">
                <a:solidFill>
                  <a:srgbClr val="191919"/>
                </a:solidFill>
                <a:latin typeface="Arimo"/>
              </a:rPr>
              <a:t>=&gt; Làm rõ con người chỉ là một phần nhỏ bé của vũ trụ</a:t>
            </a:r>
          </a:p>
        </p:txBody>
      </p:sp>
      <p:grpSp>
        <p:nvGrpSpPr>
          <p:cNvPr id="8" name="Group 8"/>
          <p:cNvGrpSpPr/>
          <p:nvPr/>
        </p:nvGrpSpPr>
        <p:grpSpPr>
          <a:xfrm>
            <a:off x="360682" y="825162"/>
            <a:ext cx="2544101" cy="8636676"/>
            <a:chOff x="0" y="0"/>
            <a:chExt cx="3392135" cy="11515568"/>
          </a:xfrm>
        </p:grpSpPr>
        <p:sp>
          <p:nvSpPr>
            <p:cNvPr id="9" name="TextBox 9"/>
            <p:cNvSpPr txBox="1"/>
            <p:nvPr/>
          </p:nvSpPr>
          <p:spPr>
            <a:xfrm>
              <a:off x="0" y="-22860"/>
              <a:ext cx="3392135" cy="1449070"/>
            </a:xfrm>
            <a:prstGeom prst="rect">
              <a:avLst/>
            </a:prstGeom>
          </p:spPr>
          <p:txBody>
            <a:bodyPr lIns="0" tIns="0" rIns="0" bIns="0" rtlCol="0" anchor="t">
              <a:spAutoFit/>
            </a:bodyPr>
            <a:lstStyle/>
            <a:p>
              <a:pPr>
                <a:lnSpc>
                  <a:spcPts val="4305"/>
                </a:lnSpc>
              </a:pPr>
              <a:r>
                <a:rPr lang="en-US" sz="3500" spc="210">
                  <a:solidFill>
                    <a:srgbClr val="FF1616"/>
                  </a:solidFill>
                  <a:latin typeface="Clear Sans Bold Bold"/>
                </a:rPr>
                <a:t>LUẬN ĐIỂM 1: </a:t>
              </a:r>
            </a:p>
          </p:txBody>
        </p:sp>
        <p:sp>
          <p:nvSpPr>
            <p:cNvPr id="10" name="TextBox 10"/>
            <p:cNvSpPr txBox="1"/>
            <p:nvPr/>
          </p:nvSpPr>
          <p:spPr>
            <a:xfrm>
              <a:off x="0" y="1688307"/>
              <a:ext cx="3392135" cy="9839961"/>
            </a:xfrm>
            <a:prstGeom prst="rect">
              <a:avLst/>
            </a:prstGeom>
          </p:spPr>
          <p:txBody>
            <a:bodyPr lIns="0" tIns="0" rIns="0" bIns="0" rtlCol="0" anchor="t">
              <a:spAutoFit/>
            </a:bodyPr>
            <a:lstStyle/>
            <a:p>
              <a:pPr>
                <a:lnSpc>
                  <a:spcPts val="6899"/>
                </a:lnSpc>
              </a:pPr>
              <a:r>
                <a:rPr lang="en-US" sz="4599" spc="91">
                  <a:solidFill>
                    <a:srgbClr val="FF1616"/>
                  </a:solidFill>
                  <a:latin typeface="Arimo Bold Italics"/>
                </a:rPr>
                <a:t> Sự tồn tại của chúng ta chỉ là một phần của vũ trụ</a:t>
              </a:r>
            </a:p>
            <a:p>
              <a:pPr marL="0" lvl="0" indent="0" algn="l">
                <a:lnSpc>
                  <a:spcPts val="3749"/>
                </a:lnSpc>
              </a:pPr>
              <a:endParaRPr lang="en-US" sz="4599" spc="91">
                <a:solidFill>
                  <a:srgbClr val="FF1616"/>
                </a:solidFill>
                <a:latin typeface="Arimo Bold Italics"/>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1026" y="199944"/>
            <a:ext cx="3226209" cy="4646571"/>
            <a:chOff x="0" y="0"/>
            <a:chExt cx="4301612" cy="6195428"/>
          </a:xfrm>
        </p:grpSpPr>
        <p:sp>
          <p:nvSpPr>
            <p:cNvPr id="3" name="TextBox 3"/>
            <p:cNvSpPr txBox="1"/>
            <p:nvPr/>
          </p:nvSpPr>
          <p:spPr>
            <a:xfrm>
              <a:off x="0" y="-12365"/>
              <a:ext cx="4301612" cy="690786"/>
            </a:xfrm>
            <a:prstGeom prst="rect">
              <a:avLst/>
            </a:prstGeom>
          </p:spPr>
          <p:txBody>
            <a:bodyPr lIns="0" tIns="0" rIns="0" bIns="0" rtlCol="0" anchor="t">
              <a:spAutoFit/>
            </a:bodyPr>
            <a:lstStyle/>
            <a:p>
              <a:pPr>
                <a:lnSpc>
                  <a:spcPts val="4173"/>
                </a:lnSpc>
              </a:pPr>
              <a:r>
                <a:rPr lang="en-US" sz="3393" spc="203">
                  <a:solidFill>
                    <a:srgbClr val="FF1616"/>
                  </a:solidFill>
                  <a:latin typeface="Clear Sans Bold Bold"/>
                </a:rPr>
                <a:t>LUẬN ĐIỂM 2: </a:t>
              </a:r>
            </a:p>
          </p:txBody>
        </p:sp>
        <p:sp>
          <p:nvSpPr>
            <p:cNvPr id="4" name="TextBox 4"/>
            <p:cNvSpPr txBox="1"/>
            <p:nvPr/>
          </p:nvSpPr>
          <p:spPr>
            <a:xfrm>
              <a:off x="0" y="844538"/>
              <a:ext cx="4301612" cy="5360358"/>
            </a:xfrm>
            <a:prstGeom prst="rect">
              <a:avLst/>
            </a:prstGeom>
          </p:spPr>
          <p:txBody>
            <a:bodyPr lIns="0" tIns="0" rIns="0" bIns="0" rtlCol="0" anchor="t">
              <a:spAutoFit/>
            </a:bodyPr>
            <a:lstStyle/>
            <a:p>
              <a:pPr>
                <a:lnSpc>
                  <a:spcPts val="5923"/>
                </a:lnSpc>
              </a:pPr>
              <a:r>
                <a:rPr lang="en-US" sz="3949" spc="78">
                  <a:solidFill>
                    <a:srgbClr val="FF1616"/>
                  </a:solidFill>
                  <a:latin typeface="Arimo Bold"/>
                </a:rPr>
                <a:t> </a:t>
              </a:r>
              <a:r>
                <a:rPr lang="en-US" sz="3949" spc="78">
                  <a:solidFill>
                    <a:srgbClr val="FF1616"/>
                  </a:solidFill>
                  <a:latin typeface="Arimo Bold Italics"/>
                </a:rPr>
                <a:t>Tri thức của chúng ta chung quy đều phản ánh thế giới</a:t>
              </a:r>
            </a:p>
            <a:p>
              <a:pPr marL="0" lvl="0" indent="0" algn="l">
                <a:lnSpc>
                  <a:spcPts val="2457"/>
                </a:lnSpc>
              </a:pPr>
              <a:endParaRPr lang="en-US" sz="3949" spc="78">
                <a:solidFill>
                  <a:srgbClr val="FF1616"/>
                </a:solidFill>
                <a:latin typeface="Arimo Bold Italics"/>
              </a:endParaRPr>
            </a:p>
          </p:txBody>
        </p:sp>
      </p:grpSp>
      <p:grpSp>
        <p:nvGrpSpPr>
          <p:cNvPr id="5" name="Group 5"/>
          <p:cNvGrpSpPr/>
          <p:nvPr/>
        </p:nvGrpSpPr>
        <p:grpSpPr>
          <a:xfrm>
            <a:off x="3617235" y="199944"/>
            <a:ext cx="14670765" cy="4252812"/>
            <a:chOff x="0" y="0"/>
            <a:chExt cx="19561020" cy="5670416"/>
          </a:xfrm>
        </p:grpSpPr>
        <p:sp>
          <p:nvSpPr>
            <p:cNvPr id="6" name="TextBox 6"/>
            <p:cNvSpPr txBox="1"/>
            <p:nvPr/>
          </p:nvSpPr>
          <p:spPr>
            <a:xfrm>
              <a:off x="0" y="762922"/>
              <a:ext cx="19561020" cy="4920194"/>
            </a:xfrm>
            <a:prstGeom prst="rect">
              <a:avLst/>
            </a:prstGeom>
          </p:spPr>
          <p:txBody>
            <a:bodyPr lIns="0" tIns="0" rIns="0" bIns="0" rtlCol="0" anchor="t">
              <a:spAutoFit/>
            </a:bodyPr>
            <a:lstStyle/>
            <a:p>
              <a:pPr>
                <a:lnSpc>
                  <a:spcPts val="4899"/>
                </a:lnSpc>
              </a:pPr>
              <a:r>
                <a:rPr lang="en-US" sz="3499">
                  <a:solidFill>
                    <a:srgbClr val="191919"/>
                  </a:solidFill>
                  <a:latin typeface="Arimo"/>
                </a:rPr>
                <a:t>+ Mọi vật đều không ngừng tương tác với nhau, và khi làm thế, mỗi người trong chúng ta đều mang theo cái dấu vết của cái mà ta đã tương tác và theo nghĩa ấy, mọi vật không ngừng trao đổi thông tin về nhau</a:t>
              </a:r>
            </a:p>
            <a:p>
              <a:pPr>
                <a:lnSpc>
                  <a:spcPts val="4899"/>
                </a:lnSpc>
              </a:pPr>
              <a:r>
                <a:rPr lang="en-US" sz="3499">
                  <a:solidFill>
                    <a:srgbClr val="191919"/>
                  </a:solidFill>
                  <a:latin typeface="Arimo"/>
                </a:rPr>
                <a:t>+ Chất liệu căn bản làm nên tư duy của chúng ta là tập hợp vô cùng phong phú các thông tin được tích luỹ, trao đổi và không ngừng được xây dựng kĩ lưỡng.</a:t>
              </a:r>
            </a:p>
          </p:txBody>
        </p:sp>
        <p:sp>
          <p:nvSpPr>
            <p:cNvPr id="7" name="TextBox 7"/>
            <p:cNvSpPr txBox="1"/>
            <p:nvPr/>
          </p:nvSpPr>
          <p:spPr>
            <a:xfrm>
              <a:off x="0" y="-42651"/>
              <a:ext cx="19561020" cy="640080"/>
            </a:xfrm>
            <a:prstGeom prst="rect">
              <a:avLst/>
            </a:prstGeom>
          </p:spPr>
          <p:txBody>
            <a:bodyPr lIns="0" tIns="0" rIns="0" bIns="0" rtlCol="0" anchor="t">
              <a:spAutoFit/>
            </a:bodyPr>
            <a:lstStyle/>
            <a:p>
              <a:pPr marL="0" lvl="0" indent="0" algn="ctr">
                <a:lnSpc>
                  <a:spcPts val="3869"/>
                </a:lnSpc>
                <a:spcBef>
                  <a:spcPct val="0"/>
                </a:spcBef>
              </a:pPr>
              <a:r>
                <a:rPr lang="en-US" sz="2999" spc="116">
                  <a:solidFill>
                    <a:srgbClr val="191919"/>
                  </a:solidFill>
                  <a:latin typeface="Arimo Bold"/>
                </a:rPr>
                <a:t>LÍ LẼ</a:t>
              </a:r>
            </a:p>
          </p:txBody>
        </p:sp>
      </p:grpSp>
      <p:pic>
        <p:nvPicPr>
          <p:cNvPr id="8" name="Picture 8"/>
          <p:cNvPicPr>
            <a:picLocks noChangeAspect="1"/>
          </p:cNvPicPr>
          <p:nvPr/>
        </p:nvPicPr>
        <p:blipFill>
          <a:blip r:embed="rId2"/>
          <a:srcRect l="5050" r="5050"/>
          <a:stretch>
            <a:fillRect/>
          </a:stretch>
        </p:blipFill>
        <p:spPr>
          <a:xfrm>
            <a:off x="0" y="5759220"/>
            <a:ext cx="5010575" cy="4482088"/>
          </a:xfrm>
          <a:prstGeom prst="rect">
            <a:avLst/>
          </a:prstGeom>
        </p:spPr>
      </p:pic>
      <p:grpSp>
        <p:nvGrpSpPr>
          <p:cNvPr id="9" name="Group 9"/>
          <p:cNvGrpSpPr/>
          <p:nvPr/>
        </p:nvGrpSpPr>
        <p:grpSpPr>
          <a:xfrm>
            <a:off x="5220862" y="4161769"/>
            <a:ext cx="12756744" cy="3194902"/>
            <a:chOff x="0" y="0"/>
            <a:chExt cx="17008992" cy="4259869"/>
          </a:xfrm>
        </p:grpSpPr>
        <p:sp>
          <p:nvSpPr>
            <p:cNvPr id="10" name="TextBox 10"/>
            <p:cNvSpPr txBox="1"/>
            <p:nvPr/>
          </p:nvSpPr>
          <p:spPr>
            <a:xfrm>
              <a:off x="0" y="724822"/>
              <a:ext cx="17008992" cy="3547747"/>
            </a:xfrm>
            <a:prstGeom prst="rect">
              <a:avLst/>
            </a:prstGeom>
          </p:spPr>
          <p:txBody>
            <a:bodyPr lIns="0" tIns="0" rIns="0" bIns="0" rtlCol="0" anchor="t">
              <a:spAutoFit/>
            </a:bodyPr>
            <a:lstStyle/>
            <a:p>
              <a:pPr>
                <a:lnSpc>
                  <a:spcPts val="5399"/>
                </a:lnSpc>
              </a:pPr>
              <a:r>
                <a:rPr lang="en-US" sz="3599" spc="179">
                  <a:solidFill>
                    <a:srgbClr val="191919"/>
                  </a:solidFill>
                  <a:latin typeface="Arimo"/>
                </a:rPr>
                <a:t>Một giọt mưa chứa thông tin về sự hiện diện của một đám mây trên trời, một tia sáng chứa thông tin về màu sắc của chất đã gửi nó đến mắt ta… tích luỹ từ trải nghiệm của tôi.</a:t>
              </a:r>
            </a:p>
          </p:txBody>
        </p:sp>
        <p:sp>
          <p:nvSpPr>
            <p:cNvPr id="11" name="TextBox 11"/>
            <p:cNvSpPr txBox="1"/>
            <p:nvPr/>
          </p:nvSpPr>
          <p:spPr>
            <a:xfrm>
              <a:off x="0" y="-42651"/>
              <a:ext cx="17008992" cy="640080"/>
            </a:xfrm>
            <a:prstGeom prst="rect">
              <a:avLst/>
            </a:prstGeom>
          </p:spPr>
          <p:txBody>
            <a:bodyPr lIns="0" tIns="0" rIns="0" bIns="0" rtlCol="0" anchor="t">
              <a:spAutoFit/>
            </a:bodyPr>
            <a:lstStyle/>
            <a:p>
              <a:pPr marL="0" lvl="0" indent="0" algn="ctr">
                <a:lnSpc>
                  <a:spcPts val="3869"/>
                </a:lnSpc>
                <a:spcBef>
                  <a:spcPct val="0"/>
                </a:spcBef>
              </a:pPr>
              <a:r>
                <a:rPr lang="en-US" sz="2999" spc="116">
                  <a:solidFill>
                    <a:srgbClr val="191919"/>
                  </a:solidFill>
                  <a:latin typeface="Arimo Bold"/>
                </a:rPr>
                <a:t>BẰNG CHỨNG</a:t>
              </a:r>
            </a:p>
          </p:txBody>
        </p:sp>
      </p:grpSp>
      <p:sp>
        <p:nvSpPr>
          <p:cNvPr id="12" name="TextBox 12"/>
          <p:cNvSpPr txBox="1"/>
          <p:nvPr/>
        </p:nvSpPr>
        <p:spPr>
          <a:xfrm>
            <a:off x="5220862" y="7515791"/>
            <a:ext cx="12911941" cy="2691766"/>
          </a:xfrm>
          <a:prstGeom prst="rect">
            <a:avLst/>
          </a:prstGeom>
        </p:spPr>
        <p:txBody>
          <a:bodyPr lIns="0" tIns="0" rIns="0" bIns="0" rtlCol="0" anchor="t">
            <a:spAutoFit/>
          </a:bodyPr>
          <a:lstStyle/>
          <a:p>
            <a:pPr>
              <a:lnSpc>
                <a:spcPts val="5399"/>
              </a:lnSpc>
            </a:pPr>
            <a:r>
              <a:rPr lang="en-US" sz="3599" spc="179">
                <a:solidFill>
                  <a:srgbClr val="008037"/>
                </a:solidFill>
                <a:latin typeface="Arimo Bold"/>
              </a:rPr>
              <a:t>.=&gt; Lí lẽ, dẫn chứng  là những tri thức triết học, khoa học tự nhiên hiện đại ,những tri thức khách quan, được kiểm chứng, tin cậy, làm sáng tỏ, tăng sức thuyết phục cho luận điểm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524" y="695044"/>
            <a:ext cx="2914653" cy="6465356"/>
            <a:chOff x="0" y="0"/>
            <a:chExt cx="3886204" cy="8620475"/>
          </a:xfrm>
        </p:grpSpPr>
        <p:sp>
          <p:nvSpPr>
            <p:cNvPr id="3" name="TextBox 3"/>
            <p:cNvSpPr txBox="1"/>
            <p:nvPr/>
          </p:nvSpPr>
          <p:spPr>
            <a:xfrm>
              <a:off x="0" y="-3810"/>
              <a:ext cx="3886204" cy="1580388"/>
            </a:xfrm>
            <a:prstGeom prst="rect">
              <a:avLst/>
            </a:prstGeom>
          </p:spPr>
          <p:txBody>
            <a:bodyPr lIns="0" tIns="0" rIns="0" bIns="0" rtlCol="0" anchor="t">
              <a:spAutoFit/>
            </a:bodyPr>
            <a:lstStyle/>
            <a:p>
              <a:pPr>
                <a:lnSpc>
                  <a:spcPts val="4797"/>
                </a:lnSpc>
              </a:pPr>
              <a:r>
                <a:rPr lang="en-US" sz="3900" spc="234">
                  <a:solidFill>
                    <a:srgbClr val="FF1616"/>
                  </a:solidFill>
                  <a:latin typeface="Clear Sans Bold Bold"/>
                </a:rPr>
                <a:t>LUẬN ĐIỂM 2: </a:t>
              </a:r>
            </a:p>
          </p:txBody>
        </p:sp>
        <p:sp>
          <p:nvSpPr>
            <p:cNvPr id="4" name="TextBox 4"/>
            <p:cNvSpPr txBox="1"/>
            <p:nvPr/>
          </p:nvSpPr>
          <p:spPr>
            <a:xfrm>
              <a:off x="0" y="1848200"/>
              <a:ext cx="3886204" cy="6784975"/>
            </a:xfrm>
            <a:prstGeom prst="rect">
              <a:avLst/>
            </a:prstGeom>
          </p:spPr>
          <p:txBody>
            <a:bodyPr lIns="0" tIns="0" rIns="0" bIns="0" rtlCol="0" anchor="t">
              <a:spAutoFit/>
            </a:bodyPr>
            <a:lstStyle/>
            <a:p>
              <a:pPr>
                <a:lnSpc>
                  <a:spcPts val="6449"/>
                </a:lnSpc>
              </a:pPr>
              <a:r>
                <a:rPr lang="en-US" sz="4299" spc="85">
                  <a:solidFill>
                    <a:srgbClr val="FF1616"/>
                  </a:solidFill>
                  <a:latin typeface="Arimo Bold Italics"/>
                </a:rPr>
                <a:t> Tri thức của chúng ta chung quy đều phản ánh thế giới</a:t>
              </a:r>
            </a:p>
            <a:p>
              <a:pPr marL="0" lvl="0" indent="0" algn="l">
                <a:lnSpc>
                  <a:spcPts val="1800"/>
                </a:lnSpc>
              </a:pPr>
              <a:endParaRPr lang="en-US" sz="4299" spc="85">
                <a:solidFill>
                  <a:srgbClr val="FF1616"/>
                </a:solidFill>
                <a:latin typeface="Arimo Bold Italics"/>
              </a:endParaRPr>
            </a:p>
          </p:txBody>
        </p:sp>
      </p:grpSp>
      <p:grpSp>
        <p:nvGrpSpPr>
          <p:cNvPr id="5" name="Group 5"/>
          <p:cNvGrpSpPr/>
          <p:nvPr/>
        </p:nvGrpSpPr>
        <p:grpSpPr>
          <a:xfrm>
            <a:off x="3525571" y="1088985"/>
            <a:ext cx="14607232" cy="3916896"/>
            <a:chOff x="0" y="0"/>
            <a:chExt cx="19476309" cy="5222528"/>
          </a:xfrm>
        </p:grpSpPr>
        <p:sp>
          <p:nvSpPr>
            <p:cNvPr id="6" name="TextBox 6"/>
            <p:cNvSpPr txBox="1"/>
            <p:nvPr/>
          </p:nvSpPr>
          <p:spPr>
            <a:xfrm>
              <a:off x="0" y="715297"/>
              <a:ext cx="19476309" cy="4519930"/>
            </a:xfrm>
            <a:prstGeom prst="rect">
              <a:avLst/>
            </a:prstGeom>
          </p:spPr>
          <p:txBody>
            <a:bodyPr lIns="0" tIns="0" rIns="0" bIns="0" rtlCol="0" anchor="t">
              <a:spAutoFit/>
            </a:bodyPr>
            <a:lstStyle/>
            <a:p>
              <a:pPr>
                <a:lnSpc>
                  <a:spcPts val="6299"/>
                </a:lnSpc>
              </a:pPr>
              <a:r>
                <a:rPr lang="en-US" sz="4199" spc="209">
                  <a:solidFill>
                    <a:srgbClr val="191919"/>
                  </a:solidFill>
                  <a:latin typeface="Arimo"/>
                </a:rPr>
                <a:t>  Biện pháp miêu tả tạo nên diễn đạt giàu hình ảnh; sử dụng biện pháp liệt kê một loạt dẫn chứng phong phú để tăng sức thuyết phục cho luận điểm.</a:t>
              </a:r>
            </a:p>
            <a:p>
              <a:pPr>
                <a:lnSpc>
                  <a:spcPts val="6449"/>
                </a:lnSpc>
              </a:pPr>
              <a:r>
                <a:rPr lang="en-US" sz="4299" spc="214">
                  <a:solidFill>
                    <a:srgbClr val="191919"/>
                  </a:solidFill>
                  <a:latin typeface="Arimo"/>
                </a:rPr>
                <a:t>.</a:t>
              </a:r>
            </a:p>
            <a:p>
              <a:pPr>
                <a:lnSpc>
                  <a:spcPts val="1650"/>
                </a:lnSpc>
              </a:pPr>
              <a:endParaRPr lang="en-US" sz="4299" spc="214">
                <a:solidFill>
                  <a:srgbClr val="191919"/>
                </a:solidFill>
                <a:latin typeface="Arimo"/>
              </a:endParaRPr>
            </a:p>
          </p:txBody>
        </p:sp>
        <p:sp>
          <p:nvSpPr>
            <p:cNvPr id="7" name="TextBox 7"/>
            <p:cNvSpPr txBox="1"/>
            <p:nvPr/>
          </p:nvSpPr>
          <p:spPr>
            <a:xfrm>
              <a:off x="0" y="-42651"/>
              <a:ext cx="19476309" cy="640080"/>
            </a:xfrm>
            <a:prstGeom prst="rect">
              <a:avLst/>
            </a:prstGeom>
          </p:spPr>
          <p:txBody>
            <a:bodyPr lIns="0" tIns="0" rIns="0" bIns="0" rtlCol="0" anchor="t">
              <a:spAutoFit/>
            </a:bodyPr>
            <a:lstStyle/>
            <a:p>
              <a:pPr marL="0" lvl="0" indent="0" algn="ctr">
                <a:lnSpc>
                  <a:spcPts val="3869"/>
                </a:lnSpc>
                <a:spcBef>
                  <a:spcPct val="0"/>
                </a:spcBef>
              </a:pPr>
              <a:r>
                <a:rPr lang="en-US" sz="2999" spc="116">
                  <a:solidFill>
                    <a:srgbClr val="191919"/>
                  </a:solidFill>
                  <a:latin typeface="Arimo Bold"/>
                </a:rPr>
                <a:t> BIỆN PHÁP TU TỪ VÀ YẾU TỐ MIÊU TẢ</a:t>
              </a: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3981" t="21537" r="26754" b="27303"/>
          <a:stretch>
            <a:fillRect/>
          </a:stretch>
        </p:blipFill>
        <p:spPr>
          <a:xfrm>
            <a:off x="2904783" y="372712"/>
            <a:ext cx="620788" cy="64466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524" y="642091"/>
            <a:ext cx="3596864" cy="9002818"/>
            <a:chOff x="0" y="0"/>
            <a:chExt cx="4795819" cy="12003758"/>
          </a:xfrm>
        </p:grpSpPr>
        <p:sp>
          <p:nvSpPr>
            <p:cNvPr id="3" name="TextBox 3"/>
            <p:cNvSpPr txBox="1"/>
            <p:nvPr/>
          </p:nvSpPr>
          <p:spPr>
            <a:xfrm>
              <a:off x="0" y="-3810"/>
              <a:ext cx="4795819" cy="780288"/>
            </a:xfrm>
            <a:prstGeom prst="rect">
              <a:avLst/>
            </a:prstGeom>
          </p:spPr>
          <p:txBody>
            <a:bodyPr lIns="0" tIns="0" rIns="0" bIns="0" rtlCol="0" anchor="t">
              <a:spAutoFit/>
            </a:bodyPr>
            <a:lstStyle/>
            <a:p>
              <a:pPr>
                <a:lnSpc>
                  <a:spcPts val="4797"/>
                </a:lnSpc>
              </a:pPr>
              <a:r>
                <a:rPr lang="en-US" sz="3900" spc="234">
                  <a:solidFill>
                    <a:srgbClr val="FF1616"/>
                  </a:solidFill>
                  <a:latin typeface="Clear Sans Bold Bold"/>
                </a:rPr>
                <a:t>LUẬN ĐIỂM 3: </a:t>
              </a:r>
            </a:p>
          </p:txBody>
        </p:sp>
        <p:sp>
          <p:nvSpPr>
            <p:cNvPr id="4" name="TextBox 4"/>
            <p:cNvSpPr txBox="1"/>
            <p:nvPr/>
          </p:nvSpPr>
          <p:spPr>
            <a:xfrm>
              <a:off x="0" y="1048100"/>
              <a:ext cx="4795819" cy="10968358"/>
            </a:xfrm>
            <a:prstGeom prst="rect">
              <a:avLst/>
            </a:prstGeom>
          </p:spPr>
          <p:txBody>
            <a:bodyPr lIns="0" tIns="0" rIns="0" bIns="0" rtlCol="0" anchor="t">
              <a:spAutoFit/>
            </a:bodyPr>
            <a:lstStyle/>
            <a:p>
              <a:pPr marL="0" lvl="0" indent="0" algn="l">
                <a:lnSpc>
                  <a:spcPts val="6599"/>
                </a:lnSpc>
              </a:pPr>
              <a:r>
                <a:rPr lang="en-US" sz="4399" spc="87" dirty="0">
                  <a:solidFill>
                    <a:srgbClr val="FF1616"/>
                  </a:solidFill>
                  <a:latin typeface="Arimo Bold Italics"/>
                </a:rPr>
                <a:t> </a:t>
              </a:r>
              <a:r>
                <a:rPr lang="en-US" sz="4399" spc="87" dirty="0" err="1">
                  <a:solidFill>
                    <a:srgbClr val="FF1616"/>
                  </a:solidFill>
                  <a:latin typeface="Arimo Bold Italics"/>
                </a:rPr>
                <a:t>Các</a:t>
              </a:r>
              <a:r>
                <a:rPr lang="en-US" sz="4399" spc="87" dirty="0">
                  <a:solidFill>
                    <a:srgbClr val="FF1616"/>
                  </a:solidFill>
                  <a:latin typeface="Arimo Bold Italics"/>
                </a:rPr>
                <a:t> </a:t>
              </a:r>
              <a:r>
                <a:rPr lang="en-US" sz="4399" spc="87" dirty="0" err="1">
                  <a:solidFill>
                    <a:srgbClr val="FF1616"/>
                  </a:solidFill>
                  <a:latin typeface="Arimo Bold Italics"/>
                </a:rPr>
                <a:t>giá</a:t>
              </a:r>
              <a:r>
                <a:rPr lang="en-US" sz="4399" spc="87" dirty="0">
                  <a:solidFill>
                    <a:srgbClr val="FF1616"/>
                  </a:solidFill>
                  <a:latin typeface="Arimo Bold Italics"/>
                </a:rPr>
                <a:t> </a:t>
              </a:r>
              <a:r>
                <a:rPr lang="en-US" sz="4399" spc="87" dirty="0" err="1">
                  <a:solidFill>
                    <a:srgbClr val="FF1616"/>
                  </a:solidFill>
                  <a:latin typeface="Arimo Bold Italics"/>
                </a:rPr>
                <a:t>trị</a:t>
              </a:r>
              <a:r>
                <a:rPr lang="en-US" sz="4399" spc="87" dirty="0">
                  <a:solidFill>
                    <a:srgbClr val="FF1616"/>
                  </a:solidFill>
                  <a:latin typeface="Arimo Bold Italics"/>
                </a:rPr>
                <a:t> </a:t>
              </a:r>
              <a:r>
                <a:rPr lang="en-US" sz="4399" spc="87" dirty="0" err="1">
                  <a:solidFill>
                    <a:srgbClr val="FF1616"/>
                  </a:solidFill>
                  <a:latin typeface="Arimo Bold Italics"/>
                </a:rPr>
                <a:t>đạo</a:t>
              </a:r>
              <a:r>
                <a:rPr lang="en-US" sz="4399" spc="87" dirty="0">
                  <a:solidFill>
                    <a:srgbClr val="FF1616"/>
                  </a:solidFill>
                  <a:latin typeface="Arimo Bold Italics"/>
                </a:rPr>
                <a:t> </a:t>
              </a:r>
              <a:r>
                <a:rPr lang="en-US" sz="4399" spc="87" dirty="0" err="1">
                  <a:solidFill>
                    <a:srgbClr val="FF1616"/>
                  </a:solidFill>
                  <a:latin typeface="Arimo Bold Italics"/>
                </a:rPr>
                <a:t>đức</a:t>
              </a:r>
              <a:r>
                <a:rPr lang="en-US" sz="4399" spc="87" dirty="0">
                  <a:solidFill>
                    <a:srgbClr val="FF1616"/>
                  </a:solidFill>
                  <a:latin typeface="Arimo Bold Italics"/>
                </a:rPr>
                <a:t> </a:t>
              </a:r>
              <a:r>
                <a:rPr lang="en-US" sz="4399" spc="87" dirty="0" err="1">
                  <a:solidFill>
                    <a:srgbClr val="FF1616"/>
                  </a:solidFill>
                  <a:latin typeface="Arimo Bold Italics"/>
                </a:rPr>
                <a:t>của</a:t>
              </a:r>
              <a:r>
                <a:rPr lang="en-US" sz="4399" spc="87" dirty="0">
                  <a:solidFill>
                    <a:srgbClr val="FF1616"/>
                  </a:solidFill>
                  <a:latin typeface="Arimo Bold Italics"/>
                </a:rPr>
                <a:t> </a:t>
              </a:r>
              <a:r>
                <a:rPr lang="en-US" sz="4399" spc="87" dirty="0" err="1">
                  <a:solidFill>
                    <a:srgbClr val="FF1616"/>
                  </a:solidFill>
                  <a:latin typeface="Arimo Bold Italics"/>
                </a:rPr>
                <a:t>chúng</a:t>
              </a:r>
              <a:r>
                <a:rPr lang="en-US" sz="4399" spc="87" dirty="0">
                  <a:solidFill>
                    <a:srgbClr val="FF1616"/>
                  </a:solidFill>
                  <a:latin typeface="Arimo Bold Italics"/>
                </a:rPr>
                <a:t> ta, </a:t>
              </a:r>
              <a:r>
                <a:rPr lang="en-US" sz="4399" spc="87" dirty="0" err="1">
                  <a:solidFill>
                    <a:srgbClr val="FF1616"/>
                  </a:solidFill>
                  <a:latin typeface="Arimo Bold Italics"/>
                </a:rPr>
                <a:t>cảm</a:t>
              </a:r>
              <a:r>
                <a:rPr lang="en-US" sz="4399" spc="87" dirty="0">
                  <a:solidFill>
                    <a:srgbClr val="FF1616"/>
                  </a:solidFill>
                  <a:latin typeface="Arimo Bold Italics"/>
                </a:rPr>
                <a:t> </a:t>
              </a:r>
              <a:r>
                <a:rPr lang="en-US" sz="4399" spc="87" dirty="0" err="1">
                  <a:solidFill>
                    <a:srgbClr val="FF1616"/>
                  </a:solidFill>
                  <a:latin typeface="Arimo Bold Italics"/>
                </a:rPr>
                <a:t>xúc</a:t>
              </a:r>
              <a:r>
                <a:rPr lang="en-US" sz="4399" spc="87" dirty="0">
                  <a:solidFill>
                    <a:srgbClr val="FF1616"/>
                  </a:solidFill>
                  <a:latin typeface="Arimo Bold Italics"/>
                </a:rPr>
                <a:t> </a:t>
              </a:r>
              <a:r>
                <a:rPr lang="en-US" sz="4399" spc="87" dirty="0" err="1">
                  <a:solidFill>
                    <a:srgbClr val="FF1616"/>
                  </a:solidFill>
                  <a:latin typeface="Arimo Bold Italics"/>
                </a:rPr>
                <a:t>của</a:t>
              </a:r>
              <a:r>
                <a:rPr lang="en-US" sz="4399" spc="87" dirty="0">
                  <a:solidFill>
                    <a:srgbClr val="FF1616"/>
                  </a:solidFill>
                  <a:latin typeface="Arimo Bold Italics"/>
                </a:rPr>
                <a:t> </a:t>
              </a:r>
              <a:r>
                <a:rPr lang="en-US" sz="4399" spc="87" dirty="0" err="1">
                  <a:solidFill>
                    <a:srgbClr val="FF1616"/>
                  </a:solidFill>
                  <a:latin typeface="Arimo Bold Italics"/>
                </a:rPr>
                <a:t>chúng</a:t>
              </a:r>
              <a:r>
                <a:rPr lang="en-US" sz="4399" spc="87" dirty="0">
                  <a:solidFill>
                    <a:srgbClr val="FF1616"/>
                  </a:solidFill>
                  <a:latin typeface="Arimo Bold Italics"/>
                </a:rPr>
                <a:t> ta, </a:t>
              </a:r>
              <a:r>
                <a:rPr lang="en-US" sz="4399" spc="87" dirty="0" err="1">
                  <a:solidFill>
                    <a:srgbClr val="FF1616"/>
                  </a:solidFill>
                  <a:latin typeface="Arimo Bold Italics"/>
                </a:rPr>
                <a:t>tình</a:t>
              </a:r>
              <a:r>
                <a:rPr lang="en-US" sz="4399" spc="87" dirty="0">
                  <a:solidFill>
                    <a:srgbClr val="FF1616"/>
                  </a:solidFill>
                  <a:latin typeface="Arimo Bold Italics"/>
                </a:rPr>
                <a:t> </a:t>
              </a:r>
              <a:r>
                <a:rPr lang="en-US" sz="4399" spc="87" dirty="0" err="1">
                  <a:solidFill>
                    <a:srgbClr val="FF1616"/>
                  </a:solidFill>
                  <a:latin typeface="Arimo Bold Italics"/>
                </a:rPr>
                <a:t>yêu</a:t>
              </a:r>
              <a:r>
                <a:rPr lang="en-US" sz="4399" spc="87" dirty="0">
                  <a:solidFill>
                    <a:srgbClr val="FF1616"/>
                  </a:solidFill>
                  <a:latin typeface="Arimo Bold Italics"/>
                </a:rPr>
                <a:t> </a:t>
              </a:r>
              <a:r>
                <a:rPr lang="en-US" sz="4399" spc="87" dirty="0" err="1">
                  <a:solidFill>
                    <a:srgbClr val="FF1616"/>
                  </a:solidFill>
                  <a:latin typeface="Arimo Bold Italics"/>
                </a:rPr>
                <a:t>của</a:t>
              </a:r>
              <a:r>
                <a:rPr lang="en-US" sz="4399" spc="87" dirty="0">
                  <a:solidFill>
                    <a:srgbClr val="FF1616"/>
                  </a:solidFill>
                  <a:latin typeface="Arimo Bold Italics"/>
                </a:rPr>
                <a:t> </a:t>
              </a:r>
              <a:r>
                <a:rPr lang="en-US" sz="4399" spc="87" dirty="0" err="1">
                  <a:solidFill>
                    <a:srgbClr val="FF1616"/>
                  </a:solidFill>
                  <a:latin typeface="Arimo Bold Italics"/>
                </a:rPr>
                <a:t>chúng</a:t>
              </a:r>
              <a:r>
                <a:rPr lang="en-US" sz="4399" spc="87" dirty="0">
                  <a:solidFill>
                    <a:srgbClr val="FF1616"/>
                  </a:solidFill>
                  <a:latin typeface="Arimo Bold Italics"/>
                </a:rPr>
                <a:t> ta </a:t>
              </a:r>
              <a:r>
                <a:rPr lang="en-US" sz="4399" spc="87" dirty="0" err="1">
                  <a:solidFill>
                    <a:srgbClr val="FF1616"/>
                  </a:solidFill>
                  <a:latin typeface="Arimo Bold Italics"/>
                </a:rPr>
                <a:t>cũng</a:t>
              </a:r>
              <a:r>
                <a:rPr lang="en-US" sz="4399" spc="87" dirty="0">
                  <a:solidFill>
                    <a:srgbClr val="FF1616"/>
                  </a:solidFill>
                  <a:latin typeface="Arimo Bold Italics"/>
                </a:rPr>
                <a:t> </a:t>
              </a:r>
              <a:r>
                <a:rPr lang="en-US" sz="4399" spc="87" dirty="0" err="1">
                  <a:solidFill>
                    <a:srgbClr val="FF1616"/>
                  </a:solidFill>
                  <a:latin typeface="Arimo Bold Italics"/>
                </a:rPr>
                <a:t>là</a:t>
              </a:r>
              <a:r>
                <a:rPr lang="en-US" sz="4399" spc="87" dirty="0">
                  <a:solidFill>
                    <a:srgbClr val="FF1616"/>
                  </a:solidFill>
                  <a:latin typeface="Arimo Bold Italics"/>
                </a:rPr>
                <a:t> </a:t>
              </a:r>
              <a:r>
                <a:rPr lang="en-US" sz="4399" spc="87" dirty="0" err="1">
                  <a:solidFill>
                    <a:srgbClr val="FF1616"/>
                  </a:solidFill>
                  <a:latin typeface="Arimo Bold Italics"/>
                </a:rPr>
                <a:t>một</a:t>
              </a:r>
              <a:r>
                <a:rPr lang="en-US" sz="4399" spc="87" dirty="0">
                  <a:solidFill>
                    <a:srgbClr val="FF1616"/>
                  </a:solidFill>
                  <a:latin typeface="Arimo Bold Italics"/>
                </a:rPr>
                <a:t> </a:t>
              </a:r>
              <a:r>
                <a:rPr lang="en-US" sz="4399" spc="87" dirty="0" err="1">
                  <a:solidFill>
                    <a:srgbClr val="FF1616"/>
                  </a:solidFill>
                  <a:latin typeface="Arimo Bold Italics"/>
                </a:rPr>
                <a:t>phần</a:t>
              </a:r>
              <a:r>
                <a:rPr lang="en-US" sz="4399" spc="87" dirty="0">
                  <a:solidFill>
                    <a:srgbClr val="FF1616"/>
                  </a:solidFill>
                  <a:latin typeface="Arimo Bold Italics"/>
                </a:rPr>
                <a:t> </a:t>
              </a:r>
              <a:r>
                <a:rPr lang="en-US" sz="4399" spc="87" dirty="0" err="1">
                  <a:solidFill>
                    <a:srgbClr val="FF1616"/>
                  </a:solidFill>
                  <a:latin typeface="Arimo Bold Italics"/>
                </a:rPr>
                <a:t>của</a:t>
              </a:r>
              <a:r>
                <a:rPr lang="en-US" sz="4399" spc="87" dirty="0">
                  <a:solidFill>
                    <a:srgbClr val="FF1616"/>
                  </a:solidFill>
                  <a:latin typeface="Arimo Bold Italics"/>
                </a:rPr>
                <a:t> </a:t>
              </a:r>
              <a:r>
                <a:rPr lang="en-US" sz="4399" spc="87" dirty="0" err="1">
                  <a:solidFill>
                    <a:srgbClr val="FF1616"/>
                  </a:solidFill>
                  <a:latin typeface="Arimo Bold Italics"/>
                </a:rPr>
                <a:t>tự</a:t>
              </a:r>
              <a:r>
                <a:rPr lang="en-US" sz="4399" spc="87" dirty="0">
                  <a:solidFill>
                    <a:srgbClr val="FF1616"/>
                  </a:solidFill>
                  <a:latin typeface="Arimo Bold Italics"/>
                </a:rPr>
                <a:t> </a:t>
              </a:r>
              <a:r>
                <a:rPr lang="en-US" sz="4399" spc="87" dirty="0" err="1">
                  <a:solidFill>
                    <a:srgbClr val="FF1616"/>
                  </a:solidFill>
                  <a:latin typeface="Arimo Bold Italics"/>
                </a:rPr>
                <a:t>nhiên</a:t>
              </a:r>
              <a:r>
                <a:rPr lang="en-US" sz="4399" spc="87" dirty="0">
                  <a:solidFill>
                    <a:srgbClr val="FF1616"/>
                  </a:solidFill>
                  <a:latin typeface="Arimo Bold Italics"/>
                </a:rPr>
                <a:t>.</a:t>
              </a:r>
            </a:p>
          </p:txBody>
        </p:sp>
      </p:grpSp>
      <p:grpSp>
        <p:nvGrpSpPr>
          <p:cNvPr id="5" name="Group 5"/>
          <p:cNvGrpSpPr/>
          <p:nvPr/>
        </p:nvGrpSpPr>
        <p:grpSpPr>
          <a:xfrm>
            <a:off x="5786295" y="660470"/>
            <a:ext cx="12656902" cy="1270818"/>
            <a:chOff x="0" y="-42652"/>
            <a:chExt cx="16875870" cy="1706403"/>
          </a:xfrm>
        </p:grpSpPr>
        <p:sp>
          <p:nvSpPr>
            <p:cNvPr id="6" name="TextBox 6"/>
            <p:cNvSpPr txBox="1"/>
            <p:nvPr/>
          </p:nvSpPr>
          <p:spPr>
            <a:xfrm>
              <a:off x="0" y="715297"/>
              <a:ext cx="16875870" cy="948454"/>
            </a:xfrm>
            <a:prstGeom prst="rect">
              <a:avLst/>
            </a:prstGeom>
          </p:spPr>
          <p:txBody>
            <a:bodyPr lIns="0" tIns="0" rIns="0" bIns="0" rtlCol="0" anchor="t">
              <a:spAutoFit/>
            </a:bodyPr>
            <a:lstStyle/>
            <a:p>
              <a:pPr>
                <a:lnSpc>
                  <a:spcPts val="6149"/>
                </a:lnSpc>
              </a:pPr>
              <a:r>
                <a:rPr lang="en-US" sz="4099" spc="204" dirty="0" smtClean="0">
                  <a:solidFill>
                    <a:srgbClr val="191919"/>
                  </a:solidFill>
                  <a:latin typeface="Arimo"/>
                </a:rPr>
                <a:t>…</a:t>
              </a:r>
              <a:endParaRPr lang="en-US" sz="4099" spc="204" dirty="0">
                <a:solidFill>
                  <a:srgbClr val="191919"/>
                </a:solidFill>
                <a:latin typeface="Arimo"/>
              </a:endParaRPr>
            </a:p>
          </p:txBody>
        </p:sp>
        <p:sp>
          <p:nvSpPr>
            <p:cNvPr id="7" name="TextBox 7"/>
            <p:cNvSpPr txBox="1"/>
            <p:nvPr/>
          </p:nvSpPr>
          <p:spPr>
            <a:xfrm>
              <a:off x="0" y="-42652"/>
              <a:ext cx="16875870" cy="640080"/>
            </a:xfrm>
            <a:prstGeom prst="rect">
              <a:avLst/>
            </a:prstGeom>
          </p:spPr>
          <p:txBody>
            <a:bodyPr lIns="0" tIns="0" rIns="0" bIns="0" rtlCol="0" anchor="t">
              <a:spAutoFit/>
            </a:bodyPr>
            <a:lstStyle/>
            <a:p>
              <a:pPr marL="0" lvl="0" indent="0" algn="ctr">
                <a:lnSpc>
                  <a:spcPts val="3869"/>
                </a:lnSpc>
                <a:spcBef>
                  <a:spcPct val="0"/>
                </a:spcBef>
              </a:pPr>
              <a:r>
                <a:rPr lang="en-US" sz="2999" spc="116" dirty="0">
                  <a:solidFill>
                    <a:srgbClr val="34A92F"/>
                  </a:solidFill>
                  <a:latin typeface="Arimo Bold"/>
                </a:rPr>
                <a:t>LÍ LẼ, BẰNG CHỨNG</a:t>
              </a: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3981" t="21537" r="26754" b="27303"/>
          <a:stretch>
            <a:fillRect/>
          </a:stretch>
        </p:blipFill>
        <p:spPr>
          <a:xfrm>
            <a:off x="3897388" y="338137"/>
            <a:ext cx="620788" cy="644665"/>
          </a:xfrm>
          <a:prstGeom prst="rect">
            <a:avLst/>
          </a:prstGeom>
        </p:spPr>
      </p:pic>
      <p:sp>
        <p:nvSpPr>
          <p:cNvPr id="16" name="Curved Up Ribbon 15"/>
          <p:cNvSpPr/>
          <p:nvPr/>
        </p:nvSpPr>
        <p:spPr>
          <a:xfrm>
            <a:off x="5786294" y="6629823"/>
            <a:ext cx="12273105" cy="3024611"/>
          </a:xfrm>
          <a:prstGeom prst="ellipse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Liệt kê, điệp từ giúp  câu văn giàu hình ảnh, nhấn mạnh vấn đề cụ thể</a:t>
            </a:r>
            <a:endParaRPr lang="en-US" dirty="0"/>
          </a:p>
        </p:txBody>
      </p:sp>
      <p:graphicFrame>
        <p:nvGraphicFramePr>
          <p:cNvPr id="25" name="Diagram 24"/>
          <p:cNvGraphicFramePr/>
          <p:nvPr>
            <p:extLst>
              <p:ext uri="{D42A27DB-BD31-4B8C-83A1-F6EECF244321}">
                <p14:modId xmlns:p14="http://schemas.microsoft.com/office/powerpoint/2010/main" val="2342737724"/>
              </p:ext>
            </p:extLst>
          </p:nvPr>
        </p:nvGraphicFramePr>
        <p:xfrm>
          <a:off x="7010400" y="1428166"/>
          <a:ext cx="10287000" cy="4858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4A92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8789435" y="1328367"/>
            <a:ext cx="11320031" cy="97918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051370" y="1352678"/>
            <a:ext cx="11680189" cy="1010336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3996186" y="-7006566"/>
            <a:ext cx="11741312" cy="1015623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7906906" y="1562222"/>
            <a:ext cx="3500141" cy="3027622"/>
          </a:xfrm>
          <a:prstGeom prst="rect">
            <a:avLst/>
          </a:prstGeom>
        </p:spPr>
      </p:pic>
      <p:sp>
        <p:nvSpPr>
          <p:cNvPr id="6" name="TextBox 6"/>
          <p:cNvSpPr txBox="1"/>
          <p:nvPr/>
        </p:nvSpPr>
        <p:spPr>
          <a:xfrm>
            <a:off x="5514340" y="243811"/>
            <a:ext cx="9193329" cy="1095375"/>
          </a:xfrm>
          <a:prstGeom prst="rect">
            <a:avLst/>
          </a:prstGeom>
        </p:spPr>
        <p:txBody>
          <a:bodyPr lIns="0" tIns="0" rIns="0" bIns="0" rtlCol="0" anchor="t">
            <a:spAutoFit/>
          </a:bodyPr>
          <a:lstStyle/>
          <a:p>
            <a:pPr algn="ctr">
              <a:lnSpc>
                <a:spcPts val="4319"/>
              </a:lnSpc>
            </a:pPr>
            <a:r>
              <a:rPr lang="en-US" sz="3599">
                <a:solidFill>
                  <a:srgbClr val="34A92F"/>
                </a:solidFill>
                <a:latin typeface="Clear Sans Bold"/>
              </a:rPr>
              <a:t>HỆ THỐNG LUẬN ĐIỂM, LUẬN CỨ RÕ RÀNG, THUYẾT PHỤC LÀM RÕ QUAN ĐIỂM</a:t>
            </a:r>
          </a:p>
        </p:txBody>
      </p:sp>
      <p:sp>
        <p:nvSpPr>
          <p:cNvPr id="7" name="TextBox 7"/>
          <p:cNvSpPr txBox="1"/>
          <p:nvPr/>
        </p:nvSpPr>
        <p:spPr>
          <a:xfrm>
            <a:off x="10436575" y="4986031"/>
            <a:ext cx="7512821" cy="2476500"/>
          </a:xfrm>
          <a:prstGeom prst="rect">
            <a:avLst/>
          </a:prstGeom>
        </p:spPr>
        <p:txBody>
          <a:bodyPr lIns="0" tIns="0" rIns="0" bIns="0" rtlCol="0" anchor="t">
            <a:spAutoFit/>
          </a:bodyPr>
          <a:lstStyle/>
          <a:p>
            <a:pPr algn="ctr">
              <a:lnSpc>
                <a:spcPts val="3928"/>
              </a:lnSpc>
            </a:pPr>
            <a:r>
              <a:rPr lang="en-US" sz="3273">
                <a:solidFill>
                  <a:srgbClr val="000000"/>
                </a:solidFill>
                <a:latin typeface="Clear Sans Bold"/>
              </a:rPr>
              <a:t>CÁC BIỆN PHÁP TU TỪ, CÁC YẾU TỐ MIÊU TẢ, BIỂU CẢM GIÚP  HÌNH DUNG RÕ VẤN ĐỀ , GIÚP VĂN BẢN NGHỊ LUẬN  UYỂN CHUYỂN,  SINH ĐỘNG, HẤP DẪN, THUYẾT PHỤC.</a:t>
            </a:r>
          </a:p>
        </p:txBody>
      </p:sp>
      <p:sp>
        <p:nvSpPr>
          <p:cNvPr id="8" name="TextBox 8"/>
          <p:cNvSpPr txBox="1"/>
          <p:nvPr/>
        </p:nvSpPr>
        <p:spPr>
          <a:xfrm>
            <a:off x="486255" y="4271139"/>
            <a:ext cx="8184637" cy="5343525"/>
          </a:xfrm>
          <a:prstGeom prst="rect">
            <a:avLst/>
          </a:prstGeom>
        </p:spPr>
        <p:txBody>
          <a:bodyPr lIns="0" tIns="0" rIns="0" bIns="0" rtlCol="0" anchor="t">
            <a:spAutoFit/>
          </a:bodyPr>
          <a:lstStyle/>
          <a:p>
            <a:pPr algn="ctr">
              <a:lnSpc>
                <a:spcPts val="3839"/>
              </a:lnSpc>
            </a:pPr>
            <a:r>
              <a:rPr lang="en-US" sz="3199">
                <a:solidFill>
                  <a:srgbClr val="073A64"/>
                </a:solidFill>
                <a:latin typeface="Clear Sans Bold"/>
              </a:rPr>
              <a:t> tác giả thể hiện quan điểm về thế giới với tư cách:</a:t>
            </a:r>
          </a:p>
          <a:p>
            <a:pPr algn="ctr">
              <a:lnSpc>
                <a:spcPts val="3839"/>
              </a:lnSpc>
            </a:pPr>
            <a:r>
              <a:rPr lang="en-US" sz="3199">
                <a:solidFill>
                  <a:srgbClr val="073A64"/>
                </a:solidFill>
                <a:latin typeface="Clear Sans Bold"/>
              </a:rPr>
              <a:t>+ nhà khoa học =&gt; vấn đề được nhìn nhận khách quan, chân thực, thuyết phục</a:t>
            </a:r>
          </a:p>
          <a:p>
            <a:pPr algn="ctr">
              <a:lnSpc>
                <a:spcPts val="3839"/>
              </a:lnSpc>
            </a:pPr>
            <a:r>
              <a:rPr lang="en-US" sz="3199">
                <a:solidFill>
                  <a:srgbClr val="073A64"/>
                </a:solidFill>
                <a:latin typeface="Clear Sans Bold"/>
              </a:rPr>
              <a:t>+ nhà triết học -&gt; suy tư, cắt nghĩa về bản chất của thực tại, về mối quan hệ giữa con người và thực tại  =&gt;  sự nhỏ bé của con người trước sự lớn lao, kì vĩ và vẻ đẹp tuyệt đối của thực tại.</a:t>
            </a:r>
          </a:p>
        </p:txBody>
      </p:sp>
      <p:sp>
        <p:nvSpPr>
          <p:cNvPr id="9" name="TextBox 9"/>
          <p:cNvSpPr txBox="1"/>
          <p:nvPr/>
        </p:nvSpPr>
        <p:spPr>
          <a:xfrm>
            <a:off x="8325608" y="2120455"/>
            <a:ext cx="2571126" cy="2089061"/>
          </a:xfrm>
          <a:prstGeom prst="rect">
            <a:avLst/>
          </a:prstGeom>
        </p:spPr>
        <p:txBody>
          <a:bodyPr lIns="0" tIns="0" rIns="0" bIns="0" rtlCol="0" anchor="t">
            <a:spAutoFit/>
          </a:bodyPr>
          <a:lstStyle/>
          <a:p>
            <a:pPr marL="0" lvl="0" indent="0" algn="ctr">
              <a:lnSpc>
                <a:spcPts val="5604"/>
              </a:lnSpc>
            </a:pPr>
            <a:r>
              <a:rPr lang="en-US" sz="4003" spc="200">
                <a:solidFill>
                  <a:srgbClr val="FF1616"/>
                </a:solidFill>
                <a:latin typeface="Montserrat Extra-Bold"/>
              </a:rPr>
              <a:t>NHẬN XÉT CHUNG</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TextBox 2"/>
          <p:cNvSpPr txBox="1"/>
          <p:nvPr/>
        </p:nvSpPr>
        <p:spPr>
          <a:xfrm>
            <a:off x="381865" y="47625"/>
            <a:ext cx="17524270" cy="1227379"/>
          </a:xfrm>
          <a:prstGeom prst="rect">
            <a:avLst/>
          </a:prstGeom>
        </p:spPr>
        <p:txBody>
          <a:bodyPr lIns="0" tIns="0" rIns="0" bIns="0" rtlCol="0" anchor="t">
            <a:spAutoFit/>
          </a:bodyPr>
          <a:lstStyle/>
          <a:p>
            <a:pPr algn="l">
              <a:lnSpc>
                <a:spcPts val="4833"/>
              </a:lnSpc>
            </a:pPr>
            <a:r>
              <a:rPr lang="en-US" sz="4393">
                <a:solidFill>
                  <a:srgbClr val="FF1616"/>
                </a:solidFill>
                <a:latin typeface="Montserrat Extra-Bold"/>
              </a:rPr>
              <a:t>c. Phần 3 (đoạn 10-13): (từ Tự nhiên là nhà của chúng ta đến hết): kết luận</a:t>
            </a:r>
          </a:p>
        </p:txBody>
      </p:sp>
      <p:sp>
        <p:nvSpPr>
          <p:cNvPr id="3" name="TextBox 3"/>
          <p:cNvSpPr txBox="1"/>
          <p:nvPr/>
        </p:nvSpPr>
        <p:spPr>
          <a:xfrm>
            <a:off x="190933" y="1381683"/>
            <a:ext cx="17906135" cy="2426411"/>
          </a:xfrm>
          <a:prstGeom prst="rect">
            <a:avLst/>
          </a:prstGeom>
        </p:spPr>
        <p:txBody>
          <a:bodyPr lIns="0" tIns="0" rIns="0" bIns="0" rtlCol="0" anchor="t">
            <a:spAutoFit/>
          </a:bodyPr>
          <a:lstStyle/>
          <a:p>
            <a:pPr algn="l">
              <a:lnSpc>
                <a:spcPts val="4736"/>
              </a:lnSpc>
            </a:pPr>
            <a:r>
              <a:rPr lang="en-US" sz="4305" dirty="0" smtClean="0">
                <a:solidFill>
                  <a:srgbClr val="000000"/>
                </a:solidFill>
                <a:latin typeface="ไอติม"/>
              </a:rPr>
              <a:t>- </a:t>
            </a:r>
            <a:r>
              <a:rPr lang="en-US" sz="4305" dirty="0" err="1" smtClean="0">
                <a:solidFill>
                  <a:srgbClr val="000000"/>
                </a:solidFill>
                <a:latin typeface="ไอติม"/>
              </a:rPr>
              <a:t>Tự</a:t>
            </a:r>
            <a:r>
              <a:rPr lang="en-US" sz="4305" dirty="0" smtClean="0">
                <a:solidFill>
                  <a:srgbClr val="000000"/>
                </a:solidFill>
                <a:latin typeface="ไอติม"/>
              </a:rPr>
              <a:t> </a:t>
            </a:r>
            <a:r>
              <a:rPr lang="en-US" sz="4305" dirty="0" err="1" smtClean="0">
                <a:solidFill>
                  <a:srgbClr val="000000"/>
                </a:solidFill>
                <a:latin typeface="ไอติม"/>
              </a:rPr>
              <a:t>nhiên</a:t>
            </a:r>
            <a:r>
              <a:rPr lang="en-US" sz="4305" dirty="0" smtClean="0">
                <a:solidFill>
                  <a:srgbClr val="000000"/>
                </a:solidFill>
                <a:latin typeface="ไอติม"/>
              </a:rPr>
              <a:t> </a:t>
            </a:r>
            <a:r>
              <a:rPr lang="en-US" sz="4305" dirty="0" err="1" smtClean="0">
                <a:solidFill>
                  <a:srgbClr val="000000"/>
                </a:solidFill>
                <a:latin typeface="ไอติม"/>
              </a:rPr>
              <a:t>là</a:t>
            </a:r>
            <a:r>
              <a:rPr lang="en-US" sz="4305" dirty="0" smtClean="0">
                <a:solidFill>
                  <a:srgbClr val="000000"/>
                </a:solidFill>
                <a:latin typeface="ไอติม"/>
              </a:rPr>
              <a:t> </a:t>
            </a:r>
            <a:r>
              <a:rPr lang="en-US" sz="4305" dirty="0" err="1" smtClean="0">
                <a:solidFill>
                  <a:srgbClr val="000000"/>
                </a:solidFill>
                <a:latin typeface="ไอติม"/>
              </a:rPr>
              <a:t>nhà</a:t>
            </a:r>
            <a:r>
              <a:rPr lang="en-US" sz="4305" dirty="0" smtClean="0">
                <a:solidFill>
                  <a:srgbClr val="000000"/>
                </a:solidFill>
                <a:latin typeface="ไอติม"/>
              </a:rPr>
              <a:t> </a:t>
            </a:r>
            <a:r>
              <a:rPr lang="en-US" sz="4305" dirty="0" err="1" smtClean="0">
                <a:solidFill>
                  <a:srgbClr val="000000"/>
                </a:solidFill>
                <a:latin typeface="ไอติม"/>
              </a:rPr>
              <a:t>của</a:t>
            </a:r>
            <a:r>
              <a:rPr lang="en-US" sz="4305" dirty="0" smtClean="0">
                <a:solidFill>
                  <a:srgbClr val="000000"/>
                </a:solidFill>
                <a:latin typeface="ไอติม"/>
              </a:rPr>
              <a:t> </a:t>
            </a:r>
            <a:r>
              <a:rPr lang="en-US" sz="4305" dirty="0" err="1" smtClean="0">
                <a:solidFill>
                  <a:srgbClr val="000000"/>
                </a:solidFill>
                <a:latin typeface="ไอติม"/>
              </a:rPr>
              <a:t>chúng</a:t>
            </a:r>
            <a:r>
              <a:rPr lang="en-US" sz="4305" dirty="0" smtClean="0">
                <a:solidFill>
                  <a:srgbClr val="000000"/>
                </a:solidFill>
                <a:latin typeface="ไอติม"/>
              </a:rPr>
              <a:t> ta, </a:t>
            </a:r>
            <a:r>
              <a:rPr lang="en-US" sz="4305" dirty="0" err="1" smtClean="0">
                <a:solidFill>
                  <a:srgbClr val="000000"/>
                </a:solidFill>
                <a:latin typeface="ไอติม"/>
              </a:rPr>
              <a:t>và</a:t>
            </a:r>
            <a:r>
              <a:rPr lang="en-US" sz="4305" dirty="0" smtClean="0">
                <a:solidFill>
                  <a:srgbClr val="000000"/>
                </a:solidFill>
                <a:latin typeface="ไอติม"/>
              </a:rPr>
              <a:t> </a:t>
            </a:r>
            <a:r>
              <a:rPr lang="en-US" sz="4305" dirty="0" err="1" smtClean="0">
                <a:solidFill>
                  <a:srgbClr val="000000"/>
                </a:solidFill>
                <a:latin typeface="ไอติม"/>
              </a:rPr>
              <a:t>sống</a:t>
            </a:r>
            <a:r>
              <a:rPr lang="en-US" sz="4305" dirty="0" smtClean="0">
                <a:solidFill>
                  <a:srgbClr val="000000"/>
                </a:solidFill>
                <a:latin typeface="ไอติม"/>
              </a:rPr>
              <a:t> </a:t>
            </a:r>
            <a:r>
              <a:rPr lang="en-US" sz="4305" dirty="0" err="1" smtClean="0">
                <a:solidFill>
                  <a:srgbClr val="000000"/>
                </a:solidFill>
                <a:latin typeface="ไอติม"/>
              </a:rPr>
              <a:t>trong</a:t>
            </a:r>
            <a:r>
              <a:rPr lang="en-US" sz="4305" dirty="0" smtClean="0">
                <a:solidFill>
                  <a:srgbClr val="000000"/>
                </a:solidFill>
                <a:latin typeface="ไอติม"/>
              </a:rPr>
              <a:t> </a:t>
            </a:r>
            <a:r>
              <a:rPr lang="en-US" sz="4305" dirty="0" err="1" smtClean="0">
                <a:solidFill>
                  <a:srgbClr val="000000"/>
                </a:solidFill>
                <a:latin typeface="ไอติม"/>
              </a:rPr>
              <a:t>tự</a:t>
            </a:r>
            <a:r>
              <a:rPr lang="en-US" sz="4305" dirty="0" smtClean="0">
                <a:solidFill>
                  <a:srgbClr val="000000"/>
                </a:solidFill>
                <a:latin typeface="ไอติม"/>
              </a:rPr>
              <a:t> </a:t>
            </a:r>
            <a:r>
              <a:rPr lang="en-US" sz="4305" dirty="0" err="1" smtClean="0">
                <a:solidFill>
                  <a:srgbClr val="000000"/>
                </a:solidFill>
                <a:latin typeface="ไอติม"/>
              </a:rPr>
              <a:t>nhiên</a:t>
            </a:r>
            <a:r>
              <a:rPr lang="en-US" sz="4305" dirty="0" smtClean="0">
                <a:solidFill>
                  <a:srgbClr val="000000"/>
                </a:solidFill>
                <a:latin typeface="ไอติม"/>
              </a:rPr>
              <a:t> </a:t>
            </a:r>
            <a:r>
              <a:rPr lang="en-US" sz="4305" dirty="0" err="1" smtClean="0">
                <a:solidFill>
                  <a:srgbClr val="000000"/>
                </a:solidFill>
                <a:latin typeface="ไอติม"/>
              </a:rPr>
              <a:t>nghĩa</a:t>
            </a:r>
            <a:r>
              <a:rPr lang="en-US" sz="4305" dirty="0" smtClean="0">
                <a:solidFill>
                  <a:srgbClr val="000000"/>
                </a:solidFill>
                <a:latin typeface="ไอติม"/>
              </a:rPr>
              <a:t> </a:t>
            </a:r>
            <a:r>
              <a:rPr lang="en-US" sz="4305" dirty="0" err="1" smtClean="0">
                <a:solidFill>
                  <a:srgbClr val="000000"/>
                </a:solidFill>
                <a:latin typeface="ไอติม"/>
              </a:rPr>
              <a:t>là</a:t>
            </a:r>
            <a:r>
              <a:rPr lang="en-US" sz="4305" dirty="0" smtClean="0">
                <a:solidFill>
                  <a:srgbClr val="000000"/>
                </a:solidFill>
                <a:latin typeface="ไอติม"/>
              </a:rPr>
              <a:t> </a:t>
            </a:r>
            <a:r>
              <a:rPr lang="en-US" sz="4305" dirty="0" err="1" smtClean="0">
                <a:solidFill>
                  <a:srgbClr val="000000"/>
                </a:solidFill>
                <a:latin typeface="ไอติม"/>
              </a:rPr>
              <a:t>chúng</a:t>
            </a:r>
            <a:r>
              <a:rPr lang="en-US" sz="4305" dirty="0" smtClean="0">
                <a:solidFill>
                  <a:srgbClr val="000000"/>
                </a:solidFill>
                <a:latin typeface="ไอติม"/>
              </a:rPr>
              <a:t> ta </a:t>
            </a:r>
            <a:r>
              <a:rPr lang="en-US" sz="4305" dirty="0" err="1" smtClean="0">
                <a:solidFill>
                  <a:srgbClr val="000000"/>
                </a:solidFill>
                <a:latin typeface="ไอติม"/>
              </a:rPr>
              <a:t>đang</a:t>
            </a:r>
            <a:r>
              <a:rPr lang="en-US" sz="4305" dirty="0" smtClean="0">
                <a:solidFill>
                  <a:srgbClr val="000000"/>
                </a:solidFill>
                <a:latin typeface="ไอติม"/>
              </a:rPr>
              <a:t> ở </a:t>
            </a:r>
            <a:r>
              <a:rPr lang="en-US" sz="4305" dirty="0" err="1" smtClean="0">
                <a:solidFill>
                  <a:srgbClr val="000000"/>
                </a:solidFill>
                <a:latin typeface="ไอติม"/>
              </a:rPr>
              <a:t>nhà</a:t>
            </a:r>
            <a:r>
              <a:rPr lang="en-US" sz="4305" dirty="0" smtClean="0">
                <a:solidFill>
                  <a:srgbClr val="000000"/>
                </a:solidFill>
                <a:latin typeface="ไอติม"/>
              </a:rPr>
              <a:t> </a:t>
            </a:r>
            <a:r>
              <a:rPr lang="en-US" sz="4305" dirty="0" err="1" smtClean="0">
                <a:solidFill>
                  <a:srgbClr val="000000"/>
                </a:solidFill>
                <a:latin typeface="ไอติม"/>
              </a:rPr>
              <a:t>của</a:t>
            </a:r>
            <a:r>
              <a:rPr lang="en-US" sz="4305" dirty="0" smtClean="0">
                <a:solidFill>
                  <a:srgbClr val="000000"/>
                </a:solidFill>
                <a:latin typeface="ไอติม"/>
              </a:rPr>
              <a:t> </a:t>
            </a:r>
            <a:r>
              <a:rPr lang="en-US" sz="4305" dirty="0" err="1" smtClean="0">
                <a:solidFill>
                  <a:srgbClr val="000000"/>
                </a:solidFill>
                <a:latin typeface="ไอติม"/>
              </a:rPr>
              <a:t>mình</a:t>
            </a:r>
            <a:r>
              <a:rPr lang="en-US" sz="4305" dirty="0" smtClean="0">
                <a:solidFill>
                  <a:srgbClr val="000000"/>
                </a:solidFill>
                <a:latin typeface="ไอติม"/>
              </a:rPr>
              <a:t> </a:t>
            </a:r>
            <a:r>
              <a:rPr lang="en-US" sz="4305" dirty="0" smtClean="0">
                <a:solidFill>
                  <a:srgbClr val="34A92F"/>
                </a:solidFill>
                <a:latin typeface="ไอติม"/>
              </a:rPr>
              <a:t>=&gt;  so </a:t>
            </a:r>
            <a:r>
              <a:rPr lang="en-US" sz="4305" dirty="0" err="1" smtClean="0">
                <a:solidFill>
                  <a:srgbClr val="34A92F"/>
                </a:solidFill>
                <a:latin typeface="ไอติม"/>
              </a:rPr>
              <a:t>sánh</a:t>
            </a:r>
            <a:r>
              <a:rPr lang="en-US" sz="4305" dirty="0" smtClean="0">
                <a:solidFill>
                  <a:srgbClr val="34A92F"/>
                </a:solidFill>
                <a:latin typeface="ไอติม"/>
              </a:rPr>
              <a:t> =&gt; </a:t>
            </a:r>
            <a:r>
              <a:rPr lang="en-US" sz="4305" dirty="0" err="1" smtClean="0">
                <a:solidFill>
                  <a:srgbClr val="34A92F"/>
                </a:solidFill>
                <a:latin typeface="ไอติม"/>
              </a:rPr>
              <a:t>mối</a:t>
            </a:r>
            <a:r>
              <a:rPr lang="en-US" sz="4305" dirty="0" smtClean="0">
                <a:solidFill>
                  <a:srgbClr val="34A92F"/>
                </a:solidFill>
                <a:latin typeface="ไอติม"/>
              </a:rPr>
              <a:t> </a:t>
            </a:r>
            <a:r>
              <a:rPr lang="en-US" sz="4305" dirty="0" err="1" smtClean="0">
                <a:solidFill>
                  <a:srgbClr val="34A92F"/>
                </a:solidFill>
                <a:latin typeface="ไอติม"/>
              </a:rPr>
              <a:t>quan</a:t>
            </a:r>
            <a:r>
              <a:rPr lang="en-US" sz="4305" dirty="0" smtClean="0">
                <a:solidFill>
                  <a:srgbClr val="34A92F"/>
                </a:solidFill>
                <a:latin typeface="ไอติม"/>
              </a:rPr>
              <a:t> </a:t>
            </a:r>
            <a:r>
              <a:rPr lang="en-US" sz="4305" dirty="0" err="1" smtClean="0">
                <a:solidFill>
                  <a:srgbClr val="34A92F"/>
                </a:solidFill>
                <a:latin typeface="ไอติม"/>
              </a:rPr>
              <a:t>hệ</a:t>
            </a:r>
            <a:r>
              <a:rPr lang="en-US" sz="4305" dirty="0" smtClean="0">
                <a:solidFill>
                  <a:srgbClr val="34A92F"/>
                </a:solidFill>
                <a:latin typeface="ไอติม"/>
              </a:rPr>
              <a:t> </a:t>
            </a:r>
            <a:r>
              <a:rPr lang="en-US" sz="4305" dirty="0" err="1" smtClean="0">
                <a:solidFill>
                  <a:srgbClr val="34A92F"/>
                </a:solidFill>
                <a:latin typeface="ไอติม"/>
              </a:rPr>
              <a:t>mật</a:t>
            </a:r>
            <a:r>
              <a:rPr lang="en-US" sz="4305" dirty="0" smtClean="0">
                <a:solidFill>
                  <a:srgbClr val="34A92F"/>
                </a:solidFill>
                <a:latin typeface="ไอติม"/>
              </a:rPr>
              <a:t> </a:t>
            </a:r>
            <a:r>
              <a:rPr lang="en-US" sz="4305" dirty="0" err="1" smtClean="0">
                <a:solidFill>
                  <a:srgbClr val="34A92F"/>
                </a:solidFill>
                <a:latin typeface="ไอติม"/>
              </a:rPr>
              <a:t>thiết</a:t>
            </a:r>
            <a:r>
              <a:rPr lang="en-US" sz="4305" dirty="0" smtClean="0">
                <a:solidFill>
                  <a:srgbClr val="34A92F"/>
                </a:solidFill>
                <a:latin typeface="ไอติม"/>
              </a:rPr>
              <a:t>, </a:t>
            </a:r>
            <a:r>
              <a:rPr lang="en-US" sz="4305" dirty="0" err="1" smtClean="0">
                <a:solidFill>
                  <a:srgbClr val="34A92F"/>
                </a:solidFill>
                <a:latin typeface="ไอติม"/>
              </a:rPr>
              <a:t>chặt</a:t>
            </a:r>
            <a:r>
              <a:rPr lang="en-US" sz="4305" dirty="0" smtClean="0">
                <a:solidFill>
                  <a:srgbClr val="34A92F"/>
                </a:solidFill>
                <a:latin typeface="ไอติม"/>
              </a:rPr>
              <a:t> </a:t>
            </a:r>
            <a:r>
              <a:rPr lang="en-US" sz="4305" dirty="0" err="1" smtClean="0">
                <a:solidFill>
                  <a:srgbClr val="34A92F"/>
                </a:solidFill>
                <a:latin typeface="ไอติม"/>
              </a:rPr>
              <a:t>chẽ</a:t>
            </a:r>
            <a:r>
              <a:rPr lang="en-US" sz="4305" dirty="0" smtClean="0">
                <a:solidFill>
                  <a:srgbClr val="34A92F"/>
                </a:solidFill>
                <a:latin typeface="ไอติม"/>
              </a:rPr>
              <a:t> </a:t>
            </a:r>
            <a:r>
              <a:rPr lang="en-US" sz="4305" dirty="0" err="1" smtClean="0">
                <a:solidFill>
                  <a:srgbClr val="34A92F"/>
                </a:solidFill>
                <a:latin typeface="ไอติม"/>
              </a:rPr>
              <a:t>giữa</a:t>
            </a:r>
            <a:r>
              <a:rPr lang="en-US" sz="4305" dirty="0" smtClean="0">
                <a:solidFill>
                  <a:srgbClr val="34A92F"/>
                </a:solidFill>
                <a:latin typeface="ไอติม"/>
              </a:rPr>
              <a:t> con </a:t>
            </a:r>
            <a:r>
              <a:rPr lang="en-US" sz="4305" dirty="0" err="1" smtClean="0">
                <a:solidFill>
                  <a:srgbClr val="34A92F"/>
                </a:solidFill>
                <a:latin typeface="ไอติม"/>
              </a:rPr>
              <a:t>người</a:t>
            </a:r>
            <a:r>
              <a:rPr lang="en-US" sz="4305" dirty="0" smtClean="0">
                <a:solidFill>
                  <a:srgbClr val="34A92F"/>
                </a:solidFill>
                <a:latin typeface="ไอติม"/>
              </a:rPr>
              <a:t> </a:t>
            </a:r>
            <a:r>
              <a:rPr lang="en-US" sz="4305" dirty="0" err="1" smtClean="0">
                <a:solidFill>
                  <a:srgbClr val="34A92F"/>
                </a:solidFill>
                <a:latin typeface="ไอติม"/>
              </a:rPr>
              <a:t>và</a:t>
            </a:r>
            <a:r>
              <a:rPr lang="en-US" sz="4305" dirty="0" smtClean="0">
                <a:solidFill>
                  <a:srgbClr val="34A92F"/>
                </a:solidFill>
                <a:latin typeface="ไอติม"/>
              </a:rPr>
              <a:t> </a:t>
            </a:r>
            <a:r>
              <a:rPr lang="en-US" sz="4305" dirty="0" err="1" smtClean="0">
                <a:solidFill>
                  <a:srgbClr val="34A92F"/>
                </a:solidFill>
                <a:latin typeface="ไอติม"/>
              </a:rPr>
              <a:t>tự</a:t>
            </a:r>
            <a:r>
              <a:rPr lang="en-US" sz="4305" dirty="0" smtClean="0">
                <a:solidFill>
                  <a:srgbClr val="34A92F"/>
                </a:solidFill>
                <a:latin typeface="ไอติม"/>
              </a:rPr>
              <a:t> </a:t>
            </a:r>
            <a:r>
              <a:rPr lang="en-US" sz="4305" dirty="0" err="1" smtClean="0">
                <a:solidFill>
                  <a:srgbClr val="34A92F"/>
                </a:solidFill>
                <a:latin typeface="ไอติม"/>
              </a:rPr>
              <a:t>nhiên</a:t>
            </a:r>
            <a:r>
              <a:rPr lang="en-US" sz="4305" dirty="0" smtClean="0">
                <a:solidFill>
                  <a:srgbClr val="34A92F"/>
                </a:solidFill>
                <a:latin typeface="ไอติม"/>
              </a:rPr>
              <a:t>, </a:t>
            </a:r>
            <a:r>
              <a:rPr lang="en-US" sz="4305" dirty="0" err="1" smtClean="0">
                <a:solidFill>
                  <a:srgbClr val="34A92F"/>
                </a:solidFill>
                <a:latin typeface="ไอติม"/>
              </a:rPr>
              <a:t>kết</a:t>
            </a:r>
            <a:r>
              <a:rPr lang="en-US" sz="4305" dirty="0" smtClean="0">
                <a:solidFill>
                  <a:srgbClr val="34A92F"/>
                </a:solidFill>
                <a:latin typeface="ไอติม"/>
              </a:rPr>
              <a:t> </a:t>
            </a:r>
            <a:r>
              <a:rPr lang="en-US" sz="4305" dirty="0" err="1" smtClean="0">
                <a:solidFill>
                  <a:srgbClr val="34A92F"/>
                </a:solidFill>
                <a:latin typeface="ไอติม"/>
              </a:rPr>
              <a:t>luận</a:t>
            </a:r>
            <a:r>
              <a:rPr lang="en-US" sz="4305" dirty="0" smtClean="0">
                <a:solidFill>
                  <a:srgbClr val="34A92F"/>
                </a:solidFill>
                <a:latin typeface="ไอติม"/>
              </a:rPr>
              <a:t> </a:t>
            </a:r>
            <a:r>
              <a:rPr lang="en-US" sz="4305" dirty="0" err="1" smtClean="0">
                <a:solidFill>
                  <a:srgbClr val="34A92F"/>
                </a:solidFill>
                <a:latin typeface="ไอติม"/>
              </a:rPr>
              <a:t>nâng</a:t>
            </a:r>
            <a:r>
              <a:rPr lang="en-US" sz="4305" dirty="0" smtClean="0">
                <a:solidFill>
                  <a:srgbClr val="34A92F"/>
                </a:solidFill>
                <a:latin typeface="ไอติม"/>
              </a:rPr>
              <a:t> </a:t>
            </a:r>
            <a:r>
              <a:rPr lang="en-US" sz="4305" dirty="0" err="1" smtClean="0">
                <a:solidFill>
                  <a:srgbClr val="34A92F"/>
                </a:solidFill>
                <a:latin typeface="ไอติม"/>
              </a:rPr>
              <a:t>cao</a:t>
            </a:r>
            <a:r>
              <a:rPr lang="en-US" sz="4305" dirty="0" smtClean="0">
                <a:solidFill>
                  <a:srgbClr val="34A92F"/>
                </a:solidFill>
                <a:latin typeface="ไอติม"/>
              </a:rPr>
              <a:t> </a:t>
            </a:r>
            <a:r>
              <a:rPr lang="en-US" sz="4305" dirty="0" err="1" smtClean="0">
                <a:solidFill>
                  <a:srgbClr val="34A92F"/>
                </a:solidFill>
                <a:latin typeface="ไอติม"/>
              </a:rPr>
              <a:t>quan</a:t>
            </a:r>
            <a:r>
              <a:rPr lang="en-US" sz="4305" dirty="0" smtClean="0">
                <a:solidFill>
                  <a:srgbClr val="34A92F"/>
                </a:solidFill>
                <a:latin typeface="ไอติม"/>
              </a:rPr>
              <a:t> </a:t>
            </a:r>
            <a:r>
              <a:rPr lang="en-US" sz="4305" dirty="0" err="1" smtClean="0">
                <a:solidFill>
                  <a:srgbClr val="34A92F"/>
                </a:solidFill>
                <a:latin typeface="ไอติม"/>
              </a:rPr>
              <a:t>điểm</a:t>
            </a:r>
            <a:r>
              <a:rPr lang="en-US" sz="4305" dirty="0" smtClean="0">
                <a:solidFill>
                  <a:srgbClr val="34A92F"/>
                </a:solidFill>
                <a:latin typeface="ไอติม"/>
              </a:rPr>
              <a:t> </a:t>
            </a:r>
            <a:r>
              <a:rPr lang="en-US" sz="4305" dirty="0" err="1" smtClean="0">
                <a:solidFill>
                  <a:srgbClr val="34A92F"/>
                </a:solidFill>
                <a:latin typeface="ไอติม"/>
              </a:rPr>
              <a:t>chính</a:t>
            </a:r>
            <a:r>
              <a:rPr lang="en-US" sz="4305" dirty="0" smtClean="0">
                <a:solidFill>
                  <a:srgbClr val="34A92F"/>
                </a:solidFill>
                <a:latin typeface="ไอติม"/>
              </a:rPr>
              <a:t>: </a:t>
            </a:r>
            <a:r>
              <a:rPr lang="en-US" sz="4305" dirty="0" err="1" smtClean="0">
                <a:solidFill>
                  <a:srgbClr val="34A92F"/>
                </a:solidFill>
                <a:latin typeface="ไอติม"/>
              </a:rPr>
              <a:t>Chúng</a:t>
            </a:r>
            <a:r>
              <a:rPr lang="en-US" sz="4305" dirty="0" smtClean="0">
                <a:solidFill>
                  <a:srgbClr val="34A92F"/>
                </a:solidFill>
                <a:latin typeface="ไอติม"/>
              </a:rPr>
              <a:t> ta </a:t>
            </a:r>
            <a:r>
              <a:rPr lang="en-US" sz="4305" dirty="0" err="1" smtClean="0">
                <a:solidFill>
                  <a:srgbClr val="34A92F"/>
                </a:solidFill>
                <a:latin typeface="ไอติม"/>
              </a:rPr>
              <a:t>là</a:t>
            </a:r>
            <a:r>
              <a:rPr lang="en-US" sz="4305" dirty="0" smtClean="0">
                <a:solidFill>
                  <a:srgbClr val="34A92F"/>
                </a:solidFill>
                <a:latin typeface="ไอติม"/>
              </a:rPr>
              <a:t> </a:t>
            </a:r>
            <a:r>
              <a:rPr lang="en-US" sz="4305" dirty="0" err="1" smtClean="0">
                <a:solidFill>
                  <a:srgbClr val="34A92F"/>
                </a:solidFill>
                <a:latin typeface="ไอติม"/>
              </a:rPr>
              <a:t>một</a:t>
            </a:r>
            <a:r>
              <a:rPr lang="en-US" sz="4305" dirty="0" smtClean="0">
                <a:solidFill>
                  <a:srgbClr val="34A92F"/>
                </a:solidFill>
                <a:latin typeface="ไอติม"/>
              </a:rPr>
              <a:t> </a:t>
            </a:r>
            <a:r>
              <a:rPr lang="en-US" sz="4305" dirty="0" err="1" smtClean="0">
                <a:solidFill>
                  <a:srgbClr val="34A92F"/>
                </a:solidFill>
                <a:latin typeface="ไอติม"/>
              </a:rPr>
              <a:t>phần</a:t>
            </a:r>
            <a:r>
              <a:rPr lang="en-US" sz="4305" dirty="0" smtClean="0">
                <a:solidFill>
                  <a:srgbClr val="34A92F"/>
                </a:solidFill>
                <a:latin typeface="ไอติม"/>
              </a:rPr>
              <a:t> </a:t>
            </a:r>
            <a:r>
              <a:rPr lang="en-US" sz="4305" dirty="0" err="1" smtClean="0">
                <a:solidFill>
                  <a:srgbClr val="34A92F"/>
                </a:solidFill>
                <a:latin typeface="ไอติม"/>
              </a:rPr>
              <a:t>của</a:t>
            </a:r>
            <a:r>
              <a:rPr lang="en-US" sz="4305" dirty="0" smtClean="0">
                <a:solidFill>
                  <a:srgbClr val="34A92F"/>
                </a:solidFill>
                <a:latin typeface="ไอติม"/>
              </a:rPr>
              <a:t> </a:t>
            </a:r>
            <a:r>
              <a:rPr lang="en-US" sz="4305" dirty="0" err="1" smtClean="0">
                <a:solidFill>
                  <a:srgbClr val="34A92F"/>
                </a:solidFill>
                <a:latin typeface="ไอติม"/>
              </a:rPr>
              <a:t>tự</a:t>
            </a:r>
            <a:r>
              <a:rPr lang="en-US" sz="4305" dirty="0" smtClean="0">
                <a:solidFill>
                  <a:srgbClr val="34A92F"/>
                </a:solidFill>
                <a:latin typeface="ไอติม"/>
              </a:rPr>
              <a:t> </a:t>
            </a:r>
            <a:r>
              <a:rPr lang="en-US" sz="4305" dirty="0" err="1" smtClean="0">
                <a:solidFill>
                  <a:srgbClr val="34A92F"/>
                </a:solidFill>
                <a:latin typeface="ไอติม"/>
              </a:rPr>
              <a:t>nhiên</a:t>
            </a:r>
            <a:r>
              <a:rPr lang="en-US" sz="4305" dirty="0" smtClean="0">
                <a:solidFill>
                  <a:srgbClr val="34A92F"/>
                </a:solidFill>
                <a:latin typeface="ไอติม"/>
              </a:rPr>
              <a:t>. </a:t>
            </a:r>
            <a:r>
              <a:rPr lang="en-US" sz="4305" dirty="0" err="1" smtClean="0">
                <a:solidFill>
                  <a:srgbClr val="34A92F"/>
                </a:solidFill>
                <a:latin typeface="ไอติม"/>
              </a:rPr>
              <a:t>Tự</a:t>
            </a:r>
            <a:r>
              <a:rPr lang="en-US" sz="4305" dirty="0" smtClean="0">
                <a:solidFill>
                  <a:srgbClr val="34A92F"/>
                </a:solidFill>
                <a:latin typeface="ไอติม"/>
              </a:rPr>
              <a:t> </a:t>
            </a:r>
            <a:r>
              <a:rPr lang="en-US" sz="4305" dirty="0" err="1" smtClean="0">
                <a:solidFill>
                  <a:srgbClr val="34A92F"/>
                </a:solidFill>
                <a:latin typeface="ไอติม"/>
              </a:rPr>
              <a:t>nhiên</a:t>
            </a:r>
            <a:r>
              <a:rPr lang="en-US" sz="4305" dirty="0" smtClean="0">
                <a:solidFill>
                  <a:srgbClr val="34A92F"/>
                </a:solidFill>
                <a:latin typeface="ไอติม"/>
              </a:rPr>
              <a:t> </a:t>
            </a:r>
            <a:r>
              <a:rPr lang="en-US" sz="4305" dirty="0" err="1" smtClean="0">
                <a:solidFill>
                  <a:srgbClr val="34A92F"/>
                </a:solidFill>
                <a:latin typeface="ไอติม"/>
              </a:rPr>
              <a:t>là</a:t>
            </a:r>
            <a:r>
              <a:rPr lang="en-US" sz="4305" dirty="0" smtClean="0">
                <a:solidFill>
                  <a:srgbClr val="34A92F"/>
                </a:solidFill>
                <a:latin typeface="ไอติม"/>
              </a:rPr>
              <a:t> </a:t>
            </a:r>
            <a:r>
              <a:rPr lang="en-US" sz="4305" dirty="0" err="1" smtClean="0">
                <a:solidFill>
                  <a:srgbClr val="34A92F"/>
                </a:solidFill>
                <a:latin typeface="ไอติม"/>
              </a:rPr>
              <a:t>nhà</a:t>
            </a:r>
            <a:r>
              <a:rPr lang="en-US" sz="4305" dirty="0" smtClean="0">
                <a:solidFill>
                  <a:srgbClr val="34A92F"/>
                </a:solidFill>
                <a:latin typeface="ไอติม"/>
              </a:rPr>
              <a:t> </a:t>
            </a:r>
            <a:r>
              <a:rPr lang="en-US" sz="4305" dirty="0" err="1" smtClean="0">
                <a:solidFill>
                  <a:srgbClr val="34A92F"/>
                </a:solidFill>
                <a:latin typeface="ไอติม"/>
              </a:rPr>
              <a:t>của</a:t>
            </a:r>
            <a:r>
              <a:rPr lang="en-US" sz="4305" dirty="0" smtClean="0">
                <a:solidFill>
                  <a:srgbClr val="34A92F"/>
                </a:solidFill>
                <a:latin typeface="ไอติม"/>
              </a:rPr>
              <a:t> </a:t>
            </a:r>
            <a:r>
              <a:rPr lang="en-US" sz="4305" dirty="0" err="1" smtClean="0">
                <a:solidFill>
                  <a:srgbClr val="34A92F"/>
                </a:solidFill>
                <a:latin typeface="ไอติม"/>
              </a:rPr>
              <a:t>chúng</a:t>
            </a:r>
            <a:r>
              <a:rPr lang="en-US" sz="4305" dirty="0" smtClean="0">
                <a:solidFill>
                  <a:srgbClr val="34A92F"/>
                </a:solidFill>
                <a:latin typeface="ไอติม"/>
              </a:rPr>
              <a:t> ta </a:t>
            </a:r>
            <a:endParaRPr lang="en-US" sz="4305" dirty="0">
              <a:solidFill>
                <a:srgbClr val="34A92F"/>
              </a:solidFill>
              <a:latin typeface="ไอติม"/>
            </a:endParaRPr>
          </a:p>
        </p:txBody>
      </p:sp>
      <p:sp>
        <p:nvSpPr>
          <p:cNvPr id="4" name="TextBox 4"/>
          <p:cNvSpPr txBox="1"/>
          <p:nvPr/>
        </p:nvSpPr>
        <p:spPr>
          <a:xfrm>
            <a:off x="190933" y="3846194"/>
            <a:ext cx="17906135" cy="6113856"/>
          </a:xfrm>
          <a:prstGeom prst="rect">
            <a:avLst/>
          </a:prstGeom>
        </p:spPr>
        <p:txBody>
          <a:bodyPr lIns="0" tIns="0" rIns="0" bIns="0" rtlCol="0" anchor="t">
            <a:spAutoFit/>
          </a:bodyPr>
          <a:lstStyle/>
          <a:p>
            <a:pPr>
              <a:lnSpc>
                <a:spcPts val="4846"/>
              </a:lnSpc>
            </a:pPr>
            <a:r>
              <a:rPr lang="en-US" sz="4405" dirty="0">
                <a:solidFill>
                  <a:srgbClr val="000000"/>
                </a:solidFill>
                <a:latin typeface="ไอติม"/>
              </a:rPr>
              <a:t>- Ai </a:t>
            </a:r>
            <a:r>
              <a:rPr lang="en-US" sz="4405" dirty="0" err="1">
                <a:solidFill>
                  <a:srgbClr val="000000"/>
                </a:solidFill>
                <a:latin typeface="ไอติม"/>
              </a:rPr>
              <a:t>mà</a:t>
            </a:r>
            <a:r>
              <a:rPr lang="en-US" sz="4405" dirty="0">
                <a:solidFill>
                  <a:srgbClr val="000000"/>
                </a:solidFill>
                <a:latin typeface="ไอติม"/>
              </a:rPr>
              <a:t> </a:t>
            </a:r>
            <a:r>
              <a:rPr lang="en-US" sz="4405" dirty="0" err="1">
                <a:solidFill>
                  <a:srgbClr val="000000"/>
                </a:solidFill>
                <a:latin typeface="ไอติม"/>
              </a:rPr>
              <a:t>biết</a:t>
            </a:r>
            <a:r>
              <a:rPr lang="en-US" sz="4405" dirty="0">
                <a:solidFill>
                  <a:srgbClr val="000000"/>
                </a:solidFill>
                <a:latin typeface="ไอติม"/>
              </a:rPr>
              <a:t> </a:t>
            </a:r>
            <a:r>
              <a:rPr lang="en-US" sz="4405" dirty="0" err="1">
                <a:solidFill>
                  <a:srgbClr val="000000"/>
                </a:solidFill>
                <a:latin typeface="ไอติม"/>
              </a:rPr>
              <a:t>rằng</a:t>
            </a:r>
            <a:r>
              <a:rPr lang="en-US" sz="4405" dirty="0">
                <a:solidFill>
                  <a:srgbClr val="000000"/>
                </a:solidFill>
                <a:latin typeface="ไอติม"/>
              </a:rPr>
              <a:t> </a:t>
            </a:r>
            <a:r>
              <a:rPr lang="en-US" sz="4405" dirty="0" err="1">
                <a:solidFill>
                  <a:srgbClr val="000000"/>
                </a:solidFill>
                <a:latin typeface="ไอติม"/>
              </a:rPr>
              <a:t>còn</a:t>
            </a:r>
            <a:r>
              <a:rPr lang="en-US" sz="4405" dirty="0">
                <a:solidFill>
                  <a:srgbClr val="000000"/>
                </a:solidFill>
                <a:latin typeface="ไอติม"/>
              </a:rPr>
              <a:t> </a:t>
            </a:r>
            <a:r>
              <a:rPr lang="en-US" sz="4405" dirty="0" err="1">
                <a:solidFill>
                  <a:srgbClr val="000000"/>
                </a:solidFill>
                <a:latin typeface="ไอติม"/>
              </a:rPr>
              <a:t>tồn</a:t>
            </a:r>
            <a:r>
              <a:rPr lang="en-US" sz="4405" dirty="0">
                <a:solidFill>
                  <a:srgbClr val="000000"/>
                </a:solidFill>
                <a:latin typeface="ไอติม"/>
              </a:rPr>
              <a:t> </a:t>
            </a:r>
            <a:r>
              <a:rPr lang="en-US" sz="4405" dirty="0" err="1">
                <a:solidFill>
                  <a:srgbClr val="000000"/>
                </a:solidFill>
                <a:latin typeface="ไอติม"/>
              </a:rPr>
              <a:t>tại</a:t>
            </a:r>
            <a:r>
              <a:rPr lang="en-US" sz="4405" dirty="0">
                <a:solidFill>
                  <a:srgbClr val="000000"/>
                </a:solidFill>
                <a:latin typeface="ไอติม"/>
              </a:rPr>
              <a:t> </a:t>
            </a:r>
            <a:r>
              <a:rPr lang="en-US" sz="4405" dirty="0" err="1">
                <a:solidFill>
                  <a:srgbClr val="000000"/>
                </a:solidFill>
                <a:latin typeface="ไอติม"/>
              </a:rPr>
              <a:t>bao</a:t>
            </a:r>
            <a:r>
              <a:rPr lang="en-US" sz="4405" dirty="0">
                <a:solidFill>
                  <a:srgbClr val="000000"/>
                </a:solidFill>
                <a:latin typeface="ไอติม"/>
              </a:rPr>
              <a:t> </a:t>
            </a:r>
            <a:r>
              <a:rPr lang="en-US" sz="4405" dirty="0" err="1">
                <a:solidFill>
                  <a:srgbClr val="000000"/>
                </a:solidFill>
                <a:latin typeface="ไอติม"/>
              </a:rPr>
              <a:t>nhiêu</a:t>
            </a:r>
            <a:r>
              <a:rPr lang="en-US" sz="4405" dirty="0">
                <a:solidFill>
                  <a:srgbClr val="000000"/>
                </a:solidFill>
                <a:latin typeface="ไอติม"/>
              </a:rPr>
              <a:t> ... </a:t>
            </a:r>
            <a:r>
              <a:rPr lang="en-US" sz="4405" dirty="0" err="1">
                <a:solidFill>
                  <a:srgbClr val="000000"/>
                </a:solidFill>
                <a:latin typeface="ไอติม"/>
              </a:rPr>
              <a:t>mà</a:t>
            </a:r>
            <a:r>
              <a:rPr lang="en-US" sz="4405" dirty="0">
                <a:solidFill>
                  <a:srgbClr val="000000"/>
                </a:solidFill>
                <a:latin typeface="ไอติม"/>
              </a:rPr>
              <a:t> </a:t>
            </a:r>
            <a:r>
              <a:rPr lang="en-US" sz="4405" dirty="0" err="1">
                <a:solidFill>
                  <a:srgbClr val="000000"/>
                </a:solidFill>
                <a:latin typeface="ไอติม"/>
              </a:rPr>
              <a:t>có</a:t>
            </a:r>
            <a:r>
              <a:rPr lang="en-US" sz="4405" dirty="0">
                <a:solidFill>
                  <a:srgbClr val="000000"/>
                </a:solidFill>
                <a:latin typeface="ไอติม"/>
              </a:rPr>
              <a:t> </a:t>
            </a:r>
            <a:r>
              <a:rPr lang="en-US" sz="4405" dirty="0" err="1">
                <a:solidFill>
                  <a:srgbClr val="000000"/>
                </a:solidFill>
                <a:latin typeface="ไอติม"/>
              </a:rPr>
              <a:t>lẽ</a:t>
            </a:r>
            <a:r>
              <a:rPr lang="en-US" sz="4405" dirty="0">
                <a:solidFill>
                  <a:srgbClr val="000000"/>
                </a:solidFill>
                <a:latin typeface="ไอติม"/>
              </a:rPr>
              <a:t> </a:t>
            </a:r>
            <a:r>
              <a:rPr lang="en-US" sz="4405" dirty="0" err="1">
                <a:solidFill>
                  <a:srgbClr val="000000"/>
                </a:solidFill>
                <a:latin typeface="ไอติม"/>
              </a:rPr>
              <a:t>chúng</a:t>
            </a:r>
            <a:r>
              <a:rPr lang="en-US" sz="4405" dirty="0">
                <a:solidFill>
                  <a:srgbClr val="000000"/>
                </a:solidFill>
                <a:latin typeface="ไอติม"/>
              </a:rPr>
              <a:t> ta </a:t>
            </a:r>
            <a:r>
              <a:rPr lang="en-US" sz="4405" dirty="0" err="1">
                <a:solidFill>
                  <a:srgbClr val="000000"/>
                </a:solidFill>
                <a:latin typeface="ไอติม"/>
              </a:rPr>
              <a:t>không</a:t>
            </a:r>
            <a:r>
              <a:rPr lang="en-US" sz="4405" dirty="0">
                <a:solidFill>
                  <a:srgbClr val="000000"/>
                </a:solidFill>
                <a:latin typeface="ไอติม"/>
              </a:rPr>
              <a:t> </a:t>
            </a:r>
            <a:r>
              <a:rPr lang="en-US" sz="4405" dirty="0" err="1">
                <a:solidFill>
                  <a:srgbClr val="000000"/>
                </a:solidFill>
                <a:latin typeface="ไอติม"/>
              </a:rPr>
              <a:t>thể</a:t>
            </a:r>
            <a:r>
              <a:rPr lang="en-US" sz="4405" dirty="0">
                <a:solidFill>
                  <a:srgbClr val="000000"/>
                </a:solidFill>
                <a:latin typeface="ไอติม"/>
              </a:rPr>
              <a:t> </a:t>
            </a:r>
            <a:r>
              <a:rPr lang="en-US" sz="4405" dirty="0" err="1">
                <a:solidFill>
                  <a:srgbClr val="000000"/>
                </a:solidFill>
                <a:latin typeface="ไอติม"/>
              </a:rPr>
              <a:t>hình</a:t>
            </a:r>
            <a:r>
              <a:rPr lang="en-US" sz="4405" dirty="0">
                <a:solidFill>
                  <a:srgbClr val="000000"/>
                </a:solidFill>
                <a:latin typeface="ไอติม"/>
              </a:rPr>
              <a:t> dung </a:t>
            </a:r>
            <a:r>
              <a:rPr lang="en-US" sz="4405" dirty="0" err="1">
                <a:solidFill>
                  <a:srgbClr val="000000"/>
                </a:solidFill>
                <a:latin typeface="ไอติม"/>
              </a:rPr>
              <a:t>nổi</a:t>
            </a:r>
            <a:r>
              <a:rPr lang="en-US" sz="4405" dirty="0">
                <a:solidFill>
                  <a:srgbClr val="000000"/>
                </a:solidFill>
                <a:latin typeface="ไอติม"/>
              </a:rPr>
              <a:t>, </a:t>
            </a:r>
            <a:r>
              <a:rPr lang="en-US" sz="4405" dirty="0" err="1">
                <a:solidFill>
                  <a:srgbClr val="000000"/>
                </a:solidFill>
                <a:latin typeface="ไอติม"/>
              </a:rPr>
              <a:t>trong</a:t>
            </a:r>
            <a:r>
              <a:rPr lang="en-US" sz="4405" dirty="0">
                <a:solidFill>
                  <a:srgbClr val="000000"/>
                </a:solidFill>
                <a:latin typeface="ไอติม"/>
              </a:rPr>
              <a:t> </a:t>
            </a:r>
            <a:r>
              <a:rPr lang="en-US" sz="4405" dirty="0" err="1">
                <a:solidFill>
                  <a:srgbClr val="000000"/>
                </a:solidFill>
                <a:latin typeface="ไอติม"/>
              </a:rPr>
              <a:t>những</a:t>
            </a:r>
            <a:r>
              <a:rPr lang="en-US" sz="4405" dirty="0">
                <a:solidFill>
                  <a:srgbClr val="000000"/>
                </a:solidFill>
                <a:latin typeface="ไอติม"/>
              </a:rPr>
              <a:t> </a:t>
            </a:r>
            <a:r>
              <a:rPr lang="en-US" sz="4405" dirty="0" err="1">
                <a:solidFill>
                  <a:srgbClr val="000000"/>
                </a:solidFill>
                <a:latin typeface="ไอติม"/>
              </a:rPr>
              <a:t>khoảng</a:t>
            </a:r>
            <a:r>
              <a:rPr lang="en-US" sz="4405" dirty="0">
                <a:solidFill>
                  <a:srgbClr val="000000"/>
                </a:solidFill>
                <a:latin typeface="ไอติม"/>
              </a:rPr>
              <a:t> </a:t>
            </a:r>
            <a:r>
              <a:rPr lang="en-US" sz="4405" dirty="0" err="1">
                <a:solidFill>
                  <a:srgbClr val="000000"/>
                </a:solidFill>
                <a:latin typeface="ไอติม"/>
              </a:rPr>
              <a:t>không</a:t>
            </a:r>
            <a:r>
              <a:rPr lang="en-US" sz="4405" dirty="0">
                <a:solidFill>
                  <a:srgbClr val="000000"/>
                </a:solidFill>
                <a:latin typeface="ไอติม"/>
              </a:rPr>
              <a:t> </a:t>
            </a:r>
            <a:r>
              <a:rPr lang="en-US" sz="4405" dirty="0" err="1">
                <a:solidFill>
                  <a:srgbClr val="000000"/>
                </a:solidFill>
                <a:latin typeface="ไอติม"/>
              </a:rPr>
              <a:t>vô</a:t>
            </a:r>
            <a:r>
              <a:rPr lang="en-US" sz="4405" dirty="0">
                <a:solidFill>
                  <a:srgbClr val="000000"/>
                </a:solidFill>
                <a:latin typeface="ไอติม"/>
              </a:rPr>
              <a:t> </a:t>
            </a:r>
            <a:r>
              <a:rPr lang="en-US" sz="4405" dirty="0" err="1">
                <a:solidFill>
                  <a:srgbClr val="000000"/>
                </a:solidFill>
                <a:latin typeface="ไอติม"/>
              </a:rPr>
              <a:t>tận</a:t>
            </a:r>
            <a:r>
              <a:rPr lang="en-US" sz="4405" dirty="0">
                <a:solidFill>
                  <a:srgbClr val="000000"/>
                </a:solidFill>
                <a:latin typeface="ไอติม"/>
              </a:rPr>
              <a:t> </a:t>
            </a:r>
            <a:r>
              <a:rPr lang="en-US" sz="4405" dirty="0" err="1">
                <a:solidFill>
                  <a:srgbClr val="000000"/>
                </a:solidFill>
                <a:latin typeface="ไอติม"/>
              </a:rPr>
              <a:t>của</a:t>
            </a:r>
            <a:r>
              <a:rPr lang="en-US" sz="4405" dirty="0">
                <a:solidFill>
                  <a:srgbClr val="000000"/>
                </a:solidFill>
                <a:latin typeface="ไอติม"/>
              </a:rPr>
              <a:t> </a:t>
            </a:r>
            <a:r>
              <a:rPr lang="en-US" sz="4405" dirty="0" err="1">
                <a:solidFill>
                  <a:srgbClr val="000000"/>
                </a:solidFill>
                <a:latin typeface="ไอติม"/>
              </a:rPr>
              <a:t>vũ</a:t>
            </a:r>
            <a:r>
              <a:rPr lang="en-US" sz="4405" dirty="0">
                <a:solidFill>
                  <a:srgbClr val="000000"/>
                </a:solidFill>
                <a:latin typeface="ไอติม"/>
              </a:rPr>
              <a:t> </a:t>
            </a:r>
            <a:r>
              <a:rPr lang="en-US" sz="4405" dirty="0" err="1">
                <a:solidFill>
                  <a:srgbClr val="000000"/>
                </a:solidFill>
                <a:latin typeface="ไอติม"/>
              </a:rPr>
              <a:t>trụ</a:t>
            </a:r>
            <a:r>
              <a:rPr lang="en-US" sz="4405" dirty="0">
                <a:solidFill>
                  <a:srgbClr val="000000"/>
                </a:solidFill>
                <a:latin typeface="ไอติม"/>
              </a:rPr>
              <a:t>; </a:t>
            </a:r>
            <a:r>
              <a:rPr lang="en-US" sz="4405" dirty="0" err="1">
                <a:solidFill>
                  <a:srgbClr val="000000"/>
                </a:solidFill>
                <a:latin typeface="ไอติม"/>
              </a:rPr>
              <a:t>đại</a:t>
            </a:r>
            <a:r>
              <a:rPr lang="en-US" sz="4405" dirty="0">
                <a:solidFill>
                  <a:srgbClr val="000000"/>
                </a:solidFill>
                <a:latin typeface="ไอติม"/>
              </a:rPr>
              <a:t> </a:t>
            </a:r>
            <a:r>
              <a:rPr lang="en-US" sz="4405" dirty="0" err="1">
                <a:solidFill>
                  <a:srgbClr val="000000"/>
                </a:solidFill>
                <a:latin typeface="ไอติม"/>
              </a:rPr>
              <a:t>dương</a:t>
            </a:r>
            <a:r>
              <a:rPr lang="en-US" sz="4405" dirty="0">
                <a:solidFill>
                  <a:srgbClr val="000000"/>
                </a:solidFill>
                <a:latin typeface="ไอติม"/>
              </a:rPr>
              <a:t> </a:t>
            </a:r>
            <a:r>
              <a:rPr lang="en-US" sz="4405" dirty="0" err="1">
                <a:solidFill>
                  <a:srgbClr val="000000"/>
                </a:solidFill>
                <a:latin typeface="ไอติม"/>
              </a:rPr>
              <a:t>mênh</a:t>
            </a:r>
            <a:r>
              <a:rPr lang="en-US" sz="4405" dirty="0">
                <a:solidFill>
                  <a:srgbClr val="000000"/>
                </a:solidFill>
                <a:latin typeface="ไอติม"/>
              </a:rPr>
              <a:t> </a:t>
            </a:r>
            <a:r>
              <a:rPr lang="en-US" sz="4405" dirty="0" err="1">
                <a:solidFill>
                  <a:srgbClr val="000000"/>
                </a:solidFill>
                <a:latin typeface="ไอติม"/>
              </a:rPr>
              <a:t>mông</a:t>
            </a:r>
            <a:r>
              <a:rPr lang="en-US" sz="4405" dirty="0">
                <a:solidFill>
                  <a:srgbClr val="000000"/>
                </a:solidFill>
                <a:latin typeface="ไอติม"/>
              </a:rPr>
              <a:t> </a:t>
            </a:r>
            <a:r>
              <a:rPr lang="en-US" sz="4405" dirty="0" err="1">
                <a:solidFill>
                  <a:srgbClr val="000000"/>
                </a:solidFill>
                <a:latin typeface="ไอติม"/>
              </a:rPr>
              <a:t>những</a:t>
            </a:r>
            <a:r>
              <a:rPr lang="en-US" sz="4405" dirty="0">
                <a:solidFill>
                  <a:srgbClr val="000000"/>
                </a:solidFill>
                <a:latin typeface="ไอติม"/>
              </a:rPr>
              <a:t> </a:t>
            </a:r>
            <a:r>
              <a:rPr lang="en-US" sz="4405" dirty="0" err="1">
                <a:solidFill>
                  <a:srgbClr val="000000"/>
                </a:solidFill>
                <a:latin typeface="ไอติม"/>
              </a:rPr>
              <a:t>gì</a:t>
            </a:r>
            <a:r>
              <a:rPr lang="en-US" sz="4405" dirty="0">
                <a:solidFill>
                  <a:srgbClr val="000000"/>
                </a:solidFill>
                <a:latin typeface="ไอติม"/>
              </a:rPr>
              <a:t> </a:t>
            </a:r>
            <a:r>
              <a:rPr lang="en-US" sz="4405" dirty="0" err="1">
                <a:solidFill>
                  <a:srgbClr val="000000"/>
                </a:solidFill>
                <a:latin typeface="ไอติม"/>
              </a:rPr>
              <a:t>chưa</a:t>
            </a:r>
            <a:r>
              <a:rPr lang="en-US" sz="4405" dirty="0">
                <a:solidFill>
                  <a:srgbClr val="000000"/>
                </a:solidFill>
                <a:latin typeface="ไอติม"/>
              </a:rPr>
              <a:t> </a:t>
            </a:r>
            <a:r>
              <a:rPr lang="en-US" sz="4405" dirty="0" err="1">
                <a:solidFill>
                  <a:srgbClr val="000000"/>
                </a:solidFill>
                <a:latin typeface="ไอติม"/>
              </a:rPr>
              <a:t>biết</a:t>
            </a:r>
            <a:r>
              <a:rPr lang="en-US" sz="4405" dirty="0">
                <a:solidFill>
                  <a:srgbClr val="000000"/>
                </a:solidFill>
                <a:latin typeface="ไอติม"/>
              </a:rPr>
              <a:t>, </a:t>
            </a:r>
            <a:r>
              <a:rPr lang="en-US" sz="4405" dirty="0" err="1">
                <a:solidFill>
                  <a:srgbClr val="000000"/>
                </a:solidFill>
                <a:latin typeface="ไอติม"/>
              </a:rPr>
              <a:t>rực</a:t>
            </a:r>
            <a:r>
              <a:rPr lang="en-US" sz="4405" dirty="0">
                <a:solidFill>
                  <a:srgbClr val="000000"/>
                </a:solidFill>
                <a:latin typeface="ไอติม"/>
              </a:rPr>
              <a:t> </a:t>
            </a:r>
            <a:r>
              <a:rPr lang="en-US" sz="4405" dirty="0" err="1">
                <a:solidFill>
                  <a:srgbClr val="000000"/>
                </a:solidFill>
                <a:latin typeface="ไอติม"/>
              </a:rPr>
              <a:t>sáng</a:t>
            </a:r>
            <a:r>
              <a:rPr lang="en-US" sz="4405" dirty="0">
                <a:solidFill>
                  <a:srgbClr val="000000"/>
                </a:solidFill>
                <a:latin typeface="ไอติม"/>
              </a:rPr>
              <a:t> </a:t>
            </a:r>
            <a:r>
              <a:rPr lang="en-US" sz="4405" dirty="0" err="1">
                <a:solidFill>
                  <a:srgbClr val="000000"/>
                </a:solidFill>
                <a:latin typeface="ไอติม"/>
              </a:rPr>
              <a:t>lên</a:t>
            </a:r>
            <a:r>
              <a:rPr lang="en-US" sz="4405" dirty="0">
                <a:solidFill>
                  <a:srgbClr val="000000"/>
                </a:solidFill>
                <a:latin typeface="ไอติม"/>
              </a:rPr>
              <a:t> </a:t>
            </a:r>
            <a:r>
              <a:rPr lang="en-US" sz="4405" dirty="0" err="1">
                <a:solidFill>
                  <a:srgbClr val="000000"/>
                </a:solidFill>
                <a:latin typeface="ไอติม"/>
              </a:rPr>
              <a:t>vầng</a:t>
            </a:r>
            <a:r>
              <a:rPr lang="en-US" sz="4405" dirty="0">
                <a:solidFill>
                  <a:srgbClr val="000000"/>
                </a:solidFill>
                <a:latin typeface="ไอติม"/>
              </a:rPr>
              <a:t> </a:t>
            </a:r>
            <a:r>
              <a:rPr lang="en-US" sz="4405" dirty="0" err="1">
                <a:solidFill>
                  <a:srgbClr val="000000"/>
                </a:solidFill>
                <a:latin typeface="ไอติม"/>
              </a:rPr>
              <a:t>hào</a:t>
            </a:r>
            <a:r>
              <a:rPr lang="en-US" sz="4405" dirty="0">
                <a:solidFill>
                  <a:srgbClr val="000000"/>
                </a:solidFill>
                <a:latin typeface="ไอติม"/>
              </a:rPr>
              <a:t> </a:t>
            </a:r>
            <a:r>
              <a:rPr lang="en-US" sz="4405" dirty="0" err="1">
                <a:solidFill>
                  <a:srgbClr val="000000"/>
                </a:solidFill>
                <a:latin typeface="ไอติม"/>
              </a:rPr>
              <a:t>quang</a:t>
            </a:r>
            <a:r>
              <a:rPr lang="en-US" sz="4405" dirty="0">
                <a:solidFill>
                  <a:srgbClr val="000000"/>
                </a:solidFill>
                <a:latin typeface="ไอติม"/>
              </a:rPr>
              <a:t> </a:t>
            </a:r>
            <a:r>
              <a:rPr lang="en-US" sz="4405" dirty="0" err="1">
                <a:solidFill>
                  <a:srgbClr val="000000"/>
                </a:solidFill>
                <a:latin typeface="ไอติม"/>
              </a:rPr>
              <a:t>của</a:t>
            </a:r>
            <a:r>
              <a:rPr lang="en-US" sz="4405" dirty="0">
                <a:solidFill>
                  <a:srgbClr val="000000"/>
                </a:solidFill>
                <a:latin typeface="ไอติม"/>
              </a:rPr>
              <a:t> </a:t>
            </a:r>
            <a:r>
              <a:rPr lang="en-US" sz="4405" dirty="0" err="1">
                <a:solidFill>
                  <a:srgbClr val="000000"/>
                </a:solidFill>
                <a:latin typeface="ไอติม"/>
              </a:rPr>
              <a:t>sự</a:t>
            </a:r>
            <a:r>
              <a:rPr lang="en-US" sz="4405" dirty="0">
                <a:solidFill>
                  <a:srgbClr val="000000"/>
                </a:solidFill>
                <a:latin typeface="ไอติม"/>
              </a:rPr>
              <a:t> </a:t>
            </a:r>
            <a:r>
              <a:rPr lang="en-US" sz="4405" dirty="0" err="1">
                <a:solidFill>
                  <a:srgbClr val="000000"/>
                </a:solidFill>
                <a:latin typeface="ไอติม"/>
              </a:rPr>
              <a:t>huyền</a:t>
            </a:r>
            <a:r>
              <a:rPr lang="en-US" sz="4405" dirty="0">
                <a:solidFill>
                  <a:srgbClr val="000000"/>
                </a:solidFill>
                <a:latin typeface="ไอติม"/>
              </a:rPr>
              <a:t> </a:t>
            </a:r>
            <a:r>
              <a:rPr lang="en-US" sz="4405" dirty="0" err="1">
                <a:solidFill>
                  <a:srgbClr val="000000"/>
                </a:solidFill>
                <a:latin typeface="ไอติม"/>
              </a:rPr>
              <a:t>bí</a:t>
            </a:r>
            <a:endParaRPr lang="en-US" sz="4405" dirty="0">
              <a:solidFill>
                <a:srgbClr val="000000"/>
              </a:solidFill>
              <a:latin typeface="ไอติม"/>
            </a:endParaRPr>
          </a:p>
          <a:p>
            <a:pPr>
              <a:lnSpc>
                <a:spcPts val="4846"/>
              </a:lnSpc>
            </a:pPr>
            <a:r>
              <a:rPr lang="en-US" sz="4405" dirty="0">
                <a:solidFill>
                  <a:srgbClr val="34A92F"/>
                </a:solidFill>
                <a:latin typeface="ไอติม"/>
              </a:rPr>
              <a:t>+  </a:t>
            </a:r>
            <a:r>
              <a:rPr lang="en-US" sz="4405" dirty="0" err="1">
                <a:solidFill>
                  <a:srgbClr val="34A92F"/>
                </a:solidFill>
                <a:latin typeface="ไอติม"/>
              </a:rPr>
              <a:t>ẩn</a:t>
            </a:r>
            <a:r>
              <a:rPr lang="en-US" sz="4405" dirty="0">
                <a:solidFill>
                  <a:srgbClr val="34A92F"/>
                </a:solidFill>
                <a:latin typeface="ไอติม"/>
              </a:rPr>
              <a:t> </a:t>
            </a:r>
            <a:r>
              <a:rPr lang="en-US" sz="4405" dirty="0" err="1">
                <a:solidFill>
                  <a:srgbClr val="34A92F"/>
                </a:solidFill>
                <a:latin typeface="ไอติม"/>
              </a:rPr>
              <a:t>dụ</a:t>
            </a:r>
            <a:r>
              <a:rPr lang="en-US" sz="4405" dirty="0">
                <a:solidFill>
                  <a:srgbClr val="34A92F"/>
                </a:solidFill>
                <a:latin typeface="ไอติม"/>
              </a:rPr>
              <a:t> =&gt; </a:t>
            </a:r>
            <a:r>
              <a:rPr lang="en-US" sz="4405" dirty="0" err="1">
                <a:solidFill>
                  <a:srgbClr val="34A92F"/>
                </a:solidFill>
                <a:latin typeface="ไอติม"/>
              </a:rPr>
              <a:t>những</a:t>
            </a:r>
            <a:r>
              <a:rPr lang="en-US" sz="4405" dirty="0">
                <a:solidFill>
                  <a:srgbClr val="34A92F"/>
                </a:solidFill>
                <a:latin typeface="ไอติม"/>
              </a:rPr>
              <a:t> </a:t>
            </a:r>
            <a:r>
              <a:rPr lang="en-US" sz="4405" dirty="0" err="1">
                <a:solidFill>
                  <a:srgbClr val="34A92F"/>
                </a:solidFill>
                <a:latin typeface="ไอติม"/>
              </a:rPr>
              <a:t>gì</a:t>
            </a:r>
            <a:r>
              <a:rPr lang="en-US" sz="4405" dirty="0">
                <a:solidFill>
                  <a:srgbClr val="34A92F"/>
                </a:solidFill>
                <a:latin typeface="ไอติม"/>
              </a:rPr>
              <a:t> </a:t>
            </a:r>
            <a:r>
              <a:rPr lang="en-US" sz="4405" dirty="0" err="1">
                <a:solidFill>
                  <a:srgbClr val="34A92F"/>
                </a:solidFill>
                <a:latin typeface="ไอติม"/>
              </a:rPr>
              <a:t>chúng</a:t>
            </a:r>
            <a:r>
              <a:rPr lang="en-US" sz="4405" dirty="0">
                <a:solidFill>
                  <a:srgbClr val="34A92F"/>
                </a:solidFill>
                <a:latin typeface="ไอติม"/>
              </a:rPr>
              <a:t> ta </a:t>
            </a:r>
            <a:r>
              <a:rPr lang="en-US" sz="4405" dirty="0" err="1">
                <a:solidFill>
                  <a:srgbClr val="34A92F"/>
                </a:solidFill>
                <a:latin typeface="ไอติม"/>
              </a:rPr>
              <a:t>biết</a:t>
            </a:r>
            <a:r>
              <a:rPr lang="en-US" sz="4405" dirty="0">
                <a:solidFill>
                  <a:srgbClr val="34A92F"/>
                </a:solidFill>
                <a:latin typeface="ไอติม"/>
              </a:rPr>
              <a:t> </a:t>
            </a:r>
            <a:r>
              <a:rPr lang="en-US" sz="4405" dirty="0" err="1">
                <a:solidFill>
                  <a:srgbClr val="34A92F"/>
                </a:solidFill>
                <a:latin typeface="ไอติม"/>
              </a:rPr>
              <a:t>là</a:t>
            </a:r>
            <a:r>
              <a:rPr lang="en-US" sz="4405" dirty="0">
                <a:solidFill>
                  <a:srgbClr val="34A92F"/>
                </a:solidFill>
                <a:latin typeface="ไอติม"/>
              </a:rPr>
              <a:t> </a:t>
            </a:r>
            <a:r>
              <a:rPr lang="en-US" sz="4405" dirty="0" err="1">
                <a:solidFill>
                  <a:srgbClr val="34A92F"/>
                </a:solidFill>
                <a:latin typeface="ไอติม"/>
              </a:rPr>
              <a:t>rất</a:t>
            </a:r>
            <a:r>
              <a:rPr lang="en-US" sz="4405" dirty="0">
                <a:solidFill>
                  <a:srgbClr val="34A92F"/>
                </a:solidFill>
                <a:latin typeface="ไอติม"/>
              </a:rPr>
              <a:t> </a:t>
            </a:r>
            <a:r>
              <a:rPr lang="en-US" sz="4405" dirty="0" err="1">
                <a:solidFill>
                  <a:srgbClr val="34A92F"/>
                </a:solidFill>
                <a:latin typeface="ไอติม"/>
              </a:rPr>
              <a:t>nhỏ</a:t>
            </a:r>
            <a:r>
              <a:rPr lang="en-US" sz="4405" dirty="0">
                <a:solidFill>
                  <a:srgbClr val="34A92F"/>
                </a:solidFill>
                <a:latin typeface="ไอติม"/>
              </a:rPr>
              <a:t> </a:t>
            </a:r>
            <a:r>
              <a:rPr lang="en-US" sz="4405" dirty="0" err="1">
                <a:solidFill>
                  <a:srgbClr val="34A92F"/>
                </a:solidFill>
                <a:latin typeface="ไอติม"/>
              </a:rPr>
              <a:t>bé</a:t>
            </a:r>
            <a:r>
              <a:rPr lang="en-US" sz="4405" dirty="0">
                <a:solidFill>
                  <a:srgbClr val="34A92F"/>
                </a:solidFill>
                <a:latin typeface="ไอติม"/>
              </a:rPr>
              <a:t>.</a:t>
            </a:r>
          </a:p>
          <a:p>
            <a:pPr>
              <a:lnSpc>
                <a:spcPts val="4846"/>
              </a:lnSpc>
            </a:pPr>
            <a:r>
              <a:rPr lang="en-US" sz="4405" dirty="0">
                <a:solidFill>
                  <a:srgbClr val="34A92F"/>
                </a:solidFill>
                <a:latin typeface="ไอติม"/>
              </a:rPr>
              <a:t>+ </a:t>
            </a:r>
            <a:r>
              <a:rPr lang="en-US" sz="4405" dirty="0" err="1">
                <a:solidFill>
                  <a:srgbClr val="34A92F"/>
                </a:solidFill>
                <a:latin typeface="ไอติม"/>
              </a:rPr>
              <a:t>miêu</a:t>
            </a:r>
            <a:r>
              <a:rPr lang="en-US" sz="4405" dirty="0">
                <a:solidFill>
                  <a:srgbClr val="34A92F"/>
                </a:solidFill>
                <a:latin typeface="ไอติม"/>
              </a:rPr>
              <a:t> </a:t>
            </a:r>
            <a:r>
              <a:rPr lang="en-US" sz="4405" dirty="0" err="1">
                <a:solidFill>
                  <a:srgbClr val="34A92F"/>
                </a:solidFill>
                <a:latin typeface="ไอติม"/>
              </a:rPr>
              <a:t>tả</a:t>
            </a:r>
            <a:r>
              <a:rPr lang="en-US" sz="4405" dirty="0">
                <a:solidFill>
                  <a:srgbClr val="34A92F"/>
                </a:solidFill>
                <a:latin typeface="ไอติม"/>
              </a:rPr>
              <a:t> =&gt; </a:t>
            </a:r>
            <a:r>
              <a:rPr lang="en-US" sz="4405" dirty="0" err="1">
                <a:solidFill>
                  <a:srgbClr val="34A92F"/>
                </a:solidFill>
                <a:latin typeface="ไอติม"/>
              </a:rPr>
              <a:t>vẻ</a:t>
            </a:r>
            <a:r>
              <a:rPr lang="en-US" sz="4405" dirty="0">
                <a:solidFill>
                  <a:srgbClr val="34A92F"/>
                </a:solidFill>
                <a:latin typeface="ไอติม"/>
              </a:rPr>
              <a:t> </a:t>
            </a:r>
            <a:r>
              <a:rPr lang="en-US" sz="4405" dirty="0" err="1">
                <a:solidFill>
                  <a:srgbClr val="34A92F"/>
                </a:solidFill>
                <a:latin typeface="ไอติม"/>
              </a:rPr>
              <a:t>đẹp</a:t>
            </a:r>
            <a:r>
              <a:rPr lang="en-US" sz="4405" dirty="0">
                <a:solidFill>
                  <a:srgbClr val="34A92F"/>
                </a:solidFill>
                <a:latin typeface="ไอติม"/>
              </a:rPr>
              <a:t> </a:t>
            </a:r>
            <a:r>
              <a:rPr lang="en-US" sz="4405" dirty="0" err="1">
                <a:solidFill>
                  <a:srgbClr val="34A92F"/>
                </a:solidFill>
                <a:latin typeface="ไอติม"/>
              </a:rPr>
              <a:t>kì</a:t>
            </a:r>
            <a:r>
              <a:rPr lang="en-US" sz="4405" dirty="0">
                <a:solidFill>
                  <a:srgbClr val="34A92F"/>
                </a:solidFill>
                <a:latin typeface="ไอติม"/>
              </a:rPr>
              <a:t> </a:t>
            </a:r>
            <a:r>
              <a:rPr lang="en-US" sz="4405" dirty="0" err="1">
                <a:solidFill>
                  <a:srgbClr val="34A92F"/>
                </a:solidFill>
                <a:latin typeface="ไอติม"/>
              </a:rPr>
              <a:t>diệu</a:t>
            </a:r>
            <a:r>
              <a:rPr lang="en-US" sz="4405" dirty="0">
                <a:solidFill>
                  <a:srgbClr val="34A92F"/>
                </a:solidFill>
                <a:latin typeface="ไอติม"/>
              </a:rPr>
              <a:t> </a:t>
            </a:r>
            <a:r>
              <a:rPr lang="en-US" sz="4405" dirty="0" err="1">
                <a:solidFill>
                  <a:srgbClr val="34A92F"/>
                </a:solidFill>
                <a:latin typeface="ไอติม"/>
              </a:rPr>
              <a:t>của</a:t>
            </a:r>
            <a:r>
              <a:rPr lang="en-US" sz="4405" dirty="0">
                <a:solidFill>
                  <a:srgbClr val="34A92F"/>
                </a:solidFill>
                <a:latin typeface="ไอติม"/>
              </a:rPr>
              <a:t> </a:t>
            </a:r>
            <a:r>
              <a:rPr lang="en-US" sz="4405" dirty="0" err="1">
                <a:solidFill>
                  <a:srgbClr val="34A92F"/>
                </a:solidFill>
                <a:latin typeface="ไอติม"/>
              </a:rPr>
              <a:t>thế</a:t>
            </a:r>
            <a:r>
              <a:rPr lang="en-US" sz="4405" dirty="0">
                <a:solidFill>
                  <a:srgbClr val="34A92F"/>
                </a:solidFill>
                <a:latin typeface="ไอติม"/>
              </a:rPr>
              <a:t> </a:t>
            </a:r>
            <a:r>
              <a:rPr lang="en-US" sz="4405" dirty="0" err="1">
                <a:solidFill>
                  <a:srgbClr val="34A92F"/>
                </a:solidFill>
                <a:latin typeface="ไอติม"/>
              </a:rPr>
              <a:t>giới</a:t>
            </a:r>
            <a:r>
              <a:rPr lang="en-US" sz="4405" dirty="0">
                <a:solidFill>
                  <a:srgbClr val="34A92F"/>
                </a:solidFill>
                <a:latin typeface="ไอติม"/>
              </a:rPr>
              <a:t> </a:t>
            </a:r>
            <a:r>
              <a:rPr lang="en-US" sz="4405" dirty="0" err="1">
                <a:solidFill>
                  <a:srgbClr val="34A92F"/>
                </a:solidFill>
                <a:latin typeface="ไอติม"/>
              </a:rPr>
              <a:t>mà</a:t>
            </a:r>
            <a:r>
              <a:rPr lang="en-US" sz="4405" dirty="0">
                <a:solidFill>
                  <a:srgbClr val="34A92F"/>
                </a:solidFill>
                <a:latin typeface="ไอติม"/>
              </a:rPr>
              <a:t> ta </a:t>
            </a:r>
            <a:r>
              <a:rPr lang="en-US" sz="4405" dirty="0" err="1">
                <a:solidFill>
                  <a:srgbClr val="34A92F"/>
                </a:solidFill>
                <a:latin typeface="ไอติม"/>
              </a:rPr>
              <a:t>đang</a:t>
            </a:r>
            <a:r>
              <a:rPr lang="en-US" sz="4405" dirty="0">
                <a:solidFill>
                  <a:srgbClr val="34A92F"/>
                </a:solidFill>
                <a:latin typeface="ไอติม"/>
              </a:rPr>
              <a:t> </a:t>
            </a:r>
            <a:r>
              <a:rPr lang="en-US" sz="4405" dirty="0" err="1">
                <a:solidFill>
                  <a:srgbClr val="34A92F"/>
                </a:solidFill>
                <a:latin typeface="ไอติม"/>
              </a:rPr>
              <a:t>sống</a:t>
            </a:r>
            <a:endParaRPr lang="en-US" sz="4405" dirty="0">
              <a:solidFill>
                <a:srgbClr val="34A92F"/>
              </a:solidFill>
              <a:latin typeface="ไอติม"/>
            </a:endParaRPr>
          </a:p>
          <a:p>
            <a:pPr>
              <a:lnSpc>
                <a:spcPts val="4846"/>
              </a:lnSpc>
            </a:pPr>
            <a:r>
              <a:rPr lang="en-US" sz="4405" dirty="0">
                <a:solidFill>
                  <a:srgbClr val="34A92F"/>
                </a:solidFill>
                <a:latin typeface="ไอติม"/>
              </a:rPr>
              <a:t> + </a:t>
            </a:r>
            <a:r>
              <a:rPr lang="en-US" sz="4405" dirty="0" err="1">
                <a:solidFill>
                  <a:srgbClr val="34A92F"/>
                </a:solidFill>
                <a:latin typeface="ไอติม"/>
              </a:rPr>
              <a:t>biểu</a:t>
            </a:r>
            <a:r>
              <a:rPr lang="en-US" sz="4405" dirty="0">
                <a:solidFill>
                  <a:srgbClr val="34A92F"/>
                </a:solidFill>
                <a:latin typeface="ไอติม"/>
              </a:rPr>
              <a:t> </a:t>
            </a:r>
            <a:r>
              <a:rPr lang="en-US" sz="4405" dirty="0" err="1">
                <a:solidFill>
                  <a:srgbClr val="34A92F"/>
                </a:solidFill>
                <a:latin typeface="ไอติม"/>
              </a:rPr>
              <a:t>cảm</a:t>
            </a:r>
            <a:r>
              <a:rPr lang="en-US" sz="4405" dirty="0">
                <a:solidFill>
                  <a:srgbClr val="34A92F"/>
                </a:solidFill>
                <a:latin typeface="ไอติม"/>
              </a:rPr>
              <a:t> =&gt; </a:t>
            </a:r>
            <a:r>
              <a:rPr lang="en-US" sz="4405" dirty="0" err="1">
                <a:solidFill>
                  <a:srgbClr val="34A92F"/>
                </a:solidFill>
                <a:latin typeface="ไอติม"/>
              </a:rPr>
              <a:t>tình</a:t>
            </a:r>
            <a:r>
              <a:rPr lang="en-US" sz="4405" dirty="0">
                <a:solidFill>
                  <a:srgbClr val="34A92F"/>
                </a:solidFill>
                <a:latin typeface="ไอติม"/>
              </a:rPr>
              <a:t> </a:t>
            </a:r>
            <a:r>
              <a:rPr lang="en-US" sz="4405" dirty="0" err="1">
                <a:solidFill>
                  <a:srgbClr val="34A92F"/>
                </a:solidFill>
                <a:latin typeface="ไอติม"/>
              </a:rPr>
              <a:t>yêu</a:t>
            </a:r>
            <a:r>
              <a:rPr lang="en-US" sz="4405" dirty="0">
                <a:solidFill>
                  <a:srgbClr val="34A92F"/>
                </a:solidFill>
                <a:latin typeface="ไอติม"/>
              </a:rPr>
              <a:t>, </a:t>
            </a:r>
            <a:r>
              <a:rPr lang="en-US" sz="4405" dirty="0" err="1">
                <a:solidFill>
                  <a:srgbClr val="34A92F"/>
                </a:solidFill>
                <a:latin typeface="ไอติม"/>
              </a:rPr>
              <a:t>sự</a:t>
            </a:r>
            <a:r>
              <a:rPr lang="en-US" sz="4405" dirty="0">
                <a:solidFill>
                  <a:srgbClr val="34A92F"/>
                </a:solidFill>
                <a:latin typeface="ไอติม"/>
              </a:rPr>
              <a:t> </a:t>
            </a:r>
            <a:r>
              <a:rPr lang="en-US" sz="4405" dirty="0" err="1">
                <a:solidFill>
                  <a:srgbClr val="34A92F"/>
                </a:solidFill>
                <a:latin typeface="ไอติม"/>
              </a:rPr>
              <a:t>ngưỡng</a:t>
            </a:r>
            <a:r>
              <a:rPr lang="en-US" sz="4405" dirty="0">
                <a:solidFill>
                  <a:srgbClr val="34A92F"/>
                </a:solidFill>
                <a:latin typeface="ไอติม"/>
              </a:rPr>
              <a:t> </a:t>
            </a:r>
            <a:r>
              <a:rPr lang="en-US" sz="4405" dirty="0" err="1">
                <a:solidFill>
                  <a:srgbClr val="34A92F"/>
                </a:solidFill>
                <a:latin typeface="ไอติม"/>
              </a:rPr>
              <a:t>mộ</a:t>
            </a:r>
            <a:r>
              <a:rPr lang="en-US" sz="4405" dirty="0">
                <a:solidFill>
                  <a:srgbClr val="34A92F"/>
                </a:solidFill>
                <a:latin typeface="ไอติม"/>
              </a:rPr>
              <a:t>  </a:t>
            </a:r>
            <a:r>
              <a:rPr lang="en-US" sz="4405" dirty="0" err="1">
                <a:solidFill>
                  <a:srgbClr val="34A92F"/>
                </a:solidFill>
                <a:latin typeface="ไอติม"/>
              </a:rPr>
              <a:t>đối</a:t>
            </a:r>
            <a:r>
              <a:rPr lang="en-US" sz="4405" dirty="0">
                <a:solidFill>
                  <a:srgbClr val="34A92F"/>
                </a:solidFill>
                <a:latin typeface="ไอติม"/>
              </a:rPr>
              <a:t> </a:t>
            </a:r>
            <a:r>
              <a:rPr lang="en-US" sz="4405" dirty="0" err="1">
                <a:solidFill>
                  <a:srgbClr val="34A92F"/>
                </a:solidFill>
                <a:latin typeface="ไอติม"/>
              </a:rPr>
              <a:t>với</a:t>
            </a:r>
            <a:r>
              <a:rPr lang="en-US" sz="4405" dirty="0">
                <a:solidFill>
                  <a:srgbClr val="34A92F"/>
                </a:solidFill>
                <a:latin typeface="ไอติม"/>
              </a:rPr>
              <a:t> </a:t>
            </a:r>
            <a:r>
              <a:rPr lang="en-US" sz="4405" dirty="0" err="1">
                <a:solidFill>
                  <a:srgbClr val="34A92F"/>
                </a:solidFill>
                <a:latin typeface="ไอติม"/>
              </a:rPr>
              <a:t>sự</a:t>
            </a:r>
            <a:r>
              <a:rPr lang="en-US" sz="4405" dirty="0">
                <a:solidFill>
                  <a:srgbClr val="34A92F"/>
                </a:solidFill>
                <a:latin typeface="ไอติม"/>
              </a:rPr>
              <a:t> </a:t>
            </a:r>
            <a:r>
              <a:rPr lang="en-US" sz="4405" dirty="0" err="1">
                <a:solidFill>
                  <a:srgbClr val="34A92F"/>
                </a:solidFill>
                <a:latin typeface="ไอติม"/>
              </a:rPr>
              <a:t>kì</a:t>
            </a:r>
            <a:r>
              <a:rPr lang="en-US" sz="4405" dirty="0">
                <a:solidFill>
                  <a:srgbClr val="34A92F"/>
                </a:solidFill>
                <a:latin typeface="ไอติม"/>
              </a:rPr>
              <a:t> </a:t>
            </a:r>
            <a:r>
              <a:rPr lang="en-US" sz="4405" dirty="0" err="1">
                <a:solidFill>
                  <a:srgbClr val="34A92F"/>
                </a:solidFill>
                <a:latin typeface="ไอติม"/>
              </a:rPr>
              <a:t>diệu</a:t>
            </a:r>
            <a:r>
              <a:rPr lang="en-US" sz="4405" dirty="0">
                <a:solidFill>
                  <a:srgbClr val="34A92F"/>
                </a:solidFill>
                <a:latin typeface="ไอติม"/>
              </a:rPr>
              <a:t> </a:t>
            </a:r>
            <a:r>
              <a:rPr lang="en-US" sz="4405" dirty="0" err="1">
                <a:solidFill>
                  <a:srgbClr val="34A92F"/>
                </a:solidFill>
                <a:latin typeface="ไอติม"/>
              </a:rPr>
              <a:t>của</a:t>
            </a:r>
            <a:r>
              <a:rPr lang="en-US" sz="4405" dirty="0">
                <a:solidFill>
                  <a:srgbClr val="34A92F"/>
                </a:solidFill>
                <a:latin typeface="ไอติม"/>
              </a:rPr>
              <a:t> </a:t>
            </a:r>
            <a:r>
              <a:rPr lang="en-US" sz="4405" dirty="0" err="1">
                <a:solidFill>
                  <a:srgbClr val="34A92F"/>
                </a:solidFill>
                <a:latin typeface="ไอติม"/>
              </a:rPr>
              <a:t>thực</a:t>
            </a:r>
            <a:r>
              <a:rPr lang="en-US" sz="4405" dirty="0">
                <a:solidFill>
                  <a:srgbClr val="34A92F"/>
                </a:solidFill>
                <a:latin typeface="ไอติม"/>
              </a:rPr>
              <a:t> </a:t>
            </a:r>
            <a:r>
              <a:rPr lang="en-US" sz="4405" dirty="0" err="1">
                <a:solidFill>
                  <a:srgbClr val="34A92F"/>
                </a:solidFill>
                <a:latin typeface="ไอติม"/>
              </a:rPr>
              <a:t>tại</a:t>
            </a:r>
            <a:r>
              <a:rPr lang="en-US" sz="4405" dirty="0">
                <a:solidFill>
                  <a:srgbClr val="34A92F"/>
                </a:solidFill>
                <a:latin typeface="ไอติม"/>
              </a:rPr>
              <a:t>. </a:t>
            </a:r>
          </a:p>
          <a:p>
            <a:pPr algn="l">
              <a:lnSpc>
                <a:spcPts val="4846"/>
              </a:lnSpc>
            </a:pPr>
            <a:r>
              <a:rPr lang="en-US" sz="4405" dirty="0">
                <a:solidFill>
                  <a:srgbClr val="FF1616"/>
                </a:solidFill>
                <a:latin typeface="ไอติม"/>
              </a:rPr>
              <a:t>=&gt; </a:t>
            </a:r>
            <a:r>
              <a:rPr lang="en-US" sz="4405" dirty="0" err="1">
                <a:solidFill>
                  <a:srgbClr val="FF1616"/>
                </a:solidFill>
                <a:latin typeface="ไอติม"/>
              </a:rPr>
              <a:t>Quan</a:t>
            </a:r>
            <a:r>
              <a:rPr lang="en-US" sz="4405" dirty="0">
                <a:solidFill>
                  <a:srgbClr val="FF1616"/>
                </a:solidFill>
                <a:latin typeface="ไอติม"/>
              </a:rPr>
              <a:t> </a:t>
            </a:r>
            <a:r>
              <a:rPr lang="en-US" sz="4405" dirty="0" err="1">
                <a:solidFill>
                  <a:srgbClr val="FF1616"/>
                </a:solidFill>
                <a:latin typeface="ไอติม"/>
              </a:rPr>
              <a:t>điểm</a:t>
            </a:r>
            <a:r>
              <a:rPr lang="en-US" sz="4405" dirty="0">
                <a:solidFill>
                  <a:srgbClr val="FF1616"/>
                </a:solidFill>
                <a:latin typeface="ไอติม"/>
              </a:rPr>
              <a:t> </a:t>
            </a:r>
            <a:r>
              <a:rPr lang="en-US" sz="4405" dirty="0" err="1">
                <a:solidFill>
                  <a:srgbClr val="FF1616"/>
                </a:solidFill>
                <a:latin typeface="ไอติม"/>
              </a:rPr>
              <a:t>của</a:t>
            </a:r>
            <a:r>
              <a:rPr lang="en-US" sz="4405" dirty="0">
                <a:solidFill>
                  <a:srgbClr val="FF1616"/>
                </a:solidFill>
                <a:latin typeface="ไอติม"/>
              </a:rPr>
              <a:t> </a:t>
            </a:r>
            <a:r>
              <a:rPr lang="en-US" sz="4405" dirty="0" err="1">
                <a:solidFill>
                  <a:srgbClr val="FF1616"/>
                </a:solidFill>
                <a:latin typeface="ไอติม"/>
              </a:rPr>
              <a:t>tác</a:t>
            </a:r>
            <a:r>
              <a:rPr lang="en-US" sz="4405" dirty="0">
                <a:solidFill>
                  <a:srgbClr val="FF1616"/>
                </a:solidFill>
                <a:latin typeface="ไอติม"/>
              </a:rPr>
              <a:t> </a:t>
            </a:r>
            <a:r>
              <a:rPr lang="en-US" sz="4405" dirty="0" err="1">
                <a:solidFill>
                  <a:srgbClr val="FF1616"/>
                </a:solidFill>
                <a:latin typeface="ไอติม"/>
              </a:rPr>
              <a:t>giả</a:t>
            </a:r>
            <a:r>
              <a:rPr lang="en-US" sz="4405" dirty="0">
                <a:solidFill>
                  <a:srgbClr val="FF1616"/>
                </a:solidFill>
                <a:latin typeface="ไอติม"/>
              </a:rPr>
              <a:t> </a:t>
            </a:r>
            <a:r>
              <a:rPr lang="en-US" sz="4405" dirty="0" err="1">
                <a:solidFill>
                  <a:srgbClr val="FF1616"/>
                </a:solidFill>
                <a:latin typeface="ไอติม"/>
              </a:rPr>
              <a:t>về</a:t>
            </a:r>
            <a:r>
              <a:rPr lang="en-US" sz="4405" dirty="0">
                <a:solidFill>
                  <a:srgbClr val="FF1616"/>
                </a:solidFill>
                <a:latin typeface="ไอติม"/>
              </a:rPr>
              <a:t> </a:t>
            </a:r>
            <a:r>
              <a:rPr lang="en-US" sz="4405" dirty="0" err="1">
                <a:solidFill>
                  <a:srgbClr val="FF1616"/>
                </a:solidFill>
                <a:latin typeface="ไอติม"/>
              </a:rPr>
              <a:t>khả</a:t>
            </a:r>
            <a:r>
              <a:rPr lang="en-US" sz="4405" dirty="0">
                <a:solidFill>
                  <a:srgbClr val="FF1616"/>
                </a:solidFill>
                <a:latin typeface="ไอติม"/>
              </a:rPr>
              <a:t> </a:t>
            </a:r>
            <a:r>
              <a:rPr lang="en-US" sz="4405" dirty="0" err="1">
                <a:solidFill>
                  <a:srgbClr val="FF1616"/>
                </a:solidFill>
                <a:latin typeface="ไอติม"/>
              </a:rPr>
              <a:t>năng</a:t>
            </a:r>
            <a:r>
              <a:rPr lang="en-US" sz="4405" dirty="0">
                <a:solidFill>
                  <a:srgbClr val="FF1616"/>
                </a:solidFill>
                <a:latin typeface="ไอติม"/>
              </a:rPr>
              <a:t> </a:t>
            </a:r>
            <a:r>
              <a:rPr lang="en-US" sz="4405" dirty="0" err="1">
                <a:solidFill>
                  <a:srgbClr val="FF1616"/>
                </a:solidFill>
                <a:latin typeface="ไอติม"/>
              </a:rPr>
              <a:t>nhận</a:t>
            </a:r>
            <a:r>
              <a:rPr lang="en-US" sz="4405" dirty="0">
                <a:solidFill>
                  <a:srgbClr val="FF1616"/>
                </a:solidFill>
                <a:latin typeface="ไอติม"/>
              </a:rPr>
              <a:t> </a:t>
            </a:r>
            <a:r>
              <a:rPr lang="en-US" sz="4405" dirty="0" err="1">
                <a:solidFill>
                  <a:srgbClr val="FF1616"/>
                </a:solidFill>
                <a:latin typeface="ไอติม"/>
              </a:rPr>
              <a:t>thức</a:t>
            </a:r>
            <a:r>
              <a:rPr lang="en-US" sz="4405" dirty="0">
                <a:solidFill>
                  <a:srgbClr val="FF1616"/>
                </a:solidFill>
                <a:latin typeface="ไอติม"/>
              </a:rPr>
              <a:t> </a:t>
            </a:r>
            <a:r>
              <a:rPr lang="en-US" sz="4405" dirty="0" err="1">
                <a:solidFill>
                  <a:srgbClr val="FF1616"/>
                </a:solidFill>
                <a:latin typeface="ไอติม"/>
              </a:rPr>
              <a:t>thế</a:t>
            </a:r>
            <a:r>
              <a:rPr lang="en-US" sz="4405" dirty="0">
                <a:solidFill>
                  <a:srgbClr val="FF1616"/>
                </a:solidFill>
                <a:latin typeface="ไอติม"/>
              </a:rPr>
              <a:t> </a:t>
            </a:r>
            <a:r>
              <a:rPr lang="en-US" sz="4405" dirty="0" err="1">
                <a:solidFill>
                  <a:srgbClr val="FF1616"/>
                </a:solidFill>
                <a:latin typeface="ไอติม"/>
              </a:rPr>
              <a:t>giới</a:t>
            </a:r>
            <a:r>
              <a:rPr lang="en-US" sz="4405" dirty="0">
                <a:solidFill>
                  <a:srgbClr val="FF1616"/>
                </a:solidFill>
                <a:latin typeface="ไอติม"/>
              </a:rPr>
              <a:t> </a:t>
            </a:r>
            <a:r>
              <a:rPr lang="en-US" sz="4405" dirty="0" err="1">
                <a:solidFill>
                  <a:srgbClr val="FF1616"/>
                </a:solidFill>
                <a:latin typeface="ไอติม"/>
              </a:rPr>
              <a:t>của</a:t>
            </a:r>
            <a:r>
              <a:rPr lang="en-US" sz="4405" dirty="0">
                <a:solidFill>
                  <a:srgbClr val="FF1616"/>
                </a:solidFill>
                <a:latin typeface="ไอติม"/>
              </a:rPr>
              <a:t> con </a:t>
            </a:r>
            <a:r>
              <a:rPr lang="en-US" sz="4405" dirty="0" err="1">
                <a:solidFill>
                  <a:srgbClr val="FF1616"/>
                </a:solidFill>
                <a:latin typeface="ไอติม"/>
              </a:rPr>
              <a:t>người</a:t>
            </a:r>
            <a:r>
              <a:rPr lang="en-US" sz="4405" dirty="0">
                <a:solidFill>
                  <a:srgbClr val="FF1616"/>
                </a:solidFill>
                <a:latin typeface="ไอติม"/>
              </a:rPr>
              <a:t>: </a:t>
            </a:r>
            <a:r>
              <a:rPr lang="en-US" sz="4405" dirty="0" err="1">
                <a:solidFill>
                  <a:srgbClr val="FF1616"/>
                </a:solidFill>
                <a:latin typeface="ไอติม"/>
              </a:rPr>
              <a:t>thế</a:t>
            </a:r>
            <a:r>
              <a:rPr lang="en-US" sz="4405" dirty="0">
                <a:solidFill>
                  <a:srgbClr val="FF1616"/>
                </a:solidFill>
                <a:latin typeface="ไอติม"/>
              </a:rPr>
              <a:t> </a:t>
            </a:r>
            <a:r>
              <a:rPr lang="en-US" sz="4405" dirty="0" err="1">
                <a:solidFill>
                  <a:srgbClr val="FF1616"/>
                </a:solidFill>
                <a:latin typeface="ไอติม"/>
              </a:rPr>
              <a:t>giới</a:t>
            </a:r>
            <a:r>
              <a:rPr lang="en-US" sz="4405" dirty="0">
                <a:solidFill>
                  <a:srgbClr val="FF1616"/>
                </a:solidFill>
                <a:latin typeface="ไอติม"/>
              </a:rPr>
              <a:t> </a:t>
            </a:r>
            <a:r>
              <a:rPr lang="en-US" sz="4405" dirty="0" err="1">
                <a:solidFill>
                  <a:srgbClr val="FF1616"/>
                </a:solidFill>
                <a:latin typeface="ไอติม"/>
              </a:rPr>
              <a:t>mênh</a:t>
            </a:r>
            <a:r>
              <a:rPr lang="en-US" sz="4405" dirty="0">
                <a:solidFill>
                  <a:srgbClr val="FF1616"/>
                </a:solidFill>
                <a:latin typeface="ไอติม"/>
              </a:rPr>
              <a:t> </a:t>
            </a:r>
            <a:r>
              <a:rPr lang="en-US" sz="4405" dirty="0" err="1">
                <a:solidFill>
                  <a:srgbClr val="FF1616"/>
                </a:solidFill>
                <a:latin typeface="ไอติม"/>
              </a:rPr>
              <a:t>mông</a:t>
            </a:r>
            <a:r>
              <a:rPr lang="en-US" sz="4405" dirty="0">
                <a:solidFill>
                  <a:srgbClr val="FF1616"/>
                </a:solidFill>
                <a:latin typeface="ไอติม"/>
              </a:rPr>
              <a:t>, </a:t>
            </a:r>
            <a:r>
              <a:rPr lang="en-US" sz="4405" dirty="0" err="1">
                <a:solidFill>
                  <a:srgbClr val="FF1616"/>
                </a:solidFill>
                <a:latin typeface="ไอติม"/>
              </a:rPr>
              <a:t>vô</a:t>
            </a:r>
            <a:r>
              <a:rPr lang="en-US" sz="4405" dirty="0">
                <a:solidFill>
                  <a:srgbClr val="FF1616"/>
                </a:solidFill>
                <a:latin typeface="ไอติม"/>
              </a:rPr>
              <a:t> </a:t>
            </a:r>
            <a:r>
              <a:rPr lang="en-US" sz="4405" dirty="0" err="1">
                <a:solidFill>
                  <a:srgbClr val="FF1616"/>
                </a:solidFill>
                <a:latin typeface="ไอติม"/>
              </a:rPr>
              <a:t>hạn</a:t>
            </a:r>
            <a:r>
              <a:rPr lang="en-US" sz="4405" dirty="0">
                <a:solidFill>
                  <a:srgbClr val="FF1616"/>
                </a:solidFill>
                <a:latin typeface="ไอติม"/>
              </a:rPr>
              <a:t>; </a:t>
            </a:r>
            <a:r>
              <a:rPr lang="en-US" sz="4405" dirty="0" err="1">
                <a:solidFill>
                  <a:srgbClr val="FF1616"/>
                </a:solidFill>
                <a:latin typeface="ไอติม"/>
              </a:rPr>
              <a:t>những</a:t>
            </a:r>
            <a:r>
              <a:rPr lang="en-US" sz="4405" dirty="0">
                <a:solidFill>
                  <a:srgbClr val="FF1616"/>
                </a:solidFill>
                <a:latin typeface="ไอติม"/>
              </a:rPr>
              <a:t> </a:t>
            </a:r>
            <a:r>
              <a:rPr lang="en-US" sz="4405" dirty="0" err="1">
                <a:solidFill>
                  <a:srgbClr val="FF1616"/>
                </a:solidFill>
                <a:latin typeface="ไอติม"/>
              </a:rPr>
              <a:t>gì</a:t>
            </a:r>
            <a:r>
              <a:rPr lang="en-US" sz="4405" dirty="0">
                <a:solidFill>
                  <a:srgbClr val="FF1616"/>
                </a:solidFill>
                <a:latin typeface="ไอติม"/>
              </a:rPr>
              <a:t> </a:t>
            </a:r>
            <a:r>
              <a:rPr lang="en-US" sz="4405" dirty="0" err="1">
                <a:solidFill>
                  <a:srgbClr val="FF1616"/>
                </a:solidFill>
                <a:latin typeface="ไอติม"/>
              </a:rPr>
              <a:t>mà</a:t>
            </a:r>
            <a:r>
              <a:rPr lang="en-US" sz="4405" dirty="0">
                <a:solidFill>
                  <a:srgbClr val="FF1616"/>
                </a:solidFill>
                <a:latin typeface="ไอติม"/>
              </a:rPr>
              <a:t> </a:t>
            </a:r>
            <a:r>
              <a:rPr lang="en-US" sz="4405" dirty="0" err="1">
                <a:solidFill>
                  <a:srgbClr val="FF1616"/>
                </a:solidFill>
                <a:latin typeface="ไอติม"/>
              </a:rPr>
              <a:t>chúng</a:t>
            </a:r>
            <a:r>
              <a:rPr lang="en-US" sz="4405" dirty="0">
                <a:solidFill>
                  <a:srgbClr val="FF1616"/>
                </a:solidFill>
                <a:latin typeface="ไอติม"/>
              </a:rPr>
              <a:t> ta </a:t>
            </a:r>
            <a:r>
              <a:rPr lang="en-US" sz="4405" dirty="0" err="1">
                <a:solidFill>
                  <a:srgbClr val="FF1616"/>
                </a:solidFill>
                <a:latin typeface="ไอติม"/>
              </a:rPr>
              <a:t>khám</a:t>
            </a:r>
            <a:r>
              <a:rPr lang="en-US" sz="4405" dirty="0">
                <a:solidFill>
                  <a:srgbClr val="FF1616"/>
                </a:solidFill>
                <a:latin typeface="ไอติม"/>
              </a:rPr>
              <a:t> </a:t>
            </a:r>
            <a:r>
              <a:rPr lang="en-US" sz="4405" dirty="0" err="1">
                <a:solidFill>
                  <a:srgbClr val="FF1616"/>
                </a:solidFill>
                <a:latin typeface="ไอติม"/>
              </a:rPr>
              <a:t>phá</a:t>
            </a:r>
            <a:r>
              <a:rPr lang="en-US" sz="4405" dirty="0">
                <a:solidFill>
                  <a:srgbClr val="FF1616"/>
                </a:solidFill>
                <a:latin typeface="ไอติม"/>
              </a:rPr>
              <a:t> </a:t>
            </a:r>
            <a:r>
              <a:rPr lang="en-US" sz="4405" dirty="0" err="1">
                <a:solidFill>
                  <a:srgbClr val="FF1616"/>
                </a:solidFill>
                <a:latin typeface="ไอติม"/>
              </a:rPr>
              <a:t>ra</a:t>
            </a:r>
            <a:r>
              <a:rPr lang="en-US" sz="4405" dirty="0">
                <a:solidFill>
                  <a:srgbClr val="FF1616"/>
                </a:solidFill>
                <a:latin typeface="ไอติม"/>
              </a:rPr>
              <a:t> </a:t>
            </a:r>
            <a:r>
              <a:rPr lang="en-US" sz="4405" dirty="0" err="1">
                <a:solidFill>
                  <a:srgbClr val="FF1616"/>
                </a:solidFill>
                <a:latin typeface="ไอติม"/>
              </a:rPr>
              <a:t>là</a:t>
            </a:r>
            <a:r>
              <a:rPr lang="en-US" sz="4405" dirty="0">
                <a:solidFill>
                  <a:srgbClr val="FF1616"/>
                </a:solidFill>
                <a:latin typeface="ไอติม"/>
              </a:rPr>
              <a:t> </a:t>
            </a:r>
            <a:r>
              <a:rPr lang="en-US" sz="4405" dirty="0" err="1">
                <a:solidFill>
                  <a:srgbClr val="FF1616"/>
                </a:solidFill>
                <a:latin typeface="ไอติม"/>
              </a:rPr>
              <a:t>hữu</a:t>
            </a:r>
            <a:r>
              <a:rPr lang="en-US" sz="4405" dirty="0">
                <a:solidFill>
                  <a:srgbClr val="FF1616"/>
                </a:solidFill>
                <a:latin typeface="ไอติม"/>
              </a:rPr>
              <a:t> </a:t>
            </a:r>
            <a:r>
              <a:rPr lang="en-US" sz="4405" dirty="0" err="1">
                <a:solidFill>
                  <a:srgbClr val="FF1616"/>
                </a:solidFill>
                <a:latin typeface="ไอติม"/>
              </a:rPr>
              <a:t>hạn</a:t>
            </a:r>
            <a:r>
              <a:rPr lang="en-US" sz="4405" dirty="0">
                <a:solidFill>
                  <a:srgbClr val="FF1616"/>
                </a:solidFill>
                <a:latin typeface="ไอติม"/>
              </a:rPr>
              <a:t>. </a:t>
            </a:r>
            <a:r>
              <a:rPr lang="en-US" sz="4405" dirty="0" err="1">
                <a:solidFill>
                  <a:srgbClr val="FF1616"/>
                </a:solidFill>
                <a:latin typeface="ไอติม"/>
              </a:rPr>
              <a:t>Nhưng</a:t>
            </a:r>
            <a:r>
              <a:rPr lang="en-US" sz="4405" dirty="0">
                <a:solidFill>
                  <a:srgbClr val="FF1616"/>
                </a:solidFill>
                <a:latin typeface="ไอติม"/>
              </a:rPr>
              <a:t> </a:t>
            </a:r>
            <a:r>
              <a:rPr lang="en-US" sz="4405" dirty="0" err="1">
                <a:solidFill>
                  <a:srgbClr val="FF1616"/>
                </a:solidFill>
                <a:latin typeface="ไอติม"/>
              </a:rPr>
              <a:t>trí</a:t>
            </a:r>
            <a:r>
              <a:rPr lang="en-US" sz="4405" dirty="0">
                <a:solidFill>
                  <a:srgbClr val="FF1616"/>
                </a:solidFill>
                <a:latin typeface="ไอติม"/>
              </a:rPr>
              <a:t> </a:t>
            </a:r>
            <a:r>
              <a:rPr lang="en-US" sz="4405" dirty="0" err="1">
                <a:solidFill>
                  <a:srgbClr val="FF1616"/>
                </a:solidFill>
                <a:latin typeface="ไอติม"/>
              </a:rPr>
              <a:t>tò</a:t>
            </a:r>
            <a:r>
              <a:rPr lang="en-US" sz="4405" dirty="0">
                <a:solidFill>
                  <a:srgbClr val="FF1616"/>
                </a:solidFill>
                <a:latin typeface="ไอติม"/>
              </a:rPr>
              <a:t> </a:t>
            </a:r>
            <a:r>
              <a:rPr lang="en-US" sz="4405" dirty="0" err="1">
                <a:solidFill>
                  <a:srgbClr val="FF1616"/>
                </a:solidFill>
                <a:latin typeface="ไอติม"/>
              </a:rPr>
              <a:t>mò</a:t>
            </a:r>
            <a:r>
              <a:rPr lang="en-US" sz="4405" dirty="0">
                <a:solidFill>
                  <a:srgbClr val="FF1616"/>
                </a:solidFill>
                <a:latin typeface="ไอติม"/>
              </a:rPr>
              <a:t> </a:t>
            </a:r>
            <a:r>
              <a:rPr lang="en-US" sz="4405" dirty="0" err="1">
                <a:solidFill>
                  <a:srgbClr val="FF1616"/>
                </a:solidFill>
                <a:latin typeface="ไอติม"/>
              </a:rPr>
              <a:t>của</a:t>
            </a:r>
            <a:r>
              <a:rPr lang="en-US" sz="4405" dirty="0">
                <a:solidFill>
                  <a:srgbClr val="FF1616"/>
                </a:solidFill>
                <a:latin typeface="ไอติม"/>
              </a:rPr>
              <a:t> con </a:t>
            </a:r>
            <a:r>
              <a:rPr lang="en-US" sz="4405" dirty="0" err="1">
                <a:solidFill>
                  <a:srgbClr val="FF1616"/>
                </a:solidFill>
                <a:latin typeface="ไอติม"/>
              </a:rPr>
              <a:t>người</a:t>
            </a:r>
            <a:r>
              <a:rPr lang="en-US" sz="4405" dirty="0">
                <a:solidFill>
                  <a:srgbClr val="FF1616"/>
                </a:solidFill>
                <a:latin typeface="ไอติม"/>
              </a:rPr>
              <a:t> </a:t>
            </a:r>
            <a:r>
              <a:rPr lang="en-US" sz="4405" dirty="0" err="1">
                <a:solidFill>
                  <a:srgbClr val="FF1616"/>
                </a:solidFill>
                <a:latin typeface="ไอติม"/>
              </a:rPr>
              <a:t>là</a:t>
            </a:r>
            <a:r>
              <a:rPr lang="en-US" sz="4405" dirty="0">
                <a:solidFill>
                  <a:srgbClr val="FF1616"/>
                </a:solidFill>
                <a:latin typeface="ไอติม"/>
              </a:rPr>
              <a:t> </a:t>
            </a:r>
            <a:r>
              <a:rPr lang="en-US" sz="4405" dirty="0" err="1">
                <a:solidFill>
                  <a:srgbClr val="FF1616"/>
                </a:solidFill>
                <a:latin typeface="ไอติม"/>
              </a:rPr>
              <a:t>vô</a:t>
            </a:r>
            <a:r>
              <a:rPr lang="en-US" sz="4405" dirty="0">
                <a:solidFill>
                  <a:srgbClr val="FF1616"/>
                </a:solidFill>
                <a:latin typeface="ไอติม"/>
              </a:rPr>
              <a:t> </a:t>
            </a:r>
            <a:r>
              <a:rPr lang="en-US" sz="4405" dirty="0" err="1">
                <a:solidFill>
                  <a:srgbClr val="FF1616"/>
                </a:solidFill>
                <a:latin typeface="ไอติม"/>
              </a:rPr>
              <a:t>hạn</a:t>
            </a:r>
            <a:r>
              <a:rPr lang="en-US" sz="4405" dirty="0">
                <a:solidFill>
                  <a:srgbClr val="FF1616"/>
                </a:solidFill>
                <a:latin typeface="ไอติม"/>
              </a:rPr>
              <a:t> , </a:t>
            </a:r>
            <a:r>
              <a:rPr lang="en-US" sz="4405" dirty="0" err="1">
                <a:solidFill>
                  <a:srgbClr val="FF1616"/>
                </a:solidFill>
                <a:latin typeface="ไอติม"/>
              </a:rPr>
              <a:t>vì</a:t>
            </a:r>
            <a:r>
              <a:rPr lang="en-US" sz="4405" dirty="0">
                <a:solidFill>
                  <a:srgbClr val="FF1616"/>
                </a:solidFill>
                <a:latin typeface="ไอติม"/>
              </a:rPr>
              <a:t> </a:t>
            </a:r>
            <a:r>
              <a:rPr lang="en-US" sz="4405" dirty="0" err="1">
                <a:solidFill>
                  <a:srgbClr val="FF1616"/>
                </a:solidFill>
                <a:latin typeface="ไอติม"/>
              </a:rPr>
              <a:t>thế</a:t>
            </a:r>
            <a:r>
              <a:rPr lang="en-US" sz="4405" dirty="0">
                <a:solidFill>
                  <a:srgbClr val="FF1616"/>
                </a:solidFill>
                <a:latin typeface="ไอติม"/>
              </a:rPr>
              <a:t>, tri </a:t>
            </a:r>
            <a:r>
              <a:rPr lang="en-US" sz="4405" dirty="0" err="1">
                <a:solidFill>
                  <a:srgbClr val="FF1616"/>
                </a:solidFill>
                <a:latin typeface="ไอติม"/>
              </a:rPr>
              <a:t>thức</a:t>
            </a:r>
            <a:r>
              <a:rPr lang="en-US" sz="4405" dirty="0">
                <a:solidFill>
                  <a:srgbClr val="FF1616"/>
                </a:solidFill>
                <a:latin typeface="ไอติม"/>
              </a:rPr>
              <a:t> </a:t>
            </a:r>
            <a:r>
              <a:rPr lang="en-US" sz="4405" dirty="0" err="1">
                <a:solidFill>
                  <a:srgbClr val="FF1616"/>
                </a:solidFill>
                <a:latin typeface="ไอติม"/>
              </a:rPr>
              <a:t>của</a:t>
            </a:r>
            <a:r>
              <a:rPr lang="en-US" sz="4405" dirty="0">
                <a:solidFill>
                  <a:srgbClr val="FF1616"/>
                </a:solidFill>
                <a:latin typeface="ไอติม"/>
              </a:rPr>
              <a:t> ta </a:t>
            </a:r>
            <a:r>
              <a:rPr lang="en-US" sz="4405" dirty="0" err="1">
                <a:solidFill>
                  <a:srgbClr val="FF1616"/>
                </a:solidFill>
                <a:latin typeface="ไอติม"/>
              </a:rPr>
              <a:t>không</a:t>
            </a:r>
            <a:r>
              <a:rPr lang="en-US" sz="4405" dirty="0">
                <a:solidFill>
                  <a:srgbClr val="FF1616"/>
                </a:solidFill>
                <a:latin typeface="ไอติม"/>
              </a:rPr>
              <a:t> </a:t>
            </a:r>
            <a:r>
              <a:rPr lang="en-US" sz="4405" dirty="0" err="1">
                <a:solidFill>
                  <a:srgbClr val="FF1616"/>
                </a:solidFill>
                <a:latin typeface="ไอติม"/>
              </a:rPr>
              <a:t>ngừng</a:t>
            </a:r>
            <a:r>
              <a:rPr lang="en-US" sz="4405" dirty="0">
                <a:solidFill>
                  <a:srgbClr val="FF1616"/>
                </a:solidFill>
                <a:latin typeface="ไอติม"/>
              </a:rPr>
              <a:t> </a:t>
            </a:r>
            <a:r>
              <a:rPr lang="en-US" sz="4405" dirty="0" err="1">
                <a:solidFill>
                  <a:srgbClr val="FF1616"/>
                </a:solidFill>
                <a:latin typeface="ไอติม"/>
              </a:rPr>
              <a:t>tăng</a:t>
            </a:r>
            <a:r>
              <a:rPr lang="en-US" sz="4405" dirty="0">
                <a:solidFill>
                  <a:srgbClr val="FF1616"/>
                </a:solidFill>
                <a:latin typeface="ไอติม"/>
              </a:rPr>
              <a:t> </a:t>
            </a:r>
            <a:r>
              <a:rPr lang="en-US" sz="4405" dirty="0" err="1">
                <a:solidFill>
                  <a:srgbClr val="FF1616"/>
                </a:solidFill>
                <a:latin typeface="ไอติม"/>
              </a:rPr>
              <a:t>lên</a:t>
            </a:r>
            <a:r>
              <a:rPr lang="en-US" sz="4405" dirty="0">
                <a:solidFill>
                  <a:srgbClr val="FF1616"/>
                </a:solidFill>
                <a:latin typeface="ไอติม"/>
              </a:rPr>
              <a:t>.  =&gt; </a:t>
            </a:r>
            <a:r>
              <a:rPr lang="en-US" sz="4405" dirty="0" err="1">
                <a:solidFill>
                  <a:srgbClr val="FF1616"/>
                </a:solidFill>
                <a:latin typeface="ไอติม"/>
              </a:rPr>
              <a:t>Quan</a:t>
            </a:r>
            <a:r>
              <a:rPr lang="en-US" sz="4405" dirty="0">
                <a:solidFill>
                  <a:srgbClr val="FF1616"/>
                </a:solidFill>
                <a:latin typeface="ไอติม"/>
              </a:rPr>
              <a:t> </a:t>
            </a:r>
            <a:r>
              <a:rPr lang="en-US" sz="4405" dirty="0" err="1">
                <a:solidFill>
                  <a:srgbClr val="FF1616"/>
                </a:solidFill>
                <a:latin typeface="ไอติม"/>
              </a:rPr>
              <a:t>điểm</a:t>
            </a:r>
            <a:r>
              <a:rPr lang="en-US" sz="4405" dirty="0">
                <a:solidFill>
                  <a:srgbClr val="FF1616"/>
                </a:solidFill>
                <a:latin typeface="ไอติม"/>
              </a:rPr>
              <a:t> </a:t>
            </a:r>
            <a:r>
              <a:rPr lang="en-US" sz="4405" dirty="0" err="1">
                <a:solidFill>
                  <a:srgbClr val="FF1616"/>
                </a:solidFill>
                <a:latin typeface="ไอติม"/>
              </a:rPr>
              <a:t>đúng</a:t>
            </a:r>
            <a:r>
              <a:rPr lang="en-US" sz="4405" dirty="0">
                <a:solidFill>
                  <a:srgbClr val="FF1616"/>
                </a:solidFill>
                <a:latin typeface="ไอติม"/>
              </a:rPr>
              <a:t> </a:t>
            </a:r>
            <a:r>
              <a:rPr lang="en-US" sz="4405" dirty="0" err="1">
                <a:solidFill>
                  <a:srgbClr val="FF1616"/>
                </a:solidFill>
                <a:latin typeface="ไอติม"/>
              </a:rPr>
              <a:t>đắn</a:t>
            </a:r>
            <a:endParaRPr lang="en-US" sz="4405" dirty="0">
              <a:solidFill>
                <a:srgbClr val="FF1616"/>
              </a:solidFill>
              <a:latin typeface="ไอติม"/>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733"/>
        </a:solidFill>
        <a:effectLst/>
      </p:bgPr>
    </p:bg>
    <p:spTree>
      <p:nvGrpSpPr>
        <p:cNvPr id="1" name=""/>
        <p:cNvGrpSpPr/>
        <p:nvPr/>
      </p:nvGrpSpPr>
      <p:grpSpPr>
        <a:xfrm>
          <a:off x="0" y="0"/>
          <a:ext cx="0" cy="0"/>
          <a:chOff x="0" y="0"/>
          <a:chExt cx="0" cy="0"/>
        </a:xfrm>
      </p:grpSpPr>
      <p:sp>
        <p:nvSpPr>
          <p:cNvPr id="2" name="TextBox 2"/>
          <p:cNvSpPr txBox="1"/>
          <p:nvPr/>
        </p:nvSpPr>
        <p:spPr>
          <a:xfrm>
            <a:off x="0" y="-9525"/>
            <a:ext cx="5938146" cy="1152525"/>
          </a:xfrm>
          <a:prstGeom prst="rect">
            <a:avLst/>
          </a:prstGeom>
        </p:spPr>
        <p:txBody>
          <a:bodyPr lIns="0" tIns="0" rIns="0" bIns="0" rtlCol="0" anchor="t">
            <a:spAutoFit/>
          </a:bodyPr>
          <a:lstStyle/>
          <a:p>
            <a:pPr algn="ctr">
              <a:lnSpc>
                <a:spcPts val="9000"/>
              </a:lnSpc>
            </a:pPr>
            <a:r>
              <a:rPr lang="en-US" sz="7500">
                <a:solidFill>
                  <a:srgbClr val="000000"/>
                </a:solidFill>
                <a:latin typeface="Lato"/>
              </a:rPr>
              <a:t>III. Tổng kết</a:t>
            </a:r>
          </a:p>
        </p:txBody>
      </p:sp>
      <p:grpSp>
        <p:nvGrpSpPr>
          <p:cNvPr id="3" name="Group 3"/>
          <p:cNvGrpSpPr/>
          <p:nvPr/>
        </p:nvGrpSpPr>
        <p:grpSpPr>
          <a:xfrm>
            <a:off x="0" y="1447040"/>
            <a:ext cx="18393276" cy="3696460"/>
            <a:chOff x="0" y="0"/>
            <a:chExt cx="16633586" cy="3342819"/>
          </a:xfrm>
        </p:grpSpPr>
        <p:sp>
          <p:nvSpPr>
            <p:cNvPr id="4" name="Freeform 4"/>
            <p:cNvSpPr/>
            <p:nvPr/>
          </p:nvSpPr>
          <p:spPr>
            <a:xfrm>
              <a:off x="0" y="0"/>
              <a:ext cx="16633586" cy="3342819"/>
            </a:xfrm>
            <a:custGeom>
              <a:avLst/>
              <a:gdLst/>
              <a:ahLst/>
              <a:cxnLst/>
              <a:rect l="l" t="t" r="r" b="b"/>
              <a:pathLst>
                <a:path w="16633586" h="3342819">
                  <a:moveTo>
                    <a:pt x="16509126" y="3342818"/>
                  </a:moveTo>
                  <a:lnTo>
                    <a:pt x="124460" y="3342818"/>
                  </a:lnTo>
                  <a:cubicBezTo>
                    <a:pt x="55880" y="3342818"/>
                    <a:pt x="0" y="3286939"/>
                    <a:pt x="0" y="3218359"/>
                  </a:cubicBezTo>
                  <a:lnTo>
                    <a:pt x="0" y="124460"/>
                  </a:lnTo>
                  <a:cubicBezTo>
                    <a:pt x="0" y="55880"/>
                    <a:pt x="55880" y="0"/>
                    <a:pt x="124460" y="0"/>
                  </a:cubicBezTo>
                  <a:lnTo>
                    <a:pt x="16509126" y="0"/>
                  </a:lnTo>
                  <a:cubicBezTo>
                    <a:pt x="16577706" y="0"/>
                    <a:pt x="16633586" y="55880"/>
                    <a:pt x="16633586" y="124460"/>
                  </a:cubicBezTo>
                  <a:lnTo>
                    <a:pt x="16633586" y="3218359"/>
                  </a:lnTo>
                  <a:cubicBezTo>
                    <a:pt x="16633586" y="3286939"/>
                    <a:pt x="16577706" y="3342819"/>
                    <a:pt x="16509126" y="3342819"/>
                  </a:cubicBezTo>
                  <a:close/>
                </a:path>
              </a:pathLst>
            </a:custGeom>
            <a:solidFill>
              <a:srgbClr val="FFFFFF"/>
            </a:solidFill>
          </p:spPr>
        </p:sp>
      </p:grpSp>
      <p:sp>
        <p:nvSpPr>
          <p:cNvPr id="5" name="TextBox 5"/>
          <p:cNvSpPr txBox="1"/>
          <p:nvPr/>
        </p:nvSpPr>
        <p:spPr>
          <a:xfrm>
            <a:off x="157914" y="1444078"/>
            <a:ext cx="18077447" cy="3588085"/>
          </a:xfrm>
          <a:prstGeom prst="rect">
            <a:avLst/>
          </a:prstGeom>
        </p:spPr>
        <p:txBody>
          <a:bodyPr lIns="0" tIns="0" rIns="0" bIns="0" rtlCol="0" anchor="t">
            <a:spAutoFit/>
          </a:bodyPr>
          <a:lstStyle/>
          <a:p>
            <a:pPr>
              <a:lnSpc>
                <a:spcPts val="5736"/>
              </a:lnSpc>
            </a:pPr>
            <a:r>
              <a:rPr lang="en-US" sz="3824" dirty="0">
                <a:solidFill>
                  <a:srgbClr val="000000"/>
                </a:solidFill>
                <a:latin typeface="Lato"/>
              </a:rPr>
              <a:t>1. </a:t>
            </a:r>
            <a:r>
              <a:rPr lang="en-US" sz="3824" dirty="0" err="1">
                <a:solidFill>
                  <a:srgbClr val="000000"/>
                </a:solidFill>
                <a:latin typeface="Lato"/>
              </a:rPr>
              <a:t>Nội</a:t>
            </a:r>
            <a:r>
              <a:rPr lang="en-US" sz="3824" dirty="0">
                <a:solidFill>
                  <a:srgbClr val="000000"/>
                </a:solidFill>
                <a:latin typeface="Lato"/>
              </a:rPr>
              <a:t> dung:  </a:t>
            </a:r>
            <a:r>
              <a:rPr lang="en-US" sz="3824" dirty="0" err="1">
                <a:solidFill>
                  <a:srgbClr val="000000"/>
                </a:solidFill>
                <a:latin typeface="Lato"/>
              </a:rPr>
              <a:t>Văn</a:t>
            </a:r>
            <a:r>
              <a:rPr lang="en-US" sz="3824" dirty="0">
                <a:solidFill>
                  <a:srgbClr val="000000"/>
                </a:solidFill>
                <a:latin typeface="Lato"/>
              </a:rPr>
              <a:t> </a:t>
            </a:r>
            <a:r>
              <a:rPr lang="en-US" sz="3824" dirty="0" err="1">
                <a:solidFill>
                  <a:srgbClr val="000000"/>
                </a:solidFill>
                <a:latin typeface="Lato"/>
              </a:rPr>
              <a:t>bản</a:t>
            </a:r>
            <a:r>
              <a:rPr lang="en-US" sz="3824" dirty="0">
                <a:solidFill>
                  <a:srgbClr val="000000"/>
                </a:solidFill>
                <a:latin typeface="Lato"/>
              </a:rPr>
              <a:t> </a:t>
            </a:r>
            <a:r>
              <a:rPr lang="en-US" sz="3824" dirty="0" err="1">
                <a:solidFill>
                  <a:srgbClr val="000000"/>
                </a:solidFill>
                <a:latin typeface="Lato"/>
              </a:rPr>
              <a:t>đã</a:t>
            </a:r>
            <a:r>
              <a:rPr lang="en-US" sz="3824" dirty="0">
                <a:solidFill>
                  <a:srgbClr val="000000"/>
                </a:solidFill>
                <a:latin typeface="Lato"/>
              </a:rPr>
              <a:t> </a:t>
            </a:r>
            <a:r>
              <a:rPr lang="en-US" sz="3824" dirty="0" err="1">
                <a:solidFill>
                  <a:srgbClr val="000000"/>
                </a:solidFill>
                <a:latin typeface="Lato"/>
              </a:rPr>
              <a:t>trình</a:t>
            </a:r>
            <a:r>
              <a:rPr lang="en-US" sz="3824" dirty="0">
                <a:solidFill>
                  <a:srgbClr val="000000"/>
                </a:solidFill>
                <a:latin typeface="Lato"/>
              </a:rPr>
              <a:t> </a:t>
            </a:r>
            <a:r>
              <a:rPr lang="en-US" sz="3824" dirty="0" err="1">
                <a:solidFill>
                  <a:srgbClr val="000000"/>
                </a:solidFill>
                <a:latin typeface="Lato"/>
              </a:rPr>
              <a:t>bày</a:t>
            </a:r>
            <a:r>
              <a:rPr lang="en-US" sz="3824" dirty="0">
                <a:solidFill>
                  <a:srgbClr val="000000"/>
                </a:solidFill>
                <a:latin typeface="Lato"/>
              </a:rPr>
              <a:t> </a:t>
            </a:r>
            <a:r>
              <a:rPr lang="en-US" sz="3824" dirty="0" err="1">
                <a:solidFill>
                  <a:srgbClr val="000000"/>
                </a:solidFill>
                <a:latin typeface="Lato"/>
              </a:rPr>
              <a:t>quan</a:t>
            </a:r>
            <a:r>
              <a:rPr lang="en-US" sz="3824" dirty="0">
                <a:solidFill>
                  <a:srgbClr val="000000"/>
                </a:solidFill>
                <a:latin typeface="Lato"/>
              </a:rPr>
              <a:t> </a:t>
            </a:r>
            <a:r>
              <a:rPr lang="en-US" sz="3824" dirty="0" err="1">
                <a:solidFill>
                  <a:srgbClr val="000000"/>
                </a:solidFill>
                <a:latin typeface="Lato"/>
              </a:rPr>
              <a:t>điểm</a:t>
            </a:r>
            <a:r>
              <a:rPr lang="en-US" sz="3824" dirty="0">
                <a:solidFill>
                  <a:srgbClr val="000000"/>
                </a:solidFill>
                <a:latin typeface="Lato"/>
              </a:rPr>
              <a:t> </a:t>
            </a:r>
            <a:r>
              <a:rPr lang="en-US" sz="3824" dirty="0" err="1">
                <a:solidFill>
                  <a:srgbClr val="000000"/>
                </a:solidFill>
                <a:latin typeface="Lato"/>
              </a:rPr>
              <a:t>của</a:t>
            </a:r>
            <a:r>
              <a:rPr lang="en-US" sz="3824" dirty="0">
                <a:solidFill>
                  <a:srgbClr val="000000"/>
                </a:solidFill>
                <a:latin typeface="Lato"/>
              </a:rPr>
              <a:t> </a:t>
            </a:r>
            <a:r>
              <a:rPr lang="en-US" sz="3824" dirty="0" err="1">
                <a:solidFill>
                  <a:srgbClr val="000000"/>
                </a:solidFill>
                <a:latin typeface="Lato"/>
              </a:rPr>
              <a:t>tác</a:t>
            </a:r>
            <a:r>
              <a:rPr lang="en-US" sz="3824" dirty="0">
                <a:solidFill>
                  <a:srgbClr val="000000"/>
                </a:solidFill>
                <a:latin typeface="Lato"/>
              </a:rPr>
              <a:t> </a:t>
            </a:r>
            <a:r>
              <a:rPr lang="en-US" sz="3824" dirty="0" err="1">
                <a:solidFill>
                  <a:srgbClr val="000000"/>
                </a:solidFill>
                <a:latin typeface="Lato"/>
              </a:rPr>
              <a:t>giả</a:t>
            </a:r>
            <a:r>
              <a:rPr lang="en-US" sz="3824" dirty="0">
                <a:solidFill>
                  <a:srgbClr val="000000"/>
                </a:solidFill>
                <a:latin typeface="Lato"/>
              </a:rPr>
              <a:t> </a:t>
            </a:r>
            <a:r>
              <a:rPr lang="en-US" sz="3824" dirty="0" err="1">
                <a:solidFill>
                  <a:srgbClr val="000000"/>
                </a:solidFill>
                <a:latin typeface="Lato"/>
              </a:rPr>
              <a:t>về</a:t>
            </a:r>
            <a:r>
              <a:rPr lang="en-US" sz="3824" dirty="0">
                <a:solidFill>
                  <a:srgbClr val="000000"/>
                </a:solidFill>
                <a:latin typeface="Lato"/>
              </a:rPr>
              <a:t> </a:t>
            </a:r>
            <a:r>
              <a:rPr lang="en-US" sz="3824" dirty="0" err="1">
                <a:solidFill>
                  <a:srgbClr val="000000"/>
                </a:solidFill>
                <a:latin typeface="Lato"/>
              </a:rPr>
              <a:t>mối</a:t>
            </a:r>
            <a:r>
              <a:rPr lang="en-US" sz="3824" dirty="0">
                <a:solidFill>
                  <a:srgbClr val="000000"/>
                </a:solidFill>
                <a:latin typeface="Lato"/>
              </a:rPr>
              <a:t> </a:t>
            </a:r>
            <a:r>
              <a:rPr lang="en-US" sz="3824" dirty="0" err="1">
                <a:solidFill>
                  <a:srgbClr val="000000"/>
                </a:solidFill>
                <a:latin typeface="Lato"/>
              </a:rPr>
              <a:t>quan</a:t>
            </a:r>
            <a:r>
              <a:rPr lang="en-US" sz="3824" dirty="0">
                <a:solidFill>
                  <a:srgbClr val="000000"/>
                </a:solidFill>
                <a:latin typeface="Lato"/>
              </a:rPr>
              <a:t> </a:t>
            </a:r>
            <a:r>
              <a:rPr lang="en-US" sz="3824" dirty="0" err="1">
                <a:solidFill>
                  <a:srgbClr val="000000"/>
                </a:solidFill>
                <a:latin typeface="Lato"/>
              </a:rPr>
              <a:t>hệ</a:t>
            </a:r>
            <a:r>
              <a:rPr lang="en-US" sz="3824" dirty="0">
                <a:solidFill>
                  <a:srgbClr val="000000"/>
                </a:solidFill>
                <a:latin typeface="Lato"/>
              </a:rPr>
              <a:t> </a:t>
            </a:r>
            <a:r>
              <a:rPr lang="en-US" sz="3824" dirty="0" err="1">
                <a:solidFill>
                  <a:srgbClr val="000000"/>
                </a:solidFill>
                <a:latin typeface="Lato"/>
              </a:rPr>
              <a:t>chặt</a:t>
            </a:r>
            <a:r>
              <a:rPr lang="en-US" sz="3824" dirty="0">
                <a:solidFill>
                  <a:srgbClr val="000000"/>
                </a:solidFill>
                <a:latin typeface="Lato"/>
              </a:rPr>
              <a:t> </a:t>
            </a:r>
            <a:r>
              <a:rPr lang="en-US" sz="3824" dirty="0" err="1">
                <a:solidFill>
                  <a:srgbClr val="000000"/>
                </a:solidFill>
                <a:latin typeface="Lato"/>
              </a:rPr>
              <a:t>chẽ</a:t>
            </a:r>
            <a:r>
              <a:rPr lang="en-US" sz="3824" dirty="0">
                <a:solidFill>
                  <a:srgbClr val="000000"/>
                </a:solidFill>
                <a:latin typeface="Lato"/>
              </a:rPr>
              <a:t> </a:t>
            </a:r>
            <a:r>
              <a:rPr lang="en-US" sz="3824" dirty="0" err="1">
                <a:solidFill>
                  <a:srgbClr val="000000"/>
                </a:solidFill>
                <a:latin typeface="Lato"/>
              </a:rPr>
              <a:t>của</a:t>
            </a:r>
            <a:r>
              <a:rPr lang="en-US" sz="3824" dirty="0">
                <a:solidFill>
                  <a:srgbClr val="000000"/>
                </a:solidFill>
                <a:latin typeface="Lato"/>
              </a:rPr>
              <a:t> con </a:t>
            </a:r>
            <a:r>
              <a:rPr lang="en-US" sz="3824" dirty="0" err="1">
                <a:solidFill>
                  <a:srgbClr val="000000"/>
                </a:solidFill>
                <a:latin typeface="Lato"/>
              </a:rPr>
              <a:t>người</a:t>
            </a:r>
            <a:r>
              <a:rPr lang="en-US" sz="3824" dirty="0">
                <a:solidFill>
                  <a:srgbClr val="000000"/>
                </a:solidFill>
                <a:latin typeface="Lato"/>
              </a:rPr>
              <a:t> </a:t>
            </a:r>
            <a:r>
              <a:rPr lang="en-US" sz="3824" dirty="0" err="1">
                <a:solidFill>
                  <a:srgbClr val="000000"/>
                </a:solidFill>
                <a:latin typeface="Lato"/>
              </a:rPr>
              <a:t>với</a:t>
            </a:r>
            <a:r>
              <a:rPr lang="en-US" sz="3824" dirty="0">
                <a:solidFill>
                  <a:srgbClr val="000000"/>
                </a:solidFill>
                <a:latin typeface="Lato"/>
              </a:rPr>
              <a:t> </a:t>
            </a:r>
            <a:r>
              <a:rPr lang="en-US" sz="3824" dirty="0" err="1">
                <a:solidFill>
                  <a:srgbClr val="000000"/>
                </a:solidFill>
                <a:latin typeface="Lato"/>
              </a:rPr>
              <a:t>tự</a:t>
            </a:r>
            <a:r>
              <a:rPr lang="en-US" sz="3824" dirty="0">
                <a:solidFill>
                  <a:srgbClr val="000000"/>
                </a:solidFill>
                <a:latin typeface="Lato"/>
              </a:rPr>
              <a:t> </a:t>
            </a:r>
            <a:r>
              <a:rPr lang="en-US" sz="3824" dirty="0" err="1">
                <a:solidFill>
                  <a:srgbClr val="000000"/>
                </a:solidFill>
                <a:latin typeface="Lato"/>
              </a:rPr>
              <a:t>nhiên</a:t>
            </a:r>
            <a:r>
              <a:rPr lang="en-US" sz="3824" dirty="0">
                <a:solidFill>
                  <a:srgbClr val="000000"/>
                </a:solidFill>
                <a:latin typeface="Lato"/>
              </a:rPr>
              <a:t>, </a:t>
            </a:r>
            <a:r>
              <a:rPr lang="en-US" sz="3824" dirty="0" err="1">
                <a:solidFill>
                  <a:srgbClr val="000000"/>
                </a:solidFill>
                <a:latin typeface="Lato"/>
              </a:rPr>
              <a:t>vị</a:t>
            </a:r>
            <a:r>
              <a:rPr lang="en-US" sz="3824" dirty="0">
                <a:solidFill>
                  <a:srgbClr val="000000"/>
                </a:solidFill>
                <a:latin typeface="Lato"/>
              </a:rPr>
              <a:t> </a:t>
            </a:r>
            <a:r>
              <a:rPr lang="en-US" sz="3824" dirty="0" err="1">
                <a:solidFill>
                  <a:srgbClr val="000000"/>
                </a:solidFill>
                <a:latin typeface="Lato"/>
              </a:rPr>
              <a:t>trí</a:t>
            </a:r>
            <a:r>
              <a:rPr lang="en-US" sz="3824" dirty="0">
                <a:solidFill>
                  <a:srgbClr val="000000"/>
                </a:solidFill>
                <a:latin typeface="Lato"/>
              </a:rPr>
              <a:t> </a:t>
            </a:r>
            <a:r>
              <a:rPr lang="en-US" sz="3824" dirty="0" err="1">
                <a:solidFill>
                  <a:srgbClr val="000000"/>
                </a:solidFill>
                <a:latin typeface="Lato"/>
              </a:rPr>
              <a:t>của</a:t>
            </a:r>
            <a:r>
              <a:rPr lang="en-US" sz="3824" dirty="0">
                <a:solidFill>
                  <a:srgbClr val="000000"/>
                </a:solidFill>
                <a:latin typeface="Lato"/>
              </a:rPr>
              <a:t> con </a:t>
            </a:r>
            <a:r>
              <a:rPr lang="en-US" sz="3824" dirty="0" err="1">
                <a:solidFill>
                  <a:srgbClr val="000000"/>
                </a:solidFill>
                <a:latin typeface="Lato"/>
              </a:rPr>
              <a:t>người</a:t>
            </a:r>
            <a:r>
              <a:rPr lang="en-US" sz="3824" dirty="0">
                <a:solidFill>
                  <a:srgbClr val="000000"/>
                </a:solidFill>
                <a:latin typeface="Lato"/>
              </a:rPr>
              <a:t> </a:t>
            </a:r>
            <a:r>
              <a:rPr lang="en-US" sz="3824" dirty="0" err="1">
                <a:solidFill>
                  <a:srgbClr val="000000"/>
                </a:solidFill>
                <a:latin typeface="Lato"/>
              </a:rPr>
              <a:t>trong</a:t>
            </a:r>
            <a:r>
              <a:rPr lang="en-US" sz="3824" dirty="0">
                <a:solidFill>
                  <a:srgbClr val="000000"/>
                </a:solidFill>
                <a:latin typeface="Lato"/>
              </a:rPr>
              <a:t> </a:t>
            </a:r>
            <a:r>
              <a:rPr lang="en-US" sz="3824" dirty="0" err="1">
                <a:solidFill>
                  <a:srgbClr val="000000"/>
                </a:solidFill>
                <a:latin typeface="Lato"/>
              </a:rPr>
              <a:t>tự</a:t>
            </a:r>
            <a:r>
              <a:rPr lang="en-US" sz="3824" dirty="0">
                <a:solidFill>
                  <a:srgbClr val="000000"/>
                </a:solidFill>
                <a:latin typeface="Lato"/>
              </a:rPr>
              <a:t> </a:t>
            </a:r>
            <a:r>
              <a:rPr lang="en-US" sz="3824" dirty="0" err="1">
                <a:solidFill>
                  <a:srgbClr val="000000"/>
                </a:solidFill>
                <a:latin typeface="Lato"/>
              </a:rPr>
              <a:t>nhiên</a:t>
            </a:r>
            <a:r>
              <a:rPr lang="en-US" sz="3824" dirty="0">
                <a:solidFill>
                  <a:srgbClr val="000000"/>
                </a:solidFill>
                <a:latin typeface="Lato"/>
              </a:rPr>
              <a:t>; </a:t>
            </a:r>
            <a:r>
              <a:rPr lang="en-US" sz="3824" dirty="0" err="1">
                <a:solidFill>
                  <a:srgbClr val="000000"/>
                </a:solidFill>
                <a:latin typeface="Lato"/>
              </a:rPr>
              <a:t>chứa</a:t>
            </a:r>
            <a:r>
              <a:rPr lang="en-US" sz="3824" dirty="0">
                <a:solidFill>
                  <a:srgbClr val="000000"/>
                </a:solidFill>
                <a:latin typeface="Lato"/>
              </a:rPr>
              <a:t> </a:t>
            </a:r>
            <a:r>
              <a:rPr lang="en-US" sz="3824" dirty="0" err="1">
                <a:solidFill>
                  <a:srgbClr val="000000"/>
                </a:solidFill>
                <a:latin typeface="Lato"/>
              </a:rPr>
              <a:t>đựng</a:t>
            </a:r>
            <a:r>
              <a:rPr lang="en-US" sz="3824" dirty="0">
                <a:solidFill>
                  <a:srgbClr val="000000"/>
                </a:solidFill>
                <a:latin typeface="Lato"/>
              </a:rPr>
              <a:t> </a:t>
            </a:r>
            <a:r>
              <a:rPr lang="en-US" sz="3824" dirty="0" err="1">
                <a:solidFill>
                  <a:srgbClr val="000000"/>
                </a:solidFill>
                <a:latin typeface="Lato"/>
              </a:rPr>
              <a:t>những</a:t>
            </a:r>
            <a:r>
              <a:rPr lang="en-US" sz="3824" dirty="0">
                <a:solidFill>
                  <a:srgbClr val="000000"/>
                </a:solidFill>
                <a:latin typeface="Lato"/>
              </a:rPr>
              <a:t> </a:t>
            </a:r>
            <a:r>
              <a:rPr lang="en-US" sz="3824" dirty="0" err="1">
                <a:solidFill>
                  <a:srgbClr val="000000"/>
                </a:solidFill>
                <a:latin typeface="Lato"/>
              </a:rPr>
              <a:t>suy</a:t>
            </a:r>
            <a:r>
              <a:rPr lang="en-US" sz="3824" dirty="0">
                <a:solidFill>
                  <a:srgbClr val="000000"/>
                </a:solidFill>
                <a:latin typeface="Lato"/>
              </a:rPr>
              <a:t> </a:t>
            </a:r>
            <a:r>
              <a:rPr lang="en-US" sz="3824" dirty="0" err="1">
                <a:solidFill>
                  <a:srgbClr val="000000"/>
                </a:solidFill>
                <a:latin typeface="Lato"/>
              </a:rPr>
              <a:t>tư</a:t>
            </a:r>
            <a:r>
              <a:rPr lang="en-US" sz="3824" dirty="0">
                <a:solidFill>
                  <a:srgbClr val="000000"/>
                </a:solidFill>
                <a:latin typeface="Lato"/>
              </a:rPr>
              <a:t> </a:t>
            </a:r>
            <a:r>
              <a:rPr lang="en-US" sz="3824" dirty="0" err="1">
                <a:solidFill>
                  <a:srgbClr val="000000"/>
                </a:solidFill>
                <a:latin typeface="Lato"/>
              </a:rPr>
              <a:t>mang</a:t>
            </a:r>
            <a:r>
              <a:rPr lang="en-US" sz="3824" dirty="0">
                <a:solidFill>
                  <a:srgbClr val="000000"/>
                </a:solidFill>
                <a:latin typeface="Lato"/>
              </a:rPr>
              <a:t> </a:t>
            </a:r>
            <a:r>
              <a:rPr lang="en-US" sz="3824" dirty="0" err="1">
                <a:solidFill>
                  <a:srgbClr val="000000"/>
                </a:solidFill>
                <a:latin typeface="Lato"/>
              </a:rPr>
              <a:t>tính</a:t>
            </a:r>
            <a:r>
              <a:rPr lang="en-US" sz="3824" dirty="0">
                <a:solidFill>
                  <a:srgbClr val="000000"/>
                </a:solidFill>
                <a:latin typeface="Lato"/>
              </a:rPr>
              <a:t> </a:t>
            </a:r>
            <a:r>
              <a:rPr lang="en-US" sz="3824" dirty="0" err="1">
                <a:solidFill>
                  <a:srgbClr val="000000"/>
                </a:solidFill>
                <a:latin typeface="Lato"/>
              </a:rPr>
              <a:t>chất</a:t>
            </a:r>
            <a:r>
              <a:rPr lang="en-US" sz="3824" dirty="0">
                <a:solidFill>
                  <a:srgbClr val="000000"/>
                </a:solidFill>
                <a:latin typeface="Lato"/>
              </a:rPr>
              <a:t> </a:t>
            </a:r>
            <a:r>
              <a:rPr lang="en-US" sz="3824" dirty="0" err="1">
                <a:solidFill>
                  <a:srgbClr val="000000"/>
                </a:solidFill>
                <a:latin typeface="Lato"/>
              </a:rPr>
              <a:t>triết</a:t>
            </a:r>
            <a:r>
              <a:rPr lang="en-US" sz="3824" dirty="0">
                <a:solidFill>
                  <a:srgbClr val="000000"/>
                </a:solidFill>
                <a:latin typeface="Lato"/>
              </a:rPr>
              <a:t> </a:t>
            </a:r>
            <a:r>
              <a:rPr lang="en-US" sz="3824" dirty="0" err="1">
                <a:solidFill>
                  <a:srgbClr val="000000"/>
                </a:solidFill>
                <a:latin typeface="Lato"/>
              </a:rPr>
              <a:t>học</a:t>
            </a:r>
            <a:r>
              <a:rPr lang="en-US" sz="3824" dirty="0">
                <a:solidFill>
                  <a:srgbClr val="000000"/>
                </a:solidFill>
                <a:latin typeface="Lato"/>
              </a:rPr>
              <a:t> </a:t>
            </a:r>
            <a:r>
              <a:rPr lang="en-US" sz="3824" dirty="0" err="1">
                <a:solidFill>
                  <a:srgbClr val="000000"/>
                </a:solidFill>
                <a:latin typeface="Lato"/>
              </a:rPr>
              <a:t>về</a:t>
            </a:r>
            <a:r>
              <a:rPr lang="en-US" sz="3824" dirty="0">
                <a:solidFill>
                  <a:srgbClr val="000000"/>
                </a:solidFill>
                <a:latin typeface="Lato"/>
              </a:rPr>
              <a:t> </a:t>
            </a:r>
            <a:r>
              <a:rPr lang="en-US" sz="3824" dirty="0" err="1">
                <a:solidFill>
                  <a:srgbClr val="000000"/>
                </a:solidFill>
                <a:latin typeface="Lato"/>
              </a:rPr>
              <a:t>thế</a:t>
            </a:r>
            <a:r>
              <a:rPr lang="en-US" sz="3824" dirty="0">
                <a:solidFill>
                  <a:srgbClr val="000000"/>
                </a:solidFill>
                <a:latin typeface="Lato"/>
              </a:rPr>
              <a:t> </a:t>
            </a:r>
            <a:r>
              <a:rPr lang="en-US" sz="3824" dirty="0" err="1">
                <a:solidFill>
                  <a:srgbClr val="000000"/>
                </a:solidFill>
                <a:latin typeface="Lato"/>
              </a:rPr>
              <a:t>giới</a:t>
            </a:r>
            <a:r>
              <a:rPr lang="en-US" sz="3824" dirty="0">
                <a:solidFill>
                  <a:srgbClr val="000000"/>
                </a:solidFill>
                <a:latin typeface="Lato"/>
              </a:rPr>
              <a:t> </a:t>
            </a:r>
            <a:r>
              <a:rPr lang="en-US" sz="3824" dirty="0" err="1">
                <a:solidFill>
                  <a:srgbClr val="000000"/>
                </a:solidFill>
                <a:latin typeface="Lato"/>
              </a:rPr>
              <a:t>và</a:t>
            </a:r>
            <a:r>
              <a:rPr lang="en-US" sz="3824" dirty="0">
                <a:solidFill>
                  <a:srgbClr val="000000"/>
                </a:solidFill>
                <a:latin typeface="Lato"/>
              </a:rPr>
              <a:t> con </a:t>
            </a:r>
            <a:r>
              <a:rPr lang="en-US" sz="3824" dirty="0" err="1">
                <a:solidFill>
                  <a:srgbClr val="000000"/>
                </a:solidFill>
                <a:latin typeface="Lato"/>
              </a:rPr>
              <a:t>người</a:t>
            </a:r>
            <a:r>
              <a:rPr lang="en-US" sz="3824" dirty="0">
                <a:solidFill>
                  <a:srgbClr val="000000"/>
                </a:solidFill>
                <a:latin typeface="Lato"/>
              </a:rPr>
              <a:t>. </a:t>
            </a:r>
            <a:r>
              <a:rPr lang="en-US" sz="3824" dirty="0" err="1">
                <a:solidFill>
                  <a:srgbClr val="000000"/>
                </a:solidFill>
                <a:latin typeface="Lato"/>
              </a:rPr>
              <a:t>Trong</a:t>
            </a:r>
            <a:r>
              <a:rPr lang="en-US" sz="3824" dirty="0">
                <a:solidFill>
                  <a:srgbClr val="000000"/>
                </a:solidFill>
                <a:latin typeface="Lato"/>
              </a:rPr>
              <a:t> </a:t>
            </a:r>
            <a:r>
              <a:rPr lang="en-US" sz="3824" dirty="0" err="1">
                <a:solidFill>
                  <a:srgbClr val="000000"/>
                </a:solidFill>
                <a:latin typeface="Lato"/>
              </a:rPr>
              <a:t>đó</a:t>
            </a:r>
            <a:r>
              <a:rPr lang="en-US" sz="3824" dirty="0">
                <a:solidFill>
                  <a:srgbClr val="000000"/>
                </a:solidFill>
                <a:latin typeface="Lato"/>
              </a:rPr>
              <a:t> </a:t>
            </a:r>
            <a:r>
              <a:rPr lang="en-US" sz="3824" dirty="0" err="1">
                <a:solidFill>
                  <a:srgbClr val="000000"/>
                </a:solidFill>
                <a:latin typeface="Lato"/>
              </a:rPr>
              <a:t>khoa</a:t>
            </a:r>
            <a:r>
              <a:rPr lang="en-US" sz="3824" dirty="0">
                <a:solidFill>
                  <a:srgbClr val="000000"/>
                </a:solidFill>
                <a:latin typeface="Lato"/>
              </a:rPr>
              <a:t> </a:t>
            </a:r>
            <a:r>
              <a:rPr lang="en-US" sz="3824" dirty="0" err="1">
                <a:solidFill>
                  <a:srgbClr val="000000"/>
                </a:solidFill>
                <a:latin typeface="Lato"/>
              </a:rPr>
              <a:t>học</a:t>
            </a:r>
            <a:r>
              <a:rPr lang="en-US" sz="3824" dirty="0">
                <a:solidFill>
                  <a:srgbClr val="000000"/>
                </a:solidFill>
                <a:latin typeface="Lato"/>
              </a:rPr>
              <a:t>, </a:t>
            </a:r>
            <a:r>
              <a:rPr lang="en-US" sz="3824" dirty="0" err="1">
                <a:solidFill>
                  <a:srgbClr val="000000"/>
                </a:solidFill>
                <a:latin typeface="Lato"/>
              </a:rPr>
              <a:t>triết</a:t>
            </a:r>
            <a:r>
              <a:rPr lang="en-US" sz="3824" dirty="0">
                <a:solidFill>
                  <a:srgbClr val="000000"/>
                </a:solidFill>
                <a:latin typeface="Lato"/>
              </a:rPr>
              <a:t> </a:t>
            </a:r>
            <a:r>
              <a:rPr lang="en-US" sz="3824" dirty="0" err="1">
                <a:solidFill>
                  <a:srgbClr val="000000"/>
                </a:solidFill>
                <a:latin typeface="Lato"/>
              </a:rPr>
              <a:t>học</a:t>
            </a:r>
            <a:r>
              <a:rPr lang="en-US" sz="3824" dirty="0">
                <a:solidFill>
                  <a:srgbClr val="000000"/>
                </a:solidFill>
                <a:latin typeface="Lato"/>
              </a:rPr>
              <a:t> </a:t>
            </a:r>
            <a:r>
              <a:rPr lang="en-US" sz="3824" dirty="0" err="1">
                <a:solidFill>
                  <a:srgbClr val="000000"/>
                </a:solidFill>
                <a:latin typeface="Lato"/>
              </a:rPr>
              <a:t>văn</a:t>
            </a:r>
            <a:r>
              <a:rPr lang="en-US" sz="3824" dirty="0">
                <a:solidFill>
                  <a:srgbClr val="000000"/>
                </a:solidFill>
                <a:latin typeface="Lato"/>
              </a:rPr>
              <a:t> </a:t>
            </a:r>
            <a:r>
              <a:rPr lang="en-US" sz="3824" dirty="0" err="1">
                <a:solidFill>
                  <a:srgbClr val="000000"/>
                </a:solidFill>
                <a:latin typeface="Lato"/>
              </a:rPr>
              <a:t>chương</a:t>
            </a:r>
            <a:r>
              <a:rPr lang="en-US" sz="3824" dirty="0">
                <a:solidFill>
                  <a:srgbClr val="000000"/>
                </a:solidFill>
                <a:latin typeface="Lato"/>
              </a:rPr>
              <a:t> </a:t>
            </a:r>
            <a:r>
              <a:rPr lang="en-US" sz="3824" dirty="0" err="1">
                <a:solidFill>
                  <a:srgbClr val="000000"/>
                </a:solidFill>
                <a:latin typeface="Lato"/>
              </a:rPr>
              <a:t>và</a:t>
            </a:r>
            <a:r>
              <a:rPr lang="en-US" sz="3824" dirty="0">
                <a:solidFill>
                  <a:srgbClr val="000000"/>
                </a:solidFill>
                <a:latin typeface="Lato"/>
              </a:rPr>
              <a:t> </a:t>
            </a:r>
            <a:r>
              <a:rPr lang="en-US" sz="3824" dirty="0" err="1">
                <a:solidFill>
                  <a:srgbClr val="000000"/>
                </a:solidFill>
                <a:latin typeface="Lato"/>
              </a:rPr>
              <a:t>tôn</a:t>
            </a:r>
            <a:r>
              <a:rPr lang="en-US" sz="3824" dirty="0">
                <a:solidFill>
                  <a:srgbClr val="000000"/>
                </a:solidFill>
                <a:latin typeface="Lato"/>
              </a:rPr>
              <a:t> </a:t>
            </a:r>
            <a:r>
              <a:rPr lang="en-US" sz="3824" dirty="0" err="1">
                <a:solidFill>
                  <a:srgbClr val="000000"/>
                </a:solidFill>
                <a:latin typeface="Lato"/>
              </a:rPr>
              <a:t>giáo</a:t>
            </a:r>
            <a:r>
              <a:rPr lang="en-US" sz="3824" dirty="0">
                <a:solidFill>
                  <a:srgbClr val="000000"/>
                </a:solidFill>
                <a:latin typeface="Lato"/>
              </a:rPr>
              <a:t> </a:t>
            </a:r>
            <a:r>
              <a:rPr lang="en-US" sz="3824" dirty="0" err="1">
                <a:solidFill>
                  <a:srgbClr val="000000"/>
                </a:solidFill>
                <a:latin typeface="Lato"/>
              </a:rPr>
              <a:t>đã</a:t>
            </a:r>
            <a:r>
              <a:rPr lang="en-US" sz="3824" dirty="0">
                <a:solidFill>
                  <a:srgbClr val="000000"/>
                </a:solidFill>
                <a:latin typeface="Lato"/>
              </a:rPr>
              <a:t> </a:t>
            </a:r>
            <a:r>
              <a:rPr lang="en-US" sz="3824" dirty="0" err="1">
                <a:solidFill>
                  <a:srgbClr val="000000"/>
                </a:solidFill>
                <a:latin typeface="Lato"/>
              </a:rPr>
              <a:t>được</a:t>
            </a:r>
            <a:r>
              <a:rPr lang="en-US" sz="3824" dirty="0">
                <a:solidFill>
                  <a:srgbClr val="000000"/>
                </a:solidFill>
                <a:latin typeface="Lato"/>
              </a:rPr>
              <a:t> </a:t>
            </a:r>
            <a:r>
              <a:rPr lang="en-US" sz="3824" dirty="0" err="1">
                <a:solidFill>
                  <a:srgbClr val="000000"/>
                </a:solidFill>
                <a:latin typeface="Lato"/>
              </a:rPr>
              <a:t>kết</a:t>
            </a:r>
            <a:r>
              <a:rPr lang="en-US" sz="3824" dirty="0">
                <a:solidFill>
                  <a:srgbClr val="000000"/>
                </a:solidFill>
                <a:latin typeface="Lato"/>
              </a:rPr>
              <a:t> </a:t>
            </a:r>
            <a:r>
              <a:rPr lang="en-US" sz="3824" dirty="0" err="1">
                <a:solidFill>
                  <a:srgbClr val="000000"/>
                </a:solidFill>
                <a:latin typeface="Lato"/>
              </a:rPr>
              <a:t>hợp</a:t>
            </a:r>
            <a:r>
              <a:rPr lang="en-US" sz="3824" dirty="0">
                <a:solidFill>
                  <a:srgbClr val="000000"/>
                </a:solidFill>
                <a:latin typeface="Lato"/>
              </a:rPr>
              <a:t> </a:t>
            </a:r>
            <a:r>
              <a:rPr lang="en-US" sz="3824" dirty="0" err="1">
                <a:solidFill>
                  <a:srgbClr val="000000"/>
                </a:solidFill>
                <a:latin typeface="Lato"/>
              </a:rPr>
              <a:t>một</a:t>
            </a:r>
            <a:r>
              <a:rPr lang="en-US" sz="3824" dirty="0">
                <a:solidFill>
                  <a:srgbClr val="000000"/>
                </a:solidFill>
                <a:latin typeface="Lato"/>
              </a:rPr>
              <a:t> </a:t>
            </a:r>
            <a:r>
              <a:rPr lang="en-US" sz="3824" dirty="0" err="1">
                <a:solidFill>
                  <a:srgbClr val="000000"/>
                </a:solidFill>
                <a:latin typeface="Lato"/>
              </a:rPr>
              <a:t>cách</a:t>
            </a:r>
            <a:r>
              <a:rPr lang="en-US" sz="3824" dirty="0">
                <a:solidFill>
                  <a:srgbClr val="000000"/>
                </a:solidFill>
                <a:latin typeface="Lato"/>
              </a:rPr>
              <a:t> </a:t>
            </a:r>
            <a:r>
              <a:rPr lang="en-US" sz="3824" dirty="0" err="1">
                <a:solidFill>
                  <a:srgbClr val="000000"/>
                </a:solidFill>
                <a:latin typeface="Lato"/>
              </a:rPr>
              <a:t>hài</a:t>
            </a:r>
            <a:r>
              <a:rPr lang="en-US" sz="3824" dirty="0">
                <a:solidFill>
                  <a:srgbClr val="000000"/>
                </a:solidFill>
                <a:latin typeface="Lato"/>
              </a:rPr>
              <a:t> </a:t>
            </a:r>
            <a:r>
              <a:rPr lang="en-US" sz="3824" dirty="0" err="1">
                <a:solidFill>
                  <a:srgbClr val="000000"/>
                </a:solidFill>
                <a:latin typeface="Lato"/>
              </a:rPr>
              <a:t>hoà</a:t>
            </a:r>
            <a:r>
              <a:rPr lang="en-US" sz="3824" dirty="0">
                <a:solidFill>
                  <a:srgbClr val="000000"/>
                </a:solidFill>
                <a:latin typeface="Lato"/>
              </a:rPr>
              <a:t>, </a:t>
            </a:r>
            <a:r>
              <a:rPr lang="en-US" sz="3824" dirty="0" err="1">
                <a:solidFill>
                  <a:srgbClr val="000000"/>
                </a:solidFill>
                <a:latin typeface="Lato"/>
              </a:rPr>
              <a:t>cho</a:t>
            </a:r>
            <a:r>
              <a:rPr lang="en-US" sz="3824" dirty="0">
                <a:solidFill>
                  <a:srgbClr val="000000"/>
                </a:solidFill>
                <a:latin typeface="Lato"/>
              </a:rPr>
              <a:t> </a:t>
            </a:r>
            <a:r>
              <a:rPr lang="en-US" sz="3824" dirty="0" err="1">
                <a:solidFill>
                  <a:srgbClr val="000000"/>
                </a:solidFill>
                <a:latin typeface="Lato"/>
              </a:rPr>
              <a:t>người</a:t>
            </a:r>
            <a:r>
              <a:rPr lang="en-US" sz="3824" dirty="0">
                <a:solidFill>
                  <a:srgbClr val="000000"/>
                </a:solidFill>
                <a:latin typeface="Lato"/>
              </a:rPr>
              <a:t> </a:t>
            </a:r>
            <a:r>
              <a:rPr lang="en-US" sz="3824" dirty="0" err="1">
                <a:solidFill>
                  <a:srgbClr val="000000"/>
                </a:solidFill>
                <a:latin typeface="Lato"/>
              </a:rPr>
              <a:t>đọc</a:t>
            </a:r>
            <a:r>
              <a:rPr lang="en-US" sz="3824" dirty="0">
                <a:solidFill>
                  <a:srgbClr val="000000"/>
                </a:solidFill>
                <a:latin typeface="Lato"/>
              </a:rPr>
              <a:t> </a:t>
            </a:r>
            <a:r>
              <a:rPr lang="en-US" sz="3824" dirty="0" err="1">
                <a:solidFill>
                  <a:srgbClr val="000000"/>
                </a:solidFill>
                <a:latin typeface="Lato"/>
              </a:rPr>
              <a:t>thấy</a:t>
            </a:r>
            <a:r>
              <a:rPr lang="en-US" sz="3824" dirty="0">
                <a:solidFill>
                  <a:srgbClr val="000000"/>
                </a:solidFill>
                <a:latin typeface="Lato"/>
              </a:rPr>
              <a:t> </a:t>
            </a:r>
            <a:r>
              <a:rPr lang="en-US" sz="3824" dirty="0" err="1">
                <a:solidFill>
                  <a:srgbClr val="000000"/>
                </a:solidFill>
                <a:latin typeface="Lato"/>
              </a:rPr>
              <a:t>được</a:t>
            </a:r>
            <a:r>
              <a:rPr lang="en-US" sz="3824" dirty="0">
                <a:solidFill>
                  <a:srgbClr val="000000"/>
                </a:solidFill>
                <a:latin typeface="Lato"/>
              </a:rPr>
              <a:t> </a:t>
            </a:r>
            <a:r>
              <a:rPr lang="en-US" sz="3824" dirty="0" err="1">
                <a:solidFill>
                  <a:srgbClr val="000000"/>
                </a:solidFill>
                <a:latin typeface="Lato"/>
              </a:rPr>
              <a:t>vẻ</a:t>
            </a:r>
            <a:r>
              <a:rPr lang="en-US" sz="3824" dirty="0">
                <a:solidFill>
                  <a:srgbClr val="000000"/>
                </a:solidFill>
                <a:latin typeface="Lato"/>
              </a:rPr>
              <a:t> </a:t>
            </a:r>
            <a:r>
              <a:rPr lang="en-US" sz="3824" dirty="0" err="1">
                <a:solidFill>
                  <a:srgbClr val="000000"/>
                </a:solidFill>
                <a:latin typeface="Lato"/>
              </a:rPr>
              <a:t>đẹp</a:t>
            </a:r>
            <a:r>
              <a:rPr lang="en-US" sz="3824" dirty="0">
                <a:solidFill>
                  <a:srgbClr val="000000"/>
                </a:solidFill>
                <a:latin typeface="Lato"/>
              </a:rPr>
              <a:t> </a:t>
            </a:r>
            <a:r>
              <a:rPr lang="en-US" sz="3824" dirty="0" err="1">
                <a:solidFill>
                  <a:srgbClr val="000000"/>
                </a:solidFill>
                <a:latin typeface="Lato"/>
              </a:rPr>
              <a:t>huyền</a:t>
            </a:r>
            <a:r>
              <a:rPr lang="en-US" sz="3824" dirty="0">
                <a:solidFill>
                  <a:srgbClr val="000000"/>
                </a:solidFill>
                <a:latin typeface="Lato"/>
              </a:rPr>
              <a:t> </a:t>
            </a:r>
            <a:r>
              <a:rPr lang="en-US" sz="3824" dirty="0" err="1">
                <a:solidFill>
                  <a:srgbClr val="000000"/>
                </a:solidFill>
                <a:latin typeface="Lato"/>
              </a:rPr>
              <a:t>bí</a:t>
            </a:r>
            <a:r>
              <a:rPr lang="en-US" sz="3824" dirty="0">
                <a:solidFill>
                  <a:srgbClr val="000000"/>
                </a:solidFill>
                <a:latin typeface="Lato"/>
              </a:rPr>
              <a:t> </a:t>
            </a:r>
            <a:r>
              <a:rPr lang="en-US" sz="3824" dirty="0" err="1">
                <a:solidFill>
                  <a:srgbClr val="000000"/>
                </a:solidFill>
                <a:latin typeface="Lato"/>
              </a:rPr>
              <a:t>của</a:t>
            </a:r>
            <a:r>
              <a:rPr lang="en-US" sz="3824" dirty="0">
                <a:solidFill>
                  <a:srgbClr val="000000"/>
                </a:solidFill>
                <a:latin typeface="Lato"/>
              </a:rPr>
              <a:t> </a:t>
            </a:r>
            <a:r>
              <a:rPr lang="en-US" sz="3824" dirty="0" err="1">
                <a:solidFill>
                  <a:srgbClr val="000000"/>
                </a:solidFill>
                <a:latin typeface="Lato"/>
              </a:rPr>
              <a:t>thế</a:t>
            </a:r>
            <a:r>
              <a:rPr lang="en-US" sz="3824" dirty="0">
                <a:solidFill>
                  <a:srgbClr val="000000"/>
                </a:solidFill>
                <a:latin typeface="Lato"/>
              </a:rPr>
              <a:t> </a:t>
            </a:r>
            <a:r>
              <a:rPr lang="en-US" sz="3824" dirty="0" err="1">
                <a:solidFill>
                  <a:srgbClr val="000000"/>
                </a:solidFill>
                <a:latin typeface="Lato"/>
              </a:rPr>
              <a:t>giới</a:t>
            </a:r>
            <a:r>
              <a:rPr lang="en-US" sz="3824" dirty="0">
                <a:solidFill>
                  <a:srgbClr val="000000"/>
                </a:solidFill>
                <a:latin typeface="Lato"/>
              </a:rPr>
              <a:t>.</a:t>
            </a:r>
          </a:p>
        </p:txBody>
      </p:sp>
      <p:sp>
        <p:nvSpPr>
          <p:cNvPr id="6" name="AutoShape 6"/>
          <p:cNvSpPr/>
          <p:nvPr/>
        </p:nvSpPr>
        <p:spPr>
          <a:xfrm rot="-5400000">
            <a:off x="-761931" y="7573351"/>
            <a:ext cx="18741318" cy="0"/>
          </a:xfrm>
          <a:prstGeom prst="line">
            <a:avLst/>
          </a:prstGeom>
          <a:ln w="9525" cap="rnd">
            <a:solidFill>
              <a:srgbClr val="000000">
                <a:alpha val="60000"/>
              </a:srgbClr>
            </a:solidFill>
            <a:prstDash val="solid"/>
            <a:headEnd type="none" w="sm" len="sm"/>
            <a:tailEnd type="none" w="sm" len="sm"/>
          </a:ln>
        </p:spPr>
      </p:sp>
      <p:grpSp>
        <p:nvGrpSpPr>
          <p:cNvPr id="7" name="Group 7"/>
          <p:cNvGrpSpPr/>
          <p:nvPr/>
        </p:nvGrpSpPr>
        <p:grpSpPr>
          <a:xfrm>
            <a:off x="0" y="5691104"/>
            <a:ext cx="18288000" cy="2699844"/>
            <a:chOff x="0" y="0"/>
            <a:chExt cx="16538382" cy="2441549"/>
          </a:xfrm>
        </p:grpSpPr>
        <p:sp>
          <p:nvSpPr>
            <p:cNvPr id="8" name="Freeform 8"/>
            <p:cNvSpPr/>
            <p:nvPr/>
          </p:nvSpPr>
          <p:spPr>
            <a:xfrm>
              <a:off x="0" y="0"/>
              <a:ext cx="16538381" cy="2441549"/>
            </a:xfrm>
            <a:custGeom>
              <a:avLst/>
              <a:gdLst/>
              <a:ahLst/>
              <a:cxnLst/>
              <a:rect l="l" t="t" r="r" b="b"/>
              <a:pathLst>
                <a:path w="16538381" h="2441549">
                  <a:moveTo>
                    <a:pt x="16413922" y="2441549"/>
                  </a:moveTo>
                  <a:lnTo>
                    <a:pt x="124460" y="2441549"/>
                  </a:lnTo>
                  <a:cubicBezTo>
                    <a:pt x="55880" y="2441549"/>
                    <a:pt x="0" y="2385669"/>
                    <a:pt x="0" y="2317089"/>
                  </a:cubicBezTo>
                  <a:lnTo>
                    <a:pt x="0" y="124460"/>
                  </a:lnTo>
                  <a:cubicBezTo>
                    <a:pt x="0" y="55880"/>
                    <a:pt x="55880" y="0"/>
                    <a:pt x="124460" y="0"/>
                  </a:cubicBezTo>
                  <a:lnTo>
                    <a:pt x="16413922" y="0"/>
                  </a:lnTo>
                  <a:cubicBezTo>
                    <a:pt x="16482502" y="0"/>
                    <a:pt x="16538381" y="55880"/>
                    <a:pt x="16538381" y="124460"/>
                  </a:cubicBezTo>
                  <a:lnTo>
                    <a:pt x="16538381" y="2317089"/>
                  </a:lnTo>
                  <a:cubicBezTo>
                    <a:pt x="16538381" y="2385669"/>
                    <a:pt x="16482502" y="2441549"/>
                    <a:pt x="16413922" y="2441549"/>
                  </a:cubicBezTo>
                  <a:close/>
                </a:path>
              </a:pathLst>
            </a:custGeom>
            <a:solidFill>
              <a:srgbClr val="FFFFFF"/>
            </a:solidFill>
          </p:spPr>
        </p:sp>
      </p:grpSp>
      <p:sp>
        <p:nvSpPr>
          <p:cNvPr id="9" name="TextBox 9"/>
          <p:cNvSpPr txBox="1"/>
          <p:nvPr/>
        </p:nvSpPr>
        <p:spPr>
          <a:xfrm>
            <a:off x="210553" y="5995737"/>
            <a:ext cx="18077447" cy="2864185"/>
          </a:xfrm>
          <a:prstGeom prst="rect">
            <a:avLst/>
          </a:prstGeom>
        </p:spPr>
        <p:txBody>
          <a:bodyPr lIns="0" tIns="0" rIns="0" bIns="0" rtlCol="0" anchor="t">
            <a:spAutoFit/>
          </a:bodyPr>
          <a:lstStyle/>
          <a:p>
            <a:pPr>
              <a:lnSpc>
                <a:spcPts val="5736"/>
              </a:lnSpc>
            </a:pPr>
            <a:r>
              <a:rPr lang="en-US" sz="3824">
                <a:solidFill>
                  <a:srgbClr val="000000"/>
                </a:solidFill>
                <a:latin typeface="Lato"/>
              </a:rPr>
              <a:t>2. Nghệ thuật: Lập luận chặt chẽ, lí lẽ, dẫn chứng thuyết phục; Ngôn ngữ chính xác mà giàu hình ảnh, biểu cảm, hấp dẫn nhờ sử dụng linh hoạt, hiệu quả các biện pháp tu từ so sánh, điệp cấu trúc, liệt kê và các yếu tố miêu tả, biểu cảm.</a:t>
            </a:r>
          </a:p>
          <a:p>
            <a:pPr>
              <a:lnSpc>
                <a:spcPts val="5736"/>
              </a:lnSpc>
            </a:pPr>
            <a:endParaRPr lang="en-US" sz="3824">
              <a:solidFill>
                <a:srgbClr val="000000"/>
              </a:solidFill>
              <a:latin typeface="Lato"/>
            </a:endParaRPr>
          </a:p>
        </p:txBody>
      </p:sp>
      <p:grpSp>
        <p:nvGrpSpPr>
          <p:cNvPr id="10" name="Group 10"/>
          <p:cNvGrpSpPr/>
          <p:nvPr/>
        </p:nvGrpSpPr>
        <p:grpSpPr>
          <a:xfrm>
            <a:off x="0" y="8859922"/>
            <a:ext cx="18288000" cy="1427078"/>
            <a:chOff x="0" y="0"/>
            <a:chExt cx="16538382" cy="1290549"/>
          </a:xfrm>
        </p:grpSpPr>
        <p:sp>
          <p:nvSpPr>
            <p:cNvPr id="11" name="Freeform 11"/>
            <p:cNvSpPr/>
            <p:nvPr/>
          </p:nvSpPr>
          <p:spPr>
            <a:xfrm>
              <a:off x="0" y="0"/>
              <a:ext cx="16538381" cy="1290549"/>
            </a:xfrm>
            <a:custGeom>
              <a:avLst/>
              <a:gdLst/>
              <a:ahLst/>
              <a:cxnLst/>
              <a:rect l="l" t="t" r="r" b="b"/>
              <a:pathLst>
                <a:path w="16538381" h="1290549">
                  <a:moveTo>
                    <a:pt x="16413922" y="1290549"/>
                  </a:moveTo>
                  <a:lnTo>
                    <a:pt x="124460" y="1290549"/>
                  </a:lnTo>
                  <a:cubicBezTo>
                    <a:pt x="55880" y="1290549"/>
                    <a:pt x="0" y="1234669"/>
                    <a:pt x="0" y="1166089"/>
                  </a:cubicBezTo>
                  <a:lnTo>
                    <a:pt x="0" y="124460"/>
                  </a:lnTo>
                  <a:cubicBezTo>
                    <a:pt x="0" y="55880"/>
                    <a:pt x="55880" y="0"/>
                    <a:pt x="124460" y="0"/>
                  </a:cubicBezTo>
                  <a:lnTo>
                    <a:pt x="16413922" y="0"/>
                  </a:lnTo>
                  <a:cubicBezTo>
                    <a:pt x="16482502" y="0"/>
                    <a:pt x="16538381" y="55880"/>
                    <a:pt x="16538381" y="124460"/>
                  </a:cubicBezTo>
                  <a:lnTo>
                    <a:pt x="16538381" y="1166089"/>
                  </a:lnTo>
                  <a:cubicBezTo>
                    <a:pt x="16538381" y="1234669"/>
                    <a:pt x="16482502" y="1290549"/>
                    <a:pt x="16413922" y="1290549"/>
                  </a:cubicBezTo>
                  <a:close/>
                </a:path>
              </a:pathLst>
            </a:custGeom>
            <a:solidFill>
              <a:srgbClr val="FFFFFF"/>
            </a:solidFill>
          </p:spPr>
        </p:sp>
      </p:grpSp>
      <p:sp>
        <p:nvSpPr>
          <p:cNvPr id="12" name="TextBox 12"/>
          <p:cNvSpPr txBox="1"/>
          <p:nvPr/>
        </p:nvSpPr>
        <p:spPr>
          <a:xfrm>
            <a:off x="105276" y="9128292"/>
            <a:ext cx="18077447" cy="1416385"/>
          </a:xfrm>
          <a:prstGeom prst="rect">
            <a:avLst/>
          </a:prstGeom>
        </p:spPr>
        <p:txBody>
          <a:bodyPr lIns="0" tIns="0" rIns="0" bIns="0" rtlCol="0" anchor="t">
            <a:spAutoFit/>
          </a:bodyPr>
          <a:lstStyle/>
          <a:p>
            <a:pPr>
              <a:lnSpc>
                <a:spcPts val="5736"/>
              </a:lnSpc>
            </a:pPr>
            <a:r>
              <a:rPr lang="en-US" sz="3824">
                <a:solidFill>
                  <a:srgbClr val="000000"/>
                </a:solidFill>
                <a:latin typeface="Lato"/>
              </a:rPr>
              <a:t> 3. Qua văn bản, tác giả thể hiện tư suy sắc bén của một nhà khoa học, nhà triết học</a:t>
            </a:r>
          </a:p>
          <a:p>
            <a:pPr>
              <a:lnSpc>
                <a:spcPts val="5736"/>
              </a:lnSpc>
            </a:pPr>
            <a:endParaRPr lang="en-US" sz="3824">
              <a:solidFill>
                <a:srgbClr val="000000"/>
              </a:solidFill>
              <a:latin typeface="Lato"/>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3514" y="4186768"/>
            <a:ext cx="5295381" cy="573852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1685">
            <a:off x="4776741" y="-48351"/>
            <a:ext cx="13612119" cy="472711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1685">
            <a:off x="5642499" y="597966"/>
            <a:ext cx="13139647" cy="4563041"/>
          </a:xfrm>
          <a:prstGeom prst="rect">
            <a:avLst/>
          </a:prstGeom>
        </p:spPr>
      </p:pic>
      <p:sp>
        <p:nvSpPr>
          <p:cNvPr id="5" name="TextBox 5"/>
          <p:cNvSpPr txBox="1"/>
          <p:nvPr/>
        </p:nvSpPr>
        <p:spPr>
          <a:xfrm>
            <a:off x="6353822" y="1468929"/>
            <a:ext cx="11327719" cy="3723840"/>
          </a:xfrm>
          <a:prstGeom prst="rect">
            <a:avLst/>
          </a:prstGeom>
        </p:spPr>
        <p:txBody>
          <a:bodyPr lIns="0" tIns="0" rIns="0" bIns="0" rtlCol="0" anchor="t">
            <a:spAutoFit/>
          </a:bodyPr>
          <a:lstStyle/>
          <a:p>
            <a:pPr algn="ctr">
              <a:lnSpc>
                <a:spcPts val="4466"/>
              </a:lnSpc>
            </a:pPr>
            <a:r>
              <a:rPr lang="en-US" sz="4294" dirty="0" err="1">
                <a:solidFill>
                  <a:srgbClr val="F8F5EA"/>
                </a:solidFill>
                <a:latin typeface="Nunito Bold Bold"/>
              </a:rPr>
              <a:t>Đề</a:t>
            </a:r>
            <a:r>
              <a:rPr lang="en-US" sz="4294" dirty="0">
                <a:solidFill>
                  <a:srgbClr val="F8F5EA"/>
                </a:solidFill>
                <a:latin typeface="Nunito Bold Bold"/>
              </a:rPr>
              <a:t> </a:t>
            </a:r>
            <a:r>
              <a:rPr lang="en-US" sz="4294" dirty="0" err="1">
                <a:solidFill>
                  <a:srgbClr val="F8F5EA"/>
                </a:solidFill>
                <a:latin typeface="Nunito Bold Bold"/>
              </a:rPr>
              <a:t>bài</a:t>
            </a:r>
            <a:r>
              <a:rPr lang="en-US" sz="4294" dirty="0">
                <a:solidFill>
                  <a:srgbClr val="F8F5EA"/>
                </a:solidFill>
                <a:latin typeface="Nunito Bold Bold"/>
              </a:rPr>
              <a:t>: </a:t>
            </a:r>
            <a:r>
              <a:rPr lang="en-US" sz="4294" dirty="0" err="1">
                <a:solidFill>
                  <a:srgbClr val="F8F5EA"/>
                </a:solidFill>
                <a:latin typeface="Nunito Bold Bold"/>
              </a:rPr>
              <a:t>Nhận</a:t>
            </a:r>
            <a:r>
              <a:rPr lang="en-US" sz="4294" dirty="0">
                <a:solidFill>
                  <a:srgbClr val="F8F5EA"/>
                </a:solidFill>
                <a:latin typeface="Nunito Bold Bold"/>
              </a:rPr>
              <a:t> </a:t>
            </a:r>
            <a:r>
              <a:rPr lang="en-US" sz="4294" dirty="0" err="1">
                <a:solidFill>
                  <a:srgbClr val="F8F5EA"/>
                </a:solidFill>
                <a:latin typeface="Nunito Bold Bold"/>
              </a:rPr>
              <a:t>thức</a:t>
            </a:r>
            <a:r>
              <a:rPr lang="en-US" sz="4294" dirty="0">
                <a:solidFill>
                  <a:srgbClr val="F8F5EA"/>
                </a:solidFill>
                <a:latin typeface="Nunito Bold Bold"/>
              </a:rPr>
              <a:t> </a:t>
            </a:r>
            <a:r>
              <a:rPr lang="en-US" sz="4294" dirty="0" err="1">
                <a:solidFill>
                  <a:srgbClr val="F8F5EA"/>
                </a:solidFill>
                <a:latin typeface="Nunito Bold Bold"/>
              </a:rPr>
              <a:t>nào</a:t>
            </a:r>
            <a:r>
              <a:rPr lang="en-US" sz="4294" dirty="0">
                <a:solidFill>
                  <a:srgbClr val="F8F5EA"/>
                </a:solidFill>
                <a:latin typeface="Nunito Bold Bold"/>
              </a:rPr>
              <a:t> </a:t>
            </a:r>
            <a:r>
              <a:rPr lang="en-US" sz="4294" dirty="0" err="1">
                <a:solidFill>
                  <a:srgbClr val="F8F5EA"/>
                </a:solidFill>
                <a:latin typeface="Nunito Bold Bold"/>
              </a:rPr>
              <a:t>từ</a:t>
            </a:r>
            <a:r>
              <a:rPr lang="en-US" sz="4294" dirty="0">
                <a:solidFill>
                  <a:srgbClr val="F8F5EA"/>
                </a:solidFill>
                <a:latin typeface="Nunito Bold Bold"/>
              </a:rPr>
              <a:t> </a:t>
            </a:r>
            <a:r>
              <a:rPr lang="en-US" sz="4294" dirty="0" err="1">
                <a:solidFill>
                  <a:srgbClr val="F8F5EA"/>
                </a:solidFill>
                <a:latin typeface="Nunito Bold Bold"/>
              </a:rPr>
              <a:t>văn</a:t>
            </a:r>
            <a:r>
              <a:rPr lang="en-US" sz="4294" dirty="0">
                <a:solidFill>
                  <a:srgbClr val="F8F5EA"/>
                </a:solidFill>
                <a:latin typeface="Nunito Bold Bold"/>
              </a:rPr>
              <a:t> </a:t>
            </a:r>
            <a:r>
              <a:rPr lang="en-US" sz="4294" dirty="0" err="1">
                <a:solidFill>
                  <a:srgbClr val="F8F5EA"/>
                </a:solidFill>
                <a:latin typeface="Nunito Bold Bold"/>
              </a:rPr>
              <a:t>bản</a:t>
            </a:r>
            <a:r>
              <a:rPr lang="en-US" sz="4294" dirty="0">
                <a:solidFill>
                  <a:srgbClr val="F8F5EA"/>
                </a:solidFill>
                <a:latin typeface="Nunito Bold Bold"/>
              </a:rPr>
              <a:t> </a:t>
            </a:r>
            <a:r>
              <a:rPr lang="en-US" sz="4294" dirty="0" err="1">
                <a:solidFill>
                  <a:srgbClr val="F8F5EA"/>
                </a:solidFill>
                <a:latin typeface="Nunito Bold Bold"/>
              </a:rPr>
              <a:t>Về</a:t>
            </a:r>
            <a:r>
              <a:rPr lang="en-US" sz="4294" dirty="0">
                <a:solidFill>
                  <a:srgbClr val="F8F5EA"/>
                </a:solidFill>
                <a:latin typeface="Nunito Bold Bold"/>
              </a:rPr>
              <a:t> </a:t>
            </a:r>
            <a:r>
              <a:rPr lang="en-US" sz="4294" dirty="0" err="1">
                <a:solidFill>
                  <a:srgbClr val="F8F5EA"/>
                </a:solidFill>
                <a:latin typeface="Nunito Bold Bold"/>
              </a:rPr>
              <a:t>chính</a:t>
            </a:r>
            <a:r>
              <a:rPr lang="en-US" sz="4294" dirty="0">
                <a:solidFill>
                  <a:srgbClr val="F8F5EA"/>
                </a:solidFill>
                <a:latin typeface="Nunito Bold Bold"/>
              </a:rPr>
              <a:t> </a:t>
            </a:r>
            <a:r>
              <a:rPr lang="en-US" sz="4294" dirty="0" err="1">
                <a:solidFill>
                  <a:srgbClr val="F8F5EA"/>
                </a:solidFill>
                <a:latin typeface="Nunito Bold Bold"/>
              </a:rPr>
              <a:t>chúng</a:t>
            </a:r>
            <a:r>
              <a:rPr lang="en-US" sz="4294" dirty="0">
                <a:solidFill>
                  <a:srgbClr val="F8F5EA"/>
                </a:solidFill>
                <a:latin typeface="Nunito Bold Bold"/>
              </a:rPr>
              <a:t> ta </a:t>
            </a:r>
            <a:r>
              <a:rPr lang="en-US" sz="4294" dirty="0" err="1">
                <a:solidFill>
                  <a:srgbClr val="F8F5EA"/>
                </a:solidFill>
                <a:latin typeface="Nunito Bold Bold"/>
              </a:rPr>
              <a:t>mà</a:t>
            </a:r>
            <a:r>
              <a:rPr lang="en-US" sz="4294" dirty="0">
                <a:solidFill>
                  <a:srgbClr val="F8F5EA"/>
                </a:solidFill>
                <a:latin typeface="Nunito Bold Bold"/>
              </a:rPr>
              <a:t> </a:t>
            </a:r>
            <a:r>
              <a:rPr lang="en-US" sz="4294" dirty="0" err="1">
                <a:solidFill>
                  <a:srgbClr val="F8F5EA"/>
                </a:solidFill>
                <a:latin typeface="Nunito Bold Bold"/>
              </a:rPr>
              <a:t>bạn</a:t>
            </a:r>
            <a:r>
              <a:rPr lang="en-US" sz="4294" dirty="0">
                <a:solidFill>
                  <a:srgbClr val="F8F5EA"/>
                </a:solidFill>
                <a:latin typeface="Nunito Bold Bold"/>
              </a:rPr>
              <a:t> </a:t>
            </a:r>
            <a:r>
              <a:rPr lang="en-US" sz="4294" dirty="0" err="1">
                <a:solidFill>
                  <a:srgbClr val="F8F5EA"/>
                </a:solidFill>
                <a:latin typeface="Nunito Bold Bold"/>
              </a:rPr>
              <a:t>muốn</a:t>
            </a:r>
            <a:r>
              <a:rPr lang="en-US" sz="4294" dirty="0">
                <a:solidFill>
                  <a:srgbClr val="F8F5EA"/>
                </a:solidFill>
                <a:latin typeface="Nunito Bold Bold"/>
              </a:rPr>
              <a:t> </a:t>
            </a:r>
            <a:r>
              <a:rPr lang="en-US" sz="4294" dirty="0" err="1">
                <a:solidFill>
                  <a:srgbClr val="F8F5EA"/>
                </a:solidFill>
                <a:latin typeface="Nunito Bold Bold"/>
              </a:rPr>
              <a:t>mang</a:t>
            </a:r>
            <a:r>
              <a:rPr lang="en-US" sz="4294" dirty="0">
                <a:solidFill>
                  <a:srgbClr val="F8F5EA"/>
                </a:solidFill>
                <a:latin typeface="Nunito Bold Bold"/>
              </a:rPr>
              <a:t> </a:t>
            </a:r>
            <a:r>
              <a:rPr lang="en-US" sz="4294" dirty="0" err="1">
                <a:solidFill>
                  <a:srgbClr val="F8F5EA"/>
                </a:solidFill>
                <a:latin typeface="Nunito Bold Bold"/>
              </a:rPr>
              <a:t>theo</a:t>
            </a:r>
            <a:r>
              <a:rPr lang="en-US" sz="4294" dirty="0">
                <a:solidFill>
                  <a:srgbClr val="F8F5EA"/>
                </a:solidFill>
                <a:latin typeface="Nunito Bold Bold"/>
              </a:rPr>
              <a:t> </a:t>
            </a:r>
            <a:r>
              <a:rPr lang="en-US" sz="4294" dirty="0" err="1">
                <a:solidFill>
                  <a:srgbClr val="F8F5EA"/>
                </a:solidFill>
                <a:latin typeface="Nunito Bold Bold"/>
              </a:rPr>
              <a:t>trong</a:t>
            </a:r>
            <a:r>
              <a:rPr lang="en-US" sz="4294" dirty="0">
                <a:solidFill>
                  <a:srgbClr val="F8F5EA"/>
                </a:solidFill>
                <a:latin typeface="Nunito Bold Bold"/>
              </a:rPr>
              <a:t> </a:t>
            </a:r>
            <a:r>
              <a:rPr lang="en-US" sz="4294" dirty="0" err="1">
                <a:solidFill>
                  <a:srgbClr val="F8F5EA"/>
                </a:solidFill>
                <a:latin typeface="Nunito Bold Bold"/>
              </a:rPr>
              <a:t>hành</a:t>
            </a:r>
            <a:r>
              <a:rPr lang="en-US" sz="4294" dirty="0">
                <a:solidFill>
                  <a:srgbClr val="F8F5EA"/>
                </a:solidFill>
                <a:latin typeface="Nunito Bold Bold"/>
              </a:rPr>
              <a:t> </a:t>
            </a:r>
            <a:r>
              <a:rPr lang="en-US" sz="4294" dirty="0" err="1" smtClean="0">
                <a:solidFill>
                  <a:srgbClr val="F8F5EA"/>
                </a:solidFill>
                <a:latin typeface="Nunito Bold Bold"/>
              </a:rPr>
              <a:t>trang</a:t>
            </a:r>
            <a:r>
              <a:rPr lang="en-US" sz="4294" dirty="0" smtClean="0">
                <a:solidFill>
                  <a:srgbClr val="F8F5EA"/>
                </a:solidFill>
                <a:latin typeface="Nunito Bold Bold"/>
              </a:rPr>
              <a:t> </a:t>
            </a:r>
            <a:r>
              <a:rPr lang="en-US" sz="4294" dirty="0" err="1">
                <a:solidFill>
                  <a:srgbClr val="F8F5EA"/>
                </a:solidFill>
                <a:latin typeface="Nunito Bold Bold"/>
              </a:rPr>
              <a:t>cuộc</a:t>
            </a:r>
            <a:r>
              <a:rPr lang="en-US" sz="4294" dirty="0">
                <a:solidFill>
                  <a:srgbClr val="F8F5EA"/>
                </a:solidFill>
                <a:latin typeface="Nunito Bold Bold"/>
              </a:rPr>
              <a:t> </a:t>
            </a:r>
            <a:r>
              <a:rPr lang="en-US" sz="4294" dirty="0" err="1">
                <a:solidFill>
                  <a:srgbClr val="F8F5EA"/>
                </a:solidFill>
                <a:latin typeface="Nunito Bold Bold"/>
              </a:rPr>
              <a:t>sống</a:t>
            </a:r>
            <a:r>
              <a:rPr lang="en-US" sz="4294" dirty="0">
                <a:solidFill>
                  <a:srgbClr val="F8F5EA"/>
                </a:solidFill>
                <a:latin typeface="Nunito Bold Bold"/>
              </a:rPr>
              <a:t> </a:t>
            </a:r>
            <a:r>
              <a:rPr lang="en-US" sz="4294" dirty="0" err="1">
                <a:solidFill>
                  <a:srgbClr val="F8F5EA"/>
                </a:solidFill>
                <a:latin typeface="Nunito Bold Bold"/>
              </a:rPr>
              <a:t>của</a:t>
            </a:r>
            <a:r>
              <a:rPr lang="en-US" sz="4294" dirty="0">
                <a:solidFill>
                  <a:srgbClr val="F8F5EA"/>
                </a:solidFill>
                <a:latin typeface="Nunito Bold Bold"/>
              </a:rPr>
              <a:t> </a:t>
            </a:r>
            <a:r>
              <a:rPr lang="en-US" sz="4294" dirty="0" err="1">
                <a:solidFill>
                  <a:srgbClr val="F8F5EA"/>
                </a:solidFill>
                <a:latin typeface="Nunito Bold Bold"/>
              </a:rPr>
              <a:t>mình</a:t>
            </a:r>
            <a:r>
              <a:rPr lang="en-US" sz="4294" dirty="0">
                <a:solidFill>
                  <a:srgbClr val="F8F5EA"/>
                </a:solidFill>
                <a:latin typeface="Nunito Bold Bold"/>
              </a:rPr>
              <a:t>?</a:t>
            </a:r>
          </a:p>
          <a:p>
            <a:pPr algn="ctr">
              <a:lnSpc>
                <a:spcPts val="4466"/>
              </a:lnSpc>
            </a:pPr>
            <a:endParaRPr lang="en-US" sz="4294" dirty="0">
              <a:solidFill>
                <a:srgbClr val="F8F5EA"/>
              </a:solidFill>
              <a:latin typeface="Nunito Bold Bold"/>
            </a:endParaRPr>
          </a:p>
          <a:p>
            <a:pPr algn="ctr">
              <a:lnSpc>
                <a:spcPts val="4466"/>
              </a:lnSpc>
            </a:pPr>
            <a:r>
              <a:rPr lang="en-US" sz="4294" dirty="0">
                <a:solidFill>
                  <a:srgbClr val="F8F5EA"/>
                </a:solidFill>
                <a:latin typeface="Nunito Bold Bold"/>
              </a:rPr>
              <a:t> </a:t>
            </a:r>
            <a:r>
              <a:rPr lang="en-US" sz="4294" dirty="0" err="1">
                <a:solidFill>
                  <a:srgbClr val="F8F5EA"/>
                </a:solidFill>
                <a:latin typeface="Nunito Bold Bold"/>
              </a:rPr>
              <a:t>Hãy</a:t>
            </a:r>
            <a:r>
              <a:rPr lang="en-US" sz="4294" dirty="0">
                <a:solidFill>
                  <a:srgbClr val="F8F5EA"/>
                </a:solidFill>
                <a:latin typeface="Nunito Bold Bold"/>
              </a:rPr>
              <a:t> </a:t>
            </a:r>
            <a:r>
              <a:rPr lang="en-US" sz="4294" dirty="0" err="1">
                <a:solidFill>
                  <a:srgbClr val="F8F5EA"/>
                </a:solidFill>
                <a:latin typeface="Nunito Bold Bold"/>
              </a:rPr>
              <a:t>viết</a:t>
            </a:r>
            <a:r>
              <a:rPr lang="en-US" sz="4294" dirty="0">
                <a:solidFill>
                  <a:srgbClr val="F8F5EA"/>
                </a:solidFill>
                <a:latin typeface="Nunito Bold Bold"/>
              </a:rPr>
              <a:t> </a:t>
            </a:r>
            <a:r>
              <a:rPr lang="en-US" sz="4294" dirty="0" err="1">
                <a:solidFill>
                  <a:srgbClr val="F8F5EA"/>
                </a:solidFill>
                <a:latin typeface="Nunito Bold Bold"/>
              </a:rPr>
              <a:t>đoạn</a:t>
            </a:r>
            <a:r>
              <a:rPr lang="en-US" sz="4294" dirty="0">
                <a:solidFill>
                  <a:srgbClr val="F8F5EA"/>
                </a:solidFill>
                <a:latin typeface="Nunito Bold Bold"/>
              </a:rPr>
              <a:t> </a:t>
            </a:r>
            <a:r>
              <a:rPr lang="en-US" sz="4294" dirty="0" err="1">
                <a:solidFill>
                  <a:srgbClr val="F8F5EA"/>
                </a:solidFill>
                <a:latin typeface="Nunito Bold Bold"/>
              </a:rPr>
              <a:t>văn</a:t>
            </a:r>
            <a:r>
              <a:rPr lang="en-US" sz="4294" dirty="0">
                <a:solidFill>
                  <a:srgbClr val="F8F5EA"/>
                </a:solidFill>
                <a:latin typeface="Nunito Bold Bold"/>
              </a:rPr>
              <a:t> </a:t>
            </a:r>
            <a:r>
              <a:rPr lang="en-US" sz="4294" dirty="0" err="1">
                <a:solidFill>
                  <a:srgbClr val="F8F5EA"/>
                </a:solidFill>
                <a:latin typeface="Nunito Bold Bold"/>
              </a:rPr>
              <a:t>nghị</a:t>
            </a:r>
            <a:r>
              <a:rPr lang="en-US" sz="4294" dirty="0">
                <a:solidFill>
                  <a:srgbClr val="F8F5EA"/>
                </a:solidFill>
                <a:latin typeface="Nunito Bold Bold"/>
              </a:rPr>
              <a:t> </a:t>
            </a:r>
            <a:r>
              <a:rPr lang="en-US" sz="4294" dirty="0" err="1">
                <a:solidFill>
                  <a:srgbClr val="F8F5EA"/>
                </a:solidFill>
                <a:latin typeface="Nunito Bold Bold"/>
              </a:rPr>
              <a:t>luận</a:t>
            </a:r>
            <a:r>
              <a:rPr lang="en-US" sz="4294" dirty="0">
                <a:solidFill>
                  <a:srgbClr val="F8F5EA"/>
                </a:solidFill>
                <a:latin typeface="Nunito Bold Bold"/>
              </a:rPr>
              <a:t> (</a:t>
            </a:r>
            <a:r>
              <a:rPr lang="en-US" sz="4294" dirty="0" err="1">
                <a:solidFill>
                  <a:srgbClr val="F8F5EA"/>
                </a:solidFill>
                <a:latin typeface="Nunito Bold Bold"/>
              </a:rPr>
              <a:t>khoảng</a:t>
            </a:r>
            <a:r>
              <a:rPr lang="en-US" sz="4294" dirty="0">
                <a:solidFill>
                  <a:srgbClr val="F8F5EA"/>
                </a:solidFill>
                <a:latin typeface="Nunito Bold Bold"/>
              </a:rPr>
              <a:t> 150 </a:t>
            </a:r>
            <a:r>
              <a:rPr lang="en-US" sz="4294" dirty="0" err="1">
                <a:solidFill>
                  <a:srgbClr val="F8F5EA"/>
                </a:solidFill>
                <a:latin typeface="Nunito Bold Bold"/>
              </a:rPr>
              <a:t>chữ</a:t>
            </a:r>
            <a:r>
              <a:rPr lang="en-US" sz="4294" dirty="0">
                <a:solidFill>
                  <a:srgbClr val="F8F5EA"/>
                </a:solidFill>
                <a:latin typeface="Nunito Bold Bold"/>
              </a:rPr>
              <a:t>) </a:t>
            </a:r>
            <a:r>
              <a:rPr lang="en-US" sz="4294" dirty="0" err="1">
                <a:solidFill>
                  <a:srgbClr val="F8F5EA"/>
                </a:solidFill>
                <a:latin typeface="Nunito Bold Bold"/>
              </a:rPr>
              <a:t>để</a:t>
            </a:r>
            <a:r>
              <a:rPr lang="en-US" sz="4294" dirty="0">
                <a:solidFill>
                  <a:srgbClr val="F8F5EA"/>
                </a:solidFill>
                <a:latin typeface="Nunito Bold Bold"/>
              </a:rPr>
              <a:t> chia </a:t>
            </a:r>
            <a:r>
              <a:rPr lang="en-US" sz="4294" dirty="0" err="1">
                <a:solidFill>
                  <a:srgbClr val="F8F5EA"/>
                </a:solidFill>
                <a:latin typeface="Nunito Bold Bold"/>
              </a:rPr>
              <a:t>sẻ</a:t>
            </a:r>
            <a:r>
              <a:rPr lang="en-US" sz="4294" dirty="0">
                <a:solidFill>
                  <a:srgbClr val="F8F5EA"/>
                </a:solidFill>
                <a:latin typeface="Nunito Bold Bold"/>
              </a:rPr>
              <a:t> </a:t>
            </a:r>
            <a:r>
              <a:rPr lang="en-US" sz="4294" dirty="0" err="1">
                <a:solidFill>
                  <a:srgbClr val="F8F5EA"/>
                </a:solidFill>
                <a:latin typeface="Nunito Bold Bold"/>
              </a:rPr>
              <a:t>về</a:t>
            </a:r>
            <a:r>
              <a:rPr lang="en-US" sz="4294" dirty="0">
                <a:solidFill>
                  <a:srgbClr val="F8F5EA"/>
                </a:solidFill>
                <a:latin typeface="Nunito Bold Bold"/>
              </a:rPr>
              <a:t> </a:t>
            </a:r>
            <a:r>
              <a:rPr lang="en-US" sz="4294" dirty="0" err="1">
                <a:solidFill>
                  <a:srgbClr val="F8F5EA"/>
                </a:solidFill>
                <a:latin typeface="Nunito Bold Bold"/>
              </a:rPr>
              <a:t>điều</a:t>
            </a:r>
            <a:r>
              <a:rPr lang="en-US" sz="4294" dirty="0">
                <a:solidFill>
                  <a:srgbClr val="F8F5EA"/>
                </a:solidFill>
                <a:latin typeface="Nunito Bold Bold"/>
              </a:rPr>
              <a:t> </a:t>
            </a:r>
            <a:r>
              <a:rPr lang="en-US" sz="4294" dirty="0" err="1">
                <a:solidFill>
                  <a:srgbClr val="F8F5EA"/>
                </a:solidFill>
                <a:latin typeface="Nunito Bold Bold"/>
              </a:rPr>
              <a:t>này</a:t>
            </a:r>
            <a:r>
              <a:rPr lang="en-US" sz="4294" dirty="0">
                <a:solidFill>
                  <a:srgbClr val="F8F5EA"/>
                </a:solidFill>
                <a:latin typeface="Nunito Bold Bold"/>
              </a:rPr>
              <a:t>. </a:t>
            </a:r>
          </a:p>
          <a:p>
            <a:pPr algn="ctr">
              <a:lnSpc>
                <a:spcPts val="980"/>
              </a:lnSpc>
            </a:pPr>
            <a:endParaRPr lang="en-US" sz="4294" dirty="0">
              <a:solidFill>
                <a:srgbClr val="F8F5EA"/>
              </a:solidFill>
              <a:latin typeface="Nunito Bold Bold"/>
            </a:endParaRP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5935">
            <a:off x="10844533" y="-504259"/>
            <a:ext cx="2887511" cy="144375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616304">
            <a:off x="-999351" y="5773590"/>
            <a:ext cx="2979577" cy="200444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202255">
            <a:off x="16488539" y="6025077"/>
            <a:ext cx="3260564" cy="2827798"/>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896365">
            <a:off x="517510" y="688748"/>
            <a:ext cx="2763638" cy="16431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799999">
            <a:off x="11792733" y="9002934"/>
            <a:ext cx="2887511" cy="144375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7743" y="1244733"/>
            <a:ext cx="4162685" cy="6197882"/>
            <a:chOff x="0" y="0"/>
            <a:chExt cx="5550247" cy="8263843"/>
          </a:xfrm>
        </p:grpSpPr>
        <p:sp>
          <p:nvSpPr>
            <p:cNvPr id="3" name="AutoShape 3"/>
            <p:cNvSpPr/>
            <p:nvPr/>
          </p:nvSpPr>
          <p:spPr>
            <a:xfrm>
              <a:off x="0" y="0"/>
              <a:ext cx="5550247" cy="8263843"/>
            </a:xfrm>
            <a:prstGeom prst="rect">
              <a:avLst/>
            </a:prstGeom>
            <a:solidFill>
              <a:srgbClr val="86EAE9">
                <a:alpha val="19608"/>
              </a:srgbClr>
            </a:solidFill>
          </p:spPr>
        </p:sp>
        <p:sp>
          <p:nvSpPr>
            <p:cNvPr id="4" name="AutoShape 4"/>
            <p:cNvSpPr/>
            <p:nvPr/>
          </p:nvSpPr>
          <p:spPr>
            <a:xfrm>
              <a:off x="0" y="0"/>
              <a:ext cx="5550247" cy="2348912"/>
            </a:xfrm>
            <a:prstGeom prst="rect">
              <a:avLst/>
            </a:prstGeom>
            <a:solidFill>
              <a:srgbClr val="86EAE9"/>
            </a:solidFill>
          </p:spPr>
        </p:sp>
      </p:grpSp>
      <p:pic>
        <p:nvPicPr>
          <p:cNvPr id="5" name="Picture 5"/>
          <p:cNvPicPr>
            <a:picLocks noChangeAspect="1"/>
          </p:cNvPicPr>
          <p:nvPr/>
        </p:nvPicPr>
        <p:blipFill>
          <a:blip r:embed="rId2">
            <a:alphaModFix amt="17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08221" y="1551575"/>
            <a:ext cx="702787" cy="702787"/>
          </a:xfrm>
          <a:prstGeom prst="rect">
            <a:avLst/>
          </a:prstGeom>
        </p:spPr>
      </p:pic>
      <p:grpSp>
        <p:nvGrpSpPr>
          <p:cNvPr id="6" name="Group 6"/>
          <p:cNvGrpSpPr/>
          <p:nvPr/>
        </p:nvGrpSpPr>
        <p:grpSpPr>
          <a:xfrm>
            <a:off x="13628288" y="1326670"/>
            <a:ext cx="4131969" cy="6152149"/>
            <a:chOff x="0" y="0"/>
            <a:chExt cx="5509292" cy="8202865"/>
          </a:xfrm>
        </p:grpSpPr>
        <p:sp>
          <p:nvSpPr>
            <p:cNvPr id="7" name="AutoShape 7"/>
            <p:cNvSpPr/>
            <p:nvPr/>
          </p:nvSpPr>
          <p:spPr>
            <a:xfrm>
              <a:off x="0" y="0"/>
              <a:ext cx="5509292" cy="8202865"/>
            </a:xfrm>
            <a:prstGeom prst="rect">
              <a:avLst/>
            </a:prstGeom>
            <a:solidFill>
              <a:srgbClr val="13538A">
                <a:alpha val="19608"/>
              </a:srgbClr>
            </a:solidFill>
          </p:spPr>
        </p:sp>
        <p:sp>
          <p:nvSpPr>
            <p:cNvPr id="8" name="AutoShape 8"/>
            <p:cNvSpPr/>
            <p:nvPr/>
          </p:nvSpPr>
          <p:spPr>
            <a:xfrm>
              <a:off x="0" y="0"/>
              <a:ext cx="5509292" cy="2331580"/>
            </a:xfrm>
            <a:prstGeom prst="rect">
              <a:avLst/>
            </a:prstGeom>
            <a:solidFill>
              <a:srgbClr val="13538A"/>
            </a:solidFill>
          </p:spPr>
        </p:sp>
      </p:grpSp>
      <p:grpSp>
        <p:nvGrpSpPr>
          <p:cNvPr id="9" name="Group 9"/>
          <p:cNvGrpSpPr/>
          <p:nvPr/>
        </p:nvGrpSpPr>
        <p:grpSpPr>
          <a:xfrm>
            <a:off x="9227478" y="1280937"/>
            <a:ext cx="4162685" cy="6197882"/>
            <a:chOff x="0" y="0"/>
            <a:chExt cx="5550247" cy="8263843"/>
          </a:xfrm>
        </p:grpSpPr>
        <p:sp>
          <p:nvSpPr>
            <p:cNvPr id="10" name="AutoShape 10"/>
            <p:cNvSpPr/>
            <p:nvPr/>
          </p:nvSpPr>
          <p:spPr>
            <a:xfrm>
              <a:off x="0" y="0"/>
              <a:ext cx="5550247" cy="8263843"/>
            </a:xfrm>
            <a:prstGeom prst="rect">
              <a:avLst/>
            </a:prstGeom>
            <a:solidFill>
              <a:srgbClr val="2C92D5">
                <a:alpha val="19608"/>
              </a:srgbClr>
            </a:solidFill>
          </p:spPr>
        </p:sp>
        <p:sp>
          <p:nvSpPr>
            <p:cNvPr id="11" name="AutoShape 11"/>
            <p:cNvSpPr/>
            <p:nvPr/>
          </p:nvSpPr>
          <p:spPr>
            <a:xfrm>
              <a:off x="0" y="0"/>
              <a:ext cx="5550247" cy="2348912"/>
            </a:xfrm>
            <a:prstGeom prst="rect">
              <a:avLst/>
            </a:prstGeom>
            <a:solidFill>
              <a:srgbClr val="2C92D5"/>
            </a:solidFill>
          </p:spPr>
        </p:sp>
      </p:grpSp>
      <p:grpSp>
        <p:nvGrpSpPr>
          <p:cNvPr id="12" name="Group 12"/>
          <p:cNvGrpSpPr/>
          <p:nvPr/>
        </p:nvGrpSpPr>
        <p:grpSpPr>
          <a:xfrm>
            <a:off x="4830597" y="1244733"/>
            <a:ext cx="4162685" cy="6197882"/>
            <a:chOff x="0" y="0"/>
            <a:chExt cx="5550247" cy="8263843"/>
          </a:xfrm>
        </p:grpSpPr>
        <p:sp>
          <p:nvSpPr>
            <p:cNvPr id="13" name="AutoShape 13"/>
            <p:cNvSpPr/>
            <p:nvPr/>
          </p:nvSpPr>
          <p:spPr>
            <a:xfrm>
              <a:off x="0" y="0"/>
              <a:ext cx="5550247" cy="8263843"/>
            </a:xfrm>
            <a:prstGeom prst="rect">
              <a:avLst/>
            </a:prstGeom>
            <a:solidFill>
              <a:srgbClr val="3EDAD8">
                <a:alpha val="19608"/>
              </a:srgbClr>
            </a:solidFill>
          </p:spPr>
        </p:sp>
        <p:sp>
          <p:nvSpPr>
            <p:cNvPr id="14" name="AutoShape 14"/>
            <p:cNvSpPr/>
            <p:nvPr/>
          </p:nvSpPr>
          <p:spPr>
            <a:xfrm>
              <a:off x="0" y="0"/>
              <a:ext cx="5550247" cy="2348912"/>
            </a:xfrm>
            <a:prstGeom prst="rect">
              <a:avLst/>
            </a:prstGeom>
            <a:solidFill>
              <a:srgbClr val="3EDAD8"/>
            </a:solidFill>
          </p:spPr>
        </p:sp>
      </p:gr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51138" y="1511379"/>
            <a:ext cx="787512" cy="787512"/>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25292" y="1511379"/>
            <a:ext cx="787512" cy="787512"/>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99446" y="1511379"/>
            <a:ext cx="787512" cy="787512"/>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628288" y="1511379"/>
            <a:ext cx="787512" cy="787512"/>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47753" y="1511379"/>
            <a:ext cx="787512" cy="787512"/>
          </a:xfrm>
          <a:prstGeom prst="rect">
            <a:avLst/>
          </a:prstGeom>
        </p:spPr>
      </p:pic>
      <p:pic>
        <p:nvPicPr>
          <p:cNvPr id="20" name="Picture 20"/>
          <p:cNvPicPr>
            <a:picLocks noChangeAspect="1"/>
          </p:cNvPicPr>
          <p:nvPr/>
        </p:nvPicPr>
        <p:blipFill>
          <a:blip r:embed="rId6">
            <a:alphaModFix amt="18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182375" y="1551575"/>
            <a:ext cx="693280" cy="693280"/>
          </a:xfrm>
          <a:prstGeom prst="rect">
            <a:avLst/>
          </a:prstGeom>
        </p:spPr>
      </p:pic>
      <p:pic>
        <p:nvPicPr>
          <p:cNvPr id="21" name="Picture 21"/>
          <p:cNvPicPr>
            <a:picLocks noChangeAspect="1"/>
          </p:cNvPicPr>
          <p:nvPr/>
        </p:nvPicPr>
        <p:blipFill>
          <a:blip r:embed="rId8">
            <a:alphaModFix amt="25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654623" y="1540942"/>
            <a:ext cx="737808" cy="737808"/>
          </a:xfrm>
          <a:prstGeom prst="rect">
            <a:avLst/>
          </a:prstGeom>
        </p:spPr>
      </p:pic>
      <p:pic>
        <p:nvPicPr>
          <p:cNvPr id="22" name="Picture 22"/>
          <p:cNvPicPr>
            <a:picLocks noChangeAspect="1"/>
          </p:cNvPicPr>
          <p:nvPr/>
        </p:nvPicPr>
        <p:blipFill>
          <a:blip r:embed="rId10">
            <a:alphaModFix amt="40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004836" y="1551575"/>
            <a:ext cx="757949" cy="757949"/>
          </a:xfrm>
          <a:prstGeom prst="rect">
            <a:avLst/>
          </a:prstGeom>
        </p:spPr>
      </p:pic>
      <p:sp>
        <p:nvSpPr>
          <p:cNvPr id="23" name="TextBox 23"/>
          <p:cNvSpPr txBox="1"/>
          <p:nvPr/>
        </p:nvSpPr>
        <p:spPr>
          <a:xfrm>
            <a:off x="6017637" y="253164"/>
            <a:ext cx="7610651" cy="587883"/>
          </a:xfrm>
          <a:prstGeom prst="rect">
            <a:avLst/>
          </a:prstGeom>
        </p:spPr>
        <p:txBody>
          <a:bodyPr lIns="0" tIns="0" rIns="0" bIns="0" rtlCol="0" anchor="t">
            <a:spAutoFit/>
          </a:bodyPr>
          <a:lstStyle/>
          <a:p>
            <a:pPr marL="0" lvl="0" indent="0" algn="ctr">
              <a:lnSpc>
                <a:spcPts val="4716"/>
              </a:lnSpc>
              <a:spcBef>
                <a:spcPct val="0"/>
              </a:spcBef>
            </a:pPr>
            <a:r>
              <a:rPr lang="en-US" sz="3600" spc="107">
                <a:solidFill>
                  <a:srgbClr val="191919"/>
                </a:solidFill>
                <a:latin typeface="Clear Sans Bold"/>
              </a:rPr>
              <a:t>GỢI Ý</a:t>
            </a:r>
            <a:r>
              <a:rPr lang="en-US" sz="3600" u="none" spc="107">
                <a:solidFill>
                  <a:srgbClr val="191919"/>
                </a:solidFill>
                <a:latin typeface="Clear Sans Bold"/>
              </a:rPr>
              <a:t> LẬP DÀN Ý</a:t>
            </a:r>
          </a:p>
        </p:txBody>
      </p:sp>
      <p:sp>
        <p:nvSpPr>
          <p:cNvPr id="24" name="TextBox 24"/>
          <p:cNvSpPr txBox="1"/>
          <p:nvPr/>
        </p:nvSpPr>
        <p:spPr>
          <a:xfrm>
            <a:off x="798454" y="3497863"/>
            <a:ext cx="3889268" cy="3707956"/>
          </a:xfrm>
          <a:prstGeom prst="rect">
            <a:avLst/>
          </a:prstGeom>
        </p:spPr>
        <p:txBody>
          <a:bodyPr lIns="0" tIns="0" rIns="0" bIns="0" rtlCol="0" anchor="t">
            <a:spAutoFit/>
          </a:bodyPr>
          <a:lstStyle/>
          <a:p>
            <a:pPr>
              <a:lnSpc>
                <a:spcPts val="7392"/>
              </a:lnSpc>
            </a:pPr>
            <a:r>
              <a:rPr lang="en-US" sz="4928" spc="98">
                <a:solidFill>
                  <a:srgbClr val="191919"/>
                </a:solidFill>
                <a:latin typeface="Arimo"/>
              </a:rPr>
              <a:t>Bài viết của em hướng tới vấn đề gì? .</a:t>
            </a:r>
          </a:p>
        </p:txBody>
      </p:sp>
      <p:sp>
        <p:nvSpPr>
          <p:cNvPr id="25" name="TextBox 25"/>
          <p:cNvSpPr txBox="1"/>
          <p:nvPr/>
        </p:nvSpPr>
        <p:spPr>
          <a:xfrm>
            <a:off x="5182375" y="3507388"/>
            <a:ext cx="3810907" cy="3589023"/>
          </a:xfrm>
          <a:prstGeom prst="rect">
            <a:avLst/>
          </a:prstGeom>
        </p:spPr>
        <p:txBody>
          <a:bodyPr lIns="0" tIns="0" rIns="0" bIns="0" rtlCol="0" anchor="t">
            <a:spAutoFit/>
          </a:bodyPr>
          <a:lstStyle/>
          <a:p>
            <a:pPr>
              <a:lnSpc>
                <a:spcPts val="7199"/>
              </a:lnSpc>
            </a:pPr>
            <a:r>
              <a:rPr lang="en-US" sz="4799" spc="95">
                <a:solidFill>
                  <a:srgbClr val="191919"/>
                </a:solidFill>
                <a:latin typeface="Arimo"/>
              </a:rPr>
              <a:t>Tại sao em muốn bình luận về vấn đề này?</a:t>
            </a:r>
          </a:p>
        </p:txBody>
      </p:sp>
      <p:sp>
        <p:nvSpPr>
          <p:cNvPr id="26" name="TextBox 26"/>
          <p:cNvSpPr txBox="1"/>
          <p:nvPr/>
        </p:nvSpPr>
        <p:spPr>
          <a:xfrm>
            <a:off x="9488582" y="3136532"/>
            <a:ext cx="3901581" cy="4634866"/>
          </a:xfrm>
          <a:prstGeom prst="rect">
            <a:avLst/>
          </a:prstGeom>
        </p:spPr>
        <p:txBody>
          <a:bodyPr lIns="0" tIns="0" rIns="0" bIns="0" rtlCol="0" anchor="t">
            <a:spAutoFit/>
          </a:bodyPr>
          <a:lstStyle/>
          <a:p>
            <a:pPr>
              <a:lnSpc>
                <a:spcPts val="4649"/>
              </a:lnSpc>
            </a:pPr>
            <a:r>
              <a:rPr lang="en-US" sz="3099" spc="61">
                <a:solidFill>
                  <a:srgbClr val="191919"/>
                </a:solidFill>
                <a:latin typeface="Arimo"/>
              </a:rPr>
              <a:t>  Viết tự do tất cả những ý tưởng nảy sinh trong đầu em về vấn đề hành trang muốn mang theo trong cuộc sống từ văn bản.</a:t>
            </a:r>
          </a:p>
          <a:p>
            <a:pPr>
              <a:lnSpc>
                <a:spcPts val="4649"/>
              </a:lnSpc>
            </a:pPr>
            <a:r>
              <a:rPr lang="en-US" sz="3099" spc="61">
                <a:solidFill>
                  <a:srgbClr val="191919"/>
                </a:solidFill>
                <a:latin typeface="Arimo"/>
              </a:rPr>
              <a:t>.</a:t>
            </a:r>
          </a:p>
        </p:txBody>
      </p:sp>
      <p:sp>
        <p:nvSpPr>
          <p:cNvPr id="27" name="TextBox 27"/>
          <p:cNvSpPr txBox="1"/>
          <p:nvPr/>
        </p:nvSpPr>
        <p:spPr>
          <a:xfrm>
            <a:off x="13885463" y="3526438"/>
            <a:ext cx="3549803" cy="3834767"/>
          </a:xfrm>
          <a:prstGeom prst="rect">
            <a:avLst/>
          </a:prstGeom>
        </p:spPr>
        <p:txBody>
          <a:bodyPr lIns="0" tIns="0" rIns="0" bIns="0" rtlCol="0" anchor="t">
            <a:spAutoFit/>
          </a:bodyPr>
          <a:lstStyle/>
          <a:p>
            <a:pPr>
              <a:lnSpc>
                <a:spcPts val="6149"/>
              </a:lnSpc>
            </a:pPr>
            <a:r>
              <a:rPr lang="en-US" sz="4099" spc="81">
                <a:solidFill>
                  <a:srgbClr val="191919"/>
                </a:solidFill>
                <a:latin typeface="Arimo"/>
              </a:rPr>
              <a:t>Dự định các ví dụ để minh chứng, lấy từ đâu?</a:t>
            </a:r>
          </a:p>
          <a:p>
            <a:pPr>
              <a:lnSpc>
                <a:spcPts val="6149"/>
              </a:lnSpc>
            </a:pPr>
            <a:endParaRPr lang="en-US" sz="4099" spc="81">
              <a:solidFill>
                <a:srgbClr val="191919"/>
              </a:solidFill>
              <a:latin typeface="Arimo"/>
            </a:endParaRPr>
          </a:p>
        </p:txBody>
      </p:sp>
      <p:sp>
        <p:nvSpPr>
          <p:cNvPr id="28" name="TextBox 28"/>
          <p:cNvSpPr txBox="1"/>
          <p:nvPr/>
        </p:nvSpPr>
        <p:spPr>
          <a:xfrm>
            <a:off x="6277405" y="8390523"/>
            <a:ext cx="8138394" cy="1205458"/>
          </a:xfrm>
          <a:prstGeom prst="rect">
            <a:avLst/>
          </a:prstGeom>
        </p:spPr>
        <p:txBody>
          <a:bodyPr lIns="0" tIns="0" rIns="0" bIns="0" rtlCol="0" anchor="t">
            <a:spAutoFit/>
          </a:bodyPr>
          <a:lstStyle/>
          <a:p>
            <a:pPr marL="0" lvl="0" indent="0" algn="ctr">
              <a:lnSpc>
                <a:spcPts val="4716"/>
              </a:lnSpc>
              <a:spcBef>
                <a:spcPct val="0"/>
              </a:spcBef>
            </a:pPr>
            <a:r>
              <a:rPr lang="en-US" sz="3600" spc="107" dirty="0">
                <a:solidFill>
                  <a:srgbClr val="191919"/>
                </a:solidFill>
                <a:latin typeface="Clear Sans Bold"/>
              </a:rPr>
              <a:t>HÌNH THỨC TRÌNH BÀY </a:t>
            </a:r>
            <a:r>
              <a:rPr lang="en-US" sz="3600" spc="107" dirty="0" smtClean="0">
                <a:solidFill>
                  <a:srgbClr val="191919"/>
                </a:solidFill>
                <a:latin typeface="Clear Sans Bold"/>
              </a:rPr>
              <a:t>Ý:</a:t>
            </a:r>
          </a:p>
          <a:p>
            <a:pPr marL="0" lvl="0" indent="0" algn="ctr">
              <a:lnSpc>
                <a:spcPts val="4716"/>
              </a:lnSpc>
              <a:spcBef>
                <a:spcPct val="0"/>
              </a:spcBef>
            </a:pPr>
            <a:r>
              <a:rPr lang="en-US" sz="3600" spc="107" dirty="0" smtClean="0">
                <a:solidFill>
                  <a:srgbClr val="191919"/>
                </a:solidFill>
                <a:latin typeface="Clear Sans Bold"/>
              </a:rPr>
              <a:t> </a:t>
            </a:r>
            <a:r>
              <a:rPr lang="en-US" sz="3600" spc="107" dirty="0">
                <a:solidFill>
                  <a:srgbClr val="191919"/>
                </a:solidFill>
                <a:latin typeface="Clear Sans Bold"/>
              </a:rPr>
              <a:t>VẼ SƠ ĐỒ TƯ DUY / BẢNG BIỂU.</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5794" y="7478649"/>
            <a:ext cx="2057400" cy="177965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47094" y="5698998"/>
            <a:ext cx="2057400" cy="1779651"/>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18394" y="3919347"/>
            <a:ext cx="2057400" cy="177965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789694" y="2139696"/>
            <a:ext cx="2057400" cy="1779651"/>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760994" y="360045"/>
            <a:ext cx="2057400" cy="1779651"/>
          </a:xfrm>
          <a:prstGeom prst="rect">
            <a:avLst/>
          </a:prstGeom>
        </p:spPr>
      </p:pic>
      <p:sp>
        <p:nvSpPr>
          <p:cNvPr id="7" name="AutoShape 7"/>
          <p:cNvSpPr/>
          <p:nvPr/>
        </p:nvSpPr>
        <p:spPr>
          <a:xfrm>
            <a:off x="4571131" y="723962"/>
            <a:ext cx="13716869" cy="1368109"/>
          </a:xfrm>
          <a:prstGeom prst="rect">
            <a:avLst/>
          </a:prstGeom>
          <a:solidFill>
            <a:srgbClr val="008037"/>
          </a:solidFill>
        </p:spPr>
      </p:sp>
      <p:sp>
        <p:nvSpPr>
          <p:cNvPr id="8" name="AutoShape 8"/>
          <p:cNvSpPr/>
          <p:nvPr/>
        </p:nvSpPr>
        <p:spPr>
          <a:xfrm>
            <a:off x="5599831" y="2503613"/>
            <a:ext cx="12688169" cy="1368109"/>
          </a:xfrm>
          <a:prstGeom prst="rect">
            <a:avLst/>
          </a:prstGeom>
          <a:solidFill>
            <a:srgbClr val="008037"/>
          </a:solidFill>
        </p:spPr>
      </p:sp>
      <p:sp>
        <p:nvSpPr>
          <p:cNvPr id="9" name="AutoShape 9"/>
          <p:cNvSpPr/>
          <p:nvPr/>
        </p:nvSpPr>
        <p:spPr>
          <a:xfrm>
            <a:off x="6875794" y="4212655"/>
            <a:ext cx="11412206" cy="1438718"/>
          </a:xfrm>
          <a:prstGeom prst="rect">
            <a:avLst/>
          </a:prstGeom>
          <a:solidFill>
            <a:srgbClr val="008037"/>
          </a:solidFill>
        </p:spPr>
      </p:sp>
      <p:sp>
        <p:nvSpPr>
          <p:cNvPr id="10" name="AutoShape 10"/>
          <p:cNvSpPr/>
          <p:nvPr/>
        </p:nvSpPr>
        <p:spPr>
          <a:xfrm>
            <a:off x="7619131" y="5956173"/>
            <a:ext cx="10668869" cy="1470851"/>
          </a:xfrm>
          <a:prstGeom prst="rect">
            <a:avLst/>
          </a:prstGeom>
          <a:solidFill>
            <a:srgbClr val="008037"/>
          </a:solidFill>
        </p:spPr>
      </p:sp>
      <p:sp>
        <p:nvSpPr>
          <p:cNvPr id="11" name="AutoShape 11"/>
          <p:cNvSpPr/>
          <p:nvPr/>
        </p:nvSpPr>
        <p:spPr>
          <a:xfrm>
            <a:off x="8716626" y="7890191"/>
            <a:ext cx="9571374" cy="1368109"/>
          </a:xfrm>
          <a:prstGeom prst="rect">
            <a:avLst/>
          </a:prstGeom>
          <a:solidFill>
            <a:srgbClr val="008037"/>
          </a:solidFill>
        </p:spPr>
      </p:sp>
      <p:sp>
        <p:nvSpPr>
          <p:cNvPr id="12" name="TextBox 12"/>
          <p:cNvSpPr txBox="1"/>
          <p:nvPr/>
        </p:nvSpPr>
        <p:spPr>
          <a:xfrm>
            <a:off x="4458159" y="1112963"/>
            <a:ext cx="13068773" cy="923925"/>
          </a:xfrm>
          <a:prstGeom prst="rect">
            <a:avLst/>
          </a:prstGeom>
        </p:spPr>
        <p:txBody>
          <a:bodyPr lIns="0" tIns="0" rIns="0" bIns="0" rtlCol="0" anchor="t">
            <a:spAutoFit/>
          </a:bodyPr>
          <a:lstStyle/>
          <a:p>
            <a:pPr algn="ctr">
              <a:lnSpc>
                <a:spcPts val="3719"/>
              </a:lnSpc>
            </a:pPr>
            <a:r>
              <a:rPr lang="en-US" sz="3099">
                <a:solidFill>
                  <a:srgbClr val="FFFFFF"/>
                </a:solidFill>
                <a:latin typeface="Noto Serif Display Bold Bold"/>
              </a:rPr>
              <a:t>Luận đề, luận đề, luận điểm, lí lẽ và bằng chứng tiêu biểu </a:t>
            </a:r>
          </a:p>
          <a:p>
            <a:pPr algn="ctr">
              <a:lnSpc>
                <a:spcPts val="3719"/>
              </a:lnSpc>
            </a:pPr>
            <a:endParaRPr lang="en-US" sz="3099">
              <a:solidFill>
                <a:srgbClr val="FFFFFF"/>
              </a:solidFill>
              <a:latin typeface="Noto Serif Display Bold Bold"/>
            </a:endParaRPr>
          </a:p>
        </p:txBody>
      </p:sp>
      <p:sp>
        <p:nvSpPr>
          <p:cNvPr id="13" name="TextBox 13"/>
          <p:cNvSpPr txBox="1"/>
          <p:nvPr/>
        </p:nvSpPr>
        <p:spPr>
          <a:xfrm>
            <a:off x="5851563" y="2963830"/>
            <a:ext cx="11927100" cy="447675"/>
          </a:xfrm>
          <a:prstGeom prst="rect">
            <a:avLst/>
          </a:prstGeom>
        </p:spPr>
        <p:txBody>
          <a:bodyPr lIns="0" tIns="0" rIns="0" bIns="0" rtlCol="0" anchor="t">
            <a:spAutoFit/>
          </a:bodyPr>
          <a:lstStyle/>
          <a:p>
            <a:pPr algn="ctr">
              <a:lnSpc>
                <a:spcPts val="3539"/>
              </a:lnSpc>
            </a:pPr>
            <a:r>
              <a:rPr lang="en-US" sz="2949">
                <a:solidFill>
                  <a:srgbClr val="FFFFFF"/>
                </a:solidFill>
                <a:latin typeface="Noto Serif Display Bold Bold"/>
              </a:rPr>
              <a:t> Yếu tố miêu tả, biểu cảm, biện pháp tu từ  trong văn nghị luận</a:t>
            </a:r>
          </a:p>
        </p:txBody>
      </p:sp>
      <p:sp>
        <p:nvSpPr>
          <p:cNvPr id="14" name="TextBox 14"/>
          <p:cNvSpPr txBox="1"/>
          <p:nvPr/>
        </p:nvSpPr>
        <p:spPr>
          <a:xfrm>
            <a:off x="6875794" y="4413123"/>
            <a:ext cx="10902869" cy="923925"/>
          </a:xfrm>
          <a:prstGeom prst="rect">
            <a:avLst/>
          </a:prstGeom>
        </p:spPr>
        <p:txBody>
          <a:bodyPr lIns="0" tIns="0" rIns="0" bIns="0" rtlCol="0" anchor="t">
            <a:spAutoFit/>
          </a:bodyPr>
          <a:lstStyle/>
          <a:p>
            <a:pPr algn="ctr">
              <a:lnSpc>
                <a:spcPts val="3719"/>
              </a:lnSpc>
            </a:pPr>
            <a:r>
              <a:rPr lang="en-US" sz="3099">
                <a:solidFill>
                  <a:srgbClr val="FFFFFF"/>
                </a:solidFill>
                <a:latin typeface="Noto Serif Display Bold Bold"/>
              </a:rPr>
              <a:t>Bối cảnh tri thức hiện đại làm nền tảng cho việc nhận thức lại về mối quan hệ giữa con người và tự nhiên </a:t>
            </a:r>
          </a:p>
        </p:txBody>
      </p:sp>
      <p:sp>
        <p:nvSpPr>
          <p:cNvPr id="15" name="TextBox 15"/>
          <p:cNvSpPr txBox="1"/>
          <p:nvPr/>
        </p:nvSpPr>
        <p:spPr>
          <a:xfrm>
            <a:off x="7619131" y="6303835"/>
            <a:ext cx="10537831" cy="1390650"/>
          </a:xfrm>
          <a:prstGeom prst="rect">
            <a:avLst/>
          </a:prstGeom>
        </p:spPr>
        <p:txBody>
          <a:bodyPr lIns="0" tIns="0" rIns="0" bIns="0" rtlCol="0" anchor="t">
            <a:spAutoFit/>
          </a:bodyPr>
          <a:lstStyle/>
          <a:p>
            <a:pPr algn="ctr">
              <a:lnSpc>
                <a:spcPts val="3719"/>
              </a:lnSpc>
            </a:pPr>
            <a:r>
              <a:rPr lang="en-US" sz="3099">
                <a:solidFill>
                  <a:srgbClr val="FFFFFF"/>
                </a:solidFill>
                <a:latin typeface="Noto Serif Display Bold Bold"/>
              </a:rPr>
              <a:t>Ý nghĩa, tác động của văn bản đối với nhận thức của bản thân về vị trí của mình trong thế giới tự nhiên.</a:t>
            </a:r>
          </a:p>
          <a:p>
            <a:pPr algn="ctr">
              <a:lnSpc>
                <a:spcPts val="3719"/>
              </a:lnSpc>
            </a:pPr>
            <a:endParaRPr lang="en-US" sz="3099">
              <a:solidFill>
                <a:srgbClr val="FFFFFF"/>
              </a:solidFill>
              <a:latin typeface="Noto Serif Display Bold Bold"/>
            </a:endParaRPr>
          </a:p>
        </p:txBody>
      </p:sp>
      <p:sp>
        <p:nvSpPr>
          <p:cNvPr id="16" name="TextBox 16"/>
          <p:cNvSpPr txBox="1"/>
          <p:nvPr/>
        </p:nvSpPr>
        <p:spPr>
          <a:xfrm>
            <a:off x="8716626" y="8219884"/>
            <a:ext cx="9023938" cy="923925"/>
          </a:xfrm>
          <a:prstGeom prst="rect">
            <a:avLst/>
          </a:prstGeom>
        </p:spPr>
        <p:txBody>
          <a:bodyPr lIns="0" tIns="0" rIns="0" bIns="0" rtlCol="0" anchor="t">
            <a:spAutoFit/>
          </a:bodyPr>
          <a:lstStyle/>
          <a:p>
            <a:pPr algn="ctr">
              <a:lnSpc>
                <a:spcPts val="3719"/>
              </a:lnSpc>
            </a:pPr>
            <a:r>
              <a:rPr lang="en-US" sz="3099">
                <a:solidFill>
                  <a:srgbClr val="FFFFFF"/>
                </a:solidFill>
                <a:latin typeface="Noto Serif Display Bold Bold"/>
              </a:rPr>
              <a:t>Biết tôn trọng, ứng xử hài hoà với tự nhiên.</a:t>
            </a:r>
          </a:p>
          <a:p>
            <a:pPr algn="ctr">
              <a:lnSpc>
                <a:spcPts val="3719"/>
              </a:lnSpc>
            </a:pPr>
            <a:endParaRPr lang="en-US" sz="3099">
              <a:solidFill>
                <a:srgbClr val="FFFFFF"/>
              </a:solidFill>
              <a:latin typeface="Noto Serif Display Bold Bold"/>
            </a:endParaRPr>
          </a:p>
        </p:txBody>
      </p:sp>
      <p:grpSp>
        <p:nvGrpSpPr>
          <p:cNvPr id="17" name="Group 17"/>
          <p:cNvGrpSpPr/>
          <p:nvPr/>
        </p:nvGrpSpPr>
        <p:grpSpPr>
          <a:xfrm>
            <a:off x="523281" y="6588823"/>
            <a:ext cx="4475426" cy="2861881"/>
            <a:chOff x="0" y="0"/>
            <a:chExt cx="5967235" cy="3815842"/>
          </a:xfrm>
        </p:grpSpPr>
        <p:sp>
          <p:nvSpPr>
            <p:cNvPr id="18" name="AutoShape 18"/>
            <p:cNvSpPr/>
            <p:nvPr/>
          </p:nvSpPr>
          <p:spPr>
            <a:xfrm>
              <a:off x="0" y="0"/>
              <a:ext cx="126268" cy="3815842"/>
            </a:xfrm>
            <a:prstGeom prst="rect">
              <a:avLst/>
            </a:prstGeom>
            <a:solidFill>
              <a:srgbClr val="008037"/>
            </a:solidFill>
          </p:spPr>
        </p:sp>
        <p:sp>
          <p:nvSpPr>
            <p:cNvPr id="19" name="TextBox 19"/>
            <p:cNvSpPr txBox="1"/>
            <p:nvPr/>
          </p:nvSpPr>
          <p:spPr>
            <a:xfrm>
              <a:off x="888268" y="1291759"/>
              <a:ext cx="5078967" cy="1184699"/>
            </a:xfrm>
            <a:prstGeom prst="rect">
              <a:avLst/>
            </a:prstGeom>
          </p:spPr>
          <p:txBody>
            <a:bodyPr lIns="0" tIns="0" rIns="0" bIns="0" rtlCol="0" anchor="t">
              <a:spAutoFit/>
            </a:bodyPr>
            <a:lstStyle/>
            <a:p>
              <a:pPr>
                <a:lnSpc>
                  <a:spcPts val="7279"/>
                </a:lnSpc>
              </a:pPr>
              <a:r>
                <a:rPr lang="en-US" sz="5599" spc="167">
                  <a:solidFill>
                    <a:srgbClr val="008037"/>
                  </a:solidFill>
                  <a:latin typeface="Clear Sans Bold"/>
                </a:rPr>
                <a:t>MỤC TIÊU</a:t>
              </a:r>
            </a:p>
          </p:txBody>
        </p:sp>
      </p:grpSp>
      <p:sp>
        <p:nvSpPr>
          <p:cNvPr id="20" name="TextBox 20"/>
          <p:cNvSpPr txBox="1"/>
          <p:nvPr/>
        </p:nvSpPr>
        <p:spPr>
          <a:xfrm>
            <a:off x="3504331" y="1083183"/>
            <a:ext cx="570725" cy="714375"/>
          </a:xfrm>
          <a:prstGeom prst="rect">
            <a:avLst/>
          </a:prstGeom>
        </p:spPr>
        <p:txBody>
          <a:bodyPr lIns="0" tIns="0" rIns="0" bIns="0" rtlCol="0" anchor="t">
            <a:spAutoFit/>
          </a:bodyPr>
          <a:lstStyle/>
          <a:p>
            <a:pPr algn="ctr">
              <a:lnSpc>
                <a:spcPts val="5849"/>
              </a:lnSpc>
            </a:pPr>
            <a:r>
              <a:rPr lang="en-US" sz="4499" u="none" spc="134">
                <a:solidFill>
                  <a:srgbClr val="FFFFFF"/>
                </a:solidFill>
                <a:latin typeface="Noto Serif Display Bold"/>
              </a:rPr>
              <a:t>1</a:t>
            </a:r>
          </a:p>
        </p:txBody>
      </p:sp>
      <p:sp>
        <p:nvSpPr>
          <p:cNvPr id="21" name="TextBox 21"/>
          <p:cNvSpPr txBox="1"/>
          <p:nvPr/>
        </p:nvSpPr>
        <p:spPr>
          <a:xfrm>
            <a:off x="4533031" y="2862834"/>
            <a:ext cx="570725" cy="714375"/>
          </a:xfrm>
          <a:prstGeom prst="rect">
            <a:avLst/>
          </a:prstGeom>
        </p:spPr>
        <p:txBody>
          <a:bodyPr lIns="0" tIns="0" rIns="0" bIns="0" rtlCol="0" anchor="t">
            <a:spAutoFit/>
          </a:bodyPr>
          <a:lstStyle/>
          <a:p>
            <a:pPr algn="ctr">
              <a:lnSpc>
                <a:spcPts val="5849"/>
              </a:lnSpc>
            </a:pPr>
            <a:r>
              <a:rPr lang="en-US" sz="4499" u="none" spc="134">
                <a:solidFill>
                  <a:srgbClr val="FFFFFF"/>
                </a:solidFill>
                <a:latin typeface="Noto Serif Display Bold"/>
              </a:rPr>
              <a:t>2</a:t>
            </a:r>
          </a:p>
        </p:txBody>
      </p:sp>
      <p:sp>
        <p:nvSpPr>
          <p:cNvPr id="22" name="TextBox 22"/>
          <p:cNvSpPr txBox="1"/>
          <p:nvPr/>
        </p:nvSpPr>
        <p:spPr>
          <a:xfrm>
            <a:off x="5561731" y="4642485"/>
            <a:ext cx="570725" cy="714375"/>
          </a:xfrm>
          <a:prstGeom prst="rect">
            <a:avLst/>
          </a:prstGeom>
        </p:spPr>
        <p:txBody>
          <a:bodyPr lIns="0" tIns="0" rIns="0" bIns="0" rtlCol="0" anchor="t">
            <a:spAutoFit/>
          </a:bodyPr>
          <a:lstStyle/>
          <a:p>
            <a:pPr algn="ctr">
              <a:lnSpc>
                <a:spcPts val="5849"/>
              </a:lnSpc>
            </a:pPr>
            <a:r>
              <a:rPr lang="en-US" sz="4499" u="none" spc="134">
                <a:solidFill>
                  <a:srgbClr val="FFFFFF"/>
                </a:solidFill>
                <a:latin typeface="Noto Serif Display Bold"/>
              </a:rPr>
              <a:t>3</a:t>
            </a:r>
          </a:p>
        </p:txBody>
      </p:sp>
      <p:sp>
        <p:nvSpPr>
          <p:cNvPr id="23" name="TextBox 23"/>
          <p:cNvSpPr txBox="1"/>
          <p:nvPr/>
        </p:nvSpPr>
        <p:spPr>
          <a:xfrm>
            <a:off x="6552331" y="6422136"/>
            <a:ext cx="570725" cy="714375"/>
          </a:xfrm>
          <a:prstGeom prst="rect">
            <a:avLst/>
          </a:prstGeom>
        </p:spPr>
        <p:txBody>
          <a:bodyPr lIns="0" tIns="0" rIns="0" bIns="0" rtlCol="0" anchor="t">
            <a:spAutoFit/>
          </a:bodyPr>
          <a:lstStyle/>
          <a:p>
            <a:pPr algn="ctr">
              <a:lnSpc>
                <a:spcPts val="5849"/>
              </a:lnSpc>
            </a:pPr>
            <a:r>
              <a:rPr lang="en-US" sz="4499" u="none" spc="134">
                <a:solidFill>
                  <a:srgbClr val="FFFFFF"/>
                </a:solidFill>
                <a:latin typeface="Noto Serif Display Bold"/>
              </a:rPr>
              <a:t>4</a:t>
            </a:r>
          </a:p>
        </p:txBody>
      </p:sp>
      <p:sp>
        <p:nvSpPr>
          <p:cNvPr id="24" name="TextBox 24"/>
          <p:cNvSpPr txBox="1"/>
          <p:nvPr/>
        </p:nvSpPr>
        <p:spPr>
          <a:xfrm>
            <a:off x="7619131" y="8201787"/>
            <a:ext cx="570725" cy="714375"/>
          </a:xfrm>
          <a:prstGeom prst="rect">
            <a:avLst/>
          </a:prstGeom>
        </p:spPr>
        <p:txBody>
          <a:bodyPr lIns="0" tIns="0" rIns="0" bIns="0" rtlCol="0" anchor="t">
            <a:spAutoFit/>
          </a:bodyPr>
          <a:lstStyle/>
          <a:p>
            <a:pPr algn="ctr">
              <a:lnSpc>
                <a:spcPts val="5849"/>
              </a:lnSpc>
            </a:pPr>
            <a:r>
              <a:rPr lang="en-US" sz="4499" u="none" spc="134">
                <a:solidFill>
                  <a:srgbClr val="FFFFFF"/>
                </a:solidFill>
                <a:latin typeface="Noto Serif Display Bold"/>
              </a:rPr>
              <a:t>5</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sp>
        <p:nvSpPr>
          <p:cNvPr id="2" name="AutoShape 2"/>
          <p:cNvSpPr/>
          <p:nvPr/>
        </p:nvSpPr>
        <p:spPr>
          <a:xfrm>
            <a:off x="0" y="0"/>
            <a:ext cx="13359944" cy="10287000"/>
          </a:xfrm>
          <a:prstGeom prst="rect">
            <a:avLst/>
          </a:prstGeom>
          <a:solidFill>
            <a:srgbClr val="FFE36D"/>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27795"/>
          <a:stretch>
            <a:fillRect/>
          </a:stretch>
        </p:blipFill>
        <p:spPr>
          <a:xfrm>
            <a:off x="10595699" y="3780603"/>
            <a:ext cx="7325855" cy="6601647"/>
          </a:xfrm>
          <a:prstGeom prst="rect">
            <a:avLst/>
          </a:prstGeom>
        </p:spPr>
      </p:pic>
      <p:sp>
        <p:nvSpPr>
          <p:cNvPr id="4" name="TextBox 4"/>
          <p:cNvSpPr txBox="1"/>
          <p:nvPr/>
        </p:nvSpPr>
        <p:spPr>
          <a:xfrm>
            <a:off x="511342" y="-228600"/>
            <a:ext cx="12457575" cy="10269826"/>
          </a:xfrm>
          <a:prstGeom prst="rect">
            <a:avLst/>
          </a:prstGeom>
        </p:spPr>
        <p:txBody>
          <a:bodyPr lIns="0" tIns="0" rIns="0" bIns="0" rtlCol="0" anchor="t">
            <a:spAutoFit/>
          </a:bodyPr>
          <a:lstStyle/>
          <a:p>
            <a:pPr>
              <a:lnSpc>
                <a:spcPts val="6243"/>
              </a:lnSpc>
            </a:pPr>
            <a:r>
              <a:rPr lang="en-US" sz="3783">
                <a:solidFill>
                  <a:srgbClr val="000000"/>
                </a:solidFill>
                <a:latin typeface="Public Sans"/>
              </a:rPr>
              <a:t>- Nội dung:</a:t>
            </a:r>
          </a:p>
          <a:p>
            <a:pPr>
              <a:lnSpc>
                <a:spcPts val="5748"/>
              </a:lnSpc>
            </a:pPr>
            <a:r>
              <a:rPr lang="en-US" sz="3483">
                <a:solidFill>
                  <a:srgbClr val="000000"/>
                </a:solidFill>
                <a:latin typeface="Public Sans"/>
              </a:rPr>
              <a:t>+ Giới thiệu vắn tắt thông điệp hoặc bài học </a:t>
            </a:r>
          </a:p>
          <a:p>
            <a:pPr>
              <a:lnSpc>
                <a:spcPts val="6078"/>
              </a:lnSpc>
            </a:pPr>
            <a:r>
              <a:rPr lang="en-US" sz="3683">
                <a:solidFill>
                  <a:srgbClr val="000000"/>
                </a:solidFill>
                <a:latin typeface="Public Sans"/>
              </a:rPr>
              <a:t>+ Trình bày ngắn gọn quan điểm của mình về thông điệp/ bài học </a:t>
            </a:r>
          </a:p>
          <a:p>
            <a:pPr>
              <a:lnSpc>
                <a:spcPts val="5748"/>
              </a:lnSpc>
            </a:pPr>
            <a:r>
              <a:rPr lang="en-US" sz="3483">
                <a:solidFill>
                  <a:srgbClr val="000000"/>
                </a:solidFill>
                <a:latin typeface="Public Sans"/>
              </a:rPr>
              <a:t>+ Chọn lọc các lí lẽ, bằng chứng để bảo vệ quan điểm của mình.</a:t>
            </a:r>
          </a:p>
          <a:p>
            <a:pPr>
              <a:lnSpc>
                <a:spcPts val="5748"/>
              </a:lnSpc>
            </a:pPr>
            <a:r>
              <a:rPr lang="en-US" sz="3483">
                <a:solidFill>
                  <a:srgbClr val="000000"/>
                </a:solidFill>
                <a:latin typeface="Public Sans"/>
              </a:rPr>
              <a:t>- Hình thức:</a:t>
            </a:r>
          </a:p>
          <a:p>
            <a:pPr>
              <a:lnSpc>
                <a:spcPts val="5748"/>
              </a:lnSpc>
            </a:pPr>
            <a:r>
              <a:rPr lang="en-US" sz="3483">
                <a:solidFill>
                  <a:srgbClr val="000000"/>
                </a:solidFill>
                <a:latin typeface="Public Sans"/>
              </a:rPr>
              <a:t>+ 1 đoạn văn có độ dài khoảng 150 chữ</a:t>
            </a:r>
          </a:p>
          <a:p>
            <a:pPr>
              <a:lnSpc>
                <a:spcPts val="5748"/>
              </a:lnSpc>
            </a:pPr>
            <a:r>
              <a:rPr lang="en-US" sz="3483">
                <a:solidFill>
                  <a:srgbClr val="000000"/>
                </a:solidFill>
                <a:latin typeface="Public Sans"/>
              </a:rPr>
              <a:t>+ Sử dụng các kiểu cấu trúc như diễn dịch, quy nạp, tổng hợp, song hành, móc xích để triển khai đoạn văn.</a:t>
            </a:r>
          </a:p>
          <a:p>
            <a:pPr>
              <a:lnSpc>
                <a:spcPts val="5748"/>
              </a:lnSpc>
            </a:pPr>
            <a:r>
              <a:rPr lang="en-US" sz="3483">
                <a:solidFill>
                  <a:srgbClr val="000000"/>
                </a:solidFill>
                <a:latin typeface="Public Sans"/>
              </a:rPr>
              <a:t>+ Tác động đến cảm xúc bằng những từ ngữ mạnh miêu tả cảm xúc của người viết, khơi gợi ý thức, trách nhiệm của người đọc hay bằng những câu chuyện cảm động.</a:t>
            </a:r>
          </a:p>
          <a:p>
            <a:pPr>
              <a:lnSpc>
                <a:spcPts val="5748"/>
              </a:lnSpc>
            </a:pPr>
            <a:r>
              <a:rPr lang="en-US" sz="3483">
                <a:solidFill>
                  <a:srgbClr val="000000"/>
                </a:solidFill>
                <a:latin typeface="Public Sans"/>
              </a:rPr>
              <a:t>+ Yêu cầu chính tả, ngữ pháp</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sp>
        <p:nvSpPr>
          <p:cNvPr id="2" name="TextBox 2"/>
          <p:cNvSpPr txBox="1"/>
          <p:nvPr/>
        </p:nvSpPr>
        <p:spPr>
          <a:xfrm>
            <a:off x="240632" y="223086"/>
            <a:ext cx="13307629" cy="5706690"/>
          </a:xfrm>
          <a:prstGeom prst="rect">
            <a:avLst/>
          </a:prstGeom>
        </p:spPr>
        <p:txBody>
          <a:bodyPr lIns="0" tIns="0" rIns="0" bIns="0" rtlCol="0" anchor="t">
            <a:spAutoFit/>
          </a:bodyPr>
          <a:lstStyle/>
          <a:p>
            <a:pPr algn="ctr">
              <a:lnSpc>
                <a:spcPts val="4494"/>
              </a:lnSpc>
              <a:spcBef>
                <a:spcPct val="0"/>
              </a:spcBef>
            </a:pPr>
            <a:r>
              <a:rPr lang="en-US" sz="3484" spc="135" dirty="0">
                <a:solidFill>
                  <a:srgbClr val="000000"/>
                </a:solidFill>
                <a:latin typeface="Arimo Bold"/>
              </a:rPr>
              <a:t>PHIẾU HỌC TẬP SỐ 4</a:t>
            </a:r>
          </a:p>
          <a:p>
            <a:pPr algn="ctr">
              <a:lnSpc>
                <a:spcPts val="4494"/>
              </a:lnSpc>
              <a:spcBef>
                <a:spcPct val="0"/>
              </a:spcBef>
            </a:pPr>
            <a:r>
              <a:rPr lang="en-US" sz="3484" spc="135" dirty="0">
                <a:solidFill>
                  <a:srgbClr val="000000"/>
                </a:solidFill>
                <a:latin typeface="Arimo Bold"/>
              </a:rPr>
              <a:t>ĐÁNH GIÁ VIẾT ĐOẠN VĂN (PHẦN LUYỆN TẬP)</a:t>
            </a:r>
          </a:p>
          <a:p>
            <a:pPr algn="just">
              <a:lnSpc>
                <a:spcPts val="4494"/>
              </a:lnSpc>
              <a:spcBef>
                <a:spcPct val="0"/>
              </a:spcBef>
            </a:pPr>
            <a:endParaRPr lang="en-US" sz="3484" spc="135" dirty="0">
              <a:solidFill>
                <a:srgbClr val="000000"/>
              </a:solidFill>
              <a:latin typeface="Arimo Bold"/>
            </a:endParaRPr>
          </a:p>
          <a:p>
            <a:pPr algn="just">
              <a:lnSpc>
                <a:spcPts val="4494"/>
              </a:lnSpc>
              <a:spcBef>
                <a:spcPct val="0"/>
              </a:spcBef>
            </a:pPr>
            <a:r>
              <a:rPr lang="en-US" sz="3484" spc="135" dirty="0">
                <a:solidFill>
                  <a:srgbClr val="000000"/>
                </a:solidFill>
                <a:latin typeface="Arimo Bold"/>
              </a:rPr>
              <a:t>- </a:t>
            </a:r>
            <a:r>
              <a:rPr lang="en-US" sz="3484" spc="135" dirty="0">
                <a:solidFill>
                  <a:srgbClr val="000000"/>
                </a:solidFill>
                <a:latin typeface="Arimo"/>
              </a:rPr>
              <a:t>ĐẢM BẢO HÌNH THỨC CỦA ĐOẠN VĂN NGHỊ LUẬN</a:t>
            </a:r>
          </a:p>
          <a:p>
            <a:pPr algn="just">
              <a:lnSpc>
                <a:spcPts val="4494"/>
              </a:lnSpc>
              <a:spcBef>
                <a:spcPct val="0"/>
              </a:spcBef>
            </a:pPr>
            <a:r>
              <a:rPr lang="en-US" sz="3484" spc="135" dirty="0">
                <a:solidFill>
                  <a:srgbClr val="000000"/>
                </a:solidFill>
                <a:latin typeface="Arimo"/>
              </a:rPr>
              <a:t>- ĐẢM BẢO DUNG LƯỢNG CỦA BÀI LUẬN (400 CHỮ). </a:t>
            </a:r>
            <a:r>
              <a:rPr lang="en-US" sz="3484" spc="135" dirty="0" smtClean="0">
                <a:solidFill>
                  <a:srgbClr val="000000"/>
                </a:solidFill>
                <a:latin typeface="Arimo"/>
              </a:rPr>
              <a:t>- </a:t>
            </a:r>
            <a:r>
              <a:rPr lang="en-US" sz="3484" spc="135" dirty="0">
                <a:solidFill>
                  <a:srgbClr val="000000"/>
                </a:solidFill>
                <a:latin typeface="Arimo"/>
              </a:rPr>
              <a:t>ĐẢM BẢO NỘI DUNG CỦA ĐOẠN VĂN NGHỊ LUẬN:</a:t>
            </a:r>
          </a:p>
          <a:p>
            <a:pPr algn="just">
              <a:lnSpc>
                <a:spcPts val="4494"/>
              </a:lnSpc>
              <a:spcBef>
                <a:spcPct val="0"/>
              </a:spcBef>
            </a:pPr>
            <a:r>
              <a:rPr lang="en-US" sz="3484" spc="135" dirty="0">
                <a:solidFill>
                  <a:srgbClr val="000000"/>
                </a:solidFill>
                <a:latin typeface="Arimo"/>
              </a:rPr>
              <a:t>+ XÁC ĐỊNH ĐÚNG VẤN ĐỀ NGHỊ LUẬN</a:t>
            </a:r>
          </a:p>
          <a:p>
            <a:pPr algn="just">
              <a:lnSpc>
                <a:spcPts val="4494"/>
              </a:lnSpc>
              <a:spcBef>
                <a:spcPct val="0"/>
              </a:spcBef>
            </a:pPr>
            <a:r>
              <a:rPr lang="en-US" sz="3484" spc="135" dirty="0">
                <a:solidFill>
                  <a:srgbClr val="000000"/>
                </a:solidFill>
                <a:latin typeface="Arimo"/>
              </a:rPr>
              <a:t>+ CÓ LÍ LẼ, BẰNG CHỨNG ĐỂ LÀM RÕ VẤN ĐỀ   </a:t>
            </a:r>
          </a:p>
          <a:p>
            <a:pPr algn="just">
              <a:lnSpc>
                <a:spcPts val="3978"/>
              </a:lnSpc>
              <a:spcBef>
                <a:spcPct val="0"/>
              </a:spcBef>
            </a:pPr>
            <a:r>
              <a:rPr lang="en-US" sz="3084" spc="120" dirty="0">
                <a:solidFill>
                  <a:srgbClr val="000000"/>
                </a:solidFill>
                <a:latin typeface="Arimo"/>
              </a:rPr>
              <a:t>- ĐẢM BẢO VỀ CHÍNH TẢ, TỪ NGỮ, NGỮ PHÁP  </a:t>
            </a:r>
          </a:p>
          <a:p>
            <a:pPr algn="just">
              <a:lnSpc>
                <a:spcPts val="4494"/>
              </a:lnSpc>
              <a:spcBef>
                <a:spcPct val="0"/>
              </a:spcBef>
            </a:pPr>
            <a:r>
              <a:rPr lang="en-US" sz="3484" spc="135" dirty="0">
                <a:solidFill>
                  <a:srgbClr val="000000"/>
                </a:solidFill>
                <a:latin typeface="Arimo"/>
              </a:rPr>
              <a:t>- SÁNG TẠO  </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27795"/>
          <a:stretch>
            <a:fillRect/>
          </a:stretch>
        </p:blipFill>
        <p:spPr>
          <a:xfrm>
            <a:off x="10542175" y="3732370"/>
            <a:ext cx="7379379" cy="664988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2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6017"/>
          <a:stretch>
            <a:fillRect/>
          </a:stretch>
        </p:blipFill>
        <p:spPr>
          <a:xfrm rot="5266926">
            <a:off x="5175784" y="-2793155"/>
            <a:ext cx="9091562" cy="14997543"/>
          </a:xfrm>
          <a:prstGeom prst="rect">
            <a:avLst/>
          </a:prstGeom>
        </p:spPr>
      </p:pic>
      <p:sp>
        <p:nvSpPr>
          <p:cNvPr id="3" name="TextBox 3"/>
          <p:cNvSpPr txBox="1"/>
          <p:nvPr/>
        </p:nvSpPr>
        <p:spPr>
          <a:xfrm>
            <a:off x="3643700" y="1012887"/>
            <a:ext cx="11374984" cy="1750479"/>
          </a:xfrm>
          <a:prstGeom prst="rect">
            <a:avLst/>
          </a:prstGeom>
        </p:spPr>
        <p:txBody>
          <a:bodyPr wrap="square" lIns="0" tIns="0" rIns="0" bIns="0" rtlCol="0" anchor="t">
            <a:spAutoFit/>
          </a:bodyPr>
          <a:lstStyle/>
          <a:p>
            <a:pPr algn="ctr">
              <a:lnSpc>
                <a:spcPts val="15000"/>
              </a:lnSpc>
            </a:pPr>
            <a:r>
              <a:rPr lang="en-US" sz="8000" dirty="0">
                <a:solidFill>
                  <a:srgbClr val="073A64"/>
                </a:solidFill>
                <a:latin typeface="Sriracha"/>
              </a:rPr>
              <a:t>Chia </a:t>
            </a:r>
            <a:r>
              <a:rPr lang="en-US" sz="8000" dirty="0" err="1" smtClean="0">
                <a:solidFill>
                  <a:srgbClr val="073A64"/>
                </a:solidFill>
                <a:latin typeface="Sriracha"/>
              </a:rPr>
              <a:t>sẻ</a:t>
            </a:r>
            <a:r>
              <a:rPr lang="en-US" sz="8000" dirty="0">
                <a:solidFill>
                  <a:srgbClr val="073A64"/>
                </a:solidFill>
                <a:latin typeface="Sriracha"/>
              </a:rPr>
              <a:t> </a:t>
            </a:r>
            <a:r>
              <a:rPr lang="en-US" sz="8000" dirty="0" err="1" smtClean="0">
                <a:solidFill>
                  <a:srgbClr val="073A64"/>
                </a:solidFill>
                <a:latin typeface="Sriracha"/>
              </a:rPr>
              <a:t>cảm</a:t>
            </a:r>
            <a:r>
              <a:rPr lang="en-US" sz="8000" dirty="0" smtClean="0">
                <a:solidFill>
                  <a:srgbClr val="073A64"/>
                </a:solidFill>
                <a:latin typeface="Sriracha"/>
              </a:rPr>
              <a:t> </a:t>
            </a:r>
            <a:r>
              <a:rPr lang="en-US" sz="8000" dirty="0" err="1">
                <a:solidFill>
                  <a:srgbClr val="073A64"/>
                </a:solidFill>
                <a:latin typeface="Sriracha"/>
              </a:rPr>
              <a:t>xúc</a:t>
            </a:r>
            <a:endParaRPr lang="en-US" sz="8000" dirty="0">
              <a:solidFill>
                <a:srgbClr val="073A64"/>
              </a:solidFill>
              <a:latin typeface="Sriracha"/>
            </a:endParaRPr>
          </a:p>
        </p:txBody>
      </p:sp>
      <p:grpSp>
        <p:nvGrpSpPr>
          <p:cNvPr id="4" name="Group 4"/>
          <p:cNvGrpSpPr/>
          <p:nvPr/>
        </p:nvGrpSpPr>
        <p:grpSpPr>
          <a:xfrm rot="-478870">
            <a:off x="505837" y="1884579"/>
            <a:ext cx="2989595" cy="3249640"/>
            <a:chOff x="0" y="0"/>
            <a:chExt cx="3986127" cy="4332854"/>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20180">
              <a:off x="271082" y="237528"/>
              <a:ext cx="3443962" cy="385779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20180">
              <a:off x="562007" y="1290698"/>
              <a:ext cx="2583726" cy="93014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20180">
              <a:off x="1271942" y="2708351"/>
              <a:ext cx="1431860" cy="695103"/>
            </a:xfrm>
            <a:prstGeom prst="rect">
              <a:avLst/>
            </a:prstGeom>
          </p:spPr>
        </p:pic>
      </p:grpSp>
      <p:grpSp>
        <p:nvGrpSpPr>
          <p:cNvPr id="8" name="Group 8"/>
          <p:cNvGrpSpPr/>
          <p:nvPr/>
        </p:nvGrpSpPr>
        <p:grpSpPr>
          <a:xfrm rot="-923913">
            <a:off x="15360746" y="6281655"/>
            <a:ext cx="2993354" cy="2383798"/>
            <a:chOff x="0" y="0"/>
            <a:chExt cx="3991139" cy="3178398"/>
          </a:xfrm>
        </p:grpSpPr>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0"/>
              <a:ext cx="3991139" cy="3178398"/>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80587" y="1150719"/>
              <a:ext cx="2229966" cy="490593"/>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01858" y="1448447"/>
              <a:ext cx="987423" cy="664266"/>
            </a:xfrm>
            <a:prstGeom prst="rect">
              <a:avLst/>
            </a:prstGeom>
          </p:spPr>
        </p:pic>
      </p:grpSp>
      <p:grpSp>
        <p:nvGrpSpPr>
          <p:cNvPr id="12" name="Group 12"/>
          <p:cNvGrpSpPr/>
          <p:nvPr/>
        </p:nvGrpSpPr>
        <p:grpSpPr>
          <a:xfrm rot="312685">
            <a:off x="418913" y="6984629"/>
            <a:ext cx="3059877" cy="2742763"/>
            <a:chOff x="0" y="0"/>
            <a:chExt cx="4079836" cy="3657017"/>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0" y="0"/>
              <a:ext cx="4079836" cy="3657017"/>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83908" y="1176930"/>
              <a:ext cx="1926710" cy="651578"/>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508460" y="2042576"/>
              <a:ext cx="935941" cy="638142"/>
            </a:xfrm>
            <a:prstGeom prst="rect">
              <a:avLst/>
            </a:prstGeom>
          </p:spPr>
        </p:pic>
      </p:grpSp>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0680161">
            <a:off x="15031918" y="1348224"/>
            <a:ext cx="2912497" cy="810204"/>
          </a:xfrm>
          <a:prstGeom prst="rect">
            <a:avLst/>
          </a:prstGeom>
        </p:spPr>
      </p:pic>
      <p:sp>
        <p:nvSpPr>
          <p:cNvPr id="17" name="Rectangle 16"/>
          <p:cNvSpPr/>
          <p:nvPr/>
        </p:nvSpPr>
        <p:spPr>
          <a:xfrm>
            <a:off x="3466792" y="3238500"/>
            <a:ext cx="12497090" cy="4044184"/>
          </a:xfrm>
          <a:prstGeom prst="rect">
            <a:avLst/>
          </a:prstGeom>
        </p:spPr>
        <p:txBody>
          <a:bodyPr wrap="square">
            <a:spAutoFit/>
          </a:bodyPr>
          <a:lstStyle/>
          <a:p>
            <a:pPr marR="465455" algn="just">
              <a:lnSpc>
                <a:spcPct val="107000"/>
              </a:lnSpc>
              <a:spcAft>
                <a:spcPts val="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Xem</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clip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Bài</a:t>
            </a:r>
            <a:r>
              <a:rPr lang="en-US" sz="4000" i="1" dirty="0">
                <a:latin typeface="Times New Roman" panose="02020603050405020304" pitchFamily="18" charset="0"/>
                <a:ea typeface="Calibri" panose="020F0502020204030204" pitchFamily="34" charset="0"/>
                <a:cs typeface="Times New Roman" panose="02020603050405020304" pitchFamily="18" charset="0"/>
              </a:rPr>
              <a:t> ca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Trái</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4000" i="1" dirty="0">
                <a:latin typeface="Times New Roman" panose="02020603050405020304" pitchFamily="18" charset="0"/>
                <a:ea typeface="Calibri" panose="020F0502020204030204" pitchFamily="34" charset="0"/>
                <a:cs typeface="Times New Roman" panose="02020603050405020304" pitchFamily="18" charset="0"/>
              </a:rPr>
              <a:t> (Earth Song)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Mai –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Giắc</a:t>
            </a:r>
            <a:r>
              <a:rPr lang="en-US" sz="4000" dirty="0">
                <a:latin typeface="Times New Roman" panose="02020603050405020304" pitchFamily="18" charset="0"/>
                <a:ea typeface="Calibri" panose="020F0502020204030204" pitchFamily="34" charset="0"/>
                <a:cs typeface="Times New Roman" panose="02020603050405020304" pitchFamily="18" charset="0"/>
              </a:rPr>
              <a:t> –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ra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4000" dirty="0">
                <a:latin typeface="Times New Roman" panose="02020603050405020304" pitchFamily="18" charset="0"/>
                <a:ea typeface="Calibri" panose="020F0502020204030204" pitchFamily="34" charset="0"/>
                <a:cs typeface="Times New Roman" panose="02020603050405020304" pitchFamily="18" charset="0"/>
              </a:rPr>
              <a:t> con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R="465455" algn="just">
              <a:lnSpc>
                <a:spcPct val="107000"/>
              </a:lnSpc>
              <a:spcAft>
                <a:spcPts val="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latin typeface="Times New Roman" panose="02020603050405020304" pitchFamily="18" charset="0"/>
                <a:ea typeface="Calibri" panose="020F0502020204030204" pitchFamily="34" charset="0"/>
                <a:cs typeface="Times New Roman" panose="02020603050405020304" pitchFamily="18" charset="0"/>
              </a:rPr>
              <a:t>Bạn</a:t>
            </a:r>
            <a:r>
              <a:rPr lang="en-US" sz="40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suy</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nghĩ</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thế</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nào</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quan</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niệm</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cho</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rằng</a:t>
            </a:r>
            <a:r>
              <a:rPr lang="en-US" sz="4000" i="1" dirty="0">
                <a:latin typeface="Times New Roman" panose="02020603050405020304" pitchFamily="18" charset="0"/>
                <a:ea typeface="Calibri" panose="020F0502020204030204" pitchFamily="34" charset="0"/>
                <a:cs typeface="Times New Roman" panose="02020603050405020304" pitchFamily="18" charset="0"/>
              </a:rPr>
              <a:t> con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chúa</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tể</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tự</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latin typeface="Times New Roman" panose="02020603050405020304" pitchFamily="18" charset="0"/>
                <a:ea typeface="Calibri" panose="020F0502020204030204" pitchFamily="34" charset="0"/>
                <a:cs typeface="Times New Roman" panose="02020603050405020304" pitchFamily="18" charset="0"/>
              </a:rPr>
              <a:t>nhiên</a:t>
            </a:r>
            <a:r>
              <a:rPr lang="en-US" sz="40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vấn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con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8037"/>
        </a:solidFill>
        <a:effectLst/>
      </p:bgPr>
    </p:bg>
    <p:spTree>
      <p:nvGrpSpPr>
        <p:cNvPr id="1" name=""/>
        <p:cNvGrpSpPr/>
        <p:nvPr/>
      </p:nvGrpSpPr>
      <p:grpSpPr>
        <a:xfrm>
          <a:off x="0" y="0"/>
          <a:ext cx="0" cy="0"/>
          <a:chOff x="0" y="0"/>
          <a:chExt cx="0" cy="0"/>
        </a:xfrm>
      </p:grpSpPr>
      <p:pic>
        <p:nvPicPr>
          <p:cNvPr id="5" name="yt1s.com - Michael Jackson  Earth Song Official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59" y="0"/>
            <a:ext cx="18289859" cy="10287000"/>
          </a:xfrm>
          <a:prstGeom prst="rect">
            <a:avLst/>
          </a:prstGeom>
        </p:spPr>
      </p:pic>
      <p:sp>
        <p:nvSpPr>
          <p:cNvPr id="6" name="TextBox 3"/>
          <p:cNvSpPr txBox="1"/>
          <p:nvPr/>
        </p:nvSpPr>
        <p:spPr>
          <a:xfrm>
            <a:off x="2286000" y="101213"/>
            <a:ext cx="17990386" cy="654025"/>
          </a:xfrm>
          <a:prstGeom prst="rect">
            <a:avLst/>
          </a:prstGeom>
        </p:spPr>
        <p:txBody>
          <a:bodyPr wrap="square" lIns="0" tIns="0" rIns="0" bIns="0" rtlCol="0" anchor="t">
            <a:spAutoFit/>
          </a:bodyPr>
          <a:lstStyle/>
          <a:p>
            <a:pPr>
              <a:lnSpc>
                <a:spcPts val="5052"/>
              </a:lnSpc>
            </a:pPr>
            <a:r>
              <a:rPr lang="en-US" sz="4593" spc="-45" dirty="0" err="1">
                <a:solidFill>
                  <a:srgbClr val="FFFFFF"/>
                </a:solidFill>
                <a:latin typeface="Clear Sans Bold"/>
              </a:rPr>
              <a:t>Bài</a:t>
            </a:r>
            <a:r>
              <a:rPr lang="en-US" sz="4593" spc="-45" dirty="0">
                <a:solidFill>
                  <a:srgbClr val="FFFFFF"/>
                </a:solidFill>
                <a:latin typeface="Clear Sans Bold"/>
              </a:rPr>
              <a:t> ca </a:t>
            </a:r>
            <a:r>
              <a:rPr lang="en-US" sz="4593" spc="-45" dirty="0" err="1">
                <a:solidFill>
                  <a:srgbClr val="FFFFFF"/>
                </a:solidFill>
                <a:latin typeface="Clear Sans Bold"/>
              </a:rPr>
              <a:t>Trái</a:t>
            </a:r>
            <a:r>
              <a:rPr lang="en-US" sz="4593" spc="-45" dirty="0">
                <a:solidFill>
                  <a:srgbClr val="FFFFFF"/>
                </a:solidFill>
                <a:latin typeface="Clear Sans Bold"/>
              </a:rPr>
              <a:t> </a:t>
            </a:r>
            <a:r>
              <a:rPr lang="en-US" sz="4593" spc="-45" dirty="0" err="1">
                <a:solidFill>
                  <a:srgbClr val="FFFFFF"/>
                </a:solidFill>
                <a:latin typeface="Clear Sans Bold"/>
              </a:rPr>
              <a:t>đất</a:t>
            </a:r>
            <a:r>
              <a:rPr lang="en-US" sz="4593" spc="-45" dirty="0">
                <a:solidFill>
                  <a:srgbClr val="FFFFFF"/>
                </a:solidFill>
                <a:latin typeface="Clear Sans Bold"/>
              </a:rPr>
              <a:t> (Earth Song) </a:t>
            </a:r>
            <a:r>
              <a:rPr lang="en-US" sz="4593" spc="-45" dirty="0" err="1">
                <a:solidFill>
                  <a:srgbClr val="FFFFFF"/>
                </a:solidFill>
                <a:latin typeface="Clear Sans Bold"/>
              </a:rPr>
              <a:t>của</a:t>
            </a:r>
            <a:r>
              <a:rPr lang="en-US" sz="4593" spc="-45" dirty="0">
                <a:solidFill>
                  <a:srgbClr val="FFFFFF"/>
                </a:solidFill>
                <a:latin typeface="Clear Sans Bold"/>
              </a:rPr>
              <a:t> Mai – </a:t>
            </a:r>
            <a:r>
              <a:rPr lang="en-US" sz="4593" spc="-45" dirty="0" err="1">
                <a:solidFill>
                  <a:srgbClr val="FFFFFF"/>
                </a:solidFill>
                <a:latin typeface="Clear Sans Bold"/>
              </a:rPr>
              <a:t>cơn</a:t>
            </a:r>
            <a:r>
              <a:rPr lang="en-US" sz="4593" spc="-45" dirty="0">
                <a:solidFill>
                  <a:srgbClr val="FFFFFF"/>
                </a:solidFill>
                <a:latin typeface="Clear Sans Bold"/>
              </a:rPr>
              <a:t> </a:t>
            </a:r>
            <a:r>
              <a:rPr lang="en-US" sz="4593" spc="-45" dirty="0" err="1">
                <a:solidFill>
                  <a:srgbClr val="FFFFFF"/>
                </a:solidFill>
                <a:latin typeface="Clear Sans Bold"/>
              </a:rPr>
              <a:t>Giắc</a:t>
            </a:r>
            <a:r>
              <a:rPr lang="en-US" sz="4593" spc="-45" dirty="0">
                <a:solidFill>
                  <a:srgbClr val="FFFFFF"/>
                </a:solidFill>
                <a:latin typeface="Clear Sans Bold"/>
              </a:rPr>
              <a:t> – </a:t>
            </a:r>
            <a:r>
              <a:rPr lang="en-US" sz="4593" spc="-45" dirty="0" err="1">
                <a:solidFill>
                  <a:srgbClr val="FFFFFF"/>
                </a:solidFill>
                <a:latin typeface="Clear Sans Bold"/>
              </a:rPr>
              <a:t>sơn</a:t>
            </a:r>
            <a:endParaRPr lang="en-US" sz="4593" spc="-45" dirty="0">
              <a:solidFill>
                <a:srgbClr val="FFFFFF"/>
              </a:solidFill>
              <a:latin typeface="Clear Sans Bold"/>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183027" y="6007534"/>
            <a:ext cx="13390852" cy="128360"/>
          </a:xfrm>
          <a:prstGeom prst="rect">
            <a:avLst/>
          </a:prstGeom>
          <a:solidFill>
            <a:srgbClr val="191919">
              <a:alpha val="9804"/>
            </a:srgbClr>
          </a:solidFill>
        </p:spPr>
      </p:sp>
      <p:grpSp>
        <p:nvGrpSpPr>
          <p:cNvPr id="3" name="Group 3"/>
          <p:cNvGrpSpPr/>
          <p:nvPr/>
        </p:nvGrpSpPr>
        <p:grpSpPr>
          <a:xfrm>
            <a:off x="1328879" y="5257137"/>
            <a:ext cx="882487" cy="1629155"/>
            <a:chOff x="0" y="0"/>
            <a:chExt cx="1786097" cy="3230880"/>
          </a:xfrm>
        </p:grpSpPr>
        <p:sp>
          <p:nvSpPr>
            <p:cNvPr id="4" name="Freeform 4"/>
            <p:cNvSpPr/>
            <p:nvPr/>
          </p:nvSpPr>
          <p:spPr>
            <a:xfrm>
              <a:off x="5080" y="12700"/>
              <a:ext cx="1770857" cy="3205480"/>
            </a:xfrm>
            <a:custGeom>
              <a:avLst/>
              <a:gdLst/>
              <a:ahLst/>
              <a:cxnLst/>
              <a:rect l="l" t="t" r="r" b="b"/>
              <a:pathLst>
                <a:path w="1770857" h="3205480">
                  <a:moveTo>
                    <a:pt x="980917" y="3205480"/>
                  </a:moveTo>
                  <a:lnTo>
                    <a:pt x="0" y="3205480"/>
                  </a:lnTo>
                  <a:lnTo>
                    <a:pt x="791210" y="1602740"/>
                  </a:lnTo>
                  <a:lnTo>
                    <a:pt x="0" y="0"/>
                  </a:lnTo>
                  <a:lnTo>
                    <a:pt x="980917" y="0"/>
                  </a:lnTo>
                  <a:lnTo>
                    <a:pt x="1770857" y="1602740"/>
                  </a:lnTo>
                  <a:lnTo>
                    <a:pt x="980917" y="3205480"/>
                  </a:lnTo>
                  <a:close/>
                </a:path>
              </a:pathLst>
            </a:custGeom>
            <a:solidFill>
              <a:srgbClr val="191919">
                <a:alpha val="9804"/>
              </a:srgbClr>
            </a:solidFill>
          </p:spPr>
        </p:sp>
      </p:grpSp>
      <p:sp>
        <p:nvSpPr>
          <p:cNvPr id="5" name="AutoShape 5"/>
          <p:cNvSpPr/>
          <p:nvPr/>
        </p:nvSpPr>
        <p:spPr>
          <a:xfrm rot="3571698">
            <a:off x="8477888" y="5372742"/>
            <a:ext cx="1332284" cy="134047"/>
          </a:xfrm>
          <a:prstGeom prst="rect">
            <a:avLst/>
          </a:prstGeom>
          <a:solidFill>
            <a:srgbClr val="191919">
              <a:alpha val="9804"/>
            </a:srgbClr>
          </a:solidFill>
        </p:spPr>
      </p:sp>
      <p:sp>
        <p:nvSpPr>
          <p:cNvPr id="6" name="AutoShape 6"/>
          <p:cNvSpPr/>
          <p:nvPr/>
        </p:nvSpPr>
        <p:spPr>
          <a:xfrm rot="-3479658">
            <a:off x="8464977" y="6668554"/>
            <a:ext cx="1337902" cy="130669"/>
          </a:xfrm>
          <a:prstGeom prst="rect">
            <a:avLst/>
          </a:prstGeom>
          <a:solidFill>
            <a:srgbClr val="191919">
              <a:alpha val="9804"/>
            </a:srgbClr>
          </a:solidFill>
        </p:spPr>
      </p:sp>
      <p:grpSp>
        <p:nvGrpSpPr>
          <p:cNvPr id="7" name="Group 7"/>
          <p:cNvGrpSpPr/>
          <p:nvPr/>
        </p:nvGrpSpPr>
        <p:grpSpPr>
          <a:xfrm>
            <a:off x="9041754" y="5729722"/>
            <a:ext cx="719746" cy="719746"/>
            <a:chOff x="0" y="0"/>
            <a:chExt cx="959661" cy="959661"/>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59661" cy="959661"/>
            </a:xfrm>
            <a:prstGeom prst="rect">
              <a:avLst/>
            </a:prstGeom>
          </p:spPr>
        </p:pic>
        <p:sp>
          <p:nvSpPr>
            <p:cNvPr id="9" name="TextBox 9"/>
            <p:cNvSpPr txBox="1"/>
            <p:nvPr/>
          </p:nvSpPr>
          <p:spPr>
            <a:xfrm>
              <a:off x="200908" y="187729"/>
              <a:ext cx="557845" cy="546104"/>
            </a:xfrm>
            <a:prstGeom prst="rect">
              <a:avLst/>
            </a:prstGeom>
          </p:spPr>
          <p:txBody>
            <a:bodyPr lIns="0" tIns="0" rIns="0" bIns="0" rtlCol="0" anchor="t">
              <a:spAutoFit/>
            </a:bodyPr>
            <a:lstStyle/>
            <a:p>
              <a:pPr algn="ctr">
                <a:lnSpc>
                  <a:spcPts val="3250"/>
                </a:lnSpc>
              </a:pPr>
              <a:r>
                <a:rPr lang="en-US" sz="2500" spc="87">
                  <a:solidFill>
                    <a:srgbClr val="FFFFFF"/>
                  </a:solidFill>
                  <a:latin typeface="Arimo Bold"/>
                </a:rPr>
                <a:t>B</a:t>
              </a:r>
            </a:p>
          </p:txBody>
        </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068033" y="1958544"/>
            <a:ext cx="3156615" cy="315661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068033" y="7028269"/>
            <a:ext cx="3258731" cy="3258731"/>
          </a:xfrm>
          <a:prstGeom prst="rect">
            <a:avLst/>
          </a:prstGeom>
        </p:spPr>
      </p:pic>
      <p:sp>
        <p:nvSpPr>
          <p:cNvPr id="12" name="AutoShape 12"/>
          <p:cNvSpPr/>
          <p:nvPr/>
        </p:nvSpPr>
        <p:spPr>
          <a:xfrm rot="-3479658">
            <a:off x="4507202" y="6505746"/>
            <a:ext cx="989562" cy="130669"/>
          </a:xfrm>
          <a:prstGeom prst="rect">
            <a:avLst/>
          </a:prstGeom>
          <a:solidFill>
            <a:srgbClr val="191919">
              <a:alpha val="9804"/>
            </a:srgbClr>
          </a:solidFill>
        </p:spPr>
      </p:sp>
      <p:sp>
        <p:nvSpPr>
          <p:cNvPr id="13" name="AutoShape 13"/>
          <p:cNvSpPr/>
          <p:nvPr/>
        </p:nvSpPr>
        <p:spPr>
          <a:xfrm rot="3571698">
            <a:off x="4494845" y="5499387"/>
            <a:ext cx="1003333" cy="134047"/>
          </a:xfrm>
          <a:prstGeom prst="rect">
            <a:avLst/>
          </a:prstGeom>
          <a:solidFill>
            <a:srgbClr val="191919">
              <a:alpha val="9804"/>
            </a:srgbClr>
          </a:solidFill>
        </p:spPr>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678516" y="1921692"/>
            <a:ext cx="3502961" cy="3502961"/>
          </a:xfrm>
          <a:prstGeom prst="rect">
            <a:avLst/>
          </a:prstGeom>
        </p:spPr>
      </p:pic>
      <p:grpSp>
        <p:nvGrpSpPr>
          <p:cNvPr id="15" name="Group 15"/>
          <p:cNvGrpSpPr/>
          <p:nvPr/>
        </p:nvGrpSpPr>
        <p:grpSpPr>
          <a:xfrm>
            <a:off x="4817498" y="5702899"/>
            <a:ext cx="719746" cy="719746"/>
            <a:chOff x="0" y="0"/>
            <a:chExt cx="959661" cy="959661"/>
          </a:xfrm>
        </p:grpSpPr>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959661" cy="959661"/>
            </a:xfrm>
            <a:prstGeom prst="rect">
              <a:avLst/>
            </a:prstGeom>
          </p:spPr>
        </p:pic>
        <p:sp>
          <p:nvSpPr>
            <p:cNvPr id="17" name="TextBox 17"/>
            <p:cNvSpPr txBox="1"/>
            <p:nvPr/>
          </p:nvSpPr>
          <p:spPr>
            <a:xfrm>
              <a:off x="200908" y="187729"/>
              <a:ext cx="557845" cy="546104"/>
            </a:xfrm>
            <a:prstGeom prst="rect">
              <a:avLst/>
            </a:prstGeom>
          </p:spPr>
          <p:txBody>
            <a:bodyPr lIns="0" tIns="0" rIns="0" bIns="0" rtlCol="0" anchor="t">
              <a:spAutoFit/>
            </a:bodyPr>
            <a:lstStyle/>
            <a:p>
              <a:pPr algn="ctr">
                <a:lnSpc>
                  <a:spcPts val="3250"/>
                </a:lnSpc>
              </a:pPr>
              <a:r>
                <a:rPr lang="en-US" sz="2500" spc="87">
                  <a:solidFill>
                    <a:srgbClr val="FFFFFF"/>
                  </a:solidFill>
                  <a:latin typeface="Arimo Bold"/>
                </a:rPr>
                <a:t>A</a:t>
              </a:r>
            </a:p>
          </p:txBody>
        </p:sp>
      </p:grpSp>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678516" y="6718776"/>
            <a:ext cx="3502961" cy="3502961"/>
          </a:xfrm>
          <a:prstGeom prst="rect">
            <a:avLst/>
          </a:prstGeom>
        </p:spPr>
      </p:pic>
      <p:sp>
        <p:nvSpPr>
          <p:cNvPr id="19" name="AutoShape 19"/>
          <p:cNvSpPr/>
          <p:nvPr/>
        </p:nvSpPr>
        <p:spPr>
          <a:xfrm rot="3571698">
            <a:off x="12529632" y="5504439"/>
            <a:ext cx="1009277" cy="123945"/>
          </a:xfrm>
          <a:prstGeom prst="rect">
            <a:avLst/>
          </a:prstGeom>
          <a:solidFill>
            <a:srgbClr val="191919">
              <a:alpha val="9804"/>
            </a:srgbClr>
          </a:solidFill>
        </p:spPr>
      </p:sp>
      <p:sp>
        <p:nvSpPr>
          <p:cNvPr id="20" name="AutoShape 20"/>
          <p:cNvSpPr/>
          <p:nvPr/>
        </p:nvSpPr>
        <p:spPr>
          <a:xfrm rot="-3479658">
            <a:off x="12520880" y="6555088"/>
            <a:ext cx="1002287" cy="131981"/>
          </a:xfrm>
          <a:prstGeom prst="rect">
            <a:avLst/>
          </a:prstGeom>
          <a:solidFill>
            <a:srgbClr val="191919">
              <a:alpha val="9804"/>
            </a:srgbClr>
          </a:solidFill>
        </p:spPr>
      </p:sp>
      <p:grpSp>
        <p:nvGrpSpPr>
          <p:cNvPr id="21" name="Group 21"/>
          <p:cNvGrpSpPr/>
          <p:nvPr/>
        </p:nvGrpSpPr>
        <p:grpSpPr>
          <a:xfrm>
            <a:off x="12845740" y="5726319"/>
            <a:ext cx="719746" cy="719746"/>
            <a:chOff x="0" y="0"/>
            <a:chExt cx="959661" cy="959661"/>
          </a:xfrm>
        </p:grpSpPr>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0"/>
              <a:ext cx="959661" cy="959661"/>
            </a:xfrm>
            <a:prstGeom prst="rect">
              <a:avLst/>
            </a:prstGeom>
          </p:spPr>
        </p:pic>
        <p:sp>
          <p:nvSpPr>
            <p:cNvPr id="23" name="TextBox 23"/>
            <p:cNvSpPr txBox="1"/>
            <p:nvPr/>
          </p:nvSpPr>
          <p:spPr>
            <a:xfrm>
              <a:off x="200908" y="187729"/>
              <a:ext cx="557845" cy="546104"/>
            </a:xfrm>
            <a:prstGeom prst="rect">
              <a:avLst/>
            </a:prstGeom>
          </p:spPr>
          <p:txBody>
            <a:bodyPr lIns="0" tIns="0" rIns="0" bIns="0" rtlCol="0" anchor="t">
              <a:spAutoFit/>
            </a:bodyPr>
            <a:lstStyle/>
            <a:p>
              <a:pPr algn="ctr">
                <a:lnSpc>
                  <a:spcPts val="3250"/>
                </a:lnSpc>
              </a:pPr>
              <a:r>
                <a:rPr lang="en-US" sz="2500" spc="87">
                  <a:solidFill>
                    <a:srgbClr val="FFFFFF"/>
                  </a:solidFill>
                  <a:latin typeface="Arimo Bold"/>
                </a:rPr>
                <a:t>C</a:t>
              </a:r>
            </a:p>
          </p:txBody>
        </p:sp>
      </p:grpSp>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405644" y="6718776"/>
            <a:ext cx="3466109" cy="3466109"/>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405644" y="1958544"/>
            <a:ext cx="3466109" cy="3466109"/>
          </a:xfrm>
          <a:prstGeom prst="rect">
            <a:avLst/>
          </a:prstGeom>
        </p:spPr>
      </p:pic>
      <p:grpSp>
        <p:nvGrpSpPr>
          <p:cNvPr id="26" name="Group 26"/>
          <p:cNvGrpSpPr>
            <a:grpSpLocks noChangeAspect="1"/>
          </p:cNvGrpSpPr>
          <p:nvPr/>
        </p:nvGrpSpPr>
        <p:grpSpPr>
          <a:xfrm rot="-5400000">
            <a:off x="15236379" y="5379094"/>
            <a:ext cx="2060241" cy="1385241"/>
            <a:chOff x="0" y="0"/>
            <a:chExt cx="1930400" cy="1297940"/>
          </a:xfrm>
        </p:grpSpPr>
        <p:sp>
          <p:nvSpPr>
            <p:cNvPr id="27" name="Freeform 27"/>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191919">
                <a:alpha val="9804"/>
              </a:srgbClr>
            </a:solidFill>
          </p:spPr>
        </p:sp>
      </p:grpSp>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831365" y="5749710"/>
            <a:ext cx="247265" cy="247265"/>
          </a:xfrm>
          <a:prstGeom prst="rect">
            <a:avLst/>
          </a:prstGeom>
        </p:spPr>
      </p:pic>
      <p:sp>
        <p:nvSpPr>
          <p:cNvPr id="29" name="TextBox 29"/>
          <p:cNvSpPr txBox="1"/>
          <p:nvPr/>
        </p:nvSpPr>
        <p:spPr>
          <a:xfrm>
            <a:off x="2784677" y="2558349"/>
            <a:ext cx="3396800" cy="1884742"/>
          </a:xfrm>
          <a:prstGeom prst="rect">
            <a:avLst/>
          </a:prstGeom>
        </p:spPr>
        <p:txBody>
          <a:bodyPr lIns="0" tIns="0" rIns="0" bIns="0" rtlCol="0" anchor="t">
            <a:spAutoFit/>
          </a:bodyPr>
          <a:lstStyle/>
          <a:p>
            <a:pPr algn="ctr">
              <a:lnSpc>
                <a:spcPts val="4927"/>
              </a:lnSpc>
            </a:pPr>
            <a:r>
              <a:rPr lang="en-US" sz="3790" spc="132">
                <a:solidFill>
                  <a:srgbClr val="FFFFFF"/>
                </a:solidFill>
                <a:latin typeface="Arimo Bold"/>
              </a:rPr>
              <a:t>QN CỦA THIÊN CHÚA GIÁO</a:t>
            </a:r>
          </a:p>
        </p:txBody>
      </p:sp>
      <p:sp>
        <p:nvSpPr>
          <p:cNvPr id="30" name="TextBox 30"/>
          <p:cNvSpPr txBox="1"/>
          <p:nvPr/>
        </p:nvSpPr>
        <p:spPr>
          <a:xfrm>
            <a:off x="7735007" y="3248587"/>
            <a:ext cx="1977942" cy="601980"/>
          </a:xfrm>
          <a:prstGeom prst="rect">
            <a:avLst/>
          </a:prstGeom>
        </p:spPr>
        <p:txBody>
          <a:bodyPr lIns="0" tIns="0" rIns="0" bIns="0" rtlCol="0" anchor="t">
            <a:spAutoFit/>
          </a:bodyPr>
          <a:lstStyle/>
          <a:p>
            <a:pPr algn="ctr">
              <a:lnSpc>
                <a:spcPts val="4679"/>
              </a:lnSpc>
            </a:pPr>
            <a:r>
              <a:rPr lang="en-US" sz="3599" spc="125">
                <a:solidFill>
                  <a:srgbClr val="FFFFFF"/>
                </a:solidFill>
                <a:latin typeface="Arimo Bold"/>
              </a:rPr>
              <a:t>...</a:t>
            </a:r>
          </a:p>
        </p:txBody>
      </p:sp>
      <p:sp>
        <p:nvSpPr>
          <p:cNvPr id="31" name="TextBox 31"/>
          <p:cNvSpPr txBox="1"/>
          <p:nvPr/>
        </p:nvSpPr>
        <p:spPr>
          <a:xfrm>
            <a:off x="11909054" y="2171681"/>
            <a:ext cx="2593119" cy="2415213"/>
          </a:xfrm>
          <a:prstGeom prst="rect">
            <a:avLst/>
          </a:prstGeom>
        </p:spPr>
        <p:txBody>
          <a:bodyPr lIns="0" tIns="0" rIns="0" bIns="0" rtlCol="0" anchor="t">
            <a:spAutoFit/>
          </a:bodyPr>
          <a:lstStyle/>
          <a:p>
            <a:pPr algn="ctr">
              <a:lnSpc>
                <a:spcPts val="4761"/>
              </a:lnSpc>
            </a:pPr>
            <a:r>
              <a:rPr lang="en-US" sz="3662" spc="128" dirty="0">
                <a:solidFill>
                  <a:srgbClr val="FFFFFF"/>
                </a:solidFill>
                <a:latin typeface="Arimo Bold"/>
              </a:rPr>
              <a:t>QN CỦA TÁC GIẢ </a:t>
            </a:r>
            <a:r>
              <a:rPr lang="en-US" sz="3662" spc="128" dirty="0" smtClean="0">
                <a:solidFill>
                  <a:srgbClr val="FFFFFF"/>
                </a:solidFill>
                <a:latin typeface="Arimo Bold"/>
              </a:rPr>
              <a:t>VB  </a:t>
            </a:r>
            <a:r>
              <a:rPr lang="en-US" sz="3662" spc="128" dirty="0">
                <a:solidFill>
                  <a:srgbClr val="FFFFFF"/>
                </a:solidFill>
                <a:latin typeface="Arimo Bold"/>
              </a:rPr>
              <a:t>VỀ CHÚNG TA</a:t>
            </a:r>
          </a:p>
        </p:txBody>
      </p:sp>
      <p:sp>
        <p:nvSpPr>
          <p:cNvPr id="32" name="TextBox 32"/>
          <p:cNvSpPr txBox="1"/>
          <p:nvPr/>
        </p:nvSpPr>
        <p:spPr>
          <a:xfrm>
            <a:off x="12088796" y="7802476"/>
            <a:ext cx="1663019" cy="628016"/>
          </a:xfrm>
          <a:prstGeom prst="rect">
            <a:avLst/>
          </a:prstGeom>
        </p:spPr>
        <p:txBody>
          <a:bodyPr lIns="0" tIns="0" rIns="0" bIns="0" rtlCol="0" anchor="t">
            <a:spAutoFit/>
          </a:bodyPr>
          <a:lstStyle/>
          <a:p>
            <a:pPr algn="ctr">
              <a:lnSpc>
                <a:spcPts val="4939"/>
              </a:lnSpc>
            </a:pPr>
            <a:r>
              <a:rPr lang="en-US" sz="3799" spc="132">
                <a:solidFill>
                  <a:srgbClr val="FFFFFF"/>
                </a:solidFill>
                <a:latin typeface="Arimo Bold"/>
              </a:rPr>
              <a:t>...</a:t>
            </a:r>
          </a:p>
        </p:txBody>
      </p:sp>
      <p:sp>
        <p:nvSpPr>
          <p:cNvPr id="33" name="TextBox 33"/>
          <p:cNvSpPr txBox="1"/>
          <p:nvPr/>
        </p:nvSpPr>
        <p:spPr>
          <a:xfrm>
            <a:off x="3116595" y="7312891"/>
            <a:ext cx="2732964" cy="1945409"/>
          </a:xfrm>
          <a:prstGeom prst="rect">
            <a:avLst/>
          </a:prstGeom>
        </p:spPr>
        <p:txBody>
          <a:bodyPr lIns="0" tIns="0" rIns="0" bIns="0" rtlCol="0" anchor="t">
            <a:spAutoFit/>
          </a:bodyPr>
          <a:lstStyle/>
          <a:p>
            <a:pPr algn="ctr">
              <a:lnSpc>
                <a:spcPts val="5104"/>
              </a:lnSpc>
            </a:pPr>
            <a:r>
              <a:rPr lang="en-US" sz="3926" spc="137">
                <a:solidFill>
                  <a:srgbClr val="FFFFFF"/>
                </a:solidFill>
                <a:latin typeface="Arimo Bold"/>
              </a:rPr>
              <a:t>QN CỦA PHẬT GIÁO</a:t>
            </a:r>
          </a:p>
        </p:txBody>
      </p:sp>
      <p:grpSp>
        <p:nvGrpSpPr>
          <p:cNvPr id="34" name="Group 34"/>
          <p:cNvGrpSpPr/>
          <p:nvPr/>
        </p:nvGrpSpPr>
        <p:grpSpPr>
          <a:xfrm>
            <a:off x="1028700" y="1028700"/>
            <a:ext cx="16230600" cy="929844"/>
            <a:chOff x="0" y="0"/>
            <a:chExt cx="21640800" cy="1239792"/>
          </a:xfrm>
        </p:grpSpPr>
        <p:sp>
          <p:nvSpPr>
            <p:cNvPr id="35" name="TextBox 35"/>
            <p:cNvSpPr txBox="1"/>
            <p:nvPr/>
          </p:nvSpPr>
          <p:spPr>
            <a:xfrm>
              <a:off x="0" y="-47625"/>
              <a:ext cx="17524940" cy="767969"/>
            </a:xfrm>
            <a:prstGeom prst="rect">
              <a:avLst/>
            </a:prstGeom>
          </p:spPr>
          <p:txBody>
            <a:bodyPr lIns="0" tIns="0" rIns="0" bIns="0" rtlCol="0" anchor="t">
              <a:spAutoFit/>
            </a:bodyPr>
            <a:lstStyle/>
            <a:p>
              <a:pPr marL="0" lvl="0" indent="0" algn="l">
                <a:lnSpc>
                  <a:spcPts val="4716"/>
                </a:lnSpc>
                <a:spcBef>
                  <a:spcPct val="0"/>
                </a:spcBef>
              </a:pPr>
              <a:r>
                <a:rPr lang="en-US" sz="3600" spc="107">
                  <a:solidFill>
                    <a:srgbClr val="191919"/>
                  </a:solidFill>
                  <a:latin typeface="Clear Sans Bold"/>
                </a:rPr>
                <a:t>MỐI QUAN HỆ GIỮA CON NGƯỜI VÀ TỰ NHIÊN</a:t>
              </a:r>
            </a:p>
          </p:txBody>
        </p:sp>
        <p:sp>
          <p:nvSpPr>
            <p:cNvPr id="36" name="AutoShape 36"/>
            <p:cNvSpPr/>
            <p:nvPr/>
          </p:nvSpPr>
          <p:spPr>
            <a:xfrm>
              <a:off x="0" y="1186981"/>
              <a:ext cx="21640800" cy="52811"/>
            </a:xfrm>
            <a:prstGeom prst="rect">
              <a:avLst/>
            </a:prstGeom>
            <a:solidFill>
              <a:srgbClr val="2C92D5"/>
            </a:solidFill>
          </p:spPr>
        </p:sp>
      </p:grpSp>
      <p:sp>
        <p:nvSpPr>
          <p:cNvPr id="37" name="TextBox 37"/>
          <p:cNvSpPr txBox="1"/>
          <p:nvPr/>
        </p:nvSpPr>
        <p:spPr>
          <a:xfrm>
            <a:off x="7465289" y="7322416"/>
            <a:ext cx="2296211" cy="2612903"/>
          </a:xfrm>
          <a:prstGeom prst="rect">
            <a:avLst/>
          </a:prstGeom>
        </p:spPr>
        <p:txBody>
          <a:bodyPr lIns="0" tIns="0" rIns="0" bIns="0" rtlCol="0" anchor="t">
            <a:spAutoFit/>
          </a:bodyPr>
          <a:lstStyle/>
          <a:p>
            <a:pPr algn="ctr">
              <a:lnSpc>
                <a:spcPts val="4133"/>
              </a:lnSpc>
              <a:spcBef>
                <a:spcPct val="0"/>
              </a:spcBef>
            </a:pPr>
            <a:r>
              <a:rPr lang="en-US" sz="3179" spc="111">
                <a:solidFill>
                  <a:srgbClr val="000000"/>
                </a:solidFill>
                <a:latin typeface="Arimo Bold"/>
              </a:rPr>
              <a:t>QN CỦA DARWIN TRONG THUYẾT TIẾN HÓA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TextBox 2"/>
          <p:cNvSpPr txBox="1"/>
          <p:nvPr/>
        </p:nvSpPr>
        <p:spPr>
          <a:xfrm>
            <a:off x="381865" y="1430449"/>
            <a:ext cx="12892112" cy="7309693"/>
          </a:xfrm>
          <a:prstGeom prst="rect">
            <a:avLst/>
          </a:prstGeom>
        </p:spPr>
        <p:txBody>
          <a:bodyPr wrap="square" lIns="0" tIns="0" rIns="0" bIns="0" rtlCol="0" anchor="t">
            <a:spAutoFit/>
          </a:bodyPr>
          <a:lstStyle/>
          <a:p>
            <a:pPr>
              <a:lnSpc>
                <a:spcPts val="5176"/>
              </a:lnSpc>
            </a:pPr>
            <a:r>
              <a:rPr lang="en-US" sz="4705" dirty="0">
                <a:solidFill>
                  <a:srgbClr val="000000"/>
                </a:solidFill>
                <a:latin typeface="ไอติม"/>
              </a:rPr>
              <a:t>*</a:t>
            </a:r>
            <a:r>
              <a:rPr lang="en-US" sz="4705" dirty="0" err="1">
                <a:solidFill>
                  <a:srgbClr val="000000"/>
                </a:solidFill>
                <a:latin typeface="ไอติม"/>
              </a:rPr>
              <a:t>Đọc</a:t>
            </a:r>
            <a:r>
              <a:rPr lang="en-US" sz="4705" dirty="0">
                <a:solidFill>
                  <a:srgbClr val="000000"/>
                </a:solidFill>
                <a:latin typeface="ไอติม"/>
              </a:rPr>
              <a:t>, </a:t>
            </a:r>
            <a:r>
              <a:rPr lang="en-US" sz="4705" dirty="0" err="1">
                <a:solidFill>
                  <a:srgbClr val="000000"/>
                </a:solidFill>
                <a:latin typeface="ไอติม"/>
              </a:rPr>
              <a:t>giải</a:t>
            </a:r>
            <a:r>
              <a:rPr lang="en-US" sz="4705" dirty="0">
                <a:solidFill>
                  <a:srgbClr val="000000"/>
                </a:solidFill>
                <a:latin typeface="ไอติม"/>
              </a:rPr>
              <a:t> </a:t>
            </a:r>
            <a:r>
              <a:rPr lang="en-US" sz="4705" dirty="0" err="1">
                <a:solidFill>
                  <a:srgbClr val="000000"/>
                </a:solidFill>
                <a:latin typeface="ไอติม"/>
              </a:rPr>
              <a:t>thích</a:t>
            </a:r>
            <a:r>
              <a:rPr lang="en-US" sz="4705" dirty="0">
                <a:solidFill>
                  <a:srgbClr val="000000"/>
                </a:solidFill>
                <a:latin typeface="ไอติม"/>
              </a:rPr>
              <a:t> </a:t>
            </a:r>
            <a:r>
              <a:rPr lang="en-US" sz="4705" dirty="0" err="1">
                <a:solidFill>
                  <a:srgbClr val="000000"/>
                </a:solidFill>
                <a:latin typeface="ไอติม"/>
              </a:rPr>
              <a:t>từ</a:t>
            </a:r>
            <a:r>
              <a:rPr lang="en-US" sz="4705" dirty="0">
                <a:solidFill>
                  <a:srgbClr val="000000"/>
                </a:solidFill>
                <a:latin typeface="ไอติม"/>
              </a:rPr>
              <a:t> </a:t>
            </a:r>
            <a:r>
              <a:rPr lang="en-US" sz="4705" dirty="0" err="1">
                <a:solidFill>
                  <a:srgbClr val="000000"/>
                </a:solidFill>
                <a:latin typeface="ไอติม"/>
              </a:rPr>
              <a:t>khó</a:t>
            </a:r>
            <a:r>
              <a:rPr lang="en-US" sz="4705" dirty="0">
                <a:solidFill>
                  <a:srgbClr val="000000"/>
                </a:solidFill>
                <a:latin typeface="ไอติม"/>
              </a:rPr>
              <a:t> </a:t>
            </a:r>
          </a:p>
          <a:p>
            <a:pPr>
              <a:lnSpc>
                <a:spcPts val="5176"/>
              </a:lnSpc>
            </a:pPr>
            <a:r>
              <a:rPr lang="en-US" sz="4705" dirty="0">
                <a:solidFill>
                  <a:srgbClr val="000000"/>
                </a:solidFill>
                <a:latin typeface="ไอติม"/>
              </a:rPr>
              <a:t>* </a:t>
            </a:r>
            <a:r>
              <a:rPr lang="en-US" sz="4705" dirty="0" err="1">
                <a:solidFill>
                  <a:srgbClr val="000000"/>
                </a:solidFill>
                <a:latin typeface="ไอติม"/>
              </a:rPr>
              <a:t>Bố</a:t>
            </a:r>
            <a:r>
              <a:rPr lang="en-US" sz="4705" dirty="0">
                <a:solidFill>
                  <a:srgbClr val="000000"/>
                </a:solidFill>
                <a:latin typeface="ไอติม"/>
              </a:rPr>
              <a:t> </a:t>
            </a:r>
            <a:r>
              <a:rPr lang="en-US" sz="4705" dirty="0" err="1">
                <a:solidFill>
                  <a:srgbClr val="000000"/>
                </a:solidFill>
                <a:latin typeface="ไอติม"/>
              </a:rPr>
              <a:t>cục</a:t>
            </a:r>
            <a:r>
              <a:rPr lang="en-US" sz="4705" dirty="0">
                <a:solidFill>
                  <a:srgbClr val="000000"/>
                </a:solidFill>
                <a:latin typeface="ไอติม"/>
              </a:rPr>
              <a:t>:</a:t>
            </a:r>
          </a:p>
          <a:p>
            <a:pPr>
              <a:lnSpc>
                <a:spcPts val="5176"/>
              </a:lnSpc>
            </a:pPr>
            <a:r>
              <a:rPr lang="en-US" sz="4705" dirty="0">
                <a:solidFill>
                  <a:srgbClr val="000000"/>
                </a:solidFill>
                <a:latin typeface="ไอติม"/>
              </a:rPr>
              <a:t>- </a:t>
            </a:r>
            <a:r>
              <a:rPr lang="en-US" sz="4705" dirty="0" err="1">
                <a:solidFill>
                  <a:schemeClr val="tx2"/>
                </a:solidFill>
                <a:latin typeface="ไอติม"/>
              </a:rPr>
              <a:t>Phần</a:t>
            </a:r>
            <a:r>
              <a:rPr lang="en-US" sz="4705" dirty="0">
                <a:solidFill>
                  <a:schemeClr val="tx2"/>
                </a:solidFill>
                <a:latin typeface="ไอติม"/>
              </a:rPr>
              <a:t> 1 (</a:t>
            </a:r>
            <a:r>
              <a:rPr lang="en-US" sz="4705" dirty="0" err="1">
                <a:solidFill>
                  <a:schemeClr val="tx2"/>
                </a:solidFill>
                <a:latin typeface="ไอติม"/>
              </a:rPr>
              <a:t>đoạn</a:t>
            </a:r>
            <a:r>
              <a:rPr lang="en-US" sz="4705" dirty="0">
                <a:solidFill>
                  <a:schemeClr val="tx2"/>
                </a:solidFill>
                <a:latin typeface="ไอติม"/>
              </a:rPr>
              <a:t> 1,2) (</a:t>
            </a:r>
            <a:r>
              <a:rPr lang="en-US" sz="4705" dirty="0" err="1">
                <a:solidFill>
                  <a:schemeClr val="tx2"/>
                </a:solidFill>
                <a:latin typeface="ไอติม"/>
              </a:rPr>
              <a:t>từ</a:t>
            </a:r>
            <a:r>
              <a:rPr lang="en-US" sz="4705" dirty="0">
                <a:solidFill>
                  <a:schemeClr val="tx2"/>
                </a:solidFill>
                <a:latin typeface="ไอติม"/>
              </a:rPr>
              <a:t> </a:t>
            </a:r>
            <a:r>
              <a:rPr lang="en-US" sz="4705" dirty="0" err="1">
                <a:solidFill>
                  <a:schemeClr val="tx2"/>
                </a:solidFill>
                <a:latin typeface="ไอติม"/>
              </a:rPr>
              <a:t>đầu</a:t>
            </a:r>
            <a:r>
              <a:rPr lang="en-US" sz="4705" dirty="0">
                <a:solidFill>
                  <a:schemeClr val="tx2"/>
                </a:solidFill>
                <a:latin typeface="ไอติม"/>
              </a:rPr>
              <a:t> </a:t>
            </a:r>
            <a:r>
              <a:rPr lang="en-US" sz="4705" dirty="0" err="1">
                <a:solidFill>
                  <a:schemeClr val="tx2"/>
                </a:solidFill>
                <a:latin typeface="ไอติม"/>
              </a:rPr>
              <a:t>đến</a:t>
            </a:r>
            <a:r>
              <a:rPr lang="en-US" sz="4705" dirty="0">
                <a:solidFill>
                  <a:schemeClr val="tx2"/>
                </a:solidFill>
                <a:latin typeface="ไอติม"/>
              </a:rPr>
              <a:t> </a:t>
            </a:r>
            <a:r>
              <a:rPr lang="en-US" sz="4705" dirty="0" err="1">
                <a:solidFill>
                  <a:schemeClr val="tx2"/>
                </a:solidFill>
                <a:latin typeface="ไอติม"/>
              </a:rPr>
              <a:t>chúng</a:t>
            </a:r>
            <a:r>
              <a:rPr lang="en-US" sz="4705" dirty="0">
                <a:solidFill>
                  <a:schemeClr val="tx2"/>
                </a:solidFill>
                <a:latin typeface="ไอติม"/>
              </a:rPr>
              <a:t> ta </a:t>
            </a:r>
            <a:r>
              <a:rPr lang="en-US" sz="4705" dirty="0" err="1">
                <a:solidFill>
                  <a:schemeClr val="tx2"/>
                </a:solidFill>
                <a:latin typeface="ไอติม"/>
              </a:rPr>
              <a:t>cũng</a:t>
            </a:r>
            <a:r>
              <a:rPr lang="en-US" sz="4705" dirty="0">
                <a:solidFill>
                  <a:schemeClr val="tx2"/>
                </a:solidFill>
                <a:latin typeface="ไอติม"/>
              </a:rPr>
              <a:t> </a:t>
            </a:r>
            <a:r>
              <a:rPr lang="en-US" sz="4705" dirty="0" err="1">
                <a:solidFill>
                  <a:schemeClr val="tx2"/>
                </a:solidFill>
                <a:latin typeface="ไอติม"/>
              </a:rPr>
              <a:t>là</a:t>
            </a:r>
            <a:r>
              <a:rPr lang="en-US" sz="4705" dirty="0">
                <a:solidFill>
                  <a:schemeClr val="tx2"/>
                </a:solidFill>
                <a:latin typeface="ไอติม"/>
              </a:rPr>
              <a:t> </a:t>
            </a:r>
            <a:r>
              <a:rPr lang="en-US" sz="4705" dirty="0" err="1">
                <a:solidFill>
                  <a:schemeClr val="tx2"/>
                </a:solidFill>
                <a:latin typeface="ไอติม"/>
              </a:rPr>
              <a:t>một</a:t>
            </a:r>
            <a:r>
              <a:rPr lang="en-US" sz="4705" dirty="0">
                <a:solidFill>
                  <a:schemeClr val="tx2"/>
                </a:solidFill>
                <a:latin typeface="ไอติม"/>
              </a:rPr>
              <a:t> </a:t>
            </a:r>
            <a:r>
              <a:rPr lang="en-US" sz="4705" dirty="0" err="1">
                <a:solidFill>
                  <a:schemeClr val="tx2"/>
                </a:solidFill>
                <a:latin typeface="ไอติม"/>
              </a:rPr>
              <a:t>phần</a:t>
            </a:r>
            <a:r>
              <a:rPr lang="en-US" sz="4705" dirty="0">
                <a:solidFill>
                  <a:schemeClr val="tx2"/>
                </a:solidFill>
                <a:latin typeface="ไอติม"/>
              </a:rPr>
              <a:t> </a:t>
            </a:r>
            <a:r>
              <a:rPr lang="en-US" sz="4705" dirty="0" err="1">
                <a:solidFill>
                  <a:schemeClr val="tx2"/>
                </a:solidFill>
                <a:latin typeface="ไอติม"/>
              </a:rPr>
              <a:t>của</a:t>
            </a:r>
            <a:r>
              <a:rPr lang="en-US" sz="4705" dirty="0">
                <a:solidFill>
                  <a:schemeClr val="tx2"/>
                </a:solidFill>
                <a:latin typeface="ไอติม"/>
              </a:rPr>
              <a:t> </a:t>
            </a:r>
            <a:r>
              <a:rPr lang="en-US" sz="4705" dirty="0" err="1">
                <a:solidFill>
                  <a:schemeClr val="tx2"/>
                </a:solidFill>
                <a:latin typeface="ไอติม"/>
              </a:rPr>
              <a:t>thế</a:t>
            </a:r>
            <a:r>
              <a:rPr lang="en-US" sz="4705" dirty="0">
                <a:solidFill>
                  <a:schemeClr val="tx2"/>
                </a:solidFill>
                <a:latin typeface="ไอติม"/>
              </a:rPr>
              <a:t> </a:t>
            </a:r>
            <a:r>
              <a:rPr lang="en-US" sz="4705" dirty="0" err="1">
                <a:solidFill>
                  <a:schemeClr val="tx2"/>
                </a:solidFill>
                <a:latin typeface="ไอติม"/>
              </a:rPr>
              <a:t>giới</a:t>
            </a:r>
            <a:r>
              <a:rPr lang="en-US" sz="4705" dirty="0">
                <a:solidFill>
                  <a:schemeClr val="tx2"/>
                </a:solidFill>
                <a:latin typeface="ไอติม"/>
              </a:rPr>
              <a:t> </a:t>
            </a:r>
            <a:r>
              <a:rPr lang="en-US" sz="4705" dirty="0" err="1">
                <a:solidFill>
                  <a:schemeClr val="tx2"/>
                </a:solidFill>
                <a:latin typeface="ไอติม"/>
              </a:rPr>
              <a:t>ấy</a:t>
            </a:r>
            <a:r>
              <a:rPr lang="en-US" sz="4705" dirty="0">
                <a:solidFill>
                  <a:schemeClr val="tx2"/>
                </a:solidFill>
                <a:latin typeface="ไอติม"/>
              </a:rPr>
              <a:t>): </a:t>
            </a:r>
            <a:r>
              <a:rPr lang="en-US" sz="4705" dirty="0" err="1">
                <a:solidFill>
                  <a:srgbClr val="000000"/>
                </a:solidFill>
                <a:latin typeface="ไอติม"/>
              </a:rPr>
              <a:t>trình</a:t>
            </a:r>
            <a:r>
              <a:rPr lang="en-US" sz="4705" dirty="0">
                <a:solidFill>
                  <a:srgbClr val="000000"/>
                </a:solidFill>
                <a:latin typeface="ไอติม"/>
              </a:rPr>
              <a:t> </a:t>
            </a:r>
            <a:r>
              <a:rPr lang="en-US" sz="4705" dirty="0" err="1">
                <a:solidFill>
                  <a:srgbClr val="000000"/>
                </a:solidFill>
                <a:latin typeface="ไอติม"/>
              </a:rPr>
              <a:t>bày</a:t>
            </a:r>
            <a:r>
              <a:rPr lang="en-US" sz="4705" dirty="0">
                <a:solidFill>
                  <a:srgbClr val="000000"/>
                </a:solidFill>
                <a:latin typeface="ไอติม"/>
              </a:rPr>
              <a:t> </a:t>
            </a:r>
            <a:r>
              <a:rPr lang="en-US" sz="4705" dirty="0" err="1">
                <a:solidFill>
                  <a:srgbClr val="000000"/>
                </a:solidFill>
                <a:latin typeface="ไอติม"/>
              </a:rPr>
              <a:t>quan</a:t>
            </a:r>
            <a:r>
              <a:rPr lang="en-US" sz="4705" dirty="0">
                <a:solidFill>
                  <a:srgbClr val="000000"/>
                </a:solidFill>
                <a:latin typeface="ไอติม"/>
              </a:rPr>
              <a:t> </a:t>
            </a:r>
            <a:r>
              <a:rPr lang="en-US" sz="4705" dirty="0" err="1">
                <a:solidFill>
                  <a:srgbClr val="000000"/>
                </a:solidFill>
                <a:latin typeface="ไอติม"/>
              </a:rPr>
              <a:t>điểm</a:t>
            </a:r>
            <a:r>
              <a:rPr lang="en-US" sz="4705" dirty="0">
                <a:solidFill>
                  <a:srgbClr val="000000"/>
                </a:solidFill>
                <a:latin typeface="ไอติม"/>
              </a:rPr>
              <a:t> </a:t>
            </a:r>
            <a:r>
              <a:rPr lang="en-US" sz="4705" dirty="0" err="1">
                <a:solidFill>
                  <a:srgbClr val="000000"/>
                </a:solidFill>
                <a:latin typeface="ไอติม"/>
              </a:rPr>
              <a:t>của</a:t>
            </a:r>
            <a:r>
              <a:rPr lang="en-US" sz="4705" dirty="0">
                <a:solidFill>
                  <a:srgbClr val="000000"/>
                </a:solidFill>
                <a:latin typeface="ไอติม"/>
              </a:rPr>
              <a:t> </a:t>
            </a:r>
            <a:r>
              <a:rPr lang="en-US" sz="4705" dirty="0" err="1">
                <a:solidFill>
                  <a:srgbClr val="000000"/>
                </a:solidFill>
                <a:latin typeface="ไอติม"/>
              </a:rPr>
              <a:t>tác</a:t>
            </a:r>
            <a:r>
              <a:rPr lang="en-US" sz="4705" dirty="0">
                <a:solidFill>
                  <a:srgbClr val="000000"/>
                </a:solidFill>
                <a:latin typeface="ไอติม"/>
              </a:rPr>
              <a:t> </a:t>
            </a:r>
            <a:r>
              <a:rPr lang="en-US" sz="4705" dirty="0" err="1">
                <a:solidFill>
                  <a:srgbClr val="000000"/>
                </a:solidFill>
                <a:latin typeface="ไอติม"/>
              </a:rPr>
              <a:t>giả</a:t>
            </a:r>
            <a:r>
              <a:rPr lang="en-US" sz="4705" dirty="0">
                <a:solidFill>
                  <a:srgbClr val="000000"/>
                </a:solidFill>
                <a:latin typeface="ไอติม"/>
              </a:rPr>
              <a:t> </a:t>
            </a:r>
            <a:r>
              <a:rPr lang="en-US" sz="4705" dirty="0" err="1">
                <a:solidFill>
                  <a:srgbClr val="000000"/>
                </a:solidFill>
                <a:latin typeface="ไอติม"/>
              </a:rPr>
              <a:t>về</a:t>
            </a:r>
            <a:r>
              <a:rPr lang="en-US" sz="4705" dirty="0">
                <a:solidFill>
                  <a:srgbClr val="000000"/>
                </a:solidFill>
                <a:latin typeface="ไอติม"/>
              </a:rPr>
              <a:t> </a:t>
            </a:r>
            <a:r>
              <a:rPr lang="en-US" sz="4705" dirty="0" err="1">
                <a:solidFill>
                  <a:srgbClr val="000000"/>
                </a:solidFill>
                <a:latin typeface="ไอติม"/>
              </a:rPr>
              <a:t>vị</a:t>
            </a:r>
            <a:r>
              <a:rPr lang="en-US" sz="4705" dirty="0">
                <a:solidFill>
                  <a:srgbClr val="000000"/>
                </a:solidFill>
                <a:latin typeface="ไอติม"/>
              </a:rPr>
              <a:t> </a:t>
            </a:r>
            <a:r>
              <a:rPr lang="en-US" sz="4705" dirty="0" err="1">
                <a:solidFill>
                  <a:srgbClr val="000000"/>
                </a:solidFill>
                <a:latin typeface="ไอติม"/>
              </a:rPr>
              <a:t>trí</a:t>
            </a:r>
            <a:r>
              <a:rPr lang="en-US" sz="4705" dirty="0">
                <a:solidFill>
                  <a:srgbClr val="000000"/>
                </a:solidFill>
                <a:latin typeface="ไอติม"/>
              </a:rPr>
              <a:t> </a:t>
            </a:r>
            <a:r>
              <a:rPr lang="en-US" sz="4705" dirty="0" err="1">
                <a:solidFill>
                  <a:srgbClr val="000000"/>
                </a:solidFill>
                <a:latin typeface="ไอติม"/>
              </a:rPr>
              <a:t>của</a:t>
            </a:r>
            <a:r>
              <a:rPr lang="en-US" sz="4705" dirty="0">
                <a:solidFill>
                  <a:srgbClr val="000000"/>
                </a:solidFill>
                <a:latin typeface="ไอติม"/>
              </a:rPr>
              <a:t> con </a:t>
            </a:r>
            <a:r>
              <a:rPr lang="en-US" sz="4705" dirty="0" err="1">
                <a:solidFill>
                  <a:srgbClr val="000000"/>
                </a:solidFill>
                <a:latin typeface="ไอติม"/>
              </a:rPr>
              <a:t>người</a:t>
            </a:r>
            <a:r>
              <a:rPr lang="en-US" sz="4705" dirty="0">
                <a:solidFill>
                  <a:srgbClr val="000000"/>
                </a:solidFill>
                <a:latin typeface="ไอติม"/>
              </a:rPr>
              <a:t> </a:t>
            </a:r>
            <a:r>
              <a:rPr lang="en-US" sz="4705" dirty="0" err="1">
                <a:solidFill>
                  <a:srgbClr val="000000"/>
                </a:solidFill>
                <a:latin typeface="ไอติม"/>
              </a:rPr>
              <a:t>trong</a:t>
            </a:r>
            <a:r>
              <a:rPr lang="en-US" sz="4705" dirty="0">
                <a:solidFill>
                  <a:srgbClr val="000000"/>
                </a:solidFill>
                <a:latin typeface="ไอติม"/>
              </a:rPr>
              <a:t> </a:t>
            </a:r>
            <a:r>
              <a:rPr lang="en-US" sz="4705" dirty="0" err="1">
                <a:solidFill>
                  <a:srgbClr val="000000"/>
                </a:solidFill>
                <a:latin typeface="ไอติม"/>
              </a:rPr>
              <a:t>thế</a:t>
            </a:r>
            <a:r>
              <a:rPr lang="en-US" sz="4705" dirty="0">
                <a:solidFill>
                  <a:srgbClr val="000000"/>
                </a:solidFill>
                <a:latin typeface="ไอติม"/>
              </a:rPr>
              <a:t> </a:t>
            </a:r>
            <a:r>
              <a:rPr lang="en-US" sz="4705" dirty="0" err="1">
                <a:solidFill>
                  <a:srgbClr val="000000"/>
                </a:solidFill>
                <a:latin typeface="ไอติม"/>
              </a:rPr>
              <a:t>giới</a:t>
            </a:r>
            <a:r>
              <a:rPr lang="en-US" sz="4705" dirty="0">
                <a:solidFill>
                  <a:srgbClr val="000000"/>
                </a:solidFill>
                <a:latin typeface="ไอติม"/>
              </a:rPr>
              <a:t>. </a:t>
            </a:r>
          </a:p>
          <a:p>
            <a:pPr>
              <a:lnSpc>
                <a:spcPts val="5176"/>
              </a:lnSpc>
            </a:pPr>
            <a:r>
              <a:rPr lang="en-US" sz="4705" dirty="0">
                <a:solidFill>
                  <a:schemeClr val="tx2"/>
                </a:solidFill>
                <a:latin typeface="ไอติม"/>
              </a:rPr>
              <a:t>- </a:t>
            </a:r>
            <a:r>
              <a:rPr lang="en-US" sz="4705" dirty="0" err="1">
                <a:solidFill>
                  <a:schemeClr val="tx2"/>
                </a:solidFill>
                <a:latin typeface="ไอติม"/>
              </a:rPr>
              <a:t>Phần</a:t>
            </a:r>
            <a:r>
              <a:rPr lang="en-US" sz="4705" dirty="0">
                <a:solidFill>
                  <a:schemeClr val="tx2"/>
                </a:solidFill>
                <a:latin typeface="ไอติม"/>
              </a:rPr>
              <a:t> 2 (</a:t>
            </a:r>
            <a:r>
              <a:rPr lang="en-US" sz="4705" dirty="0" err="1">
                <a:solidFill>
                  <a:schemeClr val="tx2"/>
                </a:solidFill>
                <a:latin typeface="ไอติม"/>
              </a:rPr>
              <a:t>đoạn</a:t>
            </a:r>
            <a:r>
              <a:rPr lang="en-US" sz="4705" dirty="0">
                <a:solidFill>
                  <a:schemeClr val="tx2"/>
                </a:solidFill>
                <a:latin typeface="ไอติม"/>
              </a:rPr>
              <a:t> 3-9) (</a:t>
            </a:r>
            <a:r>
              <a:rPr lang="en-US" sz="4705" dirty="0" err="1">
                <a:solidFill>
                  <a:schemeClr val="tx2"/>
                </a:solidFill>
                <a:latin typeface="ไอติม"/>
              </a:rPr>
              <a:t>từ</a:t>
            </a:r>
            <a:r>
              <a:rPr lang="en-US" sz="4705" dirty="0">
                <a:solidFill>
                  <a:schemeClr val="tx2"/>
                </a:solidFill>
                <a:latin typeface="ไอติม"/>
              </a:rPr>
              <a:t> </a:t>
            </a:r>
            <a:r>
              <a:rPr lang="en-US" sz="4705" dirty="0" err="1">
                <a:solidFill>
                  <a:schemeClr val="tx2"/>
                </a:solidFill>
                <a:latin typeface="ไอติม"/>
              </a:rPr>
              <a:t>Chúng</a:t>
            </a:r>
            <a:r>
              <a:rPr lang="en-US" sz="4705" dirty="0">
                <a:solidFill>
                  <a:schemeClr val="tx2"/>
                </a:solidFill>
                <a:latin typeface="ไอติม"/>
              </a:rPr>
              <a:t> ta, con </a:t>
            </a:r>
            <a:r>
              <a:rPr lang="en-US" sz="4705" dirty="0" err="1">
                <a:solidFill>
                  <a:schemeClr val="tx2"/>
                </a:solidFill>
                <a:latin typeface="ไอติม"/>
              </a:rPr>
              <a:t>người</a:t>
            </a:r>
            <a:r>
              <a:rPr lang="en-US" sz="4705" dirty="0">
                <a:solidFill>
                  <a:schemeClr val="tx2"/>
                </a:solidFill>
                <a:latin typeface="ไอติม"/>
              </a:rPr>
              <a:t> </a:t>
            </a:r>
            <a:r>
              <a:rPr lang="en-US" sz="4705" dirty="0" err="1">
                <a:solidFill>
                  <a:schemeClr val="tx2"/>
                </a:solidFill>
                <a:latin typeface="ไอติม"/>
              </a:rPr>
              <a:t>đến</a:t>
            </a:r>
            <a:r>
              <a:rPr lang="en-US" sz="4705" dirty="0">
                <a:solidFill>
                  <a:schemeClr val="tx2"/>
                </a:solidFill>
                <a:latin typeface="ไอติม"/>
              </a:rPr>
              <a:t> </a:t>
            </a:r>
            <a:r>
              <a:rPr lang="en-US" sz="4705" dirty="0" err="1">
                <a:solidFill>
                  <a:schemeClr val="tx2"/>
                </a:solidFill>
                <a:latin typeface="ไอติม"/>
              </a:rPr>
              <a:t>ngay</a:t>
            </a:r>
            <a:r>
              <a:rPr lang="en-US" sz="4705" dirty="0">
                <a:solidFill>
                  <a:schemeClr val="tx2"/>
                </a:solidFill>
                <a:latin typeface="ไอติม"/>
              </a:rPr>
              <a:t> </a:t>
            </a:r>
            <a:r>
              <a:rPr lang="en-US" sz="4705" dirty="0" err="1">
                <a:solidFill>
                  <a:schemeClr val="tx2"/>
                </a:solidFill>
                <a:latin typeface="ไอติม"/>
              </a:rPr>
              <a:t>chính</a:t>
            </a:r>
            <a:r>
              <a:rPr lang="en-US" sz="4705" dirty="0">
                <a:solidFill>
                  <a:schemeClr val="tx2"/>
                </a:solidFill>
                <a:latin typeface="ไอติม"/>
              </a:rPr>
              <a:t> </a:t>
            </a:r>
            <a:r>
              <a:rPr lang="en-US" sz="4705" dirty="0" err="1">
                <a:solidFill>
                  <a:schemeClr val="tx2"/>
                </a:solidFill>
                <a:latin typeface="ไอติม"/>
              </a:rPr>
              <a:t>linh</a:t>
            </a:r>
            <a:r>
              <a:rPr lang="en-US" sz="4705" dirty="0">
                <a:solidFill>
                  <a:schemeClr val="tx2"/>
                </a:solidFill>
                <a:latin typeface="ไอติม"/>
              </a:rPr>
              <a:t> </a:t>
            </a:r>
            <a:r>
              <a:rPr lang="en-US" sz="4705" dirty="0" err="1">
                <a:solidFill>
                  <a:schemeClr val="tx2"/>
                </a:solidFill>
                <a:latin typeface="ไอติม"/>
              </a:rPr>
              <a:t>hồn</a:t>
            </a:r>
            <a:r>
              <a:rPr lang="en-US" sz="4705" dirty="0">
                <a:solidFill>
                  <a:schemeClr val="tx2"/>
                </a:solidFill>
                <a:latin typeface="ไอติม"/>
              </a:rPr>
              <a:t> </a:t>
            </a:r>
            <a:r>
              <a:rPr lang="en-US" sz="4705" dirty="0" err="1">
                <a:solidFill>
                  <a:schemeClr val="tx2"/>
                </a:solidFill>
                <a:latin typeface="ไอติม"/>
              </a:rPr>
              <a:t>của</a:t>
            </a:r>
            <a:r>
              <a:rPr lang="en-US" sz="4705" dirty="0">
                <a:solidFill>
                  <a:schemeClr val="tx2"/>
                </a:solidFill>
                <a:latin typeface="ไอติม"/>
              </a:rPr>
              <a:t> </a:t>
            </a:r>
            <a:r>
              <a:rPr lang="en-US" sz="4705" dirty="0" err="1">
                <a:solidFill>
                  <a:schemeClr val="tx2"/>
                </a:solidFill>
                <a:latin typeface="ไอติม"/>
              </a:rPr>
              <a:t>chúng</a:t>
            </a:r>
            <a:r>
              <a:rPr lang="en-US" sz="4705" dirty="0">
                <a:solidFill>
                  <a:schemeClr val="tx2"/>
                </a:solidFill>
                <a:latin typeface="ไอติม"/>
              </a:rPr>
              <a:t> ta </a:t>
            </a:r>
            <a:r>
              <a:rPr lang="en-US" sz="4705" dirty="0" err="1">
                <a:solidFill>
                  <a:schemeClr val="tx2"/>
                </a:solidFill>
                <a:latin typeface="ไอติม"/>
              </a:rPr>
              <a:t>cũng</a:t>
            </a:r>
            <a:r>
              <a:rPr lang="en-US" sz="4705" dirty="0">
                <a:solidFill>
                  <a:schemeClr val="tx2"/>
                </a:solidFill>
                <a:latin typeface="ไอติม"/>
              </a:rPr>
              <a:t> </a:t>
            </a:r>
            <a:r>
              <a:rPr lang="en-US" sz="4705" dirty="0" err="1">
                <a:solidFill>
                  <a:schemeClr val="tx2"/>
                </a:solidFill>
                <a:latin typeface="ไอติม"/>
              </a:rPr>
              <a:t>chỉ</a:t>
            </a:r>
            <a:r>
              <a:rPr lang="en-US" sz="4705" dirty="0">
                <a:solidFill>
                  <a:schemeClr val="tx2"/>
                </a:solidFill>
                <a:latin typeface="ไอติม"/>
              </a:rPr>
              <a:t> </a:t>
            </a:r>
            <a:r>
              <a:rPr lang="en-US" sz="4705" dirty="0" err="1">
                <a:solidFill>
                  <a:schemeClr val="tx2"/>
                </a:solidFill>
                <a:latin typeface="ไอติม"/>
              </a:rPr>
              <a:t>là</a:t>
            </a:r>
            <a:r>
              <a:rPr lang="en-US" sz="4705" dirty="0">
                <a:solidFill>
                  <a:schemeClr val="tx2"/>
                </a:solidFill>
                <a:latin typeface="ไอติม"/>
              </a:rPr>
              <a:t> </a:t>
            </a:r>
            <a:r>
              <a:rPr lang="en-US" sz="4705" dirty="0" err="1">
                <a:solidFill>
                  <a:schemeClr val="tx2"/>
                </a:solidFill>
                <a:latin typeface="ไอติม"/>
              </a:rPr>
              <a:t>một</a:t>
            </a:r>
            <a:r>
              <a:rPr lang="en-US" sz="4705" dirty="0">
                <a:solidFill>
                  <a:schemeClr val="tx2"/>
                </a:solidFill>
                <a:latin typeface="ไอติม"/>
              </a:rPr>
              <a:t> </a:t>
            </a:r>
            <a:r>
              <a:rPr lang="en-US" sz="4705" dirty="0" err="1">
                <a:solidFill>
                  <a:schemeClr val="tx2"/>
                </a:solidFill>
                <a:latin typeface="ไอติม"/>
              </a:rPr>
              <a:t>ví</a:t>
            </a:r>
            <a:r>
              <a:rPr lang="en-US" sz="4705" dirty="0">
                <a:solidFill>
                  <a:schemeClr val="tx2"/>
                </a:solidFill>
                <a:latin typeface="ไอติม"/>
              </a:rPr>
              <a:t> </a:t>
            </a:r>
            <a:r>
              <a:rPr lang="en-US" sz="4705" dirty="0" err="1">
                <a:solidFill>
                  <a:schemeClr val="tx2"/>
                </a:solidFill>
                <a:latin typeface="ไอติม"/>
              </a:rPr>
              <a:t>dụ</a:t>
            </a:r>
            <a:r>
              <a:rPr lang="en-US" sz="4705" dirty="0">
                <a:solidFill>
                  <a:schemeClr val="tx2"/>
                </a:solidFill>
                <a:latin typeface="ไอติม"/>
              </a:rPr>
              <a:t> </a:t>
            </a:r>
            <a:r>
              <a:rPr lang="en-US" sz="4705" dirty="0" err="1">
                <a:solidFill>
                  <a:schemeClr val="tx2"/>
                </a:solidFill>
                <a:latin typeface="ไอติม"/>
              </a:rPr>
              <a:t>bé</a:t>
            </a:r>
            <a:r>
              <a:rPr lang="en-US" sz="4705" dirty="0">
                <a:solidFill>
                  <a:schemeClr val="tx2"/>
                </a:solidFill>
                <a:latin typeface="ไอติม"/>
              </a:rPr>
              <a:t> </a:t>
            </a:r>
            <a:r>
              <a:rPr lang="en-US" sz="4705" dirty="0" err="1">
                <a:solidFill>
                  <a:schemeClr val="tx2"/>
                </a:solidFill>
                <a:latin typeface="ไอติม"/>
              </a:rPr>
              <a:t>nhỏ</a:t>
            </a:r>
            <a:r>
              <a:rPr lang="en-US" sz="4705" dirty="0">
                <a:solidFill>
                  <a:schemeClr val="tx2"/>
                </a:solidFill>
                <a:latin typeface="ไอติม"/>
              </a:rPr>
              <a:t>): </a:t>
            </a:r>
            <a:r>
              <a:rPr lang="en-US" sz="4705" dirty="0" err="1">
                <a:solidFill>
                  <a:srgbClr val="000000"/>
                </a:solidFill>
                <a:latin typeface="ไอติม"/>
              </a:rPr>
              <a:t>trình</a:t>
            </a:r>
            <a:r>
              <a:rPr lang="en-US" sz="4705" dirty="0">
                <a:solidFill>
                  <a:srgbClr val="000000"/>
                </a:solidFill>
                <a:latin typeface="ไอติม"/>
              </a:rPr>
              <a:t> </a:t>
            </a:r>
            <a:r>
              <a:rPr lang="en-US" sz="4705" dirty="0" err="1">
                <a:solidFill>
                  <a:srgbClr val="000000"/>
                </a:solidFill>
                <a:latin typeface="ไอติม"/>
              </a:rPr>
              <a:t>bày</a:t>
            </a:r>
            <a:r>
              <a:rPr lang="en-US" sz="4705" dirty="0">
                <a:solidFill>
                  <a:srgbClr val="000000"/>
                </a:solidFill>
                <a:latin typeface="ไอติม"/>
              </a:rPr>
              <a:t> </a:t>
            </a:r>
            <a:r>
              <a:rPr lang="en-US" sz="4705" dirty="0" err="1">
                <a:solidFill>
                  <a:srgbClr val="000000"/>
                </a:solidFill>
                <a:latin typeface="ไอติม"/>
              </a:rPr>
              <a:t>các</a:t>
            </a:r>
            <a:r>
              <a:rPr lang="en-US" sz="4705" dirty="0">
                <a:solidFill>
                  <a:srgbClr val="000000"/>
                </a:solidFill>
                <a:latin typeface="ไอติม"/>
              </a:rPr>
              <a:t> </a:t>
            </a:r>
            <a:r>
              <a:rPr lang="en-US" sz="4705" dirty="0" err="1">
                <a:solidFill>
                  <a:srgbClr val="000000"/>
                </a:solidFill>
                <a:latin typeface="ไอติม"/>
              </a:rPr>
              <a:t>luận</a:t>
            </a:r>
            <a:r>
              <a:rPr lang="en-US" sz="4705" dirty="0">
                <a:solidFill>
                  <a:srgbClr val="000000"/>
                </a:solidFill>
                <a:latin typeface="ไอติม"/>
              </a:rPr>
              <a:t> </a:t>
            </a:r>
            <a:r>
              <a:rPr lang="en-US" sz="4705" dirty="0" err="1">
                <a:solidFill>
                  <a:srgbClr val="000000"/>
                </a:solidFill>
                <a:latin typeface="ไอติม"/>
              </a:rPr>
              <a:t>điểm</a:t>
            </a:r>
            <a:r>
              <a:rPr lang="en-US" sz="4705" dirty="0">
                <a:solidFill>
                  <a:srgbClr val="000000"/>
                </a:solidFill>
                <a:latin typeface="ไอติม"/>
              </a:rPr>
              <a:t> </a:t>
            </a:r>
            <a:r>
              <a:rPr lang="en-US" sz="4705" dirty="0" err="1">
                <a:solidFill>
                  <a:srgbClr val="000000"/>
                </a:solidFill>
                <a:latin typeface="ไอติม"/>
              </a:rPr>
              <a:t>chính</a:t>
            </a:r>
            <a:r>
              <a:rPr lang="en-US" sz="4705" dirty="0">
                <a:solidFill>
                  <a:srgbClr val="000000"/>
                </a:solidFill>
                <a:latin typeface="ไอติม"/>
              </a:rPr>
              <a:t> </a:t>
            </a:r>
            <a:r>
              <a:rPr lang="en-US" sz="4705" dirty="0" err="1">
                <a:solidFill>
                  <a:srgbClr val="000000"/>
                </a:solidFill>
                <a:latin typeface="ไอติม"/>
              </a:rPr>
              <a:t>của</a:t>
            </a:r>
            <a:r>
              <a:rPr lang="en-US" sz="4705" dirty="0">
                <a:solidFill>
                  <a:srgbClr val="000000"/>
                </a:solidFill>
                <a:latin typeface="ไอติม"/>
              </a:rPr>
              <a:t> </a:t>
            </a:r>
            <a:r>
              <a:rPr lang="en-US" sz="4705" dirty="0" err="1">
                <a:solidFill>
                  <a:srgbClr val="000000"/>
                </a:solidFill>
                <a:latin typeface="ไอติม"/>
              </a:rPr>
              <a:t>tác</a:t>
            </a:r>
            <a:r>
              <a:rPr lang="en-US" sz="4705" dirty="0">
                <a:solidFill>
                  <a:srgbClr val="000000"/>
                </a:solidFill>
                <a:latin typeface="ไอติม"/>
              </a:rPr>
              <a:t> </a:t>
            </a:r>
            <a:r>
              <a:rPr lang="en-US" sz="4705" dirty="0" err="1">
                <a:solidFill>
                  <a:srgbClr val="000000"/>
                </a:solidFill>
                <a:latin typeface="ไอติม"/>
              </a:rPr>
              <a:t>giả</a:t>
            </a:r>
            <a:r>
              <a:rPr lang="en-US" sz="4705" dirty="0">
                <a:solidFill>
                  <a:srgbClr val="000000"/>
                </a:solidFill>
                <a:latin typeface="ไอติม"/>
              </a:rPr>
              <a:t> </a:t>
            </a:r>
            <a:r>
              <a:rPr lang="en-US" sz="4705" dirty="0" err="1">
                <a:solidFill>
                  <a:srgbClr val="000000"/>
                </a:solidFill>
                <a:latin typeface="ไอติม"/>
              </a:rPr>
              <a:t>để</a:t>
            </a:r>
            <a:r>
              <a:rPr lang="en-US" sz="4705" dirty="0">
                <a:solidFill>
                  <a:srgbClr val="000000"/>
                </a:solidFill>
                <a:latin typeface="ไอติม"/>
              </a:rPr>
              <a:t> </a:t>
            </a:r>
            <a:r>
              <a:rPr lang="en-US" sz="4705" dirty="0" err="1">
                <a:solidFill>
                  <a:srgbClr val="000000"/>
                </a:solidFill>
                <a:latin typeface="ไอติม"/>
              </a:rPr>
              <a:t>bảo</a:t>
            </a:r>
            <a:r>
              <a:rPr lang="en-US" sz="4705" dirty="0">
                <a:solidFill>
                  <a:srgbClr val="000000"/>
                </a:solidFill>
                <a:latin typeface="ไอติม"/>
              </a:rPr>
              <a:t> </a:t>
            </a:r>
            <a:r>
              <a:rPr lang="en-US" sz="4705" dirty="0" err="1">
                <a:solidFill>
                  <a:srgbClr val="000000"/>
                </a:solidFill>
                <a:latin typeface="ไอติม"/>
              </a:rPr>
              <a:t>vệ</a:t>
            </a:r>
            <a:r>
              <a:rPr lang="en-US" sz="4705" dirty="0">
                <a:solidFill>
                  <a:srgbClr val="000000"/>
                </a:solidFill>
                <a:latin typeface="ไอติม"/>
              </a:rPr>
              <a:t> </a:t>
            </a:r>
            <a:r>
              <a:rPr lang="en-US" sz="4705" dirty="0" err="1">
                <a:solidFill>
                  <a:srgbClr val="000000"/>
                </a:solidFill>
                <a:latin typeface="ไอติม"/>
              </a:rPr>
              <a:t>cho</a:t>
            </a:r>
            <a:r>
              <a:rPr lang="en-US" sz="4705" dirty="0">
                <a:solidFill>
                  <a:srgbClr val="000000"/>
                </a:solidFill>
                <a:latin typeface="ไอติม"/>
              </a:rPr>
              <a:t> </a:t>
            </a:r>
            <a:r>
              <a:rPr lang="en-US" sz="4705" dirty="0" err="1">
                <a:solidFill>
                  <a:srgbClr val="000000"/>
                </a:solidFill>
                <a:latin typeface="ไอติม"/>
              </a:rPr>
              <a:t>quan</a:t>
            </a:r>
            <a:r>
              <a:rPr lang="en-US" sz="4705" dirty="0">
                <a:solidFill>
                  <a:srgbClr val="000000"/>
                </a:solidFill>
                <a:latin typeface="ไอติม"/>
              </a:rPr>
              <a:t> </a:t>
            </a:r>
            <a:r>
              <a:rPr lang="en-US" sz="4705" dirty="0" err="1">
                <a:solidFill>
                  <a:srgbClr val="000000"/>
                </a:solidFill>
                <a:latin typeface="ไอติม"/>
              </a:rPr>
              <a:t>điểm</a:t>
            </a:r>
            <a:r>
              <a:rPr lang="en-US" sz="4705" dirty="0">
                <a:solidFill>
                  <a:srgbClr val="000000"/>
                </a:solidFill>
                <a:latin typeface="ไอติม"/>
              </a:rPr>
              <a:t> </a:t>
            </a:r>
            <a:r>
              <a:rPr lang="en-US" sz="4705" dirty="0" err="1">
                <a:solidFill>
                  <a:srgbClr val="000000"/>
                </a:solidFill>
                <a:latin typeface="ไอติม"/>
              </a:rPr>
              <a:t>của</a:t>
            </a:r>
            <a:r>
              <a:rPr lang="en-US" sz="4705" dirty="0">
                <a:solidFill>
                  <a:srgbClr val="000000"/>
                </a:solidFill>
                <a:latin typeface="ไอติม"/>
              </a:rPr>
              <a:t> </a:t>
            </a:r>
            <a:r>
              <a:rPr lang="en-US" sz="4705" dirty="0" err="1">
                <a:solidFill>
                  <a:srgbClr val="000000"/>
                </a:solidFill>
                <a:latin typeface="ไอติม"/>
              </a:rPr>
              <a:t>mình</a:t>
            </a:r>
            <a:r>
              <a:rPr lang="en-US" sz="4705" dirty="0">
                <a:solidFill>
                  <a:srgbClr val="000000"/>
                </a:solidFill>
                <a:latin typeface="ไอติม"/>
              </a:rPr>
              <a:t>.</a:t>
            </a:r>
          </a:p>
          <a:p>
            <a:pPr algn="l">
              <a:lnSpc>
                <a:spcPts val="5070"/>
              </a:lnSpc>
            </a:pPr>
            <a:r>
              <a:rPr lang="en-US" sz="4609" dirty="0">
                <a:solidFill>
                  <a:schemeClr val="tx2"/>
                </a:solidFill>
                <a:latin typeface="ไอติม"/>
              </a:rPr>
              <a:t>- </a:t>
            </a:r>
            <a:r>
              <a:rPr lang="en-US" sz="4609" dirty="0" err="1">
                <a:solidFill>
                  <a:schemeClr val="tx2"/>
                </a:solidFill>
                <a:latin typeface="ไอติม"/>
              </a:rPr>
              <a:t>Phần</a:t>
            </a:r>
            <a:r>
              <a:rPr lang="en-US" sz="4609" dirty="0">
                <a:solidFill>
                  <a:schemeClr val="tx2"/>
                </a:solidFill>
                <a:latin typeface="ไอติม"/>
              </a:rPr>
              <a:t> 3 (</a:t>
            </a:r>
            <a:r>
              <a:rPr lang="en-US" sz="4609" dirty="0" err="1">
                <a:solidFill>
                  <a:schemeClr val="tx2"/>
                </a:solidFill>
                <a:latin typeface="ไอติม"/>
              </a:rPr>
              <a:t>đoạn</a:t>
            </a:r>
            <a:r>
              <a:rPr lang="en-US" sz="4609" dirty="0">
                <a:solidFill>
                  <a:schemeClr val="tx2"/>
                </a:solidFill>
                <a:latin typeface="ไอติม"/>
              </a:rPr>
              <a:t> 10-13) (</a:t>
            </a:r>
            <a:r>
              <a:rPr lang="en-US" sz="4609" dirty="0" err="1">
                <a:solidFill>
                  <a:schemeClr val="tx2"/>
                </a:solidFill>
                <a:latin typeface="ไอติม"/>
              </a:rPr>
              <a:t>từ</a:t>
            </a:r>
            <a:r>
              <a:rPr lang="en-US" sz="4609" dirty="0">
                <a:solidFill>
                  <a:schemeClr val="tx2"/>
                </a:solidFill>
                <a:latin typeface="ไอติม"/>
              </a:rPr>
              <a:t> </a:t>
            </a:r>
            <a:r>
              <a:rPr lang="en-US" sz="4609" dirty="0" err="1">
                <a:solidFill>
                  <a:schemeClr val="tx2"/>
                </a:solidFill>
                <a:latin typeface="ไอติม"/>
              </a:rPr>
              <a:t>Tự</a:t>
            </a:r>
            <a:r>
              <a:rPr lang="en-US" sz="4609" dirty="0">
                <a:solidFill>
                  <a:schemeClr val="tx2"/>
                </a:solidFill>
                <a:latin typeface="ไอติม"/>
              </a:rPr>
              <a:t> </a:t>
            </a:r>
            <a:r>
              <a:rPr lang="en-US" sz="4609" dirty="0" err="1">
                <a:solidFill>
                  <a:schemeClr val="tx2"/>
                </a:solidFill>
                <a:latin typeface="ไอติม"/>
              </a:rPr>
              <a:t>nhiên</a:t>
            </a:r>
            <a:r>
              <a:rPr lang="en-US" sz="4609" dirty="0">
                <a:solidFill>
                  <a:schemeClr val="tx2"/>
                </a:solidFill>
                <a:latin typeface="ไอติม"/>
              </a:rPr>
              <a:t> </a:t>
            </a:r>
            <a:r>
              <a:rPr lang="en-US" sz="4609" dirty="0" err="1">
                <a:solidFill>
                  <a:schemeClr val="tx2"/>
                </a:solidFill>
                <a:latin typeface="ไอติม"/>
              </a:rPr>
              <a:t>là</a:t>
            </a:r>
            <a:r>
              <a:rPr lang="en-US" sz="4609" dirty="0">
                <a:solidFill>
                  <a:schemeClr val="tx2"/>
                </a:solidFill>
                <a:latin typeface="ไอติม"/>
              </a:rPr>
              <a:t> </a:t>
            </a:r>
            <a:r>
              <a:rPr lang="en-US" sz="4609" dirty="0" err="1">
                <a:solidFill>
                  <a:schemeClr val="tx2"/>
                </a:solidFill>
                <a:latin typeface="ไอติม"/>
              </a:rPr>
              <a:t>nhà</a:t>
            </a:r>
            <a:r>
              <a:rPr lang="en-US" sz="4609" dirty="0">
                <a:solidFill>
                  <a:schemeClr val="tx2"/>
                </a:solidFill>
                <a:latin typeface="ไอติม"/>
              </a:rPr>
              <a:t> </a:t>
            </a:r>
            <a:r>
              <a:rPr lang="en-US" sz="4609" dirty="0" err="1">
                <a:solidFill>
                  <a:schemeClr val="tx2"/>
                </a:solidFill>
                <a:latin typeface="ไอติม"/>
              </a:rPr>
              <a:t>của</a:t>
            </a:r>
            <a:r>
              <a:rPr lang="en-US" sz="4609" dirty="0">
                <a:solidFill>
                  <a:schemeClr val="tx2"/>
                </a:solidFill>
                <a:latin typeface="ไอติม"/>
              </a:rPr>
              <a:t> </a:t>
            </a:r>
            <a:r>
              <a:rPr lang="en-US" sz="4609" dirty="0" err="1">
                <a:solidFill>
                  <a:schemeClr val="tx2"/>
                </a:solidFill>
                <a:latin typeface="ไอติม"/>
              </a:rPr>
              <a:t>chúng</a:t>
            </a:r>
            <a:r>
              <a:rPr lang="en-US" sz="4609" dirty="0">
                <a:solidFill>
                  <a:schemeClr val="tx2"/>
                </a:solidFill>
                <a:latin typeface="ไอติม"/>
              </a:rPr>
              <a:t> ta </a:t>
            </a:r>
            <a:r>
              <a:rPr lang="en-US" sz="4609" dirty="0" err="1">
                <a:solidFill>
                  <a:schemeClr val="tx2"/>
                </a:solidFill>
                <a:latin typeface="ไอติม"/>
              </a:rPr>
              <a:t>đến</a:t>
            </a:r>
            <a:r>
              <a:rPr lang="en-US" sz="4609" dirty="0">
                <a:solidFill>
                  <a:schemeClr val="tx2"/>
                </a:solidFill>
                <a:latin typeface="ไอติม"/>
              </a:rPr>
              <a:t> </a:t>
            </a:r>
            <a:r>
              <a:rPr lang="en-US" sz="4609" dirty="0" err="1">
                <a:solidFill>
                  <a:schemeClr val="tx2"/>
                </a:solidFill>
                <a:latin typeface="ไอติม"/>
              </a:rPr>
              <a:t>hết</a:t>
            </a:r>
            <a:r>
              <a:rPr lang="en-US" sz="4609" dirty="0">
                <a:solidFill>
                  <a:schemeClr val="tx2"/>
                </a:solidFill>
                <a:latin typeface="ไอติม"/>
              </a:rPr>
              <a:t>): </a:t>
            </a:r>
            <a:r>
              <a:rPr lang="en-US" sz="4609" dirty="0" err="1">
                <a:solidFill>
                  <a:srgbClr val="000000"/>
                </a:solidFill>
                <a:latin typeface="ไอติม"/>
              </a:rPr>
              <a:t>kết</a:t>
            </a:r>
            <a:r>
              <a:rPr lang="en-US" sz="4609" dirty="0">
                <a:solidFill>
                  <a:srgbClr val="000000"/>
                </a:solidFill>
                <a:latin typeface="ไอติม"/>
              </a:rPr>
              <a:t> </a:t>
            </a:r>
            <a:r>
              <a:rPr lang="en-US" sz="4609" dirty="0" err="1">
                <a:solidFill>
                  <a:srgbClr val="000000"/>
                </a:solidFill>
                <a:latin typeface="ไอติม"/>
              </a:rPr>
              <a:t>luận</a:t>
            </a:r>
            <a:r>
              <a:rPr lang="en-US" sz="4609" dirty="0">
                <a:solidFill>
                  <a:srgbClr val="000000"/>
                </a:solidFill>
                <a:latin typeface="ไอติม"/>
              </a:rPr>
              <a:t>.</a:t>
            </a:r>
          </a:p>
        </p:txBody>
      </p:sp>
      <p:pic>
        <p:nvPicPr>
          <p:cNvPr id="3" name="Picture 3"/>
          <p:cNvPicPr>
            <a:picLocks noChangeAspect="1"/>
          </p:cNvPicPr>
          <p:nvPr/>
        </p:nvPicPr>
        <p:blipFill>
          <a:blip r:embed="rId2"/>
          <a:srcRect l="2644" t="4105" r="2644" b="697"/>
          <a:stretch>
            <a:fillRect/>
          </a:stretch>
        </p:blipFill>
        <p:spPr>
          <a:xfrm>
            <a:off x="13655842" y="300789"/>
            <a:ext cx="4632158" cy="6974292"/>
          </a:xfrm>
          <a:prstGeom prst="rect">
            <a:avLst/>
          </a:prstGeom>
        </p:spPr>
      </p:pic>
      <p:sp>
        <p:nvSpPr>
          <p:cNvPr id="4" name="TextBox 4"/>
          <p:cNvSpPr txBox="1"/>
          <p:nvPr/>
        </p:nvSpPr>
        <p:spPr>
          <a:xfrm>
            <a:off x="0" y="47625"/>
            <a:ext cx="17524270" cy="1237539"/>
          </a:xfrm>
          <a:prstGeom prst="rect">
            <a:avLst/>
          </a:prstGeom>
        </p:spPr>
        <p:txBody>
          <a:bodyPr lIns="0" tIns="0" rIns="0" bIns="0" rtlCol="0" anchor="t">
            <a:spAutoFit/>
          </a:bodyPr>
          <a:lstStyle/>
          <a:p>
            <a:pPr>
              <a:lnSpc>
                <a:spcPts val="5053"/>
              </a:lnSpc>
            </a:pPr>
            <a:r>
              <a:rPr lang="en-US" sz="4593">
                <a:solidFill>
                  <a:srgbClr val="FF1616"/>
                </a:solidFill>
                <a:latin typeface="Montserrat Extra-Bold"/>
              </a:rPr>
              <a:t>I.Đọc hiểu khái quát</a:t>
            </a:r>
          </a:p>
          <a:p>
            <a:pPr algn="l">
              <a:lnSpc>
                <a:spcPts val="4723"/>
              </a:lnSpc>
            </a:pPr>
            <a:r>
              <a:rPr lang="en-US" sz="4293">
                <a:solidFill>
                  <a:srgbClr val="FF1616"/>
                </a:solidFill>
                <a:latin typeface="Montserrat Extra-Bold"/>
              </a:rPr>
              <a:t>1. Đọc, xác định bố cục văn bản</a:t>
            </a:r>
          </a:p>
        </p:txBody>
      </p:sp>
      <p:sp>
        <p:nvSpPr>
          <p:cNvPr id="5" name="TextBox 5"/>
          <p:cNvSpPr txBox="1"/>
          <p:nvPr/>
        </p:nvSpPr>
        <p:spPr>
          <a:xfrm>
            <a:off x="381865" y="8690503"/>
            <a:ext cx="17906135" cy="1376755"/>
          </a:xfrm>
          <a:prstGeom prst="rect">
            <a:avLst/>
          </a:prstGeom>
        </p:spPr>
        <p:txBody>
          <a:bodyPr lIns="0" tIns="0" rIns="0" bIns="0" rtlCol="0" anchor="t">
            <a:spAutoFit/>
          </a:bodyPr>
          <a:lstStyle/>
          <a:p>
            <a:pPr>
              <a:lnSpc>
                <a:spcPts val="5616"/>
              </a:lnSpc>
            </a:pPr>
            <a:r>
              <a:rPr lang="en-US" sz="5105">
                <a:solidFill>
                  <a:srgbClr val="FF1616"/>
                </a:solidFill>
                <a:latin typeface="Montserrat Extra-Bold"/>
              </a:rPr>
              <a:t>2. Thể loại </a:t>
            </a:r>
          </a:p>
          <a:p>
            <a:pPr algn="l">
              <a:lnSpc>
                <a:spcPts val="5176"/>
              </a:lnSpc>
            </a:pPr>
            <a:r>
              <a:rPr lang="en-US" sz="4705">
                <a:solidFill>
                  <a:srgbClr val="000000"/>
                </a:solidFill>
                <a:latin typeface="ไอติม"/>
              </a:rPr>
              <a:t>            Văn nghị luận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TextBox 2"/>
          <p:cNvSpPr txBox="1"/>
          <p:nvPr/>
        </p:nvSpPr>
        <p:spPr>
          <a:xfrm>
            <a:off x="381865" y="423834"/>
            <a:ext cx="17524270" cy="2219883"/>
          </a:xfrm>
          <a:prstGeom prst="rect">
            <a:avLst/>
          </a:prstGeom>
        </p:spPr>
        <p:txBody>
          <a:bodyPr lIns="0" tIns="0" rIns="0" bIns="0" rtlCol="0" anchor="t">
            <a:spAutoFit/>
          </a:bodyPr>
          <a:lstStyle/>
          <a:p>
            <a:pPr>
              <a:lnSpc>
                <a:spcPts val="5823"/>
              </a:lnSpc>
            </a:pPr>
            <a:r>
              <a:rPr lang="en-US" sz="5293">
                <a:solidFill>
                  <a:srgbClr val="FF1616"/>
                </a:solidFill>
                <a:latin typeface="Montserrat Extra-Bold"/>
              </a:rPr>
              <a:t>II.Đọc hiểu chi tiết</a:t>
            </a:r>
          </a:p>
          <a:p>
            <a:pPr algn="l">
              <a:lnSpc>
                <a:spcPts val="5823"/>
              </a:lnSpc>
            </a:pPr>
            <a:r>
              <a:rPr lang="en-US" sz="5293">
                <a:solidFill>
                  <a:srgbClr val="FF1616"/>
                </a:solidFill>
                <a:latin typeface="Montserrat Extra-Bold"/>
              </a:rPr>
              <a:t>1. Phần 1 (đoạn 1,2): Quan điểm của tác giả về vị trí của con người trong thế giới</a:t>
            </a:r>
          </a:p>
        </p:txBody>
      </p:sp>
      <p:grpSp>
        <p:nvGrpSpPr>
          <p:cNvPr id="3" name="Group 3"/>
          <p:cNvGrpSpPr>
            <a:grpSpLocks noChangeAspect="1"/>
          </p:cNvGrpSpPr>
          <p:nvPr/>
        </p:nvGrpSpPr>
        <p:grpSpPr>
          <a:xfrm rot="-782091">
            <a:off x="5157853" y="3196708"/>
            <a:ext cx="597523" cy="493205"/>
            <a:chOff x="0" y="0"/>
            <a:chExt cx="2138680" cy="1765300"/>
          </a:xfrm>
        </p:grpSpPr>
        <p:sp>
          <p:nvSpPr>
            <p:cNvPr id="4" name="Freeform 4"/>
            <p:cNvSpPr/>
            <p:nvPr/>
          </p:nvSpPr>
          <p:spPr>
            <a:xfrm>
              <a:off x="-49530" y="-55880"/>
              <a:ext cx="2237740" cy="1819910"/>
            </a:xfrm>
            <a:custGeom>
              <a:avLst/>
              <a:gdLst/>
              <a:ahLst/>
              <a:cxnLst/>
              <a:rect l="l" t="t" r="r" b="b"/>
              <a:pathLst>
                <a:path w="2237740" h="1819910">
                  <a:moveTo>
                    <a:pt x="1789430" y="69850"/>
                  </a:moveTo>
                  <a:cubicBezTo>
                    <a:pt x="1540510" y="0"/>
                    <a:pt x="1233170" y="191770"/>
                    <a:pt x="1118870" y="495300"/>
                  </a:cubicBezTo>
                  <a:cubicBezTo>
                    <a:pt x="1004570" y="190500"/>
                    <a:pt x="697230" y="0"/>
                    <a:pt x="448310" y="69850"/>
                  </a:cubicBezTo>
                  <a:cubicBezTo>
                    <a:pt x="127000" y="160020"/>
                    <a:pt x="0" y="447040"/>
                    <a:pt x="66040" y="796290"/>
                  </a:cubicBezTo>
                  <a:cubicBezTo>
                    <a:pt x="120650" y="1079500"/>
                    <a:pt x="448310" y="1574800"/>
                    <a:pt x="1117600" y="1819910"/>
                  </a:cubicBezTo>
                  <a:cubicBezTo>
                    <a:pt x="1786890" y="1574800"/>
                    <a:pt x="2115820" y="1079500"/>
                    <a:pt x="2169160" y="796290"/>
                  </a:cubicBezTo>
                  <a:cubicBezTo>
                    <a:pt x="2237740" y="447040"/>
                    <a:pt x="2110740" y="160020"/>
                    <a:pt x="1789430" y="69850"/>
                  </a:cubicBezTo>
                  <a:close/>
                </a:path>
              </a:pathLst>
            </a:custGeom>
            <a:solidFill>
              <a:srgbClr val="FFC546"/>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451145">
            <a:off x="12272798" y="3198196"/>
            <a:ext cx="567634" cy="490230"/>
          </a:xfrm>
          <a:prstGeom prst="rect">
            <a:avLst/>
          </a:prstGeom>
        </p:spPr>
      </p:pic>
      <p:sp>
        <p:nvSpPr>
          <p:cNvPr id="6" name="TextBox 6"/>
          <p:cNvSpPr txBox="1"/>
          <p:nvPr/>
        </p:nvSpPr>
        <p:spPr>
          <a:xfrm>
            <a:off x="381865" y="3481410"/>
            <a:ext cx="17906135" cy="5279465"/>
          </a:xfrm>
          <a:prstGeom prst="rect">
            <a:avLst/>
          </a:prstGeom>
        </p:spPr>
        <p:txBody>
          <a:bodyPr lIns="0" tIns="0" rIns="0" bIns="0" rtlCol="0" anchor="t">
            <a:spAutoFit/>
          </a:bodyPr>
          <a:lstStyle/>
          <a:p>
            <a:pPr>
              <a:lnSpc>
                <a:spcPts val="5176"/>
              </a:lnSpc>
            </a:pPr>
            <a:r>
              <a:rPr lang="en-US" sz="4705">
                <a:solidFill>
                  <a:srgbClr val="000000"/>
                </a:solidFill>
                <a:latin typeface="ไอติม"/>
              </a:rPr>
              <a:t>- Dẫn dắt:  một loạt câu hỏi về vị trí, vai trò của chúng ta trong thế giới.vô tận, sinh động. </a:t>
            </a:r>
          </a:p>
          <a:p>
            <a:pPr>
              <a:lnSpc>
                <a:spcPts val="5176"/>
              </a:lnSpc>
            </a:pPr>
            <a:r>
              <a:rPr lang="en-US" sz="4705">
                <a:solidFill>
                  <a:srgbClr val="000000"/>
                </a:solidFill>
                <a:latin typeface="ไอติม"/>
              </a:rPr>
              <a:t>- Nêu quan điểm: “Tôi đã trình bày thế giới trông như thế nào dưới ánh sáng khoa học, và chúng ta cũng là một phần của cái thế giới ấy.”</a:t>
            </a:r>
          </a:p>
          <a:p>
            <a:pPr>
              <a:lnSpc>
                <a:spcPts val="5176"/>
              </a:lnSpc>
            </a:pPr>
            <a:r>
              <a:rPr lang="en-US" sz="4705">
                <a:solidFill>
                  <a:srgbClr val="000000"/>
                </a:solidFill>
                <a:latin typeface="ไอติม"/>
              </a:rPr>
              <a:t>=&gt; Cách đặt vấn đề gợi sự tò mò, kích thích suy nghĩ, gây ấn tượng mạnh đối với người đọc.</a:t>
            </a:r>
          </a:p>
          <a:p>
            <a:pPr algn="l">
              <a:lnSpc>
                <a:spcPts val="5176"/>
              </a:lnSpc>
            </a:pPr>
            <a:r>
              <a:rPr lang="en-US" sz="4705">
                <a:solidFill>
                  <a:srgbClr val="000000"/>
                </a:solidFill>
                <a:latin typeface="ไอติม"/>
              </a:rPr>
              <a:t>=&gt; Tác giả nêu quan điểm rõ ràng, ngắn gọn. Đó là quan điểm của một nhà khoa học.</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03699" y="904875"/>
            <a:ext cx="17085301" cy="2016750"/>
          </a:xfrm>
          <a:prstGeom prst="rect">
            <a:avLst/>
          </a:prstGeom>
        </p:spPr>
        <p:txBody>
          <a:bodyPr lIns="0" tIns="0" rIns="0" bIns="0" rtlCol="0" anchor="t">
            <a:spAutoFit/>
          </a:bodyPr>
          <a:lstStyle/>
          <a:p>
            <a:pPr>
              <a:lnSpc>
                <a:spcPts val="5350"/>
              </a:lnSpc>
            </a:pPr>
            <a:r>
              <a:rPr lang="en-US" sz="3566" spc="178">
                <a:solidFill>
                  <a:srgbClr val="191919"/>
                </a:solidFill>
                <a:latin typeface="Arimo"/>
              </a:rPr>
              <a:t>Đoạn 3: "Chúng ta”, con người, trước hết là những chủ thể biết quan sát thế giới này; những nhà sáng lập tập thể của bức tranh về thực tại mà tôi đã cố gắng mô tả lại”.</a:t>
            </a:r>
          </a:p>
        </p:txBody>
      </p:sp>
      <p:sp>
        <p:nvSpPr>
          <p:cNvPr id="3" name="TextBox 3"/>
          <p:cNvSpPr txBox="1"/>
          <p:nvPr/>
        </p:nvSpPr>
        <p:spPr>
          <a:xfrm>
            <a:off x="3275352" y="97380"/>
            <a:ext cx="9650946" cy="864645"/>
          </a:xfrm>
          <a:prstGeom prst="rect">
            <a:avLst/>
          </a:prstGeom>
        </p:spPr>
        <p:txBody>
          <a:bodyPr lIns="0" tIns="0" rIns="0" bIns="0" rtlCol="0" anchor="t">
            <a:spAutoFit/>
          </a:bodyPr>
          <a:lstStyle/>
          <a:p>
            <a:pPr>
              <a:lnSpc>
                <a:spcPts val="6837"/>
              </a:lnSpc>
            </a:pPr>
            <a:r>
              <a:rPr lang="en-US" sz="5559" spc="333">
                <a:solidFill>
                  <a:srgbClr val="073A64"/>
                </a:solidFill>
                <a:latin typeface="Clear Sans Bold Bold"/>
              </a:rPr>
              <a:t>CÁC CÂU CHỦ ĐỀ</a:t>
            </a:r>
          </a:p>
        </p:txBody>
      </p:sp>
      <p:grpSp>
        <p:nvGrpSpPr>
          <p:cNvPr id="4" name="Group 4"/>
          <p:cNvGrpSpPr/>
          <p:nvPr/>
        </p:nvGrpSpPr>
        <p:grpSpPr>
          <a:xfrm>
            <a:off x="83945" y="866275"/>
            <a:ext cx="773494" cy="753476"/>
            <a:chOff x="0" y="0"/>
            <a:chExt cx="3924555" cy="3822984"/>
          </a:xfrm>
        </p:grpSpPr>
        <p:sp>
          <p:nvSpPr>
            <p:cNvPr id="5" name="Freeform 5"/>
            <p:cNvSpPr/>
            <p:nvPr/>
          </p:nvSpPr>
          <p:spPr>
            <a:xfrm>
              <a:off x="0" y="0"/>
              <a:ext cx="3924555" cy="3822984"/>
            </a:xfrm>
            <a:custGeom>
              <a:avLst/>
              <a:gdLst/>
              <a:ahLst/>
              <a:cxnLst/>
              <a:rect l="l" t="t" r="r" b="b"/>
              <a:pathLst>
                <a:path w="3924555" h="3822984">
                  <a:moveTo>
                    <a:pt x="3800095" y="3822984"/>
                  </a:moveTo>
                  <a:lnTo>
                    <a:pt x="124460" y="3822984"/>
                  </a:lnTo>
                  <a:cubicBezTo>
                    <a:pt x="55880" y="3822984"/>
                    <a:pt x="0" y="3767105"/>
                    <a:pt x="0" y="3698524"/>
                  </a:cubicBezTo>
                  <a:lnTo>
                    <a:pt x="0" y="124460"/>
                  </a:lnTo>
                  <a:cubicBezTo>
                    <a:pt x="0" y="55880"/>
                    <a:pt x="55880" y="0"/>
                    <a:pt x="124460" y="0"/>
                  </a:cubicBezTo>
                  <a:lnTo>
                    <a:pt x="3800095" y="0"/>
                  </a:lnTo>
                  <a:cubicBezTo>
                    <a:pt x="3868675" y="0"/>
                    <a:pt x="3924555" y="55880"/>
                    <a:pt x="3924555" y="124460"/>
                  </a:cubicBezTo>
                  <a:lnTo>
                    <a:pt x="3924555" y="3698525"/>
                  </a:lnTo>
                  <a:cubicBezTo>
                    <a:pt x="3924555" y="3767105"/>
                    <a:pt x="3868675" y="3822984"/>
                    <a:pt x="3800095" y="3822984"/>
                  </a:cubicBezTo>
                  <a:close/>
                </a:path>
              </a:pathLst>
            </a:custGeom>
            <a:solidFill>
              <a:srgbClr val="3EDAD8"/>
            </a:solidFill>
          </p:spPr>
        </p:sp>
      </p:grpSp>
      <p:grpSp>
        <p:nvGrpSpPr>
          <p:cNvPr id="6" name="Group 6"/>
          <p:cNvGrpSpPr/>
          <p:nvPr/>
        </p:nvGrpSpPr>
        <p:grpSpPr>
          <a:xfrm>
            <a:off x="83945" y="3183316"/>
            <a:ext cx="660958" cy="598127"/>
            <a:chOff x="0" y="0"/>
            <a:chExt cx="3924555" cy="3551485"/>
          </a:xfrm>
        </p:grpSpPr>
        <p:sp>
          <p:nvSpPr>
            <p:cNvPr id="7" name="Freeform 7"/>
            <p:cNvSpPr/>
            <p:nvPr/>
          </p:nvSpPr>
          <p:spPr>
            <a:xfrm>
              <a:off x="0" y="0"/>
              <a:ext cx="3924555" cy="3551485"/>
            </a:xfrm>
            <a:custGeom>
              <a:avLst/>
              <a:gdLst/>
              <a:ahLst/>
              <a:cxnLst/>
              <a:rect l="l" t="t" r="r" b="b"/>
              <a:pathLst>
                <a:path w="3924555" h="3551485">
                  <a:moveTo>
                    <a:pt x="3800095" y="3551484"/>
                  </a:moveTo>
                  <a:lnTo>
                    <a:pt x="124460" y="3551484"/>
                  </a:lnTo>
                  <a:cubicBezTo>
                    <a:pt x="55880" y="3551484"/>
                    <a:pt x="0" y="3495604"/>
                    <a:pt x="0" y="3427025"/>
                  </a:cubicBezTo>
                  <a:lnTo>
                    <a:pt x="0" y="124460"/>
                  </a:lnTo>
                  <a:cubicBezTo>
                    <a:pt x="0" y="55880"/>
                    <a:pt x="55880" y="0"/>
                    <a:pt x="124460" y="0"/>
                  </a:cubicBezTo>
                  <a:lnTo>
                    <a:pt x="3800095" y="0"/>
                  </a:lnTo>
                  <a:cubicBezTo>
                    <a:pt x="3868675" y="0"/>
                    <a:pt x="3924555" y="55880"/>
                    <a:pt x="3924555" y="124460"/>
                  </a:cubicBezTo>
                  <a:lnTo>
                    <a:pt x="3924555" y="3427025"/>
                  </a:lnTo>
                  <a:cubicBezTo>
                    <a:pt x="3924555" y="3495604"/>
                    <a:pt x="3868675" y="3551485"/>
                    <a:pt x="3800095" y="3551485"/>
                  </a:cubicBezTo>
                  <a:close/>
                </a:path>
              </a:pathLst>
            </a:custGeom>
            <a:solidFill>
              <a:srgbClr val="37C9EF"/>
            </a:solidFill>
          </p:spPr>
        </p:sp>
      </p:grpSp>
      <p:grpSp>
        <p:nvGrpSpPr>
          <p:cNvPr id="8" name="Group 8"/>
          <p:cNvGrpSpPr/>
          <p:nvPr/>
        </p:nvGrpSpPr>
        <p:grpSpPr>
          <a:xfrm>
            <a:off x="21003" y="4595215"/>
            <a:ext cx="723900" cy="705165"/>
            <a:chOff x="0" y="0"/>
            <a:chExt cx="3924555" cy="3822984"/>
          </a:xfrm>
        </p:grpSpPr>
        <p:sp>
          <p:nvSpPr>
            <p:cNvPr id="9" name="Freeform 9"/>
            <p:cNvSpPr/>
            <p:nvPr/>
          </p:nvSpPr>
          <p:spPr>
            <a:xfrm>
              <a:off x="0" y="0"/>
              <a:ext cx="3924555" cy="3822984"/>
            </a:xfrm>
            <a:custGeom>
              <a:avLst/>
              <a:gdLst/>
              <a:ahLst/>
              <a:cxnLst/>
              <a:rect l="l" t="t" r="r" b="b"/>
              <a:pathLst>
                <a:path w="3924555" h="3822984">
                  <a:moveTo>
                    <a:pt x="3800095" y="3822984"/>
                  </a:moveTo>
                  <a:lnTo>
                    <a:pt x="124460" y="3822984"/>
                  </a:lnTo>
                  <a:cubicBezTo>
                    <a:pt x="55880" y="3822984"/>
                    <a:pt x="0" y="3767105"/>
                    <a:pt x="0" y="3698524"/>
                  </a:cubicBezTo>
                  <a:lnTo>
                    <a:pt x="0" y="124460"/>
                  </a:lnTo>
                  <a:cubicBezTo>
                    <a:pt x="0" y="55880"/>
                    <a:pt x="55880" y="0"/>
                    <a:pt x="124460" y="0"/>
                  </a:cubicBezTo>
                  <a:lnTo>
                    <a:pt x="3800095" y="0"/>
                  </a:lnTo>
                  <a:cubicBezTo>
                    <a:pt x="3868675" y="0"/>
                    <a:pt x="3924555" y="55880"/>
                    <a:pt x="3924555" y="124460"/>
                  </a:cubicBezTo>
                  <a:lnTo>
                    <a:pt x="3924555" y="3698525"/>
                  </a:lnTo>
                  <a:cubicBezTo>
                    <a:pt x="3924555" y="3767105"/>
                    <a:pt x="3868675" y="3822984"/>
                    <a:pt x="3800095" y="3822984"/>
                  </a:cubicBezTo>
                  <a:close/>
                </a:path>
              </a:pathLst>
            </a:custGeom>
            <a:solidFill>
              <a:srgbClr val="2C92D5"/>
            </a:solidFill>
          </p:spPr>
        </p:sp>
      </p:grpSp>
      <p:grpSp>
        <p:nvGrpSpPr>
          <p:cNvPr id="10" name="Group 10"/>
          <p:cNvGrpSpPr/>
          <p:nvPr/>
        </p:nvGrpSpPr>
        <p:grpSpPr>
          <a:xfrm>
            <a:off x="56904" y="6050554"/>
            <a:ext cx="687999" cy="670193"/>
            <a:chOff x="0" y="0"/>
            <a:chExt cx="3924555" cy="3822984"/>
          </a:xfrm>
        </p:grpSpPr>
        <p:sp>
          <p:nvSpPr>
            <p:cNvPr id="11" name="Freeform 11"/>
            <p:cNvSpPr/>
            <p:nvPr/>
          </p:nvSpPr>
          <p:spPr>
            <a:xfrm>
              <a:off x="0" y="0"/>
              <a:ext cx="3924555" cy="3822984"/>
            </a:xfrm>
            <a:custGeom>
              <a:avLst/>
              <a:gdLst/>
              <a:ahLst/>
              <a:cxnLst/>
              <a:rect l="l" t="t" r="r" b="b"/>
              <a:pathLst>
                <a:path w="3924555" h="3822984">
                  <a:moveTo>
                    <a:pt x="3800095" y="3822984"/>
                  </a:moveTo>
                  <a:lnTo>
                    <a:pt x="124460" y="3822984"/>
                  </a:lnTo>
                  <a:cubicBezTo>
                    <a:pt x="55880" y="3822984"/>
                    <a:pt x="0" y="3767105"/>
                    <a:pt x="0" y="3698524"/>
                  </a:cubicBezTo>
                  <a:lnTo>
                    <a:pt x="0" y="124460"/>
                  </a:lnTo>
                  <a:cubicBezTo>
                    <a:pt x="0" y="55880"/>
                    <a:pt x="55880" y="0"/>
                    <a:pt x="124460" y="0"/>
                  </a:cubicBezTo>
                  <a:lnTo>
                    <a:pt x="3800095" y="0"/>
                  </a:lnTo>
                  <a:cubicBezTo>
                    <a:pt x="3868675" y="0"/>
                    <a:pt x="3924555" y="55880"/>
                    <a:pt x="3924555" y="124460"/>
                  </a:cubicBezTo>
                  <a:lnTo>
                    <a:pt x="3924555" y="3698525"/>
                  </a:lnTo>
                  <a:cubicBezTo>
                    <a:pt x="3924555" y="3767105"/>
                    <a:pt x="3868675" y="3822984"/>
                    <a:pt x="3800095" y="3822984"/>
                  </a:cubicBezTo>
                  <a:close/>
                </a:path>
              </a:pathLst>
            </a:custGeom>
            <a:solidFill>
              <a:srgbClr val="13538A"/>
            </a:solidFill>
          </p:spPr>
        </p:sp>
      </p:grpSp>
      <p:sp>
        <p:nvSpPr>
          <p:cNvPr id="12" name="TextBox 12"/>
          <p:cNvSpPr txBox="1"/>
          <p:nvPr/>
        </p:nvSpPr>
        <p:spPr>
          <a:xfrm>
            <a:off x="1078200" y="4611488"/>
            <a:ext cx="17259300" cy="1384290"/>
          </a:xfrm>
          <a:prstGeom prst="rect">
            <a:avLst/>
          </a:prstGeom>
        </p:spPr>
        <p:txBody>
          <a:bodyPr lIns="0" tIns="0" rIns="0" bIns="0" rtlCol="0" anchor="t">
            <a:spAutoFit/>
          </a:bodyPr>
          <a:lstStyle/>
          <a:p>
            <a:pPr>
              <a:lnSpc>
                <a:spcPts val="5500"/>
              </a:lnSpc>
            </a:pPr>
            <a:r>
              <a:rPr lang="en-US" sz="3666" spc="183">
                <a:solidFill>
                  <a:srgbClr val="191919"/>
                </a:solidFill>
                <a:latin typeface="Arimo"/>
              </a:rPr>
              <a:t>Đoạn 5: Khi hiểu biết tăng lên, chúng ta đã biết rằng sự tồn tại của chúng ta chỉ là một phần của vũ trụ, và là phần rất nhỏ bé trong đó.</a:t>
            </a:r>
          </a:p>
        </p:txBody>
      </p:sp>
      <p:sp>
        <p:nvSpPr>
          <p:cNvPr id="13" name="TextBox 13"/>
          <p:cNvSpPr txBox="1"/>
          <p:nvPr/>
        </p:nvSpPr>
        <p:spPr>
          <a:xfrm>
            <a:off x="1103699" y="3101082"/>
            <a:ext cx="17160300" cy="1340475"/>
          </a:xfrm>
          <a:prstGeom prst="rect">
            <a:avLst/>
          </a:prstGeom>
        </p:spPr>
        <p:txBody>
          <a:bodyPr lIns="0" tIns="0" rIns="0" bIns="0" rtlCol="0" anchor="t">
            <a:spAutoFit/>
          </a:bodyPr>
          <a:lstStyle/>
          <a:p>
            <a:pPr>
              <a:lnSpc>
                <a:spcPts val="5350"/>
              </a:lnSpc>
            </a:pPr>
            <a:r>
              <a:rPr lang="en-US" sz="3566" spc="178">
                <a:solidFill>
                  <a:srgbClr val="34A92F"/>
                </a:solidFill>
                <a:latin typeface="Arimo"/>
              </a:rPr>
              <a:t>Đoạn 4: “Nhưng chúng ta còn là một bộ phận hữu cơ của thế giới mà ta cảm nhận được; chúng ta không phải người quan sát đứng ngoài cuộc”</a:t>
            </a:r>
          </a:p>
        </p:txBody>
      </p:sp>
      <p:sp>
        <p:nvSpPr>
          <p:cNvPr id="14" name="TextBox 14"/>
          <p:cNvSpPr txBox="1"/>
          <p:nvPr/>
        </p:nvSpPr>
        <p:spPr>
          <a:xfrm>
            <a:off x="1028700" y="6116521"/>
            <a:ext cx="17160300" cy="631316"/>
          </a:xfrm>
          <a:prstGeom prst="rect">
            <a:avLst/>
          </a:prstGeom>
        </p:spPr>
        <p:txBody>
          <a:bodyPr lIns="0" tIns="0" rIns="0" bIns="0" rtlCol="0" anchor="t">
            <a:spAutoFit/>
          </a:bodyPr>
          <a:lstStyle/>
          <a:p>
            <a:pPr>
              <a:lnSpc>
                <a:spcPts val="5145"/>
              </a:lnSpc>
            </a:pPr>
            <a:r>
              <a:rPr lang="en-US" sz="3430" spc="171">
                <a:solidFill>
                  <a:srgbClr val="34A92F"/>
                </a:solidFill>
                <a:latin typeface="Arimo"/>
              </a:rPr>
              <a:t>Đoạn 7: “Tri thức của chúng ta chung quy đều phản ánh thế giới”</a:t>
            </a: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70" y="3183316"/>
            <a:ext cx="687999" cy="687999"/>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83945" y="4744838"/>
            <a:ext cx="578910" cy="578910"/>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23981" t="21537" r="26754" b="27303"/>
          <a:stretch>
            <a:fillRect/>
          </a:stretch>
        </p:blipFill>
        <p:spPr>
          <a:xfrm>
            <a:off x="21003" y="6124562"/>
            <a:ext cx="641852" cy="666539"/>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4350" y="962025"/>
            <a:ext cx="710553" cy="710553"/>
          </a:xfrm>
          <a:prstGeom prst="rect">
            <a:avLst/>
          </a:prstGeom>
        </p:spPr>
      </p:pic>
      <p:grpSp>
        <p:nvGrpSpPr>
          <p:cNvPr id="19" name="Group 19"/>
          <p:cNvGrpSpPr/>
          <p:nvPr/>
        </p:nvGrpSpPr>
        <p:grpSpPr>
          <a:xfrm>
            <a:off x="-76289" y="7200098"/>
            <a:ext cx="836436" cy="814789"/>
            <a:chOff x="0" y="0"/>
            <a:chExt cx="3924555" cy="3822984"/>
          </a:xfrm>
        </p:grpSpPr>
        <p:sp>
          <p:nvSpPr>
            <p:cNvPr id="20" name="Freeform 20"/>
            <p:cNvSpPr/>
            <p:nvPr/>
          </p:nvSpPr>
          <p:spPr>
            <a:xfrm>
              <a:off x="0" y="0"/>
              <a:ext cx="3924555" cy="3822984"/>
            </a:xfrm>
            <a:custGeom>
              <a:avLst/>
              <a:gdLst/>
              <a:ahLst/>
              <a:cxnLst/>
              <a:rect l="l" t="t" r="r" b="b"/>
              <a:pathLst>
                <a:path w="3924555" h="3822984">
                  <a:moveTo>
                    <a:pt x="3800095" y="3822984"/>
                  </a:moveTo>
                  <a:lnTo>
                    <a:pt x="124460" y="3822984"/>
                  </a:lnTo>
                  <a:cubicBezTo>
                    <a:pt x="55880" y="3822984"/>
                    <a:pt x="0" y="3767105"/>
                    <a:pt x="0" y="3698524"/>
                  </a:cubicBezTo>
                  <a:lnTo>
                    <a:pt x="0" y="124460"/>
                  </a:lnTo>
                  <a:cubicBezTo>
                    <a:pt x="0" y="55880"/>
                    <a:pt x="55880" y="0"/>
                    <a:pt x="124460" y="0"/>
                  </a:cubicBezTo>
                  <a:lnTo>
                    <a:pt x="3800095" y="0"/>
                  </a:lnTo>
                  <a:cubicBezTo>
                    <a:pt x="3868675" y="0"/>
                    <a:pt x="3924555" y="55880"/>
                    <a:pt x="3924555" y="124460"/>
                  </a:cubicBezTo>
                  <a:lnTo>
                    <a:pt x="3924555" y="3698525"/>
                  </a:lnTo>
                  <a:cubicBezTo>
                    <a:pt x="3924555" y="3767105"/>
                    <a:pt x="3868675" y="3822984"/>
                    <a:pt x="3800095" y="3822984"/>
                  </a:cubicBezTo>
                  <a:close/>
                </a:path>
              </a:pathLst>
            </a:custGeom>
            <a:solidFill>
              <a:srgbClr val="13538A"/>
            </a:solidFill>
          </p:spPr>
        </p:sp>
      </p:grpSp>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3945" y="7304334"/>
            <a:ext cx="710553" cy="710553"/>
          </a:xfrm>
          <a:prstGeom prst="rect">
            <a:avLst/>
          </a:prstGeom>
        </p:spPr>
      </p:pic>
      <p:sp>
        <p:nvSpPr>
          <p:cNvPr id="22" name="TextBox 22"/>
          <p:cNvSpPr txBox="1"/>
          <p:nvPr/>
        </p:nvSpPr>
        <p:spPr>
          <a:xfrm>
            <a:off x="794497" y="7184823"/>
            <a:ext cx="17394503" cy="2693025"/>
          </a:xfrm>
          <a:prstGeom prst="rect">
            <a:avLst/>
          </a:prstGeom>
        </p:spPr>
        <p:txBody>
          <a:bodyPr lIns="0" tIns="0" rIns="0" bIns="0" rtlCol="0" anchor="t">
            <a:spAutoFit/>
          </a:bodyPr>
          <a:lstStyle/>
          <a:p>
            <a:pPr>
              <a:lnSpc>
                <a:spcPts val="5350"/>
              </a:lnSpc>
            </a:pPr>
            <a:r>
              <a:rPr lang="en-US" sz="3566" spc="178">
                <a:solidFill>
                  <a:srgbClr val="191919"/>
                </a:solidFill>
                <a:latin typeface="Arimo"/>
              </a:rPr>
              <a:t>Đoạn 9: “Các giá trị đạo đức của chúng ta, cảm xúc của chúng ta, tình yêu của chúng ta cũng mang tính hiện thực không kém vì là một phần của tự nhiên, vì được chia sẻ với thế giới động vật, hay vì được quyết định bởi sự tiến hoá mà loài chúng ta đã trải qua suốt hàng triệu năm”.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189879" y="98446"/>
            <a:ext cx="17873089" cy="9872089"/>
          </a:xfrm>
          <a:prstGeom prst="rect">
            <a:avLst/>
          </a:prstGeom>
          <a:solidFill>
            <a:srgbClr val="FDFEEC"/>
          </a:solidFill>
        </p:spPr>
      </p:sp>
      <p:sp>
        <p:nvSpPr>
          <p:cNvPr id="3" name="TextBox 3"/>
          <p:cNvSpPr txBox="1"/>
          <p:nvPr/>
        </p:nvSpPr>
        <p:spPr>
          <a:xfrm>
            <a:off x="382036" y="197930"/>
            <a:ext cx="17488775" cy="1076325"/>
          </a:xfrm>
          <a:prstGeom prst="rect">
            <a:avLst/>
          </a:prstGeom>
        </p:spPr>
        <p:txBody>
          <a:bodyPr lIns="0" tIns="0" rIns="0" bIns="0" rtlCol="0" anchor="t">
            <a:spAutoFit/>
          </a:bodyPr>
          <a:lstStyle/>
          <a:p>
            <a:pPr algn="l">
              <a:lnSpc>
                <a:spcPts val="4200"/>
              </a:lnSpc>
            </a:pPr>
            <a:r>
              <a:rPr lang="en-US" sz="3500" spc="350">
                <a:solidFill>
                  <a:srgbClr val="FF1616"/>
                </a:solidFill>
                <a:latin typeface="Montserrat Extra-Bold Bold"/>
              </a:rPr>
              <a:t>B. PHẦN 2: CÁC LUẬN ĐIỂM CHÍNH CỦA TÁC GIẢ ĐỂ BẢO VỆ CHO QUAN ĐIỂM CỦA MÌNH.</a:t>
            </a:r>
          </a:p>
        </p:txBody>
      </p:sp>
      <p:sp>
        <p:nvSpPr>
          <p:cNvPr id="4" name="TextBox 4"/>
          <p:cNvSpPr txBox="1"/>
          <p:nvPr/>
        </p:nvSpPr>
        <p:spPr>
          <a:xfrm>
            <a:off x="384692" y="5994792"/>
            <a:ext cx="4876103" cy="3546286"/>
          </a:xfrm>
          <a:prstGeom prst="rect">
            <a:avLst/>
          </a:prstGeom>
        </p:spPr>
        <p:txBody>
          <a:bodyPr lIns="0" tIns="0" rIns="0" bIns="0" rtlCol="0" anchor="t">
            <a:spAutoFit/>
          </a:bodyPr>
          <a:lstStyle/>
          <a:p>
            <a:pPr algn="ctr">
              <a:lnSpc>
                <a:spcPts val="7044"/>
              </a:lnSpc>
            </a:pPr>
            <a:r>
              <a:rPr lang="en-US" sz="5418">
                <a:solidFill>
                  <a:srgbClr val="43270E"/>
                </a:solidFill>
                <a:latin typeface="Montserrat Bold"/>
              </a:rPr>
              <a:t>Sự tồn tại của chúng ta chỉ là một phần của vũ trụ</a:t>
            </a:r>
          </a:p>
        </p:txBody>
      </p:sp>
      <p:sp>
        <p:nvSpPr>
          <p:cNvPr id="5" name="TextBox 5"/>
          <p:cNvSpPr txBox="1"/>
          <p:nvPr/>
        </p:nvSpPr>
        <p:spPr>
          <a:xfrm>
            <a:off x="7188159" y="5843352"/>
            <a:ext cx="4229440" cy="4127183"/>
          </a:xfrm>
          <a:prstGeom prst="rect">
            <a:avLst/>
          </a:prstGeom>
        </p:spPr>
        <p:txBody>
          <a:bodyPr lIns="0" tIns="0" rIns="0" bIns="0" rtlCol="0" anchor="t">
            <a:spAutoFit/>
          </a:bodyPr>
          <a:lstStyle/>
          <a:p>
            <a:pPr algn="ctr">
              <a:lnSpc>
                <a:spcPts val="6532"/>
              </a:lnSpc>
            </a:pPr>
            <a:r>
              <a:rPr lang="en-US" sz="5024">
                <a:solidFill>
                  <a:srgbClr val="008037"/>
                </a:solidFill>
                <a:latin typeface="Montserrat Bold"/>
              </a:rPr>
              <a:t>Tri thức của chúng ta chung quy đều phản ánh thế giới</a:t>
            </a:r>
          </a:p>
        </p:txBody>
      </p:sp>
      <p:sp>
        <p:nvSpPr>
          <p:cNvPr id="6" name="TextBox 6"/>
          <p:cNvSpPr txBox="1"/>
          <p:nvPr/>
        </p:nvSpPr>
        <p:spPr>
          <a:xfrm>
            <a:off x="12176285" y="5795706"/>
            <a:ext cx="5694527" cy="4099560"/>
          </a:xfrm>
          <a:prstGeom prst="rect">
            <a:avLst/>
          </a:prstGeom>
        </p:spPr>
        <p:txBody>
          <a:bodyPr lIns="0" tIns="0" rIns="0" bIns="0" rtlCol="0" anchor="t">
            <a:spAutoFit/>
          </a:bodyPr>
          <a:lstStyle/>
          <a:p>
            <a:pPr algn="ctr">
              <a:lnSpc>
                <a:spcPts val="5459"/>
              </a:lnSpc>
            </a:pPr>
            <a:r>
              <a:rPr lang="en-US" sz="4199">
                <a:solidFill>
                  <a:srgbClr val="43270E"/>
                </a:solidFill>
                <a:latin typeface="Montserrat Bold"/>
              </a:rPr>
              <a:t>Các giá trị đạo đức của chúng ta, cảm xúc của chúng ta, tình yêu của chúng ta cũng là một phần của tự nhiên.</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09340" y="2573745"/>
            <a:ext cx="3651355" cy="3651355"/>
          </a:xfrm>
          <a:prstGeom prst="rect">
            <a:avLst/>
          </a:prstGeom>
        </p:spPr>
      </p:pic>
      <p:sp>
        <p:nvSpPr>
          <p:cNvPr id="8" name="TextBox 8"/>
          <p:cNvSpPr txBox="1"/>
          <p:nvPr/>
        </p:nvSpPr>
        <p:spPr>
          <a:xfrm>
            <a:off x="1711367" y="3803778"/>
            <a:ext cx="1847745" cy="1475956"/>
          </a:xfrm>
          <a:prstGeom prst="rect">
            <a:avLst/>
          </a:prstGeom>
        </p:spPr>
        <p:txBody>
          <a:bodyPr lIns="0" tIns="0" rIns="0" bIns="0" rtlCol="0" anchor="t">
            <a:spAutoFit/>
          </a:bodyPr>
          <a:lstStyle/>
          <a:p>
            <a:pPr algn="ctr">
              <a:lnSpc>
                <a:spcPts val="3942"/>
              </a:lnSpc>
            </a:pPr>
            <a:r>
              <a:rPr lang="en-US" sz="3033">
                <a:solidFill>
                  <a:srgbClr val="211D1E"/>
                </a:solidFill>
                <a:latin typeface="Montserrat Extra-Bold Bold"/>
              </a:rPr>
              <a:t>Luận điểm</a:t>
            </a:r>
          </a:p>
          <a:p>
            <a:pPr algn="ctr">
              <a:lnSpc>
                <a:spcPts val="3942"/>
              </a:lnSpc>
            </a:pPr>
            <a:r>
              <a:rPr lang="en-US" sz="3033">
                <a:solidFill>
                  <a:srgbClr val="211D1E"/>
                </a:solidFill>
                <a:latin typeface="Montserrat Extra-Bold Bold"/>
              </a:rPr>
              <a:t> 01</a:t>
            </a:r>
          </a:p>
        </p:txBody>
      </p:sp>
      <p:sp>
        <p:nvSpPr>
          <p:cNvPr id="9" name="TextBox 9"/>
          <p:cNvSpPr txBox="1"/>
          <p:nvPr/>
        </p:nvSpPr>
        <p:spPr>
          <a:xfrm>
            <a:off x="734946" y="1903185"/>
            <a:ext cx="17135866" cy="670560"/>
          </a:xfrm>
          <a:prstGeom prst="rect">
            <a:avLst/>
          </a:prstGeom>
        </p:spPr>
        <p:txBody>
          <a:bodyPr lIns="0" tIns="0" rIns="0" bIns="0" rtlCol="0" anchor="t">
            <a:spAutoFit/>
          </a:bodyPr>
          <a:lstStyle/>
          <a:p>
            <a:pPr algn="ctr">
              <a:lnSpc>
                <a:spcPts val="5459"/>
              </a:lnSpc>
            </a:pPr>
            <a:r>
              <a:rPr lang="en-US" sz="4199">
                <a:solidFill>
                  <a:srgbClr val="13538A"/>
                </a:solidFill>
                <a:latin typeface="Montserrat Extra-Bold Bold"/>
              </a:rPr>
              <a:t>Quan điểm : chúng ta cũng là một phần của cái thế giới ấy</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18323" y="2400587"/>
            <a:ext cx="3651355" cy="3651355"/>
          </a:xfrm>
          <a:prstGeom prst="rect">
            <a:avLst/>
          </a:prstGeom>
        </p:spPr>
      </p:pic>
      <p:sp>
        <p:nvSpPr>
          <p:cNvPr id="11" name="TextBox 11"/>
          <p:cNvSpPr txBox="1"/>
          <p:nvPr/>
        </p:nvSpPr>
        <p:spPr>
          <a:xfrm>
            <a:off x="8202551" y="3558535"/>
            <a:ext cx="1847745" cy="1475956"/>
          </a:xfrm>
          <a:prstGeom prst="rect">
            <a:avLst/>
          </a:prstGeom>
        </p:spPr>
        <p:txBody>
          <a:bodyPr lIns="0" tIns="0" rIns="0" bIns="0" rtlCol="0" anchor="t">
            <a:spAutoFit/>
          </a:bodyPr>
          <a:lstStyle/>
          <a:p>
            <a:pPr algn="ctr">
              <a:lnSpc>
                <a:spcPts val="3942"/>
              </a:lnSpc>
            </a:pPr>
            <a:r>
              <a:rPr lang="en-US" sz="3033">
                <a:solidFill>
                  <a:srgbClr val="211D1E"/>
                </a:solidFill>
                <a:latin typeface="Montserrat Extra-Bold Bold"/>
              </a:rPr>
              <a:t>Luận điểm </a:t>
            </a:r>
          </a:p>
          <a:p>
            <a:pPr algn="ctr">
              <a:lnSpc>
                <a:spcPts val="3942"/>
              </a:lnSpc>
            </a:pPr>
            <a:r>
              <a:rPr lang="en-US" sz="3033">
                <a:solidFill>
                  <a:srgbClr val="211D1E"/>
                </a:solidFill>
                <a:latin typeface="Montserrat Extra-Bold Bold"/>
              </a:rPr>
              <a:t>02</a:t>
            </a:r>
          </a:p>
        </p:txBody>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607945" y="2400587"/>
            <a:ext cx="3651355" cy="3651355"/>
          </a:xfrm>
          <a:prstGeom prst="rect">
            <a:avLst/>
          </a:prstGeom>
        </p:spPr>
      </p:pic>
      <p:sp>
        <p:nvSpPr>
          <p:cNvPr id="13" name="TextBox 13"/>
          <p:cNvSpPr txBox="1"/>
          <p:nvPr/>
        </p:nvSpPr>
        <p:spPr>
          <a:xfrm>
            <a:off x="14509972" y="3630621"/>
            <a:ext cx="1847745" cy="1475956"/>
          </a:xfrm>
          <a:prstGeom prst="rect">
            <a:avLst/>
          </a:prstGeom>
        </p:spPr>
        <p:txBody>
          <a:bodyPr lIns="0" tIns="0" rIns="0" bIns="0" rtlCol="0" anchor="t">
            <a:spAutoFit/>
          </a:bodyPr>
          <a:lstStyle/>
          <a:p>
            <a:pPr algn="ctr">
              <a:lnSpc>
                <a:spcPts val="3942"/>
              </a:lnSpc>
            </a:pPr>
            <a:r>
              <a:rPr lang="en-US" sz="3033">
                <a:solidFill>
                  <a:srgbClr val="211D1E"/>
                </a:solidFill>
                <a:latin typeface="Montserrat Extra-Bold Bold"/>
              </a:rPr>
              <a:t>Luận điểm</a:t>
            </a:r>
          </a:p>
          <a:p>
            <a:pPr algn="ctr">
              <a:lnSpc>
                <a:spcPts val="3942"/>
              </a:lnSpc>
            </a:pPr>
            <a:r>
              <a:rPr lang="en-US" sz="3033">
                <a:solidFill>
                  <a:srgbClr val="211D1E"/>
                </a:solidFill>
                <a:latin typeface="Montserrat Extra-Bold Bold"/>
              </a:rPr>
              <a:t> 03</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2412</Words>
  <Application>Microsoft Office PowerPoint</Application>
  <PresentationFormat>Custom</PresentationFormat>
  <Paragraphs>148</Paragraphs>
  <Slides>21</Slides>
  <Notes>0</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21</vt:i4>
      </vt:variant>
    </vt:vector>
  </HeadingPairs>
  <TitlesOfParts>
    <vt:vector size="41" baseType="lpstr">
      <vt:lpstr>Clear Sans Bold Bold</vt:lpstr>
      <vt:lpstr>Arial</vt:lpstr>
      <vt:lpstr>Montserrat Extra-Bold Bold</vt:lpstr>
      <vt:lpstr>Arimo</vt:lpstr>
      <vt:lpstr>ไอติม</vt:lpstr>
      <vt:lpstr>Calibri</vt:lpstr>
      <vt:lpstr>Noto Serif Display Bold Bold</vt:lpstr>
      <vt:lpstr>Arimo Bold Italics</vt:lpstr>
      <vt:lpstr>Montserrat Extra-Bold</vt:lpstr>
      <vt:lpstr>Clear Sans Bold</vt:lpstr>
      <vt:lpstr>Arimo Bold</vt:lpstr>
      <vt:lpstr>Sriracha</vt:lpstr>
      <vt:lpstr>Noto Serif Display Bold</vt:lpstr>
      <vt:lpstr>Montserrat Bold</vt:lpstr>
      <vt:lpstr>Nunito Bold Bold</vt:lpstr>
      <vt:lpstr>Times New Roman</vt:lpstr>
      <vt:lpstr>Public Sans</vt:lpstr>
      <vt:lpstr>Josefin Sans Bold Bold</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Nâu và Be Sổ lưu niệm Giới thiệu Địa lý Giáo dục Bản thuyết trình</dc:title>
  <dc:creator>chien</dc:creator>
  <cp:lastModifiedBy>Admin</cp:lastModifiedBy>
  <cp:revision>13</cp:revision>
  <dcterms:created xsi:type="dcterms:W3CDTF">2006-08-16T00:00:00Z</dcterms:created>
  <dcterms:modified xsi:type="dcterms:W3CDTF">2022-08-24T03:02:20Z</dcterms:modified>
  <dc:identifier>DAFJwlnzr5w</dc:identifier>
</cp:coreProperties>
</file>