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256" r:id="rId2"/>
    <p:sldId id="258" r:id="rId3"/>
    <p:sldId id="259" r:id="rId4"/>
    <p:sldId id="260" r:id="rId5"/>
    <p:sldId id="262" r:id="rId6"/>
    <p:sldId id="272" r:id="rId7"/>
    <p:sldId id="264" r:id="rId8"/>
    <p:sldId id="265" r:id="rId9"/>
    <p:sldId id="266" r:id="rId10"/>
    <p:sldId id="267" r:id="rId11"/>
    <p:sldId id="275" r:id="rId12"/>
    <p:sldId id="278" r:id="rId13"/>
    <p:sldId id="281" r:id="rId14"/>
    <p:sldId id="282" r:id="rId15"/>
    <p:sldId id="283" r:id="rId16"/>
    <p:sldId id="284"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Titillium Web"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3F56DB-51D6-41F9-9888-0FF1F95F6655}">
  <a:tblStyle styleId="{C83F56DB-51D6-41F9-9888-0FF1F95F665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2926955-2DDA-4F55-ADE2-51C096CC57C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9" autoAdjust="0"/>
    <p:restoredTop sz="94660"/>
  </p:normalViewPr>
  <p:slideViewPr>
    <p:cSldViewPr snapToGrid="0">
      <p:cViewPr varScale="1">
        <p:scale>
          <a:sx n="90" d="100"/>
          <a:sy n="90"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41e9441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41e9441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c41e9441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c41e9441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c41e94416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c41e94416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45800"/>
          </a:xfrm>
          <a:prstGeom prst="rect">
            <a:avLst/>
          </a:prstGeom>
          <a:solidFill>
            <a:srgbClr val="FF0040">
              <a:alpha val="8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9000" y="1920450"/>
            <a:ext cx="54300" cy="119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685800" y="1915625"/>
            <a:ext cx="54123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800"/>
              <a:buNone/>
              <a:defRPr sz="4800">
                <a:solidFill>
                  <a:srgbClr val="FFFFFF"/>
                </a:solidFill>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0" y="0"/>
            <a:ext cx="9144000" cy="374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79000" y="1722000"/>
            <a:ext cx="54300" cy="136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6" name="Google Shape;16;p3"/>
          <p:cNvSpPr txBox="1">
            <a:spLocks noGrp="1"/>
          </p:cNvSpPr>
          <p:nvPr>
            <p:ph type="ctrTitle"/>
          </p:nvPr>
        </p:nvSpPr>
        <p:spPr>
          <a:xfrm>
            <a:off x="826350" y="1519225"/>
            <a:ext cx="46383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17" name="Google Shape;17;p3"/>
          <p:cNvSpPr txBox="1">
            <a:spLocks noGrp="1"/>
          </p:cNvSpPr>
          <p:nvPr>
            <p:ph type="subTitle" idx="1"/>
          </p:nvPr>
        </p:nvSpPr>
        <p:spPr>
          <a:xfrm>
            <a:off x="826350" y="2763850"/>
            <a:ext cx="76320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a:solidFill>
                  <a:srgbClr val="000000"/>
                </a:solidFill>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a:endParaRPr/>
          </a:p>
        </p:txBody>
      </p:sp>
      <p:sp>
        <p:nvSpPr>
          <p:cNvPr id="18" name="Google Shape;18;p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0" y="-9750"/>
            <a:ext cx="7726800" cy="516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1261050" y="1058150"/>
            <a:ext cx="5404500" cy="2744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0"/>
              </a:spcBef>
              <a:spcAft>
                <a:spcPts val="0"/>
              </a:spcAft>
              <a:buClr>
                <a:srgbClr val="FFFFFF"/>
              </a:buClr>
              <a:buSzPts val="3000"/>
              <a:buChar char="▫"/>
              <a:defRPr sz="3000" i="1">
                <a:solidFill>
                  <a:srgbClr val="FFFFFF"/>
                </a:solidFill>
              </a:defRPr>
            </a:lvl2pPr>
            <a:lvl3pPr marL="1371600" lvl="2" indent="-419100" rtl="0">
              <a:spcBef>
                <a:spcPts val="0"/>
              </a:spcBef>
              <a:spcAft>
                <a:spcPts val="0"/>
              </a:spcAft>
              <a:buClr>
                <a:srgbClr val="FFFFFF"/>
              </a:buClr>
              <a:buSzPts val="3000"/>
              <a:buChar char="▸"/>
              <a:defRPr sz="3000" i="1">
                <a:solidFill>
                  <a:srgbClr val="FFFFFF"/>
                </a:solidFill>
              </a:defRPr>
            </a:lvl3pPr>
            <a:lvl4pPr marL="1828800" lvl="3" indent="-419100" rtl="0">
              <a:spcBef>
                <a:spcPts val="0"/>
              </a:spcBef>
              <a:spcAft>
                <a:spcPts val="0"/>
              </a:spcAft>
              <a:buClr>
                <a:srgbClr val="FFFFFF"/>
              </a:buClr>
              <a:buSzPts val="3000"/>
              <a:buChar char="▹"/>
              <a:defRPr sz="3000" i="1">
                <a:solidFill>
                  <a:srgbClr val="FFFFFF"/>
                </a:solidFill>
              </a:defRPr>
            </a:lvl4pPr>
            <a:lvl5pPr marL="2286000" lvl="4" indent="-419100" rtl="0">
              <a:spcBef>
                <a:spcPts val="0"/>
              </a:spcBef>
              <a:spcAft>
                <a:spcPts val="0"/>
              </a:spcAft>
              <a:buClr>
                <a:srgbClr val="FFFFFF"/>
              </a:buClr>
              <a:buSzPts val="3000"/>
              <a:buChar char="▹"/>
              <a:defRPr sz="3000" i="1">
                <a:solidFill>
                  <a:srgbClr val="FFFFFF"/>
                </a:solidFill>
              </a:defRPr>
            </a:lvl5pPr>
            <a:lvl6pPr marL="2743200" lvl="5" indent="-419100" rtl="0">
              <a:spcBef>
                <a:spcPts val="0"/>
              </a:spcBef>
              <a:spcAft>
                <a:spcPts val="0"/>
              </a:spcAft>
              <a:buClr>
                <a:srgbClr val="FFFFFF"/>
              </a:buClr>
              <a:buSzPts val="3000"/>
              <a:buChar char="▹"/>
              <a:defRPr sz="3000" i="1">
                <a:solidFill>
                  <a:srgbClr val="FFFFFF"/>
                </a:solidFill>
              </a:defRPr>
            </a:lvl6pPr>
            <a:lvl7pPr marL="3200400" lvl="6" indent="-419100" rtl="0">
              <a:spcBef>
                <a:spcPts val="0"/>
              </a:spcBef>
              <a:spcAft>
                <a:spcPts val="0"/>
              </a:spcAft>
              <a:buClr>
                <a:srgbClr val="FFFFFF"/>
              </a:buClr>
              <a:buSzPts val="3000"/>
              <a:buChar char="▹"/>
              <a:defRPr sz="3000" i="1">
                <a:solidFill>
                  <a:srgbClr val="FFFFFF"/>
                </a:solidFill>
              </a:defRPr>
            </a:lvl7pPr>
            <a:lvl8pPr marL="3657600" lvl="7" indent="-419100" rtl="0">
              <a:spcBef>
                <a:spcPts val="0"/>
              </a:spcBef>
              <a:spcAft>
                <a:spcPts val="0"/>
              </a:spcAft>
              <a:buClr>
                <a:srgbClr val="FFFFFF"/>
              </a:buClr>
              <a:buSzPts val="3000"/>
              <a:buChar char="▹"/>
              <a:defRPr sz="3000" i="1">
                <a:solidFill>
                  <a:srgbClr val="FFFFFF"/>
                </a:solidFill>
              </a:defRPr>
            </a:lvl8pPr>
            <a:lvl9pPr marL="4114800" lvl="8" indent="-419100">
              <a:spcBef>
                <a:spcPts val="0"/>
              </a:spcBef>
              <a:spcAft>
                <a:spcPts val="0"/>
              </a:spcAft>
              <a:buClr>
                <a:srgbClr val="FFFFFF"/>
              </a:buClr>
              <a:buSzPts val="3000"/>
              <a:buChar char="▹"/>
              <a:defRPr sz="3000" i="1">
                <a:solidFill>
                  <a:srgbClr val="FFFFFF"/>
                </a:solidFill>
              </a:defRPr>
            </a:lvl9pPr>
          </a:lstStyle>
          <a:p>
            <a:endParaRPr/>
          </a:p>
        </p:txBody>
      </p:sp>
      <p:sp>
        <p:nvSpPr>
          <p:cNvPr id="22" name="Google Shape;22;p4"/>
          <p:cNvSpPr txBox="1"/>
          <p:nvPr/>
        </p:nvSpPr>
        <p:spPr>
          <a:xfrm>
            <a:off x="439873" y="74234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FFFFFF"/>
                </a:solidFill>
              </a:rPr>
              <a:t>“</a:t>
            </a:r>
            <a:endParaRPr sz="9600" b="1">
              <a:solidFill>
                <a:srgbClr val="FFFFFF"/>
              </a:solidFill>
            </a:endParaRPr>
          </a:p>
        </p:txBody>
      </p:sp>
      <p:sp>
        <p:nvSpPr>
          <p:cNvPr id="23" name="Google Shape;23;p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9" name="Google Shape;39;p7"/>
          <p:cNvSpPr txBox="1">
            <a:spLocks noGrp="1"/>
          </p:cNvSpPr>
          <p:nvPr>
            <p:ph type="body" idx="1"/>
          </p:nvPr>
        </p:nvSpPr>
        <p:spPr>
          <a:xfrm>
            <a:off x="844425" y="1610450"/>
            <a:ext cx="2257200" cy="33153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0" name="Google Shape;40;p7"/>
          <p:cNvSpPr txBox="1">
            <a:spLocks noGrp="1"/>
          </p:cNvSpPr>
          <p:nvPr>
            <p:ph type="body" idx="2"/>
          </p:nvPr>
        </p:nvSpPr>
        <p:spPr>
          <a:xfrm>
            <a:off x="3217286" y="1610450"/>
            <a:ext cx="2257200" cy="33153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1" name="Google Shape;41;p7"/>
          <p:cNvSpPr txBox="1">
            <a:spLocks noGrp="1"/>
          </p:cNvSpPr>
          <p:nvPr>
            <p:ph type="body" idx="3"/>
          </p:nvPr>
        </p:nvSpPr>
        <p:spPr>
          <a:xfrm>
            <a:off x="5590146" y="1610450"/>
            <a:ext cx="2257200" cy="33153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2" name="Google Shape;42;p7"/>
          <p:cNvSpPr/>
          <p:nvPr/>
        </p:nvSpPr>
        <p:spPr>
          <a:xfrm>
            <a:off x="579000" y="579000"/>
            <a:ext cx="54300" cy="6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9089700" y="0"/>
            <a:ext cx="54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8"/>
          <p:cNvSpPr/>
          <p:nvPr/>
        </p:nvSpPr>
        <p:spPr>
          <a:xfrm>
            <a:off x="579000" y="579000"/>
            <a:ext cx="54300" cy="6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9089700" y="0"/>
            <a:ext cx="54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color">
  <p:cSld name="TITLE_ONLY_1">
    <p:spTree>
      <p:nvGrpSpPr>
        <p:cNvPr id="1" name="Shape 50"/>
        <p:cNvGrpSpPr/>
        <p:nvPr/>
      </p:nvGrpSpPr>
      <p:grpSpPr>
        <a:xfrm>
          <a:off x="0" y="0"/>
          <a:ext cx="0" cy="0"/>
          <a:chOff x="0" y="0"/>
          <a:chExt cx="0" cy="0"/>
        </a:xfrm>
      </p:grpSpPr>
      <p:sp>
        <p:nvSpPr>
          <p:cNvPr id="51" name="Google Shape;51;p9"/>
          <p:cNvSpPr/>
          <p:nvPr/>
        </p:nvSpPr>
        <p:spPr>
          <a:xfrm>
            <a:off x="0" y="0"/>
            <a:ext cx="9144000" cy="374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a:solidFill>
                  <a:srgbClr val="FFFFFF"/>
                </a:solidFill>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
        <p:nvSpPr>
          <p:cNvPr id="53" name="Google Shape;53;p9"/>
          <p:cNvSpPr/>
          <p:nvPr/>
        </p:nvSpPr>
        <p:spPr>
          <a:xfrm>
            <a:off x="579000" y="579000"/>
            <a:ext cx="54300" cy="67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 name="Google Shape;54;p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half">
  <p:cSld name="TITLE_ONLY_1_1">
    <p:spTree>
      <p:nvGrpSpPr>
        <p:cNvPr id="1" name="Shape 55"/>
        <p:cNvGrpSpPr/>
        <p:nvPr/>
      </p:nvGrpSpPr>
      <p:grpSpPr>
        <a:xfrm>
          <a:off x="0" y="0"/>
          <a:ext cx="0" cy="0"/>
          <a:chOff x="0" y="0"/>
          <a:chExt cx="0" cy="0"/>
        </a:xfrm>
      </p:grpSpPr>
      <p:sp>
        <p:nvSpPr>
          <p:cNvPr id="56" name="Google Shape;56;p10"/>
          <p:cNvSpPr/>
          <p:nvPr/>
        </p:nvSpPr>
        <p:spPr>
          <a:xfrm>
            <a:off x="0" y="0"/>
            <a:ext cx="4578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a:solidFill>
                  <a:srgbClr val="FFFFFF"/>
                </a:solidFill>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
        <p:nvSpPr>
          <p:cNvPr id="58" name="Google Shape;58;p10"/>
          <p:cNvSpPr/>
          <p:nvPr/>
        </p:nvSpPr>
        <p:spPr>
          <a:xfrm>
            <a:off x="579000" y="579000"/>
            <a:ext cx="54300" cy="67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10"/>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TITLE_ONLY_1_1_1">
    <p:spTree>
      <p:nvGrpSpPr>
        <p:cNvPr id="1" name="Shape 61"/>
        <p:cNvGrpSpPr/>
        <p:nvPr/>
      </p:nvGrpSpPr>
      <p:grpSpPr>
        <a:xfrm>
          <a:off x="0" y="0"/>
          <a:ext cx="0" cy="0"/>
          <a:chOff x="0" y="0"/>
          <a:chExt cx="0" cy="0"/>
        </a:xfrm>
      </p:grpSpPr>
      <p:sp>
        <p:nvSpPr>
          <p:cNvPr id="62" name="Google Shape;62;p11"/>
          <p:cNvSpPr/>
          <p:nvPr/>
        </p:nvSpPr>
        <p:spPr>
          <a:xfrm>
            <a:off x="0" y="0"/>
            <a:ext cx="2292000" cy="5143500"/>
          </a:xfrm>
          <a:prstGeom prst="rect">
            <a:avLst/>
          </a:prstGeom>
          <a:solidFill>
            <a:srgbClr val="FF0040">
              <a:alpha val="8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72"/>
        <p:cNvGrpSpPr/>
        <p:nvPr/>
      </p:nvGrpSpPr>
      <p:grpSpPr>
        <a:xfrm>
          <a:off x="0" y="0"/>
          <a:ext cx="0" cy="0"/>
          <a:chOff x="0" y="0"/>
          <a:chExt cx="0" cy="0"/>
        </a:xfrm>
      </p:grpSpPr>
      <p:sp>
        <p:nvSpPr>
          <p:cNvPr id="73" name="Google Shape;73;p14"/>
          <p:cNvSpPr/>
          <p:nvPr/>
        </p:nvSpPr>
        <p:spPr>
          <a:xfrm>
            <a:off x="0" y="0"/>
            <a:ext cx="9144000" cy="259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22500"/>
            <a:ext cx="32268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2pPr>
            <a:lvl3pPr lvl="2">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3pPr>
            <a:lvl4pPr lvl="3">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4pPr>
            <a:lvl5pPr lvl="4">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5pPr>
            <a:lvl6pPr lvl="5">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6pPr>
            <a:lvl7pPr lvl="6">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7pPr>
            <a:lvl8pPr lvl="7">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8pPr>
            <a:lvl9pPr lvl="8">
              <a:spcBef>
                <a:spcPts val="0"/>
              </a:spcBef>
              <a:spcAft>
                <a:spcPts val="0"/>
              </a:spcAft>
              <a:buClr>
                <a:schemeClr val="dk1"/>
              </a:buClr>
              <a:buSzPts val="2600"/>
              <a:buFont typeface="Titillium Web"/>
              <a:buNone/>
              <a:defRPr sz="2600" b="1">
                <a:solidFill>
                  <a:schemeClr val="dk1"/>
                </a:solidFill>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723798" y="1586325"/>
            <a:ext cx="6092100" cy="31485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Titillium Web"/>
              <a:buChar char="▪"/>
              <a:defRPr sz="1800">
                <a:solidFill>
                  <a:schemeClr val="dk1"/>
                </a:solidFill>
                <a:latin typeface="Titillium Web"/>
                <a:ea typeface="Titillium Web"/>
                <a:cs typeface="Titillium Web"/>
                <a:sym typeface="Titillium Web"/>
              </a:defRPr>
            </a:lvl1pPr>
            <a:lvl2pPr marL="914400" lvl="1" indent="-342900">
              <a:spcBef>
                <a:spcPts val="0"/>
              </a:spcBef>
              <a:spcAft>
                <a:spcPts val="0"/>
              </a:spcAft>
              <a:buClr>
                <a:schemeClr val="accent1"/>
              </a:buClr>
              <a:buSzPts val="1800"/>
              <a:buFont typeface="Titillium Web"/>
              <a:buChar char="▫"/>
              <a:defRPr sz="1800">
                <a:solidFill>
                  <a:schemeClr val="dk1"/>
                </a:solidFill>
                <a:latin typeface="Titillium Web"/>
                <a:ea typeface="Titillium Web"/>
                <a:cs typeface="Titillium Web"/>
                <a:sym typeface="Titillium Web"/>
              </a:defRPr>
            </a:lvl2pPr>
            <a:lvl3pPr marL="1371600" lvl="2" indent="-342900">
              <a:spcBef>
                <a:spcPts val="0"/>
              </a:spcBef>
              <a:spcAft>
                <a:spcPts val="0"/>
              </a:spcAft>
              <a:buClr>
                <a:schemeClr val="accent1"/>
              </a:buClr>
              <a:buSzPts val="1800"/>
              <a:buFont typeface="Titillium Web"/>
              <a:buChar char="▸"/>
              <a:defRPr sz="1800">
                <a:solidFill>
                  <a:schemeClr val="dk1"/>
                </a:solidFill>
                <a:latin typeface="Titillium Web"/>
                <a:ea typeface="Titillium Web"/>
                <a:cs typeface="Titillium Web"/>
                <a:sym typeface="Titillium Web"/>
              </a:defRPr>
            </a:lvl3pPr>
            <a:lvl4pPr marL="1828800" lvl="3"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4pPr>
            <a:lvl5pPr marL="2286000" lvl="4"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5pPr>
            <a:lvl6pPr marL="2743200" lvl="5"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6pPr>
            <a:lvl7pPr marL="3200400" lvl="6"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7pPr>
            <a:lvl8pPr marL="3657600" lvl="7"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8pPr>
            <a:lvl9pPr marL="4114800" lvl="8"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b="1">
                <a:solidFill>
                  <a:schemeClr val="accent1"/>
                </a:solidFill>
                <a:latin typeface="Titillium Web"/>
                <a:ea typeface="Titillium Web"/>
                <a:cs typeface="Titillium Web"/>
                <a:sym typeface="Titillium Web"/>
              </a:defRPr>
            </a:lvl1pPr>
            <a:lvl2pPr lvl="1" algn="r">
              <a:buNone/>
              <a:defRPr sz="1200" b="1">
                <a:solidFill>
                  <a:schemeClr val="accent1"/>
                </a:solidFill>
                <a:latin typeface="Titillium Web"/>
                <a:ea typeface="Titillium Web"/>
                <a:cs typeface="Titillium Web"/>
                <a:sym typeface="Titillium Web"/>
              </a:defRPr>
            </a:lvl2pPr>
            <a:lvl3pPr lvl="2" algn="r">
              <a:buNone/>
              <a:defRPr sz="1200" b="1">
                <a:solidFill>
                  <a:schemeClr val="accent1"/>
                </a:solidFill>
                <a:latin typeface="Titillium Web"/>
                <a:ea typeface="Titillium Web"/>
                <a:cs typeface="Titillium Web"/>
                <a:sym typeface="Titillium Web"/>
              </a:defRPr>
            </a:lvl3pPr>
            <a:lvl4pPr lvl="3" algn="r">
              <a:buNone/>
              <a:defRPr sz="1200" b="1">
                <a:solidFill>
                  <a:schemeClr val="accent1"/>
                </a:solidFill>
                <a:latin typeface="Titillium Web"/>
                <a:ea typeface="Titillium Web"/>
                <a:cs typeface="Titillium Web"/>
                <a:sym typeface="Titillium Web"/>
              </a:defRPr>
            </a:lvl4pPr>
            <a:lvl5pPr lvl="4" algn="r">
              <a:buNone/>
              <a:defRPr sz="1200" b="1">
                <a:solidFill>
                  <a:schemeClr val="accent1"/>
                </a:solidFill>
                <a:latin typeface="Titillium Web"/>
                <a:ea typeface="Titillium Web"/>
                <a:cs typeface="Titillium Web"/>
                <a:sym typeface="Titillium Web"/>
              </a:defRPr>
            </a:lvl5pPr>
            <a:lvl6pPr lvl="5" algn="r">
              <a:buNone/>
              <a:defRPr sz="1200" b="1">
                <a:solidFill>
                  <a:schemeClr val="accent1"/>
                </a:solidFill>
                <a:latin typeface="Titillium Web"/>
                <a:ea typeface="Titillium Web"/>
                <a:cs typeface="Titillium Web"/>
                <a:sym typeface="Titillium Web"/>
              </a:defRPr>
            </a:lvl6pPr>
            <a:lvl7pPr lvl="6" algn="r">
              <a:buNone/>
              <a:defRPr sz="1200" b="1">
                <a:solidFill>
                  <a:schemeClr val="accent1"/>
                </a:solidFill>
                <a:latin typeface="Titillium Web"/>
                <a:ea typeface="Titillium Web"/>
                <a:cs typeface="Titillium Web"/>
                <a:sym typeface="Titillium Web"/>
              </a:defRPr>
            </a:lvl7pPr>
            <a:lvl8pPr lvl="7" algn="r">
              <a:buNone/>
              <a:defRPr sz="1200" b="1">
                <a:solidFill>
                  <a:schemeClr val="accent1"/>
                </a:solidFill>
                <a:latin typeface="Titillium Web"/>
                <a:ea typeface="Titillium Web"/>
                <a:cs typeface="Titillium Web"/>
                <a:sym typeface="Titillium Web"/>
              </a:defRPr>
            </a:lvl8pPr>
            <a:lvl9pPr lvl="8" algn="r">
              <a:buNone/>
              <a:defRPr sz="1200" b="1">
                <a:solidFill>
                  <a:schemeClr val="accent1"/>
                </a:solidFill>
                <a:latin typeface="Titillium Web"/>
                <a:ea typeface="Titillium Web"/>
                <a:cs typeface="Titillium Web"/>
                <a:sym typeface="Titillium Web"/>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85799" y="1915625"/>
            <a:ext cx="7990367" cy="1159800"/>
          </a:xfrm>
          <a:prstGeom prst="rect">
            <a:avLst/>
          </a:prstGeom>
        </p:spPr>
        <p:txBody>
          <a:bodyPr spcFirstLastPara="1" wrap="square" lIns="91425" tIns="91425" rIns="91425" bIns="91425" anchor="ctr" anchorCtr="0">
            <a:noAutofit/>
          </a:bodyPr>
          <a:lstStyle/>
          <a:p>
            <a:r>
              <a:rPr lang="en-US" sz="5000" dirty="0">
                <a:latin typeface="Times New Roman" panose="02020603050405020304" pitchFamily="18" charset="0"/>
                <a:cs typeface="Times New Roman" panose="02020603050405020304" pitchFamily="18" charset="0"/>
              </a:rPr>
              <a:t>SỰ SỐNG VÀ CÁI CHẾT</a:t>
            </a:r>
            <a:br>
              <a:rPr lang="en-US" sz="5000" dirty="0">
                <a:latin typeface="Times New Roman" panose="02020603050405020304" pitchFamily="18" charset="0"/>
                <a:cs typeface="Times New Roman" panose="02020603050405020304" pitchFamily="18" charset="0"/>
              </a:rPr>
            </a:br>
            <a:r>
              <a:rPr lang="en-US" sz="5000" dirty="0">
                <a:latin typeface="Times New Roman" panose="02020603050405020304" pitchFamily="18" charset="0"/>
                <a:cs typeface="Times New Roman" panose="02020603050405020304" pitchFamily="18" charset="0"/>
              </a:rPr>
              <a:t> - </a:t>
            </a:r>
            <a:r>
              <a:rPr lang="en-US" sz="5000" dirty="0" err="1">
                <a:latin typeface="Times New Roman" panose="02020603050405020304" pitchFamily="18" charset="0"/>
                <a:cs typeface="Times New Roman" panose="02020603050405020304" pitchFamily="18" charset="0"/>
              </a:rPr>
              <a:t>Trịnh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Xuân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Thuận</a:t>
            </a:r>
            <a:r>
              <a:rPr lang="en-US" sz="5000" dirty="0">
                <a:latin typeface="Times New Roman" panose="02020603050405020304" pitchFamily="18" charset="0"/>
                <a:cs typeface="Times New Roman" panose="02020603050405020304" pitchFamily="18" charset="0"/>
              </a:rPr>
              <a:t> -</a:t>
            </a:r>
            <a:br>
              <a:rPr lang="en-US" sz="5000" dirty="0">
                <a:latin typeface="Times New Roman" panose="02020603050405020304" pitchFamily="18" charset="0"/>
                <a:cs typeface="Times New Roman" panose="02020603050405020304" pitchFamily="18" charset="0"/>
              </a:rPr>
            </a:br>
            <a:endParaRPr sz="5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t="-3000" b="-3000"/>
          </a:stretch>
        </a:blipFill>
        <a:effectLst/>
      </p:bgPr>
    </p:bg>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844424" y="422500"/>
            <a:ext cx="7636160" cy="857400"/>
          </a:xfrm>
          <a:prstGeom prst="rect">
            <a:avLst/>
          </a:prstGeom>
          <a:solidFill>
            <a:schemeClr val="accent5">
              <a:lumMod val="75000"/>
            </a:schemeClr>
          </a:solidFill>
        </p:spPr>
        <p:txBody>
          <a:bodyPr spcFirstLastPara="1" wrap="square" lIns="91425" tIns="91425" rIns="91425" bIns="91425" anchor="t" anchorCtr="0">
            <a:noAutofit/>
          </a:bodyPr>
          <a:lstStyle/>
          <a:p>
            <a:pPr lvl="0"/>
            <a:r>
              <a:rPr lang="en-US" dirty="0">
                <a:solidFill>
                  <a:schemeClr val="bg1"/>
                </a:solidFill>
                <a:latin typeface="Times New Roman" panose="02020603050405020304" pitchFamily="18" charset="0"/>
                <a:cs typeface="Times New Roman" panose="02020603050405020304" pitchFamily="18" charset="0"/>
              </a:rPr>
              <a:t>6. </a:t>
            </a:r>
            <a:r>
              <a:rPr lang="en-US" dirty="0" err="1">
                <a:solidFill>
                  <a:schemeClr val="bg1"/>
                </a:solidFill>
                <a:latin typeface="Times New Roman" panose="02020603050405020304" pitchFamily="18" charset="0"/>
                <a:cs typeface="Times New Roman" panose="02020603050405020304" pitchFamily="18" charset="0"/>
              </a:rPr>
              <a:t>Câu</a:t>
            </a:r>
            <a:r>
              <a:rPr lang="en-US" dirty="0">
                <a:solidFill>
                  <a:schemeClr val="bg1"/>
                </a:solidFill>
                <a:latin typeface="Times New Roman" panose="02020603050405020304" pitchFamily="18" charset="0"/>
                <a:cs typeface="Times New Roman" panose="02020603050405020304" pitchFamily="18" charset="0"/>
              </a:rPr>
              <a:t> 6</a:t>
            </a:r>
            <a:br>
              <a:rPr lang="en-US" dirty="0">
                <a:solidFill>
                  <a:schemeClr val="bg1"/>
                </a:solidFill>
                <a:latin typeface="Times New Roman" panose="02020603050405020304" pitchFamily="18" charset="0"/>
                <a:cs typeface="Times New Roman" panose="02020603050405020304" pitchFamily="18" charset="0"/>
              </a:rPr>
            </a:br>
            <a:r>
              <a:rPr lang="en-US" dirty="0" err="1">
                <a:solidFill>
                  <a:schemeClr val="bg1"/>
                </a:solidFill>
                <a:latin typeface="Times New Roman" panose="02020603050405020304" pitchFamily="18" charset="0"/>
                <a:cs typeface="Times New Roman" panose="02020603050405020304" pitchFamily="18" charset="0"/>
              </a:rPr>
              <a:t>Đặc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điểm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loại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hiện</a:t>
            </a:r>
            <a:r>
              <a:rPr lang="en-US" dirty="0">
                <a:solidFill>
                  <a:schemeClr val="bg1"/>
                </a:solidFill>
                <a:latin typeface="Times New Roman" panose="02020603050405020304" pitchFamily="18" charset="0"/>
                <a:cs typeface="Times New Roman" panose="02020603050405020304" pitchFamily="18" charset="0"/>
              </a:rPr>
              <a:t> qua </a:t>
            </a:r>
            <a:r>
              <a:rPr lang="en-US" dirty="0" err="1">
                <a:solidFill>
                  <a:schemeClr val="bg1"/>
                </a:solidFill>
                <a:latin typeface="Times New Roman" panose="02020603050405020304" pitchFamily="18" charset="0"/>
                <a:cs typeface="Times New Roman" panose="02020603050405020304" pitchFamily="18" charset="0"/>
              </a:rPr>
              <a:t>văn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thông</a:t>
            </a:r>
            <a:r>
              <a:rPr lang="en-US" dirty="0">
                <a:solidFill>
                  <a:schemeClr val="bg1"/>
                </a:solidFill>
                <a:latin typeface="Times New Roman" panose="02020603050405020304" pitchFamily="18" charset="0"/>
                <a:cs typeface="Times New Roman" panose="02020603050405020304" pitchFamily="18" charset="0"/>
              </a:rPr>
              <a:t> tin: </a:t>
            </a:r>
            <a:endParaRPr dirty="0">
              <a:solidFill>
                <a:schemeClr val="bg1"/>
              </a:solidFill>
              <a:latin typeface="Times New Roman" panose="02020603050405020304" pitchFamily="18" charset="0"/>
              <a:cs typeface="Times New Roman" panose="02020603050405020304" pitchFamily="18" charset="0"/>
            </a:endParaRPr>
          </a:p>
        </p:txBody>
      </p:sp>
      <p:sp>
        <p:nvSpPr>
          <p:cNvPr id="169" name="Google Shape;169;p26"/>
          <p:cNvSpPr/>
          <p:nvPr/>
        </p:nvSpPr>
        <p:spPr>
          <a:xfrm>
            <a:off x="2778148" y="1859675"/>
            <a:ext cx="2337600" cy="2337600"/>
          </a:xfrm>
          <a:prstGeom prst="ellipse">
            <a:avLst/>
          </a:prstGeom>
          <a:solidFill>
            <a:srgbClr val="000000"/>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endParaRPr b="1" dirty="0">
              <a:solidFill>
                <a:schemeClr val="bg1"/>
              </a:solidFill>
              <a:latin typeface="Titillium Web"/>
              <a:ea typeface="Titillium Web"/>
              <a:cs typeface="Titillium Web"/>
              <a:sym typeface="Titillium Web"/>
            </a:endParaRPr>
          </a:p>
        </p:txBody>
      </p:sp>
      <p:sp>
        <p:nvSpPr>
          <p:cNvPr id="170" name="Google Shape;170;p26"/>
          <p:cNvSpPr/>
          <p:nvPr/>
        </p:nvSpPr>
        <p:spPr>
          <a:xfrm>
            <a:off x="781325" y="1859675"/>
            <a:ext cx="2337600" cy="2337600"/>
          </a:xfrm>
          <a:prstGeom prst="ellipse">
            <a:avLst/>
          </a:prstGeom>
          <a:solidFill>
            <a:srgbClr val="FF0040">
              <a:alpha val="81920"/>
            </a:srgb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endParaRPr b="1" dirty="0">
              <a:solidFill>
                <a:srgbClr val="FFFFFF"/>
              </a:solidFill>
              <a:latin typeface="Titillium Web"/>
              <a:ea typeface="Titillium Web"/>
              <a:cs typeface="Titillium Web"/>
              <a:sym typeface="Titillium Web"/>
            </a:endParaRPr>
          </a:p>
        </p:txBody>
      </p:sp>
      <p:sp>
        <p:nvSpPr>
          <p:cNvPr id="171" name="Google Shape;171;p26"/>
          <p:cNvSpPr/>
          <p:nvPr/>
        </p:nvSpPr>
        <p:spPr>
          <a:xfrm>
            <a:off x="4774971" y="1859675"/>
            <a:ext cx="2337600" cy="2337600"/>
          </a:xfrm>
          <a:prstGeom prst="ellipse">
            <a:avLst/>
          </a:prstGeom>
          <a:solidFill>
            <a:srgbClr val="FF0040">
              <a:alpha val="81920"/>
            </a:srgb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latin typeface="Titillium Web"/>
              <a:ea typeface="Titillium Web"/>
              <a:cs typeface="Titillium Web"/>
              <a:sym typeface="Titillium Web"/>
            </a:endParaRPr>
          </a:p>
        </p:txBody>
      </p:sp>
      <p:sp>
        <p:nvSpPr>
          <p:cNvPr id="172" name="Google Shape;172;p2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extBox 1">
            <a:extLst>
              <a:ext uri="{FF2B5EF4-FFF2-40B4-BE49-F238E27FC236}">
                <a16:creationId xmlns:a16="http://schemas.microsoft.com/office/drawing/2014/main" id="{5D180E48-A4AE-443E-8EAE-6575184EF132}"/>
              </a:ext>
            </a:extLst>
          </p:cNvPr>
          <p:cNvSpPr txBox="1"/>
          <p:nvPr/>
        </p:nvSpPr>
        <p:spPr>
          <a:xfrm>
            <a:off x="1345937" y="2482298"/>
            <a:ext cx="5202021" cy="1323439"/>
          </a:xfrm>
          <a:prstGeom prst="rect">
            <a:avLst/>
          </a:prstGeom>
          <a:noFill/>
        </p:spPr>
        <p:txBody>
          <a:bodyPr wrap="square" rtlCol="0">
            <a:spAutoFit/>
          </a:bodyPr>
          <a:lstStyle/>
          <a:p>
            <a:pPr algn="just"/>
            <a:r>
              <a:rPr lang="en-US" sz="2000" dirty="0" err="1">
                <a:solidFill>
                  <a:schemeClr val="bg1"/>
                </a:solidFill>
                <a:latin typeface="Times New Roman" panose="02020603050405020304" pitchFamily="18" charset="0"/>
                <a:cs typeface="Times New Roman" panose="02020603050405020304" pitchFamily="18" charset="0"/>
              </a:rPr>
              <a:t>bố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rõ</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ràng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cách</a:t>
            </a:r>
            <a:r>
              <a:rPr lang="en-US" sz="2000" dirty="0">
                <a:solidFill>
                  <a:schemeClr val="bg1"/>
                </a:solidFill>
                <a:latin typeface="Times New Roman" panose="02020603050405020304" pitchFamily="18" charset="0"/>
                <a:cs typeface="Times New Roman" panose="02020603050405020304" pitchFamily="18" charset="0"/>
              </a:rPr>
              <a:t> chia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theo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luận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điểm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quan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chặt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giữa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mức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thuật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chuyên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ngành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quan</a:t>
            </a:r>
            <a:r>
              <a:rPr lang="en-US" sz="20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lt1"/>
                </a:solidFill>
              </a:rPr>
              <a:t>7. </a:t>
            </a:r>
            <a:r>
              <a:rPr lang="en-US" dirty="0" err="1">
                <a:solidFill>
                  <a:schemeClr val="lt1"/>
                </a:solidFill>
              </a:rPr>
              <a:t>Câu</a:t>
            </a:r>
            <a:r>
              <a:rPr lang="en-US" dirty="0">
                <a:solidFill>
                  <a:schemeClr val="lt1"/>
                </a:solidFill>
              </a:rPr>
              <a:t> 7</a:t>
            </a:r>
            <a:endParaRPr dirty="0"/>
          </a:p>
        </p:txBody>
      </p:sp>
      <p:sp>
        <p:nvSpPr>
          <p:cNvPr id="266" name="Google Shape;266;p34"/>
          <p:cNvSpPr txBox="1">
            <a:spLocks noGrp="1"/>
          </p:cNvSpPr>
          <p:nvPr>
            <p:ph type="body" idx="4294967295"/>
          </p:nvPr>
        </p:nvSpPr>
        <p:spPr>
          <a:xfrm>
            <a:off x="844425" y="1436525"/>
            <a:ext cx="2984400" cy="3489600"/>
          </a:xfrm>
          <a:prstGeom prst="rect">
            <a:avLst/>
          </a:prstGeom>
        </p:spPr>
        <p:txBody>
          <a:bodyPr spcFirstLastPara="1" wrap="square" lIns="91425" tIns="91425" rIns="91425" bIns="91425" anchor="t" anchorCtr="0">
            <a:noAutofit/>
          </a:bodyPr>
          <a:lstStyle/>
          <a:p>
            <a:pPr marL="0" indent="0" algn="just">
              <a:buNone/>
            </a:pP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thay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vì</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nhan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nội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rộng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trừu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tượng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vì</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năng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tưởng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sâu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rộng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hơn</a:t>
            </a:r>
            <a:endParaRPr lang="en-US" sz="2000" dirty="0">
              <a:solidFill>
                <a:schemeClr val="bg1"/>
              </a:solidFill>
              <a:latin typeface="Times New Roman" panose="02020603050405020304" pitchFamily="18" charset="0"/>
              <a:cs typeface="Times New Roman" panose="02020603050405020304" pitchFamily="18" charset="0"/>
            </a:endParaRPr>
          </a:p>
          <a:p>
            <a:pPr marL="0" lvl="0" indent="0" algn="just" rtl="0">
              <a:spcBef>
                <a:spcPts val="600"/>
              </a:spcBef>
              <a:spcAft>
                <a:spcPts val="0"/>
              </a:spcAft>
              <a:buNone/>
            </a:pPr>
            <a:endParaRPr sz="2000" dirty="0">
              <a:solidFill>
                <a:schemeClr val="bg1"/>
              </a:solidFill>
              <a:latin typeface="Times New Roman" panose="02020603050405020304" pitchFamily="18" charset="0"/>
              <a:cs typeface="Times New Roman" panose="02020603050405020304" pitchFamily="18" charset="0"/>
            </a:endParaRPr>
          </a:p>
        </p:txBody>
      </p:sp>
      <p:sp>
        <p:nvSpPr>
          <p:cNvPr id="267" name="Google Shape;267;p3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68" name="Google Shape;268;p34"/>
          <p:cNvGrpSpPr/>
          <p:nvPr/>
        </p:nvGrpSpPr>
        <p:grpSpPr>
          <a:xfrm>
            <a:off x="5353200" y="373572"/>
            <a:ext cx="2119546" cy="4396359"/>
            <a:chOff x="5353200" y="373572"/>
            <a:chExt cx="2119546" cy="4396359"/>
          </a:xfrm>
        </p:grpSpPr>
        <p:sp>
          <p:nvSpPr>
            <p:cNvPr id="269" name="Google Shape;269;p34"/>
            <p:cNvSpPr/>
            <p:nvPr/>
          </p:nvSpPr>
          <p:spPr>
            <a:xfrm>
              <a:off x="5353200" y="373572"/>
              <a:ext cx="2119546" cy="4396359"/>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p:cNvSpPr/>
            <p:nvPr/>
          </p:nvSpPr>
          <p:spPr>
            <a:xfrm>
              <a:off x="6200687" y="4493184"/>
              <a:ext cx="422999" cy="150972"/>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p:cNvSpPr/>
            <p:nvPr/>
          </p:nvSpPr>
          <p:spPr>
            <a:xfrm>
              <a:off x="5739987" y="529223"/>
              <a:ext cx="83354" cy="83354"/>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a:off x="6208555" y="538664"/>
              <a:ext cx="408837" cy="64493"/>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E4E032BC-1FE3-45A5-989F-B9E50CA43622}"/>
              </a:ext>
            </a:extLst>
          </p:cNvPr>
          <p:cNvPicPr>
            <a:picLocks noChangeAspect="1"/>
          </p:cNvPicPr>
          <p:nvPr/>
        </p:nvPicPr>
        <p:blipFill>
          <a:blip r:embed="rId3"/>
          <a:stretch>
            <a:fillRect/>
          </a:stretch>
        </p:blipFill>
        <p:spPr>
          <a:xfrm>
            <a:off x="5353200" y="777669"/>
            <a:ext cx="2119546" cy="3589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fill="hold"/>
                                        <p:tgtEl>
                                          <p:spTgt spid="265"/>
                                        </p:tgtEl>
                                        <p:attrNameLst>
                                          <p:attrName>ppt_x</p:attrName>
                                        </p:attrNameLst>
                                      </p:cBhvr>
                                      <p:tavLst>
                                        <p:tav tm="0">
                                          <p:val>
                                            <p:strVal val="#ppt_x"/>
                                          </p:val>
                                        </p:tav>
                                        <p:tav tm="100000">
                                          <p:val>
                                            <p:strVal val="#ppt_x"/>
                                          </p:val>
                                        </p:tav>
                                      </p:tavLst>
                                    </p:anim>
                                    <p:anim calcmode="lin" valueType="num">
                                      <p:cBhvr additive="base">
                                        <p:cTn id="8" dur="500" fill="hold"/>
                                        <p:tgtEl>
                                          <p:spTgt spid="2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6">
                                            <p:txEl>
                                              <p:pRg st="0" end="0"/>
                                            </p:txEl>
                                          </p:spTgt>
                                        </p:tgtEl>
                                        <p:attrNameLst>
                                          <p:attrName>style.visibility</p:attrName>
                                        </p:attrNameLst>
                                      </p:cBhvr>
                                      <p:to>
                                        <p:strVal val="visible"/>
                                      </p:to>
                                    </p:set>
                                    <p:animEffect transition="in" filter="barn(inVertical)">
                                      <p:cBhvr>
                                        <p:cTn id="13" dur="500"/>
                                        <p:tgtEl>
                                          <p:spTgt spid="2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P spid="26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7"/>
          <p:cNvSpPr txBox="1">
            <a:spLocks noGrp="1"/>
          </p:cNvSpPr>
          <p:nvPr>
            <p:ph type="ctrTitle" idx="4294967295"/>
          </p:nvPr>
        </p:nvSpPr>
        <p:spPr>
          <a:xfrm>
            <a:off x="2361750" y="1357900"/>
            <a:ext cx="46749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000" dirty="0">
                <a:solidFill>
                  <a:srgbClr val="FFFFFF"/>
                </a:solidFill>
              </a:rPr>
              <a:t>8. </a:t>
            </a:r>
            <a:r>
              <a:rPr lang="en-US" sz="5000" dirty="0" err="1">
                <a:solidFill>
                  <a:srgbClr val="FFFFFF"/>
                </a:solidFill>
              </a:rPr>
              <a:t>Câu</a:t>
            </a:r>
            <a:r>
              <a:rPr lang="en-US" sz="5000" dirty="0">
                <a:solidFill>
                  <a:srgbClr val="FFFFFF"/>
                </a:solidFill>
              </a:rPr>
              <a:t> 8</a:t>
            </a:r>
            <a:endParaRPr sz="5000" dirty="0">
              <a:solidFill>
                <a:srgbClr val="FFFFFF"/>
              </a:solidFill>
            </a:endParaRPr>
          </a:p>
        </p:txBody>
      </p:sp>
      <p:sp>
        <p:nvSpPr>
          <p:cNvPr id="305" name="Google Shape;305;p37"/>
          <p:cNvSpPr txBox="1">
            <a:spLocks noGrp="1"/>
          </p:cNvSpPr>
          <p:nvPr>
            <p:ph type="subTitle" idx="4294967295"/>
          </p:nvPr>
        </p:nvSpPr>
        <p:spPr>
          <a:xfrm>
            <a:off x="2061697" y="2807572"/>
            <a:ext cx="7082303" cy="2243400"/>
          </a:xfrm>
          <a:prstGeom prst="rect">
            <a:avLst/>
          </a:prstGeom>
        </p:spPr>
        <p:txBody>
          <a:bodyPr spcFirstLastPara="1" wrap="square" lIns="91425" tIns="91425" rIns="91425" bIns="91425" anchor="t" anchorCtr="0">
            <a:noAutofit/>
          </a:bodyPr>
          <a:lstStyle/>
          <a:p>
            <a:pPr marL="114300" indent="0">
              <a:buNone/>
            </a:pPr>
            <a:r>
              <a:rPr lang="en-US" sz="2200" b="1" dirty="0" err="1">
                <a:latin typeface="Times New Roman" panose="02020603050405020304" pitchFamily="18" charset="0"/>
                <a:cs typeface="Times New Roman" panose="02020603050405020304" pitchFamily="18" charset="0"/>
              </a:rPr>
              <a:t>Kết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luyện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tập</a:t>
            </a:r>
            <a:endParaRPr lang="en-US" sz="2200" dirty="0">
              <a:latin typeface="Times New Roman" panose="02020603050405020304" pitchFamily="18" charset="0"/>
              <a:cs typeface="Times New Roman" panose="02020603050405020304" pitchFamily="18" charset="0"/>
            </a:endParaRPr>
          </a:p>
          <a:p>
            <a:pPr marL="114300" lvl="0" indent="0">
              <a:buNone/>
            </a:pPr>
            <a:r>
              <a:rPr lang="en-US" sz="2200" b="1" dirty="0" err="1">
                <a:latin typeface="Times New Roman" panose="02020603050405020304" pitchFamily="18" charset="0"/>
                <a:cs typeface="Times New Roman" panose="02020603050405020304" pitchFamily="18" charset="0"/>
              </a:rPr>
              <a:t>Sưu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tầm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thập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thông</a:t>
            </a:r>
            <a:r>
              <a:rPr lang="en-US" sz="2200" b="1" dirty="0">
                <a:latin typeface="Times New Roman" panose="02020603050405020304" pitchFamily="18" charset="0"/>
                <a:cs typeface="Times New Roman" panose="02020603050405020304" pitchFamily="18" charset="0"/>
              </a:rPr>
              <a:t> tin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cs typeface="Times New Roman" panose="02020603050405020304" pitchFamily="18" charset="0"/>
              </a:rPr>
              <a:t>loài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thích</a:t>
            </a:r>
            <a:r>
              <a:rPr lang="en-US" sz="2200" b="1"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114300" lvl="0" indent="0">
              <a:buNone/>
            </a:pPr>
            <a:r>
              <a:rPr lang="en-US" sz="2200" b="1" dirty="0" err="1">
                <a:latin typeface="Times New Roman" panose="02020603050405020304" pitchFamily="18" charset="0"/>
                <a:cs typeface="Times New Roman" panose="02020603050405020304" pitchFamily="18" charset="0"/>
              </a:rPr>
              <a:t>Trình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đoạn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văn</a:t>
            </a:r>
            <a:r>
              <a:rPr lang="en-US" sz="2200" b="1" dirty="0">
                <a:latin typeface="Times New Roman" panose="02020603050405020304" pitchFamily="18" charset="0"/>
                <a:cs typeface="Times New Roman" panose="02020603050405020304" pitchFamily="18" charset="0"/>
              </a:rPr>
              <a:t> </a:t>
            </a:r>
            <a:r>
              <a:rPr lang="en-US" sz="2200" b="1">
                <a:latin typeface="Times New Roman" panose="02020603050405020304" pitchFamily="18" charset="0"/>
                <a:cs typeface="Times New Roman" panose="02020603050405020304" pitchFamily="18" charset="0"/>
              </a:rPr>
              <a:t>khoảng </a:t>
            </a:r>
            <a:r>
              <a:rPr lang="en-US" sz="2200" b="1" dirty="0">
                <a:latin typeface="Times New Roman" panose="02020603050405020304" pitchFamily="18" charset="0"/>
                <a:cs typeface="Times New Roman" panose="02020603050405020304" pitchFamily="18" charset="0"/>
              </a:rPr>
              <a:t>150 </a:t>
            </a:r>
            <a:r>
              <a:rPr lang="en-US" sz="2200" b="1" dirty="0" err="1">
                <a:latin typeface="Times New Roman" panose="02020603050405020304" pitchFamily="18" charset="0"/>
                <a:cs typeface="Times New Roman" panose="02020603050405020304" pitchFamily="18" charset="0"/>
              </a:rPr>
              <a:t>chữ</a:t>
            </a:r>
            <a:endParaRPr lang="en-US" sz="2200" dirty="0">
              <a:latin typeface="Times New Roman" panose="02020603050405020304" pitchFamily="18" charset="0"/>
              <a:cs typeface="Times New Roman" panose="02020603050405020304" pitchFamily="18" charset="0"/>
            </a:endParaRPr>
          </a:p>
          <a:p>
            <a:pPr marL="114300" lvl="0" indent="0">
              <a:buNone/>
            </a:pPr>
            <a:r>
              <a:rPr lang="en-US" sz="2200" b="1" dirty="0" err="1">
                <a:latin typeface="Times New Roman" panose="02020603050405020304" pitchFamily="18" charset="0"/>
                <a:cs typeface="Times New Roman" panose="02020603050405020304" pitchFamily="18" charset="0"/>
              </a:rPr>
              <a:t>Lựa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chọn</a:t>
            </a:r>
            <a:r>
              <a:rPr lang="en-US" sz="2200" b="1" dirty="0">
                <a:latin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nhận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xét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giá</a:t>
            </a:r>
            <a:endParaRPr lang="en-US" sz="2200" dirty="0">
              <a:latin typeface="Times New Roman" panose="02020603050405020304" pitchFamily="18" charset="0"/>
              <a:cs typeface="Times New Roman" panose="02020603050405020304" pitchFamily="18" charset="0"/>
            </a:endParaRPr>
          </a:p>
          <a:p>
            <a:pPr marL="0" indent="0">
              <a:buNone/>
            </a:pPr>
            <a:endParaRPr sz="2200" b="1" dirty="0">
              <a:solidFill>
                <a:srgbClr val="000000"/>
              </a:solidFill>
              <a:latin typeface="Times New Roman" panose="02020603050405020304" pitchFamily="18" charset="0"/>
              <a:cs typeface="Times New Roman" panose="02020603050405020304" pitchFamily="18" charset="0"/>
            </a:endParaRPr>
          </a:p>
        </p:txBody>
      </p:sp>
      <p:pic>
        <p:nvPicPr>
          <p:cNvPr id="306" name="Google Shape;306;p37" descr="photo-1434030216411-0b793f4b4173.jpg"/>
          <p:cNvPicPr preferRelativeResize="0"/>
          <p:nvPr/>
        </p:nvPicPr>
        <p:blipFill>
          <a:blip r:embed="rId3">
            <a:alphaModFix/>
          </a:blip>
          <a:stretch>
            <a:fillRect/>
          </a:stretch>
        </p:blipFill>
        <p:spPr>
          <a:xfrm>
            <a:off x="700001" y="1874860"/>
            <a:ext cx="1393800" cy="1393800"/>
          </a:xfrm>
          <a:prstGeom prst="ellipse">
            <a:avLst/>
          </a:prstGeom>
          <a:noFill/>
          <a:ln>
            <a:noFill/>
          </a:ln>
        </p:spPr>
      </p:pic>
      <p:sp>
        <p:nvSpPr>
          <p:cNvPr id="307" name="Google Shape;307;p3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circle(in)">
                                      <p:cBhvr>
                                        <p:cTn id="7" dur="20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5">
                                            <p:txEl>
                                              <p:pRg st="0" end="0"/>
                                            </p:txEl>
                                          </p:spTgt>
                                        </p:tgtEl>
                                        <p:attrNameLst>
                                          <p:attrName>style.visibility</p:attrName>
                                        </p:attrNameLst>
                                      </p:cBhvr>
                                      <p:to>
                                        <p:strVal val="visible"/>
                                      </p:to>
                                    </p:set>
                                    <p:animEffect transition="in" filter="fade">
                                      <p:cBhvr>
                                        <p:cTn id="12" dur="1000"/>
                                        <p:tgtEl>
                                          <p:spTgt spid="305">
                                            <p:txEl>
                                              <p:pRg st="0" end="0"/>
                                            </p:txEl>
                                          </p:spTgt>
                                        </p:tgtEl>
                                      </p:cBhvr>
                                    </p:animEffect>
                                    <p:anim calcmode="lin" valueType="num">
                                      <p:cBhvr>
                                        <p:cTn id="13" dur="1000" fill="hold"/>
                                        <p:tgtEl>
                                          <p:spTgt spid="30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5">
                                            <p:txEl>
                                              <p:pRg st="1" end="1"/>
                                            </p:txEl>
                                          </p:spTgt>
                                        </p:tgtEl>
                                        <p:attrNameLst>
                                          <p:attrName>style.visibility</p:attrName>
                                        </p:attrNameLst>
                                      </p:cBhvr>
                                      <p:to>
                                        <p:strVal val="visible"/>
                                      </p:to>
                                    </p:set>
                                    <p:animEffect transition="in" filter="fade">
                                      <p:cBhvr>
                                        <p:cTn id="19" dur="1000"/>
                                        <p:tgtEl>
                                          <p:spTgt spid="305">
                                            <p:txEl>
                                              <p:pRg st="1" end="1"/>
                                            </p:txEl>
                                          </p:spTgt>
                                        </p:tgtEl>
                                      </p:cBhvr>
                                    </p:animEffect>
                                    <p:anim calcmode="lin" valueType="num">
                                      <p:cBhvr>
                                        <p:cTn id="20" dur="1000" fill="hold"/>
                                        <p:tgtEl>
                                          <p:spTgt spid="30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5">
                                            <p:txEl>
                                              <p:pRg st="2" end="2"/>
                                            </p:txEl>
                                          </p:spTgt>
                                        </p:tgtEl>
                                        <p:attrNameLst>
                                          <p:attrName>style.visibility</p:attrName>
                                        </p:attrNameLst>
                                      </p:cBhvr>
                                      <p:to>
                                        <p:strVal val="visible"/>
                                      </p:to>
                                    </p:set>
                                    <p:animEffect transition="in" filter="fade">
                                      <p:cBhvr>
                                        <p:cTn id="26" dur="1000"/>
                                        <p:tgtEl>
                                          <p:spTgt spid="305">
                                            <p:txEl>
                                              <p:pRg st="2" end="2"/>
                                            </p:txEl>
                                          </p:spTgt>
                                        </p:tgtEl>
                                      </p:cBhvr>
                                    </p:animEffect>
                                    <p:anim calcmode="lin" valueType="num">
                                      <p:cBhvr>
                                        <p:cTn id="27" dur="1000" fill="hold"/>
                                        <p:tgtEl>
                                          <p:spTgt spid="30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5">
                                            <p:txEl>
                                              <p:pRg st="3" end="3"/>
                                            </p:txEl>
                                          </p:spTgt>
                                        </p:tgtEl>
                                        <p:attrNameLst>
                                          <p:attrName>style.visibility</p:attrName>
                                        </p:attrNameLst>
                                      </p:cBhvr>
                                      <p:to>
                                        <p:strVal val="visible"/>
                                      </p:to>
                                    </p:set>
                                    <p:animEffect transition="in" filter="fade">
                                      <p:cBhvr>
                                        <p:cTn id="33" dur="1000"/>
                                        <p:tgtEl>
                                          <p:spTgt spid="305">
                                            <p:txEl>
                                              <p:pRg st="3" end="3"/>
                                            </p:txEl>
                                          </p:spTgt>
                                        </p:tgtEl>
                                      </p:cBhvr>
                                    </p:animEffect>
                                    <p:anim calcmode="lin" valueType="num">
                                      <p:cBhvr>
                                        <p:cTn id="34" dur="1000" fill="hold"/>
                                        <p:tgtEl>
                                          <p:spTgt spid="30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0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ctrTitle"/>
          </p:nvPr>
        </p:nvSpPr>
        <p:spPr>
          <a:xfrm>
            <a:off x="581801" y="264583"/>
            <a:ext cx="46383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III. TỔNG KẾT</a:t>
            </a:r>
            <a:endParaRPr dirty="0">
              <a:latin typeface="Times New Roman" panose="02020603050405020304" pitchFamily="18" charset="0"/>
              <a:cs typeface="Times New Roman" panose="02020603050405020304" pitchFamily="18" charset="0"/>
            </a:endParaRPr>
          </a:p>
        </p:txBody>
      </p:sp>
      <p:sp>
        <p:nvSpPr>
          <p:cNvPr id="328" name="Google Shape;328;p40"/>
          <p:cNvSpPr txBox="1">
            <a:spLocks noGrp="1"/>
          </p:cNvSpPr>
          <p:nvPr>
            <p:ph type="subTitle" idx="1"/>
          </p:nvPr>
        </p:nvSpPr>
        <p:spPr>
          <a:xfrm>
            <a:off x="756000" y="1158333"/>
            <a:ext cx="7632000" cy="3817703"/>
          </a:xfrm>
          <a:prstGeom prst="rect">
            <a:avLst/>
          </a:prstGeom>
          <a:solidFill>
            <a:srgbClr val="FFFF00"/>
          </a:solidFill>
        </p:spPr>
        <p:txBody>
          <a:bodyPr spcFirstLastPara="1" wrap="square" lIns="91425" tIns="91425" rIns="91425" bIns="91425" anchor="t" anchorCtr="0">
            <a:noAutofit/>
          </a:bodyPr>
          <a:lstStyle/>
          <a:p>
            <a:pPr lvl="0" algn="just"/>
            <a:r>
              <a:rPr lang="en-US" sz="2000" b="1" i="1" dirty="0">
                <a:latin typeface="Times New Roman" panose="02020603050405020304" pitchFamily="18" charset="0"/>
                <a:cs typeface="Times New Roman" panose="02020603050405020304" pitchFamily="18" charset="0"/>
              </a:rPr>
              <a:t>1. </a:t>
            </a:r>
            <a:r>
              <a:rPr lang="en-US" sz="2000" b="1" i="1" dirty="0" err="1">
                <a:latin typeface="Times New Roman" panose="02020603050405020304" pitchFamily="18" charset="0"/>
                <a:cs typeface="Times New Roman" panose="02020603050405020304" pitchFamily="18" charset="0"/>
              </a:rPr>
              <a:t>Nội</a:t>
            </a:r>
            <a:r>
              <a:rPr lang="en-US" sz="2000" b="1" i="1" dirty="0">
                <a:latin typeface="Times New Roman" panose="02020603050405020304" pitchFamily="18" charset="0"/>
                <a:cs typeface="Times New Roman" panose="02020603050405020304" pitchFamily="18" charset="0"/>
              </a:rPr>
              <a:t> dung: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truyện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a:t>
            </a:r>
          </a:p>
          <a:p>
            <a:pPr algn="just"/>
            <a:r>
              <a:rPr lang="en-US" sz="2000" b="1" i="1" dirty="0">
                <a:latin typeface="Times New Roman" panose="02020603050405020304" pitchFamily="18" charset="0"/>
                <a:cs typeface="Times New Roman" panose="02020603050405020304" pitchFamily="18" charset="0"/>
              </a:rPr>
              <a:t>2. </a:t>
            </a:r>
            <a:r>
              <a:rPr lang="en-US" sz="2000" b="1" i="1" dirty="0" err="1">
                <a:latin typeface="Times New Roman" panose="02020603050405020304" pitchFamily="18" charset="0"/>
                <a:cs typeface="Times New Roman" panose="02020603050405020304" pitchFamily="18" charset="0"/>
              </a:rPr>
              <a:t>Nghệ</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thuật</a:t>
            </a:r>
            <a:r>
              <a:rPr lang="en-US" sz="2000" b="1"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phiếm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cõi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barn(inVertical)">
                                      <p:cBhvr>
                                        <p:cTn id="7" dur="5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8">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28">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8">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8">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Title 2">
            <a:extLst>
              <a:ext uri="{FF2B5EF4-FFF2-40B4-BE49-F238E27FC236}">
                <a16:creationId xmlns:a16="http://schemas.microsoft.com/office/drawing/2014/main" id="{FB528EC7-BFEA-44E8-A30E-D1D291352741}"/>
              </a:ext>
            </a:extLst>
          </p:cNvPr>
          <p:cNvSpPr>
            <a:spLocks noGrp="1"/>
          </p:cNvSpPr>
          <p:nvPr>
            <p:ph type="title"/>
          </p:nvPr>
        </p:nvSpPr>
        <p:spPr>
          <a:xfrm>
            <a:off x="738099" y="384557"/>
            <a:ext cx="3226800" cy="857400"/>
          </a:xfrm>
        </p:spPr>
        <p:txBody>
          <a:bodyPr/>
          <a:lstStyle/>
          <a:p>
            <a:r>
              <a:rPr lang="en-US" dirty="0"/>
              <a:t>LUYỆN TẬP</a:t>
            </a:r>
          </a:p>
        </p:txBody>
      </p:sp>
      <p:sp>
        <p:nvSpPr>
          <p:cNvPr id="6" name="Arrow: Bent 5">
            <a:extLst>
              <a:ext uri="{FF2B5EF4-FFF2-40B4-BE49-F238E27FC236}">
                <a16:creationId xmlns:a16="http://schemas.microsoft.com/office/drawing/2014/main" id="{4E0AFA66-42E4-4861-BA0B-BD57FBCBB7B7}"/>
              </a:ext>
            </a:extLst>
          </p:cNvPr>
          <p:cNvSpPr/>
          <p:nvPr/>
        </p:nvSpPr>
        <p:spPr>
          <a:xfrm>
            <a:off x="1063257" y="681111"/>
            <a:ext cx="6124354" cy="32748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a:extLst>
              <a:ext uri="{FF2B5EF4-FFF2-40B4-BE49-F238E27FC236}">
                <a16:creationId xmlns:a16="http://schemas.microsoft.com/office/drawing/2014/main" id="{DE6828CA-F7C7-4AEA-96ED-12196E69E52A}"/>
              </a:ext>
            </a:extLst>
          </p:cNvPr>
          <p:cNvSpPr/>
          <p:nvPr/>
        </p:nvSpPr>
        <p:spPr>
          <a:xfrm>
            <a:off x="2131827" y="1104226"/>
            <a:ext cx="4880345" cy="923330"/>
          </a:xfrm>
          <a:prstGeom prst="rect">
            <a:avLst/>
          </a:prstGeom>
        </p:spPr>
        <p:txBody>
          <a:bodyPr wrap="square">
            <a:spAutoFit/>
          </a:bodyPr>
          <a:lstStyle/>
          <a:p>
            <a:r>
              <a:rPr lang="en-US" sz="1800" dirty="0" err="1">
                <a:solidFill>
                  <a:schemeClr val="bg1"/>
                </a:solidFill>
                <a:latin typeface="Times New Roman" panose="02020603050405020304" pitchFamily="18" charset="0"/>
                <a:ea typeface="Calibri" panose="020F0502020204030204" pitchFamily="34" charset="0"/>
              </a:rPr>
              <a:t>Viết</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đoạn</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văn</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khoảng</a:t>
            </a:r>
            <a:r>
              <a:rPr lang="en-US" sz="1800" dirty="0">
                <a:solidFill>
                  <a:schemeClr val="bg1"/>
                </a:solidFill>
                <a:latin typeface="Times New Roman" panose="02020603050405020304" pitchFamily="18" charset="0"/>
                <a:ea typeface="Calibri" panose="020F0502020204030204" pitchFamily="34" charset="0"/>
              </a:rPr>
              <a:t> 150 </a:t>
            </a:r>
            <a:r>
              <a:rPr lang="en-US" sz="1800" dirty="0" err="1">
                <a:solidFill>
                  <a:schemeClr val="bg1"/>
                </a:solidFill>
                <a:latin typeface="Times New Roman" panose="02020603050405020304" pitchFamily="18" charset="0"/>
                <a:ea typeface="Calibri" panose="020F0502020204030204" pitchFamily="34" charset="0"/>
              </a:rPr>
              <a:t>chữ</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phân</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tích</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một</a:t>
            </a:r>
            <a:r>
              <a:rPr lang="en-US" sz="1800" dirty="0">
                <a:solidFill>
                  <a:schemeClr val="bg1"/>
                </a:solidFill>
                <a:latin typeface="Times New Roman" panose="02020603050405020304" pitchFamily="18" charset="0"/>
                <a:ea typeface="Calibri" panose="020F0502020204030204" pitchFamily="34" charset="0"/>
              </a:rPr>
              <a:t> chi </a:t>
            </a:r>
            <a:r>
              <a:rPr lang="en-US" sz="1800" dirty="0" err="1">
                <a:solidFill>
                  <a:schemeClr val="bg1"/>
                </a:solidFill>
                <a:latin typeface="Times New Roman" panose="02020603050405020304" pitchFamily="18" charset="0"/>
                <a:ea typeface="Calibri" panose="020F0502020204030204" pitchFamily="34" charset="0"/>
              </a:rPr>
              <a:t>tiết</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kì</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ảo</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trong</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một</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truyện</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thần</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thoại</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đã</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học</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hoặc</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tự</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đọc</a:t>
            </a:r>
            <a:r>
              <a:rPr lang="en-US" sz="1800" dirty="0">
                <a:solidFill>
                  <a:schemeClr val="bg1"/>
                </a:solidFill>
                <a:latin typeface="Times New Roman" panose="02020603050405020304" pitchFamily="18" charset="0"/>
                <a:ea typeface="Calibri" panose="020F0502020204030204" pitchFamily="34" charset="0"/>
              </a:rPr>
              <a:t> </a:t>
            </a:r>
            <a:r>
              <a:rPr lang="en-US" sz="1800" dirty="0" err="1">
                <a:solidFill>
                  <a:schemeClr val="bg1"/>
                </a:solidFill>
                <a:latin typeface="Times New Roman" panose="02020603050405020304" pitchFamily="18" charset="0"/>
                <a:ea typeface="Calibri" panose="020F0502020204030204" pitchFamily="34" charset="0"/>
              </a:rPr>
              <a:t>thêm</a:t>
            </a:r>
            <a:r>
              <a:rPr lang="en-US" sz="1800" dirty="0">
                <a:solidFill>
                  <a:schemeClr val="bg1"/>
                </a:solidFill>
                <a:latin typeface="Times New Roman" panose="02020603050405020304" pitchFamily="18" charset="0"/>
                <a:ea typeface="Calibri" panose="020F0502020204030204" pitchFamily="34" charset="0"/>
              </a:rPr>
              <a:t>.</a:t>
            </a:r>
            <a:endParaRPr lang="en-US" sz="1800" dirty="0">
              <a:solidFill>
                <a:schemeClr val="bg1"/>
              </a:solidFill>
            </a:endParaRPr>
          </a:p>
        </p:txBody>
      </p:sp>
      <p:pic>
        <p:nvPicPr>
          <p:cNvPr id="9" name="Picture 8">
            <a:extLst>
              <a:ext uri="{FF2B5EF4-FFF2-40B4-BE49-F238E27FC236}">
                <a16:creationId xmlns:a16="http://schemas.microsoft.com/office/drawing/2014/main" id="{AD2BEA05-FCD9-417F-A034-00F5CF161417}"/>
              </a:ext>
            </a:extLst>
          </p:cNvPr>
          <p:cNvPicPr>
            <a:picLocks noChangeAspect="1"/>
          </p:cNvPicPr>
          <p:nvPr/>
        </p:nvPicPr>
        <p:blipFill>
          <a:blip r:embed="rId3"/>
          <a:stretch>
            <a:fillRect/>
          </a:stretch>
        </p:blipFill>
        <p:spPr>
          <a:xfrm>
            <a:off x="2204040" y="2318525"/>
            <a:ext cx="6124354" cy="2824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 name="Title 2">
            <a:extLst>
              <a:ext uri="{FF2B5EF4-FFF2-40B4-BE49-F238E27FC236}">
                <a16:creationId xmlns:a16="http://schemas.microsoft.com/office/drawing/2014/main" id="{9A4205BC-61C4-4B3E-991B-320434BEFF79}"/>
              </a:ext>
            </a:extLst>
          </p:cNvPr>
          <p:cNvSpPr>
            <a:spLocks noGrp="1"/>
          </p:cNvSpPr>
          <p:nvPr>
            <p:ph type="title"/>
          </p:nvPr>
        </p:nvSpPr>
        <p:spPr>
          <a:xfrm>
            <a:off x="3779947" y="581368"/>
            <a:ext cx="3226800" cy="857400"/>
          </a:xfrm>
        </p:spPr>
        <p:txBody>
          <a:bodyPr/>
          <a:lstStyle/>
          <a:p>
            <a:r>
              <a:rPr lang="en-US" dirty="0"/>
              <a:t>VẬN DỤNG</a:t>
            </a:r>
          </a:p>
        </p:txBody>
      </p:sp>
      <p:sp>
        <p:nvSpPr>
          <p:cNvPr id="4" name="Rectangle 3">
            <a:extLst>
              <a:ext uri="{FF2B5EF4-FFF2-40B4-BE49-F238E27FC236}">
                <a16:creationId xmlns:a16="http://schemas.microsoft.com/office/drawing/2014/main" id="{3C43849F-434F-4B91-B439-CA1574217056}"/>
              </a:ext>
            </a:extLst>
          </p:cNvPr>
          <p:cNvSpPr/>
          <p:nvPr/>
        </p:nvSpPr>
        <p:spPr>
          <a:xfrm>
            <a:off x="409240" y="1162681"/>
            <a:ext cx="3225486" cy="3992760"/>
          </a:xfrm>
          <a:prstGeom prst="rect">
            <a:avLst/>
          </a:prstGeom>
        </p:spPr>
        <p:txBody>
          <a:bodyPr wrap="square">
            <a:spAutoFit/>
          </a:bodyPr>
          <a:lstStyle/>
          <a:p>
            <a:pPr algn="just">
              <a:lnSpc>
                <a:spcPct val="150000"/>
              </a:lnSpc>
              <a:spcAft>
                <a:spcPts val="800"/>
              </a:spcAft>
            </a:pP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Sau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chết</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6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podcast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Ngưng</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tổn</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Podcast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tối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10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tiện</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19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DA58001-DAC8-41F4-8255-4B51B5E7FD43}"/>
              </a:ext>
            </a:extLst>
          </p:cNvPr>
          <p:cNvPicPr>
            <a:picLocks noChangeAspect="1"/>
          </p:cNvPicPr>
          <p:nvPr/>
        </p:nvPicPr>
        <p:blipFill>
          <a:blip r:embed="rId3"/>
          <a:stretch>
            <a:fillRect/>
          </a:stretch>
        </p:blipFill>
        <p:spPr>
          <a:xfrm>
            <a:off x="3809256" y="2874882"/>
            <a:ext cx="5334744" cy="2781688"/>
          </a:xfrm>
          <a:prstGeom prst="rect">
            <a:avLst/>
          </a:prstGeom>
        </p:spPr>
      </p:pic>
      <p:grpSp>
        <p:nvGrpSpPr>
          <p:cNvPr id="35" name="Google Shape;635;p50">
            <a:extLst>
              <a:ext uri="{FF2B5EF4-FFF2-40B4-BE49-F238E27FC236}">
                <a16:creationId xmlns:a16="http://schemas.microsoft.com/office/drawing/2014/main" id="{D7F1DC58-762A-4F08-9165-E8AE24257531}"/>
              </a:ext>
            </a:extLst>
          </p:cNvPr>
          <p:cNvGrpSpPr/>
          <p:nvPr/>
        </p:nvGrpSpPr>
        <p:grpSpPr>
          <a:xfrm>
            <a:off x="6409123" y="1079526"/>
            <a:ext cx="372594" cy="310144"/>
            <a:chOff x="1247825" y="322750"/>
            <a:chExt cx="443300" cy="369000"/>
          </a:xfrm>
        </p:grpSpPr>
        <p:sp>
          <p:nvSpPr>
            <p:cNvPr id="36" name="Google Shape;636;p50">
              <a:extLst>
                <a:ext uri="{FF2B5EF4-FFF2-40B4-BE49-F238E27FC236}">
                  <a16:creationId xmlns:a16="http://schemas.microsoft.com/office/drawing/2014/main" id="{ADE94062-0C38-4FFD-954D-F2FF5BC7A5DF}"/>
                </a:ext>
              </a:extLst>
            </p:cNvPr>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37;p50">
              <a:extLst>
                <a:ext uri="{FF2B5EF4-FFF2-40B4-BE49-F238E27FC236}">
                  <a16:creationId xmlns:a16="http://schemas.microsoft.com/office/drawing/2014/main" id="{39E01094-9FB6-400E-8CE7-4F88A831D491}"/>
                </a:ext>
              </a:extLst>
            </p:cNvPr>
            <p:cNvSpPr/>
            <p:nvPr/>
          </p:nvSpPr>
          <p:spPr>
            <a:xfrm>
              <a:off x="1398225" y="386675"/>
              <a:ext cx="142500" cy="25"/>
            </a:xfrm>
            <a:custGeom>
              <a:avLst/>
              <a:gdLst/>
              <a:ahLst/>
              <a:cxnLst/>
              <a:rect l="l" t="t" r="r" b="b"/>
              <a:pathLst>
                <a:path w="5700" h="1" fill="none" extrusionOk="0">
                  <a:moveTo>
                    <a:pt x="5700" y="1"/>
                  </a:moveTo>
                  <a:lnTo>
                    <a:pt x="1"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8;p50">
              <a:extLst>
                <a:ext uri="{FF2B5EF4-FFF2-40B4-BE49-F238E27FC236}">
                  <a16:creationId xmlns:a16="http://schemas.microsoft.com/office/drawing/2014/main" id="{AD24ED58-C2C2-4C82-A592-68A675A6E047}"/>
                </a:ext>
              </a:extLst>
            </p:cNvPr>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39;p50">
              <a:extLst>
                <a:ext uri="{FF2B5EF4-FFF2-40B4-BE49-F238E27FC236}">
                  <a16:creationId xmlns:a16="http://schemas.microsoft.com/office/drawing/2014/main" id="{E47F6AFE-DEEB-4875-8D56-0594697B5AAF}"/>
                </a:ext>
              </a:extLst>
            </p:cNvPr>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40;p50">
              <a:extLst>
                <a:ext uri="{FF2B5EF4-FFF2-40B4-BE49-F238E27FC236}">
                  <a16:creationId xmlns:a16="http://schemas.microsoft.com/office/drawing/2014/main" id="{89C5E425-ED5D-4286-B2BF-C663A5F704D5}"/>
                </a:ext>
              </a:extLst>
            </p:cNvPr>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641;p50">
            <a:extLst>
              <a:ext uri="{FF2B5EF4-FFF2-40B4-BE49-F238E27FC236}">
                <a16:creationId xmlns:a16="http://schemas.microsoft.com/office/drawing/2014/main" id="{33B5A271-221E-4295-83BF-302D43D76687}"/>
              </a:ext>
            </a:extLst>
          </p:cNvPr>
          <p:cNvGrpSpPr/>
          <p:nvPr/>
        </p:nvGrpSpPr>
        <p:grpSpPr>
          <a:xfrm>
            <a:off x="6982302" y="1077992"/>
            <a:ext cx="356204" cy="313212"/>
            <a:chOff x="1929775" y="320925"/>
            <a:chExt cx="423800" cy="372650"/>
          </a:xfrm>
        </p:grpSpPr>
        <p:sp>
          <p:nvSpPr>
            <p:cNvPr id="42" name="Google Shape;642;p50">
              <a:extLst>
                <a:ext uri="{FF2B5EF4-FFF2-40B4-BE49-F238E27FC236}">
                  <a16:creationId xmlns:a16="http://schemas.microsoft.com/office/drawing/2014/main" id="{2F4ADCD5-13E5-4DBA-A80C-697654A0541E}"/>
                </a:ext>
              </a:extLst>
            </p:cNvPr>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43;p50">
              <a:extLst>
                <a:ext uri="{FF2B5EF4-FFF2-40B4-BE49-F238E27FC236}">
                  <a16:creationId xmlns:a16="http://schemas.microsoft.com/office/drawing/2014/main" id="{50A78373-4664-44F3-8F25-234887DC69B5}"/>
                </a:ext>
              </a:extLst>
            </p:cNvPr>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4;p50">
              <a:extLst>
                <a:ext uri="{FF2B5EF4-FFF2-40B4-BE49-F238E27FC236}">
                  <a16:creationId xmlns:a16="http://schemas.microsoft.com/office/drawing/2014/main" id="{76EDC138-A580-4F11-AF3A-66B0126CFD8E}"/>
                </a:ext>
              </a:extLst>
            </p:cNvPr>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5;p50">
              <a:extLst>
                <a:ext uri="{FF2B5EF4-FFF2-40B4-BE49-F238E27FC236}">
                  <a16:creationId xmlns:a16="http://schemas.microsoft.com/office/drawing/2014/main" id="{B52A0F9E-80D0-4F27-8189-B8F58F4196A3}"/>
                </a:ext>
              </a:extLst>
            </p:cNvPr>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6;p50">
              <a:extLst>
                <a:ext uri="{FF2B5EF4-FFF2-40B4-BE49-F238E27FC236}">
                  <a16:creationId xmlns:a16="http://schemas.microsoft.com/office/drawing/2014/main" id="{BD847C16-5DF8-4F4F-A475-5E449393C4ED}"/>
                </a:ext>
              </a:extLst>
            </p:cNvPr>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647;p50">
            <a:extLst>
              <a:ext uri="{FF2B5EF4-FFF2-40B4-BE49-F238E27FC236}">
                <a16:creationId xmlns:a16="http://schemas.microsoft.com/office/drawing/2014/main" id="{85A67615-AC73-4435-A059-2EEAF5CE8571}"/>
              </a:ext>
            </a:extLst>
          </p:cNvPr>
          <p:cNvSpPr/>
          <p:nvPr/>
        </p:nvSpPr>
        <p:spPr>
          <a:xfrm>
            <a:off x="7579604" y="1066739"/>
            <a:ext cx="291717" cy="335738"/>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8;p50">
            <a:extLst>
              <a:ext uri="{FF2B5EF4-FFF2-40B4-BE49-F238E27FC236}">
                <a16:creationId xmlns:a16="http://schemas.microsoft.com/office/drawing/2014/main" id="{4673AFA8-3211-45B6-A0FD-E462442F0299}"/>
              </a:ext>
            </a:extLst>
          </p:cNvPr>
          <p:cNvSpPr/>
          <p:nvPr/>
        </p:nvSpPr>
        <p:spPr>
          <a:xfrm>
            <a:off x="8164572" y="1067769"/>
            <a:ext cx="251793" cy="33367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655;p50">
            <a:extLst>
              <a:ext uri="{FF2B5EF4-FFF2-40B4-BE49-F238E27FC236}">
                <a16:creationId xmlns:a16="http://schemas.microsoft.com/office/drawing/2014/main" id="{AFE57C12-7A24-404E-993A-2D5838286D04}"/>
              </a:ext>
            </a:extLst>
          </p:cNvPr>
          <p:cNvGrpSpPr/>
          <p:nvPr/>
        </p:nvGrpSpPr>
        <p:grpSpPr>
          <a:xfrm>
            <a:off x="5861558" y="1589226"/>
            <a:ext cx="342882" cy="418128"/>
            <a:chOff x="596350" y="929175"/>
            <a:chExt cx="407950" cy="497475"/>
          </a:xfrm>
        </p:grpSpPr>
        <p:sp>
          <p:nvSpPr>
            <p:cNvPr id="50" name="Google Shape;656;p50">
              <a:extLst>
                <a:ext uri="{FF2B5EF4-FFF2-40B4-BE49-F238E27FC236}">
                  <a16:creationId xmlns:a16="http://schemas.microsoft.com/office/drawing/2014/main" id="{CFAEAC1A-A7C2-4D58-974F-8C8A6F6373ED}"/>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57;p50">
              <a:extLst>
                <a:ext uri="{FF2B5EF4-FFF2-40B4-BE49-F238E27FC236}">
                  <a16:creationId xmlns:a16="http://schemas.microsoft.com/office/drawing/2014/main" id="{576DAC4F-62ED-4FE2-951D-DB14D01C918E}"/>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8;p50">
              <a:extLst>
                <a:ext uri="{FF2B5EF4-FFF2-40B4-BE49-F238E27FC236}">
                  <a16:creationId xmlns:a16="http://schemas.microsoft.com/office/drawing/2014/main" id="{070D0856-F1A1-4334-A562-F4EB68C2DF25}"/>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9;p50">
              <a:extLst>
                <a:ext uri="{FF2B5EF4-FFF2-40B4-BE49-F238E27FC236}">
                  <a16:creationId xmlns:a16="http://schemas.microsoft.com/office/drawing/2014/main" id="{B645B1C9-60CA-445D-BE0F-D773B16FE222}"/>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0;p50">
              <a:extLst>
                <a:ext uri="{FF2B5EF4-FFF2-40B4-BE49-F238E27FC236}">
                  <a16:creationId xmlns:a16="http://schemas.microsoft.com/office/drawing/2014/main" id="{10AE817C-C100-4943-9A88-D8FE65B36E0D}"/>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1;p50">
              <a:extLst>
                <a:ext uri="{FF2B5EF4-FFF2-40B4-BE49-F238E27FC236}">
                  <a16:creationId xmlns:a16="http://schemas.microsoft.com/office/drawing/2014/main" id="{BDD3B0DF-9893-484F-B2FA-C3489EA0D850}"/>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2;p50">
              <a:extLst>
                <a:ext uri="{FF2B5EF4-FFF2-40B4-BE49-F238E27FC236}">
                  <a16:creationId xmlns:a16="http://schemas.microsoft.com/office/drawing/2014/main" id="{E83DED7B-17DA-4A68-8F83-3D595D8A7108}"/>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663;p50">
            <a:extLst>
              <a:ext uri="{FF2B5EF4-FFF2-40B4-BE49-F238E27FC236}">
                <a16:creationId xmlns:a16="http://schemas.microsoft.com/office/drawing/2014/main" id="{A31E9F8A-5BD3-40D5-A458-3B5D29050F4B}"/>
              </a:ext>
            </a:extLst>
          </p:cNvPr>
          <p:cNvGrpSpPr/>
          <p:nvPr/>
        </p:nvGrpSpPr>
        <p:grpSpPr>
          <a:xfrm>
            <a:off x="6985874" y="1650141"/>
            <a:ext cx="349060" cy="298882"/>
            <a:chOff x="1934025" y="1001650"/>
            <a:chExt cx="415300" cy="355600"/>
          </a:xfrm>
        </p:grpSpPr>
        <p:sp>
          <p:nvSpPr>
            <p:cNvPr id="58" name="Google Shape;664;p50">
              <a:extLst>
                <a:ext uri="{FF2B5EF4-FFF2-40B4-BE49-F238E27FC236}">
                  <a16:creationId xmlns:a16="http://schemas.microsoft.com/office/drawing/2014/main" id="{994211DF-B252-4EAB-B5E0-DED643E8B159}"/>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65;p50">
              <a:extLst>
                <a:ext uri="{FF2B5EF4-FFF2-40B4-BE49-F238E27FC236}">
                  <a16:creationId xmlns:a16="http://schemas.microsoft.com/office/drawing/2014/main" id="{F109A1A2-01F7-49C0-82E7-768985DBF000}"/>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66;p50">
              <a:extLst>
                <a:ext uri="{FF2B5EF4-FFF2-40B4-BE49-F238E27FC236}">
                  <a16:creationId xmlns:a16="http://schemas.microsoft.com/office/drawing/2014/main" id="{37629667-6EDA-406D-B119-BA5DEDD92F5C}"/>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67;p50">
              <a:extLst>
                <a:ext uri="{FF2B5EF4-FFF2-40B4-BE49-F238E27FC236}">
                  <a16:creationId xmlns:a16="http://schemas.microsoft.com/office/drawing/2014/main" id="{4C773B6A-1FB2-454F-9C57-4ECBA8068A76}"/>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68;p50">
            <a:extLst>
              <a:ext uri="{FF2B5EF4-FFF2-40B4-BE49-F238E27FC236}">
                <a16:creationId xmlns:a16="http://schemas.microsoft.com/office/drawing/2014/main" id="{EAA3712B-7F3D-4584-9CD4-9B6EE5B1EBF9}"/>
              </a:ext>
            </a:extLst>
          </p:cNvPr>
          <p:cNvSpPr/>
          <p:nvPr/>
        </p:nvSpPr>
        <p:spPr>
          <a:xfrm>
            <a:off x="7549933" y="1625083"/>
            <a:ext cx="351077" cy="349039"/>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69;p50">
            <a:extLst>
              <a:ext uri="{FF2B5EF4-FFF2-40B4-BE49-F238E27FC236}">
                <a16:creationId xmlns:a16="http://schemas.microsoft.com/office/drawing/2014/main" id="{FF0FB068-7052-4673-8736-F2BBF74634B3}"/>
              </a:ext>
            </a:extLst>
          </p:cNvPr>
          <p:cNvSpPr/>
          <p:nvPr/>
        </p:nvSpPr>
        <p:spPr>
          <a:xfrm>
            <a:off x="8115443" y="1642482"/>
            <a:ext cx="350068" cy="31424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78;p50">
            <a:extLst>
              <a:ext uri="{FF2B5EF4-FFF2-40B4-BE49-F238E27FC236}">
                <a16:creationId xmlns:a16="http://schemas.microsoft.com/office/drawing/2014/main" id="{79974F1B-AAB1-4CDF-90D4-FC8DB7D4BB27}"/>
              </a:ext>
            </a:extLst>
          </p:cNvPr>
          <p:cNvGrpSpPr/>
          <p:nvPr/>
        </p:nvGrpSpPr>
        <p:grpSpPr>
          <a:xfrm>
            <a:off x="5834935" y="2237630"/>
            <a:ext cx="391001" cy="264085"/>
            <a:chOff x="564675" y="1700625"/>
            <a:chExt cx="465200" cy="314200"/>
          </a:xfrm>
        </p:grpSpPr>
        <p:sp>
          <p:nvSpPr>
            <p:cNvPr id="65" name="Google Shape;679;p50">
              <a:extLst>
                <a:ext uri="{FF2B5EF4-FFF2-40B4-BE49-F238E27FC236}">
                  <a16:creationId xmlns:a16="http://schemas.microsoft.com/office/drawing/2014/main" id="{31DBE8F2-8069-4841-85A3-96925869DCAE}"/>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0;p50">
              <a:extLst>
                <a:ext uri="{FF2B5EF4-FFF2-40B4-BE49-F238E27FC236}">
                  <a16:creationId xmlns:a16="http://schemas.microsoft.com/office/drawing/2014/main" id="{2D63F4FC-663F-4036-91D9-9E7DF46EC5D8}"/>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1;p50">
              <a:extLst>
                <a:ext uri="{FF2B5EF4-FFF2-40B4-BE49-F238E27FC236}">
                  <a16:creationId xmlns:a16="http://schemas.microsoft.com/office/drawing/2014/main" id="{B128D64F-A7DE-4FCC-8DDC-6683F430A717}"/>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90;p50">
            <a:extLst>
              <a:ext uri="{FF2B5EF4-FFF2-40B4-BE49-F238E27FC236}">
                <a16:creationId xmlns:a16="http://schemas.microsoft.com/office/drawing/2014/main" id="{4EC1ABEE-09E7-48D2-AD66-CDA98947DAFE}"/>
              </a:ext>
            </a:extLst>
          </p:cNvPr>
          <p:cNvGrpSpPr/>
          <p:nvPr/>
        </p:nvGrpSpPr>
        <p:grpSpPr>
          <a:xfrm>
            <a:off x="6977174" y="2181337"/>
            <a:ext cx="366458" cy="366437"/>
            <a:chOff x="1923675" y="1633650"/>
            <a:chExt cx="436000" cy="435975"/>
          </a:xfrm>
        </p:grpSpPr>
        <p:sp>
          <p:nvSpPr>
            <p:cNvPr id="69" name="Google Shape;691;p50">
              <a:extLst>
                <a:ext uri="{FF2B5EF4-FFF2-40B4-BE49-F238E27FC236}">
                  <a16:creationId xmlns:a16="http://schemas.microsoft.com/office/drawing/2014/main" id="{19E591C9-1FD0-4249-A679-7DB9916BB539}"/>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92;p50">
              <a:extLst>
                <a:ext uri="{FF2B5EF4-FFF2-40B4-BE49-F238E27FC236}">
                  <a16:creationId xmlns:a16="http://schemas.microsoft.com/office/drawing/2014/main" id="{5B6D17C8-EDE8-4EC5-935D-B0D86AC7DF7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93;p50">
              <a:extLst>
                <a:ext uri="{FF2B5EF4-FFF2-40B4-BE49-F238E27FC236}">
                  <a16:creationId xmlns:a16="http://schemas.microsoft.com/office/drawing/2014/main" id="{7961CF93-6C7D-4CB5-963F-F220974CAA7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4;p50">
              <a:extLst>
                <a:ext uri="{FF2B5EF4-FFF2-40B4-BE49-F238E27FC236}">
                  <a16:creationId xmlns:a16="http://schemas.microsoft.com/office/drawing/2014/main" id="{5CB45325-0757-47C4-8893-CF2D766E4E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5;p50">
              <a:extLst>
                <a:ext uri="{FF2B5EF4-FFF2-40B4-BE49-F238E27FC236}">
                  <a16:creationId xmlns:a16="http://schemas.microsoft.com/office/drawing/2014/main" id="{32E71133-5332-4DF5-A2B0-7EB3D7B1AB4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6;p50">
              <a:extLst>
                <a:ext uri="{FF2B5EF4-FFF2-40B4-BE49-F238E27FC236}">
                  <a16:creationId xmlns:a16="http://schemas.microsoft.com/office/drawing/2014/main" id="{B5112CE2-4A64-45B6-B701-604554DFB5D3}"/>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697;p50">
            <a:extLst>
              <a:ext uri="{FF2B5EF4-FFF2-40B4-BE49-F238E27FC236}">
                <a16:creationId xmlns:a16="http://schemas.microsoft.com/office/drawing/2014/main" id="{72E678D1-FDDF-46B2-B9C8-805FEFD884C6}"/>
              </a:ext>
            </a:extLst>
          </p:cNvPr>
          <p:cNvGrpSpPr/>
          <p:nvPr/>
        </p:nvGrpSpPr>
        <p:grpSpPr>
          <a:xfrm>
            <a:off x="7540625" y="2179803"/>
            <a:ext cx="369505" cy="369505"/>
            <a:chOff x="2594050" y="1631825"/>
            <a:chExt cx="439625" cy="439625"/>
          </a:xfrm>
        </p:grpSpPr>
        <p:sp>
          <p:nvSpPr>
            <p:cNvPr id="76" name="Google Shape;698;p50">
              <a:extLst>
                <a:ext uri="{FF2B5EF4-FFF2-40B4-BE49-F238E27FC236}">
                  <a16:creationId xmlns:a16="http://schemas.microsoft.com/office/drawing/2014/main" id="{30B11E54-53CD-42DC-B5D2-BFD6C4C8BBED}"/>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9;p50">
              <a:extLst>
                <a:ext uri="{FF2B5EF4-FFF2-40B4-BE49-F238E27FC236}">
                  <a16:creationId xmlns:a16="http://schemas.microsoft.com/office/drawing/2014/main" id="{BF211700-0451-4E0D-B40E-9782673DDC1F}"/>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00;p50">
              <a:extLst>
                <a:ext uri="{FF2B5EF4-FFF2-40B4-BE49-F238E27FC236}">
                  <a16:creationId xmlns:a16="http://schemas.microsoft.com/office/drawing/2014/main" id="{58BE873C-AC60-4D68-BD68-20380888634B}"/>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01;p50">
              <a:extLst>
                <a:ext uri="{FF2B5EF4-FFF2-40B4-BE49-F238E27FC236}">
                  <a16:creationId xmlns:a16="http://schemas.microsoft.com/office/drawing/2014/main" id="{B5B0E443-F534-4771-BE20-02AF89B573E6}"/>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702;p50">
            <a:extLst>
              <a:ext uri="{FF2B5EF4-FFF2-40B4-BE49-F238E27FC236}">
                <a16:creationId xmlns:a16="http://schemas.microsoft.com/office/drawing/2014/main" id="{616F40B3-994C-4EFC-BC48-021BE3BADA07}"/>
              </a:ext>
            </a:extLst>
          </p:cNvPr>
          <p:cNvSpPr/>
          <p:nvPr/>
        </p:nvSpPr>
        <p:spPr>
          <a:xfrm>
            <a:off x="8122083" y="219622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703;p50">
            <a:extLst>
              <a:ext uri="{FF2B5EF4-FFF2-40B4-BE49-F238E27FC236}">
                <a16:creationId xmlns:a16="http://schemas.microsoft.com/office/drawing/2014/main" id="{5429C70C-EAF4-43A3-A0B7-1DDF0AA176A4}"/>
              </a:ext>
            </a:extLst>
          </p:cNvPr>
          <p:cNvGrpSpPr/>
          <p:nvPr/>
        </p:nvGrpSpPr>
        <p:grpSpPr>
          <a:xfrm>
            <a:off x="8705390" y="2152172"/>
            <a:ext cx="299911" cy="424768"/>
            <a:chOff x="3979850" y="1598950"/>
            <a:chExt cx="356825" cy="505375"/>
          </a:xfrm>
        </p:grpSpPr>
        <p:sp>
          <p:nvSpPr>
            <p:cNvPr id="82" name="Google Shape;704;p50">
              <a:extLst>
                <a:ext uri="{FF2B5EF4-FFF2-40B4-BE49-F238E27FC236}">
                  <a16:creationId xmlns:a16="http://schemas.microsoft.com/office/drawing/2014/main" id="{627B3AC9-C1F7-41FE-8E56-D979D4D6F769}"/>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05;p50">
              <a:extLst>
                <a:ext uri="{FF2B5EF4-FFF2-40B4-BE49-F238E27FC236}">
                  <a16:creationId xmlns:a16="http://schemas.microsoft.com/office/drawing/2014/main" id="{1AA6C030-5FBF-41AC-BE1F-ADE206D1A32E}"/>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907;p50">
            <a:extLst>
              <a:ext uri="{FF2B5EF4-FFF2-40B4-BE49-F238E27FC236}">
                <a16:creationId xmlns:a16="http://schemas.microsoft.com/office/drawing/2014/main" id="{91515F2F-A6BB-444C-9E37-0FAF18F8E13F}"/>
              </a:ext>
            </a:extLst>
          </p:cNvPr>
          <p:cNvGrpSpPr/>
          <p:nvPr/>
        </p:nvGrpSpPr>
        <p:grpSpPr>
          <a:xfrm>
            <a:off x="8661389" y="1061602"/>
            <a:ext cx="387933" cy="345971"/>
            <a:chOff x="3927500" y="301425"/>
            <a:chExt cx="461550" cy="411625"/>
          </a:xfrm>
        </p:grpSpPr>
        <p:sp>
          <p:nvSpPr>
            <p:cNvPr id="85" name="Google Shape;908;p50">
              <a:extLst>
                <a:ext uri="{FF2B5EF4-FFF2-40B4-BE49-F238E27FC236}">
                  <a16:creationId xmlns:a16="http://schemas.microsoft.com/office/drawing/2014/main" id="{B4B37305-B40D-47C8-A901-66F6128527F6}"/>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09;p50">
              <a:extLst>
                <a:ext uri="{FF2B5EF4-FFF2-40B4-BE49-F238E27FC236}">
                  <a16:creationId xmlns:a16="http://schemas.microsoft.com/office/drawing/2014/main" id="{30D990C4-A785-4FFF-B034-CA12321F70DF}"/>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10;p50">
              <a:extLst>
                <a:ext uri="{FF2B5EF4-FFF2-40B4-BE49-F238E27FC236}">
                  <a16:creationId xmlns:a16="http://schemas.microsoft.com/office/drawing/2014/main" id="{CB7DA9EB-5B5D-47E2-A1BE-86F07F1360FB}"/>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11;p50">
              <a:extLst>
                <a:ext uri="{FF2B5EF4-FFF2-40B4-BE49-F238E27FC236}">
                  <a16:creationId xmlns:a16="http://schemas.microsoft.com/office/drawing/2014/main" id="{BE606137-4F3B-4A54-9753-B9AE19365AB8}"/>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12;p50">
              <a:extLst>
                <a:ext uri="{FF2B5EF4-FFF2-40B4-BE49-F238E27FC236}">
                  <a16:creationId xmlns:a16="http://schemas.microsoft.com/office/drawing/2014/main" id="{E990851B-9D88-428C-9634-215915892135}"/>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13;p50">
              <a:extLst>
                <a:ext uri="{FF2B5EF4-FFF2-40B4-BE49-F238E27FC236}">
                  <a16:creationId xmlns:a16="http://schemas.microsoft.com/office/drawing/2014/main" id="{012A79A3-41D5-4C6B-811D-92DFBEF71856}"/>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4;p50">
              <a:extLst>
                <a:ext uri="{FF2B5EF4-FFF2-40B4-BE49-F238E27FC236}">
                  <a16:creationId xmlns:a16="http://schemas.microsoft.com/office/drawing/2014/main" id="{209554E5-D457-4C9A-ACCC-FF3E5F393F4F}"/>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15;p50">
              <a:extLst>
                <a:ext uri="{FF2B5EF4-FFF2-40B4-BE49-F238E27FC236}">
                  <a16:creationId xmlns:a16="http://schemas.microsoft.com/office/drawing/2014/main" id="{4ABF0C65-CAD4-44B1-9117-47978154BFF8}"/>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16;p50">
              <a:extLst>
                <a:ext uri="{FF2B5EF4-FFF2-40B4-BE49-F238E27FC236}">
                  <a16:creationId xmlns:a16="http://schemas.microsoft.com/office/drawing/2014/main" id="{9264FDF4-FF10-4B71-BEF4-818870DB2BD4}"/>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17;p50">
              <a:extLst>
                <a:ext uri="{FF2B5EF4-FFF2-40B4-BE49-F238E27FC236}">
                  <a16:creationId xmlns:a16="http://schemas.microsoft.com/office/drawing/2014/main" id="{600B9D83-B00E-4713-9A01-FC79315FDE19}"/>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18;p50">
              <a:extLst>
                <a:ext uri="{FF2B5EF4-FFF2-40B4-BE49-F238E27FC236}">
                  <a16:creationId xmlns:a16="http://schemas.microsoft.com/office/drawing/2014/main" id="{96DDCB73-5669-4DB6-AB4B-7DF21EEA0C6B}"/>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19;p50">
              <a:extLst>
                <a:ext uri="{FF2B5EF4-FFF2-40B4-BE49-F238E27FC236}">
                  <a16:creationId xmlns:a16="http://schemas.microsoft.com/office/drawing/2014/main" id="{E90B1FEC-53C8-4276-ACD7-93625291A3AA}"/>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20;p50">
              <a:extLst>
                <a:ext uri="{FF2B5EF4-FFF2-40B4-BE49-F238E27FC236}">
                  <a16:creationId xmlns:a16="http://schemas.microsoft.com/office/drawing/2014/main" id="{B124B1EF-CB5B-41E4-97C9-E5522D1BFEFD}"/>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21;p50">
              <a:extLst>
                <a:ext uri="{FF2B5EF4-FFF2-40B4-BE49-F238E27FC236}">
                  <a16:creationId xmlns:a16="http://schemas.microsoft.com/office/drawing/2014/main" id="{7D1DCACB-4107-4F2E-AB1A-A161A41FE831}"/>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22;p50">
              <a:extLst>
                <a:ext uri="{FF2B5EF4-FFF2-40B4-BE49-F238E27FC236}">
                  <a16:creationId xmlns:a16="http://schemas.microsoft.com/office/drawing/2014/main" id="{B47974BD-6D9C-481F-B10C-EA3CC1E162BA}"/>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23;p50">
              <a:extLst>
                <a:ext uri="{FF2B5EF4-FFF2-40B4-BE49-F238E27FC236}">
                  <a16:creationId xmlns:a16="http://schemas.microsoft.com/office/drawing/2014/main" id="{EAFF52AE-DCFA-4309-AB9B-62FE8C586A8D}"/>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24;p50">
              <a:extLst>
                <a:ext uri="{FF2B5EF4-FFF2-40B4-BE49-F238E27FC236}">
                  <a16:creationId xmlns:a16="http://schemas.microsoft.com/office/drawing/2014/main" id="{343E0710-CF35-4AED-BE0B-B5F6C24A511B}"/>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25;p50">
              <a:extLst>
                <a:ext uri="{FF2B5EF4-FFF2-40B4-BE49-F238E27FC236}">
                  <a16:creationId xmlns:a16="http://schemas.microsoft.com/office/drawing/2014/main" id="{DA25E574-5581-4B4C-9922-DD4303B4A5D4}"/>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26;p50">
              <a:extLst>
                <a:ext uri="{FF2B5EF4-FFF2-40B4-BE49-F238E27FC236}">
                  <a16:creationId xmlns:a16="http://schemas.microsoft.com/office/drawing/2014/main" id="{864A620C-AD0D-446F-9294-2240976B61E5}"/>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27;p50">
              <a:extLst>
                <a:ext uri="{FF2B5EF4-FFF2-40B4-BE49-F238E27FC236}">
                  <a16:creationId xmlns:a16="http://schemas.microsoft.com/office/drawing/2014/main" id="{39485204-9373-4D87-87A2-DAC830F23B19}"/>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28;p50">
              <a:extLst>
                <a:ext uri="{FF2B5EF4-FFF2-40B4-BE49-F238E27FC236}">
                  <a16:creationId xmlns:a16="http://schemas.microsoft.com/office/drawing/2014/main" id="{180D32C8-7115-47D4-94DF-1F7B270FEF21}"/>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29;p50">
              <a:extLst>
                <a:ext uri="{FF2B5EF4-FFF2-40B4-BE49-F238E27FC236}">
                  <a16:creationId xmlns:a16="http://schemas.microsoft.com/office/drawing/2014/main" id="{22442A4E-C88E-4194-8980-7AD9205E9D71}"/>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30;p50">
              <a:extLst>
                <a:ext uri="{FF2B5EF4-FFF2-40B4-BE49-F238E27FC236}">
                  <a16:creationId xmlns:a16="http://schemas.microsoft.com/office/drawing/2014/main" id="{6376A74A-E161-4511-B351-76167BF78282}"/>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1;p50">
              <a:extLst>
                <a:ext uri="{FF2B5EF4-FFF2-40B4-BE49-F238E27FC236}">
                  <a16:creationId xmlns:a16="http://schemas.microsoft.com/office/drawing/2014/main" id="{A8CDC712-C232-44AA-9A67-4ABB080608EE}"/>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2;p50">
              <a:extLst>
                <a:ext uri="{FF2B5EF4-FFF2-40B4-BE49-F238E27FC236}">
                  <a16:creationId xmlns:a16="http://schemas.microsoft.com/office/drawing/2014/main" id="{51FD48B4-AD97-4E2A-8893-7B7AB882A95B}"/>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3;p50">
              <a:extLst>
                <a:ext uri="{FF2B5EF4-FFF2-40B4-BE49-F238E27FC236}">
                  <a16:creationId xmlns:a16="http://schemas.microsoft.com/office/drawing/2014/main" id="{D299ABE8-EFFD-4C40-ADD3-970B3D0A18B4}"/>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4;p50">
              <a:extLst>
                <a:ext uri="{FF2B5EF4-FFF2-40B4-BE49-F238E27FC236}">
                  <a16:creationId xmlns:a16="http://schemas.microsoft.com/office/drawing/2014/main" id="{670AF50F-3689-42E6-96D0-D878E4BDE430}"/>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974;p50">
            <a:extLst>
              <a:ext uri="{FF2B5EF4-FFF2-40B4-BE49-F238E27FC236}">
                <a16:creationId xmlns:a16="http://schemas.microsoft.com/office/drawing/2014/main" id="{19C244C3-7575-4A39-95A5-7CE4DCDA891A}"/>
              </a:ext>
            </a:extLst>
          </p:cNvPr>
          <p:cNvGrpSpPr/>
          <p:nvPr/>
        </p:nvGrpSpPr>
        <p:grpSpPr>
          <a:xfrm>
            <a:off x="6426542" y="1589226"/>
            <a:ext cx="342882" cy="418128"/>
            <a:chOff x="1268550" y="929175"/>
            <a:chExt cx="407950" cy="497475"/>
          </a:xfrm>
        </p:grpSpPr>
        <p:sp>
          <p:nvSpPr>
            <p:cNvPr id="113" name="Google Shape;975;p50">
              <a:extLst>
                <a:ext uri="{FF2B5EF4-FFF2-40B4-BE49-F238E27FC236}">
                  <a16:creationId xmlns:a16="http://schemas.microsoft.com/office/drawing/2014/main" id="{6029253A-7A63-4C93-9A39-9C3AE7CF9F46}"/>
                </a:ext>
              </a:extLst>
            </p:cNvPr>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76;p50">
              <a:extLst>
                <a:ext uri="{FF2B5EF4-FFF2-40B4-BE49-F238E27FC236}">
                  <a16:creationId xmlns:a16="http://schemas.microsoft.com/office/drawing/2014/main" id="{FF3380AF-F1EB-487D-B962-889DF2411670}"/>
                </a:ext>
              </a:extLst>
            </p:cNvPr>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77;p50">
              <a:extLst>
                <a:ext uri="{FF2B5EF4-FFF2-40B4-BE49-F238E27FC236}">
                  <a16:creationId xmlns:a16="http://schemas.microsoft.com/office/drawing/2014/main" id="{9BDBEC4F-89D5-487D-BA46-22CBBC2333E3}"/>
                </a:ext>
              </a:extLst>
            </p:cNvPr>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620;p50">
            <a:extLst>
              <a:ext uri="{FF2B5EF4-FFF2-40B4-BE49-F238E27FC236}">
                <a16:creationId xmlns:a16="http://schemas.microsoft.com/office/drawing/2014/main" id="{45EBD9E3-56FF-412B-8C3B-59619365AE1B}"/>
              </a:ext>
            </a:extLst>
          </p:cNvPr>
          <p:cNvGrpSpPr/>
          <p:nvPr/>
        </p:nvGrpSpPr>
        <p:grpSpPr>
          <a:xfrm>
            <a:off x="5856431" y="981607"/>
            <a:ext cx="342903" cy="447293"/>
            <a:chOff x="590250" y="244200"/>
            <a:chExt cx="407975" cy="532175"/>
          </a:xfrm>
        </p:grpSpPr>
        <p:sp>
          <p:nvSpPr>
            <p:cNvPr id="117" name="Google Shape;621;p50">
              <a:extLst>
                <a:ext uri="{FF2B5EF4-FFF2-40B4-BE49-F238E27FC236}">
                  <a16:creationId xmlns:a16="http://schemas.microsoft.com/office/drawing/2014/main" id="{8BD42AB4-F258-4777-92ED-815D6F7D44D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22;p50">
              <a:extLst>
                <a:ext uri="{FF2B5EF4-FFF2-40B4-BE49-F238E27FC236}">
                  <a16:creationId xmlns:a16="http://schemas.microsoft.com/office/drawing/2014/main" id="{71454D8D-2A9A-4425-891C-A67BE4D74D2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23;p50">
              <a:extLst>
                <a:ext uri="{FF2B5EF4-FFF2-40B4-BE49-F238E27FC236}">
                  <a16:creationId xmlns:a16="http://schemas.microsoft.com/office/drawing/2014/main" id="{445E9C75-46B4-4232-B9AF-4EC6955C74FF}"/>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24;p50">
              <a:extLst>
                <a:ext uri="{FF2B5EF4-FFF2-40B4-BE49-F238E27FC236}">
                  <a16:creationId xmlns:a16="http://schemas.microsoft.com/office/drawing/2014/main" id="{7B9A7E96-6C63-41C8-A3F8-F45EBAB7D3D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25;p50">
              <a:extLst>
                <a:ext uri="{FF2B5EF4-FFF2-40B4-BE49-F238E27FC236}">
                  <a16:creationId xmlns:a16="http://schemas.microsoft.com/office/drawing/2014/main" id="{911D23A1-CCA7-4AB7-828C-0796EE64627E}"/>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26;p50">
              <a:extLst>
                <a:ext uri="{FF2B5EF4-FFF2-40B4-BE49-F238E27FC236}">
                  <a16:creationId xmlns:a16="http://schemas.microsoft.com/office/drawing/2014/main" id="{F83C392C-C413-49A5-B73B-A5C044F295F6}"/>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27;p50">
              <a:extLst>
                <a:ext uri="{FF2B5EF4-FFF2-40B4-BE49-F238E27FC236}">
                  <a16:creationId xmlns:a16="http://schemas.microsoft.com/office/drawing/2014/main" id="{2DD64525-F58C-44F9-B610-213378A7A7A4}"/>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28;p50">
              <a:extLst>
                <a:ext uri="{FF2B5EF4-FFF2-40B4-BE49-F238E27FC236}">
                  <a16:creationId xmlns:a16="http://schemas.microsoft.com/office/drawing/2014/main" id="{A2ED232F-12FC-4271-9F0D-2A1C81AB48E2}"/>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29;p50">
              <a:extLst>
                <a:ext uri="{FF2B5EF4-FFF2-40B4-BE49-F238E27FC236}">
                  <a16:creationId xmlns:a16="http://schemas.microsoft.com/office/drawing/2014/main" id="{9A70EA86-BDC9-4A63-9028-CBBE64A3CBBA}"/>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30;p50">
              <a:extLst>
                <a:ext uri="{FF2B5EF4-FFF2-40B4-BE49-F238E27FC236}">
                  <a16:creationId xmlns:a16="http://schemas.microsoft.com/office/drawing/2014/main" id="{96EE90FD-8902-49C1-8DD2-8C4A81549E11}"/>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31;p50">
              <a:extLst>
                <a:ext uri="{FF2B5EF4-FFF2-40B4-BE49-F238E27FC236}">
                  <a16:creationId xmlns:a16="http://schemas.microsoft.com/office/drawing/2014/main" id="{09A12C3F-7527-4E66-B5E1-5360EE2E4DEA}"/>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32;p50">
              <a:extLst>
                <a:ext uri="{FF2B5EF4-FFF2-40B4-BE49-F238E27FC236}">
                  <a16:creationId xmlns:a16="http://schemas.microsoft.com/office/drawing/2014/main" id="{B72F177D-5288-4049-9EDE-37A8898E36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33;p50">
              <a:extLst>
                <a:ext uri="{FF2B5EF4-FFF2-40B4-BE49-F238E27FC236}">
                  <a16:creationId xmlns:a16="http://schemas.microsoft.com/office/drawing/2014/main" id="{8D7EE7B5-FCE3-45F1-BB73-D26C7154B2F7}"/>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34;p50">
              <a:extLst>
                <a:ext uri="{FF2B5EF4-FFF2-40B4-BE49-F238E27FC236}">
                  <a16:creationId xmlns:a16="http://schemas.microsoft.com/office/drawing/2014/main" id="{EF402C47-BDFC-4AAD-ABE9-64CCFB3E071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682;p50">
            <a:extLst>
              <a:ext uri="{FF2B5EF4-FFF2-40B4-BE49-F238E27FC236}">
                <a16:creationId xmlns:a16="http://schemas.microsoft.com/office/drawing/2014/main" id="{D6675BA2-7108-4575-940C-D1BA32AAEDD4}"/>
              </a:ext>
            </a:extLst>
          </p:cNvPr>
          <p:cNvGrpSpPr/>
          <p:nvPr/>
        </p:nvGrpSpPr>
        <p:grpSpPr>
          <a:xfrm>
            <a:off x="6399919" y="2141245"/>
            <a:ext cx="391001" cy="382827"/>
            <a:chOff x="1236875" y="1623900"/>
            <a:chExt cx="465200" cy="455475"/>
          </a:xfrm>
        </p:grpSpPr>
        <p:sp>
          <p:nvSpPr>
            <p:cNvPr id="132" name="Google Shape;683;p50">
              <a:extLst>
                <a:ext uri="{FF2B5EF4-FFF2-40B4-BE49-F238E27FC236}">
                  <a16:creationId xmlns:a16="http://schemas.microsoft.com/office/drawing/2014/main" id="{07B56B46-FCE2-4B01-BD36-DA7B2674ED2B}"/>
                </a:ext>
              </a:extLst>
            </p:cNvPr>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84;p50">
              <a:extLst>
                <a:ext uri="{FF2B5EF4-FFF2-40B4-BE49-F238E27FC236}">
                  <a16:creationId xmlns:a16="http://schemas.microsoft.com/office/drawing/2014/main" id="{8DF1AF75-4C29-4E0D-B3BA-7C2F15C828F6}"/>
                </a:ext>
              </a:extLst>
            </p:cNvPr>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85;p50">
              <a:extLst>
                <a:ext uri="{FF2B5EF4-FFF2-40B4-BE49-F238E27FC236}">
                  <a16:creationId xmlns:a16="http://schemas.microsoft.com/office/drawing/2014/main" id="{AF3D7FA5-BD38-45DD-9FFF-D1F6FAD50243}"/>
                </a:ext>
              </a:extLst>
            </p:cNvPr>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86;p50">
              <a:extLst>
                <a:ext uri="{FF2B5EF4-FFF2-40B4-BE49-F238E27FC236}">
                  <a16:creationId xmlns:a16="http://schemas.microsoft.com/office/drawing/2014/main" id="{2ABB5594-6787-4543-91F8-7ADEC0F0D522}"/>
                </a:ext>
              </a:extLst>
            </p:cNvPr>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87;p50">
              <a:extLst>
                <a:ext uri="{FF2B5EF4-FFF2-40B4-BE49-F238E27FC236}">
                  <a16:creationId xmlns:a16="http://schemas.microsoft.com/office/drawing/2014/main" id="{1EA4A308-AB74-427D-8EBC-10771C451997}"/>
                </a:ext>
              </a:extLst>
            </p:cNvPr>
            <p:cNvSpPr/>
            <p:nvPr/>
          </p:nvSpPr>
          <p:spPr>
            <a:xfrm>
              <a:off x="1402500" y="1810225"/>
              <a:ext cx="133975" cy="25"/>
            </a:xfrm>
            <a:custGeom>
              <a:avLst/>
              <a:gdLst/>
              <a:ahLst/>
              <a:cxnLst/>
              <a:rect l="l" t="t" r="r" b="b"/>
              <a:pathLst>
                <a:path w="5359" h="1" fill="none" extrusionOk="0">
                  <a:moveTo>
                    <a:pt x="0" y="0"/>
                  </a:moveTo>
                  <a:lnTo>
                    <a:pt x="5358"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88;p50">
              <a:extLst>
                <a:ext uri="{FF2B5EF4-FFF2-40B4-BE49-F238E27FC236}">
                  <a16:creationId xmlns:a16="http://schemas.microsoft.com/office/drawing/2014/main" id="{209570F0-669F-41E2-8E37-67B600781DB8}"/>
                </a:ext>
              </a:extLst>
            </p:cNvPr>
            <p:cNvSpPr/>
            <p:nvPr/>
          </p:nvSpPr>
          <p:spPr>
            <a:xfrm>
              <a:off x="1402500" y="1844325"/>
              <a:ext cx="133975" cy="25"/>
            </a:xfrm>
            <a:custGeom>
              <a:avLst/>
              <a:gdLst/>
              <a:ahLst/>
              <a:cxnLst/>
              <a:rect l="l" t="t" r="r" b="b"/>
              <a:pathLst>
                <a:path w="5359" h="1" fill="none" extrusionOk="0">
                  <a:moveTo>
                    <a:pt x="0" y="0"/>
                  </a:moveTo>
                  <a:lnTo>
                    <a:pt x="5358"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89;p50">
              <a:extLst>
                <a:ext uri="{FF2B5EF4-FFF2-40B4-BE49-F238E27FC236}">
                  <a16:creationId xmlns:a16="http://schemas.microsoft.com/office/drawing/2014/main" id="{DCED549C-8039-4771-92EC-DA64CCD94480}"/>
                </a:ext>
              </a:extLst>
            </p:cNvPr>
            <p:cNvSpPr/>
            <p:nvPr/>
          </p:nvSpPr>
          <p:spPr>
            <a:xfrm>
              <a:off x="1402500" y="1878425"/>
              <a:ext cx="85250" cy="25"/>
            </a:xfrm>
            <a:custGeom>
              <a:avLst/>
              <a:gdLst/>
              <a:ahLst/>
              <a:cxnLst/>
              <a:rect l="l" t="t" r="r" b="b"/>
              <a:pathLst>
                <a:path w="3410" h="1" fill="none" extrusionOk="0">
                  <a:moveTo>
                    <a:pt x="0" y="0"/>
                  </a:moveTo>
                  <a:lnTo>
                    <a:pt x="341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836;p50">
            <a:extLst>
              <a:ext uri="{FF2B5EF4-FFF2-40B4-BE49-F238E27FC236}">
                <a16:creationId xmlns:a16="http://schemas.microsoft.com/office/drawing/2014/main" id="{CA8A7937-C6F2-4953-870D-8190A053DD65}"/>
              </a:ext>
            </a:extLst>
          </p:cNvPr>
          <p:cNvGrpSpPr/>
          <p:nvPr/>
        </p:nvGrpSpPr>
        <p:grpSpPr>
          <a:xfrm>
            <a:off x="8661389" y="1610075"/>
            <a:ext cx="393060" cy="393060"/>
            <a:chOff x="5941025" y="3634400"/>
            <a:chExt cx="467650" cy="467650"/>
          </a:xfrm>
        </p:grpSpPr>
        <p:sp>
          <p:nvSpPr>
            <p:cNvPr id="140" name="Google Shape;837;p50">
              <a:extLst>
                <a:ext uri="{FF2B5EF4-FFF2-40B4-BE49-F238E27FC236}">
                  <a16:creationId xmlns:a16="http://schemas.microsoft.com/office/drawing/2014/main" id="{62A12691-5A1A-4E1B-BA56-81CD05B11742}"/>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38;p50">
              <a:extLst>
                <a:ext uri="{FF2B5EF4-FFF2-40B4-BE49-F238E27FC236}">
                  <a16:creationId xmlns:a16="http://schemas.microsoft.com/office/drawing/2014/main" id="{444F3FDB-CA4E-4922-B932-D3236D496B0F}"/>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39;p50">
              <a:extLst>
                <a:ext uri="{FF2B5EF4-FFF2-40B4-BE49-F238E27FC236}">
                  <a16:creationId xmlns:a16="http://schemas.microsoft.com/office/drawing/2014/main" id="{9DF1BE0D-0D7F-466A-BC7B-C8A8D9D73163}"/>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0;p50">
              <a:extLst>
                <a:ext uri="{FF2B5EF4-FFF2-40B4-BE49-F238E27FC236}">
                  <a16:creationId xmlns:a16="http://schemas.microsoft.com/office/drawing/2014/main" id="{65864BD1-58F3-41FD-BB92-39A8DD8A0D9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1;p50">
              <a:extLst>
                <a:ext uri="{FF2B5EF4-FFF2-40B4-BE49-F238E27FC236}">
                  <a16:creationId xmlns:a16="http://schemas.microsoft.com/office/drawing/2014/main" id="{5BFFBA90-4CC9-4F25-AF6B-73663B1F5ABA}"/>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2;p50">
              <a:extLst>
                <a:ext uri="{FF2B5EF4-FFF2-40B4-BE49-F238E27FC236}">
                  <a16:creationId xmlns:a16="http://schemas.microsoft.com/office/drawing/2014/main" id="{A9855CC6-075A-43C2-BCBD-F055EC09DFE6}"/>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96A6-FF1A-458B-8229-52A18625AE51}"/>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C73D221-3070-472B-923A-3D66E65085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5" name="Picture 4">
            <a:extLst>
              <a:ext uri="{FF2B5EF4-FFF2-40B4-BE49-F238E27FC236}">
                <a16:creationId xmlns:a16="http://schemas.microsoft.com/office/drawing/2014/main" id="{217D37F5-D11C-46B9-85AC-0662D241AE65}"/>
              </a:ext>
            </a:extLst>
          </p:cNvPr>
          <p:cNvPicPr>
            <a:picLocks noChangeAspect="1"/>
          </p:cNvPicPr>
          <p:nvPr/>
        </p:nvPicPr>
        <p:blipFill>
          <a:blip r:embed="rId2"/>
          <a:stretch>
            <a:fillRect/>
          </a:stretch>
        </p:blipFill>
        <p:spPr>
          <a:xfrm>
            <a:off x="0" y="164339"/>
            <a:ext cx="9144000" cy="4814822"/>
          </a:xfrm>
          <a:prstGeom prst="rect">
            <a:avLst/>
          </a:prstGeom>
        </p:spPr>
      </p:pic>
    </p:spTree>
    <p:extLst>
      <p:ext uri="{BB962C8B-B14F-4D97-AF65-F5344CB8AC3E}">
        <p14:creationId xmlns:p14="http://schemas.microsoft.com/office/powerpoint/2010/main" val="264037307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ctrTitle" idx="4294967295"/>
          </p:nvPr>
        </p:nvSpPr>
        <p:spPr>
          <a:xfrm>
            <a:off x="2093801" y="715060"/>
            <a:ext cx="5364618" cy="1159800"/>
          </a:xfrm>
          <a:prstGeom prst="rect">
            <a:avLst/>
          </a:prstGeom>
        </p:spPr>
        <p:txBody>
          <a:bodyPr spcFirstLastPara="1" wrap="square" lIns="91425" tIns="91425" rIns="91425" bIns="91425" anchor="t" anchorCtr="0">
            <a:noAutofit/>
          </a:bodyPr>
          <a:lstStyle/>
          <a:p>
            <a:r>
              <a:rPr lang="en-US" sz="4800" dirty="0">
                <a:solidFill>
                  <a:schemeClr val="bg1"/>
                </a:solidFill>
              </a:rPr>
              <a:t>I. </a:t>
            </a:r>
            <a:r>
              <a:rPr lang="en-US" sz="4800" dirty="0" err="1">
                <a:solidFill>
                  <a:schemeClr val="bg1"/>
                </a:solidFill>
              </a:rPr>
              <a:t>Tìm</a:t>
            </a:r>
            <a:r>
              <a:rPr lang="en-US" sz="4800" dirty="0">
                <a:solidFill>
                  <a:schemeClr val="bg1"/>
                </a:solidFill>
              </a:rPr>
              <a:t> </a:t>
            </a:r>
            <a:r>
              <a:rPr lang="en-US" sz="4800" dirty="0" err="1">
                <a:solidFill>
                  <a:schemeClr val="bg1"/>
                </a:solidFill>
              </a:rPr>
              <a:t>hiểu</a:t>
            </a:r>
            <a:r>
              <a:rPr lang="en-US" sz="4800" dirty="0">
                <a:solidFill>
                  <a:schemeClr val="bg1"/>
                </a:solidFill>
              </a:rPr>
              <a:t> </a:t>
            </a:r>
            <a:r>
              <a:rPr lang="en-US" sz="4800" dirty="0" err="1">
                <a:solidFill>
                  <a:schemeClr val="bg1"/>
                </a:solidFill>
              </a:rPr>
              <a:t>chung</a:t>
            </a:r>
            <a:br>
              <a:rPr lang="en-US" sz="4800" dirty="0">
                <a:solidFill>
                  <a:schemeClr val="bg1"/>
                </a:solidFill>
              </a:rPr>
            </a:br>
            <a:endParaRPr lang="en-US" sz="4800" dirty="0">
              <a:solidFill>
                <a:schemeClr val="bg1"/>
              </a:solidFill>
            </a:endParaRPr>
          </a:p>
        </p:txBody>
      </p:sp>
      <p:sp>
        <p:nvSpPr>
          <p:cNvPr id="94" name="Google Shape;94;p17"/>
          <p:cNvSpPr txBox="1">
            <a:spLocks noGrp="1"/>
          </p:cNvSpPr>
          <p:nvPr>
            <p:ph type="subTitle" idx="4294967295"/>
          </p:nvPr>
        </p:nvSpPr>
        <p:spPr>
          <a:xfrm>
            <a:off x="2189477" y="2041906"/>
            <a:ext cx="6565457" cy="2200362"/>
          </a:xfrm>
          <a:prstGeom prst="rect">
            <a:avLst/>
          </a:prstGeom>
        </p:spPr>
        <p:txBody>
          <a:bodyPr spcFirstLastPara="1" wrap="square" lIns="91425" tIns="91425" rIns="91425" bIns="91425" anchor="t" anchorCtr="0">
            <a:noAutofit/>
          </a:bodyPr>
          <a:lstStyle/>
          <a:p>
            <a:pPr lvl="0" indent="-457200" algn="just">
              <a:buAutoNum type="arabicPeriod"/>
            </a:pPr>
            <a:r>
              <a:rPr lang="en-US" sz="2400" b="1" i="1" dirty="0">
                <a:solidFill>
                  <a:schemeClr val="bg1"/>
                </a:solidFill>
                <a:latin typeface="Times New Roman" panose="02020603050405020304" pitchFamily="18" charset="0"/>
                <a:cs typeface="Times New Roman" panose="02020603050405020304" pitchFamily="18" charset="0"/>
              </a:rPr>
              <a:t>1. </a:t>
            </a:r>
            <a:r>
              <a:rPr lang="en-US" sz="2400" b="1" i="1" dirty="0" err="1">
                <a:solidFill>
                  <a:schemeClr val="bg1"/>
                </a:solidFill>
                <a:latin typeface="Times New Roman" panose="02020603050405020304" pitchFamily="18" charset="0"/>
                <a:cs typeface="Times New Roman" panose="02020603050405020304" pitchFamily="18" charset="0"/>
              </a:rPr>
              <a:t>Tác</a:t>
            </a:r>
            <a:r>
              <a:rPr lang="en-US" sz="2400" b="1" i="1" dirty="0">
                <a:solidFill>
                  <a:schemeClr val="bg1"/>
                </a:solidFill>
                <a:latin typeface="Times New Roman" panose="02020603050405020304" pitchFamily="18" charset="0"/>
                <a:cs typeface="Times New Roman" panose="02020603050405020304" pitchFamily="18" charset="0"/>
              </a:rPr>
              <a:t> </a:t>
            </a:r>
            <a:r>
              <a:rPr lang="en-US" sz="2400" b="1" i="1" dirty="0" err="1">
                <a:solidFill>
                  <a:schemeClr val="bg1"/>
                </a:solidFill>
                <a:latin typeface="Times New Roman" panose="02020603050405020304" pitchFamily="18" charset="0"/>
                <a:cs typeface="Times New Roman" panose="02020603050405020304" pitchFamily="18" charset="0"/>
              </a:rPr>
              <a:t>giả</a:t>
            </a:r>
            <a:r>
              <a:rPr lang="en-US" sz="2400" b="1" i="1" dirty="0">
                <a:solidFill>
                  <a:schemeClr val="bg1"/>
                </a:solidFill>
                <a:latin typeface="Times New Roman" panose="02020603050405020304" pitchFamily="18" charset="0"/>
                <a:cs typeface="Times New Roman" panose="02020603050405020304" pitchFamily="18" charset="0"/>
              </a:rPr>
              <a:t>:</a:t>
            </a:r>
          </a:p>
          <a:p>
            <a:pPr marL="0" lvl="0" indent="0" algn="just">
              <a:buNone/>
            </a:pP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1948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endParaRPr lang="en-US" sz="2400" dirty="0">
              <a:latin typeface="Times New Roman" panose="02020603050405020304" pitchFamily="18" charset="0"/>
              <a:cs typeface="Times New Roman" panose="02020603050405020304" pitchFamily="18" charset="0"/>
            </a:endParaRPr>
          </a:p>
          <a:p>
            <a:pPr marL="0" lvl="0" indent="0" algn="just">
              <a:buNone/>
            </a:pP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endParaRPr sz="2400" b="1" dirty="0">
              <a:solidFill>
                <a:srgbClr val="000000"/>
              </a:solidFill>
              <a:latin typeface="Times New Roman" panose="02020603050405020304" pitchFamily="18" charset="0"/>
              <a:cs typeface="Times New Roman" panose="02020603050405020304" pitchFamily="18" charset="0"/>
            </a:endParaRPr>
          </a:p>
        </p:txBody>
      </p:sp>
      <p:pic>
        <p:nvPicPr>
          <p:cNvPr id="95" name="Google Shape;95;p17" descr="photo-1434030216411-0b793f4b4173.jpg"/>
          <p:cNvPicPr preferRelativeResize="0"/>
          <p:nvPr/>
        </p:nvPicPr>
        <p:blipFill>
          <a:blip r:embed="rId3">
            <a:alphaModFix/>
          </a:blip>
          <a:stretch>
            <a:fillRect/>
          </a:stretch>
        </p:blipFill>
        <p:spPr>
          <a:xfrm>
            <a:off x="700001" y="1874860"/>
            <a:ext cx="1393800" cy="1393800"/>
          </a:xfrm>
          <a:prstGeom prst="ellipse">
            <a:avLst/>
          </a:prstGeom>
          <a:noFill/>
          <a:ln>
            <a:noFill/>
          </a:ln>
        </p:spPr>
      </p:pic>
      <p:sp>
        <p:nvSpPr>
          <p:cNvPr id="96" name="Google Shape;96;p1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0" end="0"/>
                                            </p:txEl>
                                          </p:spTgt>
                                        </p:tgtEl>
                                        <p:attrNameLst>
                                          <p:attrName>style.visibility</p:attrName>
                                        </p:attrNameLst>
                                      </p:cBhvr>
                                      <p:to>
                                        <p:strVal val="visible"/>
                                      </p:to>
                                    </p:set>
                                    <p:animEffect transition="in" filter="fade">
                                      <p:cBhvr>
                                        <p:cTn id="12" dur="500"/>
                                        <p:tgtEl>
                                          <p:spTgt spid="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4">
                                            <p:txEl>
                                              <p:pRg st="1" end="1"/>
                                            </p:txEl>
                                          </p:spTgt>
                                        </p:tgtEl>
                                        <p:attrNameLst>
                                          <p:attrName>style.visibility</p:attrName>
                                        </p:attrNameLst>
                                      </p:cBhvr>
                                      <p:to>
                                        <p:strVal val="visible"/>
                                      </p:to>
                                    </p:set>
                                    <p:animEffect transition="in" filter="circle(in)">
                                      <p:cBhvr>
                                        <p:cTn id="17" dur="2000"/>
                                        <p:tgtEl>
                                          <p:spTgt spid="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606070" y="409628"/>
            <a:ext cx="46383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endParaRPr dirty="0">
              <a:latin typeface="Times New Roman" panose="02020603050405020304" pitchFamily="18" charset="0"/>
              <a:cs typeface="Times New Roman" panose="02020603050405020304" pitchFamily="18" charset="0"/>
            </a:endParaRPr>
          </a:p>
        </p:txBody>
      </p:sp>
      <p:sp>
        <p:nvSpPr>
          <p:cNvPr id="102" name="Google Shape;102;p18"/>
          <p:cNvSpPr txBox="1">
            <a:spLocks noGrp="1"/>
          </p:cNvSpPr>
          <p:nvPr>
            <p:ph type="subTitle" idx="1"/>
          </p:nvPr>
        </p:nvSpPr>
        <p:spPr>
          <a:xfrm>
            <a:off x="606070" y="989528"/>
            <a:ext cx="7931859" cy="784800"/>
          </a:xfrm>
          <a:prstGeom prst="rect">
            <a:avLst/>
          </a:prstGeom>
        </p:spPr>
        <p:txBody>
          <a:bodyPr spcFirstLastPara="1" wrap="square" lIns="91425" tIns="91425" rIns="91425" bIns="91425" anchor="t" anchorCtr="0">
            <a:noAutofit/>
          </a:bodyPr>
          <a:lstStyle/>
          <a:p>
            <a:pPr algn="just">
              <a:lnSpc>
                <a:spcPct val="150000"/>
              </a:lnSpc>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Xuất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được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trích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cuốn</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Từ</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điển</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yêu</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thích</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bầu</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trời</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và</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các</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vì</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sao</a:t>
            </a:r>
            <a:r>
              <a:rPr lang="en-US" i="1" dirty="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cuốn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sách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trị</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cung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cấp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thông</a:t>
            </a:r>
            <a:r>
              <a:rPr lang="en-US" dirty="0">
                <a:solidFill>
                  <a:schemeClr val="bg1"/>
                </a:solidFill>
                <a:latin typeface="Times New Roman" panose="02020603050405020304" pitchFamily="18" charset="0"/>
                <a:cs typeface="Times New Roman" panose="02020603050405020304" pitchFamily="18" charset="0"/>
              </a:rPr>
              <a:t> tin </a:t>
            </a:r>
            <a:r>
              <a:rPr lang="en-US" dirty="0" err="1">
                <a:solidFill>
                  <a:schemeClr val="bg1"/>
                </a:solidFill>
                <a:latin typeface="Times New Roman" panose="02020603050405020304" pitchFamily="18" charset="0"/>
                <a:cs typeface="Times New Roman" panose="02020603050405020304" pitchFamily="18" charset="0"/>
              </a:rPr>
              <a:t>về</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giải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thích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từ</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ngữ</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khám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vẻ</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đẹp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sống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suy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ngẫm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về</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vai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trò</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con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mối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hệ</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giữa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đẹp</a:t>
            </a:r>
            <a:r>
              <a:rPr lang="en-US" dirty="0">
                <a:solidFill>
                  <a:schemeClr val="bg1"/>
                </a:solidFill>
                <a:latin typeface="Times New Roman" panose="02020603050405020304" pitchFamily="18" charset="0"/>
                <a:cs typeface="Times New Roman" panose="02020603050405020304" pitchFamily="18" charset="0"/>
              </a:rPr>
              <a:t>, khoa </a:t>
            </a:r>
            <a:r>
              <a:rPr lang="en-US" dirty="0" err="1">
                <a:solidFill>
                  <a:schemeClr val="bg1"/>
                </a:solidFill>
                <a:latin typeface="Times New Roman" panose="02020603050405020304" pitchFamily="18" charset="0"/>
                <a:cs typeface="Times New Roman" panose="02020603050405020304" pitchFamily="18" charset="0"/>
              </a:rPr>
              <a:t>học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a:t>
            </a:r>
            <a:r>
              <a:rPr lang="en-US" dirty="0">
                <a:solidFill>
                  <a:schemeClr val="bg1"/>
                </a:solidFill>
                <a:latin typeface="Times New Roman" panose="02020603050405020304" pitchFamily="18" charset="0"/>
                <a:cs typeface="Times New Roman" panose="02020603050405020304" pitchFamily="18" charset="0"/>
              </a:rPr>
              <a:t> ca…</a:t>
            </a:r>
          </a:p>
          <a:p>
            <a:pPr marL="0" lvl="0" indent="0" algn="just" rtl="0">
              <a:lnSpc>
                <a:spcPct val="150000"/>
              </a:lnSpc>
              <a:spcBef>
                <a:spcPts val="0"/>
              </a:spcBef>
              <a:spcAft>
                <a:spcPts val="0"/>
              </a:spcAft>
              <a:buNone/>
            </a:pPr>
            <a:endParaRPr dirty="0">
              <a:solidFill>
                <a:schemeClr val="bg1"/>
              </a:solidFill>
              <a:latin typeface="Times New Roman" panose="02020603050405020304" pitchFamily="18" charset="0"/>
              <a:cs typeface="Times New Roman" panose="02020603050405020304" pitchFamily="18" charset="0"/>
            </a:endParaRPr>
          </a:p>
        </p:txBody>
      </p:sp>
      <p:sp>
        <p:nvSpPr>
          <p:cNvPr id="103" name="Google Shape;103;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3" name="Picture 2">
            <a:extLst>
              <a:ext uri="{FF2B5EF4-FFF2-40B4-BE49-F238E27FC236}">
                <a16:creationId xmlns:a16="http://schemas.microsoft.com/office/drawing/2014/main" id="{C81EDC12-3B96-4034-AFBD-1CB25C71C8D9}"/>
              </a:ext>
            </a:extLst>
          </p:cNvPr>
          <p:cNvPicPr>
            <a:picLocks noChangeAspect="1"/>
          </p:cNvPicPr>
          <p:nvPr/>
        </p:nvPicPr>
        <p:blipFill rotWithShape="1">
          <a:blip r:embed="rId3"/>
          <a:srcRect l="17229" t="37238" r="37108" b="19248"/>
          <a:stretch/>
        </p:blipFill>
        <p:spPr>
          <a:xfrm>
            <a:off x="1850833" y="2797749"/>
            <a:ext cx="5354198" cy="2237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circle(in)">
                                      <p:cBhvr>
                                        <p:cTn id="12" dur="2000"/>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Effect transition="in" filter="circle(in)">
                                      <p:cBhvr>
                                        <p:cTn id="17" dur="2000"/>
                                        <p:tgtEl>
                                          <p:spTgt spid="1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Text Placeholder 2">
            <a:extLst>
              <a:ext uri="{FF2B5EF4-FFF2-40B4-BE49-F238E27FC236}">
                <a16:creationId xmlns:a16="http://schemas.microsoft.com/office/drawing/2014/main" id="{1B942974-869C-4949-AA54-CD5C07EDC934}"/>
              </a:ext>
            </a:extLst>
          </p:cNvPr>
          <p:cNvSpPr>
            <a:spLocks noGrp="1"/>
          </p:cNvSpPr>
          <p:nvPr>
            <p:ph type="body" idx="1"/>
          </p:nvPr>
        </p:nvSpPr>
        <p:spPr>
          <a:xfrm>
            <a:off x="336711" y="248478"/>
            <a:ext cx="5404500" cy="2744400"/>
          </a:xfrm>
        </p:spPr>
        <p:txBody>
          <a:bodyPr/>
          <a:lstStyle/>
          <a:p>
            <a:pPr marL="38100" indent="0">
              <a:buNone/>
            </a:pPr>
            <a:r>
              <a:rPr lang="en-US" b="1" dirty="0"/>
              <a:t>3. </a:t>
            </a:r>
            <a:r>
              <a:rPr lang="en-US" b="1" dirty="0" err="1"/>
              <a:t>Đọc</a:t>
            </a:r>
            <a:r>
              <a:rPr lang="en-US" b="1" dirty="0"/>
              <a:t> </a:t>
            </a:r>
            <a:r>
              <a:rPr lang="en-US" b="1" dirty="0" err="1"/>
              <a:t>văn</a:t>
            </a:r>
            <a:r>
              <a:rPr lang="en-US" b="1" dirty="0"/>
              <a:t> </a:t>
            </a:r>
            <a:r>
              <a:rPr lang="en-US" b="1" dirty="0" err="1"/>
              <a:t>bản</a:t>
            </a:r>
            <a:endParaRPr lang="en-US" b="1" dirty="0"/>
          </a:p>
        </p:txBody>
      </p:sp>
      <p:sp>
        <p:nvSpPr>
          <p:cNvPr id="4" name="Flowchart: Or 3">
            <a:extLst>
              <a:ext uri="{FF2B5EF4-FFF2-40B4-BE49-F238E27FC236}">
                <a16:creationId xmlns:a16="http://schemas.microsoft.com/office/drawing/2014/main" id="{403AC331-7E2D-403C-AACE-8E6867CF299D}"/>
              </a:ext>
            </a:extLst>
          </p:cNvPr>
          <p:cNvSpPr/>
          <p:nvPr/>
        </p:nvSpPr>
        <p:spPr>
          <a:xfrm>
            <a:off x="2909778" y="119270"/>
            <a:ext cx="6119506" cy="4775752"/>
          </a:xfrm>
          <a:prstGeom prst="flowChar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DE40F26-E052-487D-9750-76EAE78A2CCE}"/>
              </a:ext>
            </a:extLst>
          </p:cNvPr>
          <p:cNvSpPr txBox="1"/>
          <p:nvPr/>
        </p:nvSpPr>
        <p:spPr>
          <a:xfrm>
            <a:off x="3508390" y="1343679"/>
            <a:ext cx="2420179" cy="1015663"/>
          </a:xfrm>
          <a:prstGeom prst="rect">
            <a:avLst/>
          </a:prstGeom>
          <a:noFill/>
        </p:spPr>
        <p:txBody>
          <a:bodyPr wrap="square" rtlCol="0">
            <a:spAutoFit/>
          </a:bodyPr>
          <a:lstStyle/>
          <a:p>
            <a:pPr algn="r"/>
            <a:r>
              <a:rPr lang="en-US" sz="2000" dirty="0" err="1">
                <a:solidFill>
                  <a:srgbClr val="C00000"/>
                </a:solidFill>
                <a:latin typeface="Times New Roman" panose="02020603050405020304" pitchFamily="18" charset="0"/>
                <a:cs typeface="Times New Roman" panose="02020603050405020304" pitchFamily="18" charset="0"/>
              </a:rPr>
              <a:t>Đoạn</a:t>
            </a:r>
            <a:r>
              <a:rPr lang="en-US" sz="2000" dirty="0">
                <a:solidFill>
                  <a:srgbClr val="C00000"/>
                </a:solidFill>
                <a:latin typeface="Times New Roman" panose="02020603050405020304" pitchFamily="18" charset="0"/>
                <a:cs typeface="Times New Roman" panose="02020603050405020304" pitchFamily="18" charset="0"/>
              </a:rPr>
              <a:t> 1:  Hai </a:t>
            </a:r>
            <a:r>
              <a:rPr lang="en-US" sz="2000" dirty="0" err="1">
                <a:solidFill>
                  <a:srgbClr val="C00000"/>
                </a:solidFill>
                <a:latin typeface="Times New Roman" panose="02020603050405020304" pitchFamily="18" charset="0"/>
                <a:cs typeface="Times New Roman" panose="02020603050405020304" pitchFamily="18" charset="0"/>
              </a:rPr>
              <a:t>hướng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cơ</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bản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của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lịch</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sử</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sự</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sống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trên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trái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đất</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E9BA576-A794-4EA5-9935-F7654C871572}"/>
              </a:ext>
            </a:extLst>
          </p:cNvPr>
          <p:cNvSpPr txBox="1"/>
          <p:nvPr/>
        </p:nvSpPr>
        <p:spPr>
          <a:xfrm>
            <a:off x="3652508" y="2651135"/>
            <a:ext cx="2276061" cy="1323439"/>
          </a:xfrm>
          <a:prstGeom prst="rect">
            <a:avLst/>
          </a:prstGeom>
          <a:noFill/>
        </p:spPr>
        <p:txBody>
          <a:bodyPr wrap="square" rtlCol="0">
            <a:spAutoFit/>
          </a:bodyPr>
          <a:lstStyle/>
          <a:p>
            <a:pPr algn="r"/>
            <a:r>
              <a:rPr lang="en-US" sz="2000" dirty="0" err="1">
                <a:solidFill>
                  <a:srgbClr val="C00000"/>
                </a:solidFill>
                <a:latin typeface="Times New Roman" panose="02020603050405020304" pitchFamily="18" charset="0"/>
                <a:cs typeface="Times New Roman" panose="02020603050405020304" pitchFamily="18" charset="0"/>
              </a:rPr>
              <a:t>Đoạn</a:t>
            </a:r>
            <a:r>
              <a:rPr lang="en-US" sz="2000" dirty="0">
                <a:solidFill>
                  <a:srgbClr val="C00000"/>
                </a:solidFill>
                <a:latin typeface="Times New Roman" panose="02020603050405020304" pitchFamily="18" charset="0"/>
                <a:cs typeface="Times New Roman" panose="02020603050405020304" pitchFamily="18" charset="0"/>
              </a:rPr>
              <a:t> 2: </a:t>
            </a:r>
            <a:r>
              <a:rPr lang="en-US" sz="2000" dirty="0" err="1">
                <a:solidFill>
                  <a:srgbClr val="C00000"/>
                </a:solidFill>
                <a:latin typeface="Times New Roman" panose="02020603050405020304" pitchFamily="18" charset="0"/>
                <a:cs typeface="Times New Roman" panose="02020603050405020304" pitchFamily="18" charset="0"/>
              </a:rPr>
              <a:t>Chuyến</a:t>
            </a:r>
            <a:r>
              <a:rPr lang="en-US" sz="2000" dirty="0">
                <a:solidFill>
                  <a:srgbClr val="C00000"/>
                </a:solidFill>
                <a:latin typeface="Times New Roman" panose="02020603050405020304" pitchFamily="18" charset="0"/>
                <a:cs typeface="Times New Roman" panose="02020603050405020304" pitchFamily="18" charset="0"/>
              </a:rPr>
              <a:t> du </a:t>
            </a:r>
            <a:r>
              <a:rPr lang="en-US" sz="2000" dirty="0" err="1">
                <a:solidFill>
                  <a:srgbClr val="C00000"/>
                </a:solidFill>
                <a:latin typeface="Times New Roman" panose="02020603050405020304" pitchFamily="18" charset="0"/>
                <a:cs typeface="Times New Roman" panose="02020603050405020304" pitchFamily="18" charset="0"/>
              </a:rPr>
              <a:t>hành</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ngược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thời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gian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về</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thời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xa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xưa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của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trái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đất</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227B37D-51EB-4865-92A6-BB14638F58F8}"/>
              </a:ext>
            </a:extLst>
          </p:cNvPr>
          <p:cNvSpPr txBox="1"/>
          <p:nvPr/>
        </p:nvSpPr>
        <p:spPr>
          <a:xfrm>
            <a:off x="6084122" y="2627139"/>
            <a:ext cx="2545547" cy="1323439"/>
          </a:xfrm>
          <a:prstGeom prst="rect">
            <a:avLst/>
          </a:prstGeom>
          <a:noFill/>
        </p:spPr>
        <p:txBody>
          <a:bodyPr wrap="square" rtlCol="0">
            <a:spAutoFit/>
          </a:bodyPr>
          <a:lstStyle/>
          <a:p>
            <a:r>
              <a:rPr lang="en-US" sz="2000" dirty="0" err="1">
                <a:solidFill>
                  <a:srgbClr val="C00000"/>
                </a:solidFill>
                <a:latin typeface="Times New Roman" panose="02020603050405020304" pitchFamily="18" charset="0"/>
                <a:cs typeface="Times New Roman" panose="02020603050405020304" pitchFamily="18" charset="0"/>
              </a:rPr>
              <a:t>Đoạn</a:t>
            </a:r>
            <a:r>
              <a:rPr lang="en-US" sz="2000" dirty="0">
                <a:solidFill>
                  <a:srgbClr val="C00000"/>
                </a:solidFill>
                <a:latin typeface="Times New Roman" panose="02020603050405020304" pitchFamily="18" charset="0"/>
                <a:cs typeface="Times New Roman" panose="02020603050405020304" pitchFamily="18" charset="0"/>
              </a:rPr>
              <a:t> 3: </a:t>
            </a:r>
            <a:r>
              <a:rPr lang="en-US" sz="2000" dirty="0" err="1">
                <a:solidFill>
                  <a:srgbClr val="C00000"/>
                </a:solidFill>
                <a:latin typeface="Times New Roman" panose="02020603050405020304" pitchFamily="18" charset="0"/>
                <a:cs typeface="Times New Roman" panose="02020603050405020304" pitchFamily="18" charset="0"/>
              </a:rPr>
              <a:t>Sự</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thích</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nghi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sinh</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tồn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tuyệt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chủng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của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các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loài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trong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quá</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trình</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tiến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hóa</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3850280-41B4-4639-99EA-C1F6A2913F01}"/>
              </a:ext>
            </a:extLst>
          </p:cNvPr>
          <p:cNvSpPr txBox="1"/>
          <p:nvPr/>
        </p:nvSpPr>
        <p:spPr>
          <a:xfrm>
            <a:off x="6060405" y="765877"/>
            <a:ext cx="2420179" cy="1631216"/>
          </a:xfrm>
          <a:prstGeom prst="rect">
            <a:avLst/>
          </a:prstGeom>
          <a:noFill/>
        </p:spPr>
        <p:txBody>
          <a:bodyPr wrap="square" rtlCol="0">
            <a:spAutoFit/>
          </a:bodyPr>
          <a:lstStyle/>
          <a:p>
            <a:r>
              <a:rPr lang="en-US" sz="2000" dirty="0" err="1">
                <a:solidFill>
                  <a:srgbClr val="C00000"/>
                </a:solidFill>
                <a:latin typeface="Times New Roman" panose="02020603050405020304" pitchFamily="18" charset="0"/>
                <a:cs typeface="Times New Roman" panose="02020603050405020304" pitchFamily="18" charset="0"/>
              </a:rPr>
              <a:t>Đoạn</a:t>
            </a:r>
            <a:r>
              <a:rPr lang="en-US" sz="2000" dirty="0">
                <a:solidFill>
                  <a:srgbClr val="C00000"/>
                </a:solidFill>
                <a:latin typeface="Times New Roman" panose="02020603050405020304" pitchFamily="18" charset="0"/>
                <a:cs typeface="Times New Roman" panose="02020603050405020304" pitchFamily="18" charset="0"/>
              </a:rPr>
              <a:t> 4:Mối </a:t>
            </a:r>
            <a:r>
              <a:rPr lang="en-US" sz="2000" dirty="0" err="1">
                <a:solidFill>
                  <a:srgbClr val="C00000"/>
                </a:solidFill>
                <a:latin typeface="Times New Roman" panose="02020603050405020304" pitchFamily="18" charset="0"/>
                <a:cs typeface="Times New Roman" panose="02020603050405020304" pitchFamily="18" charset="0"/>
              </a:rPr>
              <a:t>quan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hệ</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giữa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sự</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sống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cái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chết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vai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trò</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của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chúng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đối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với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các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loài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trên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trái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đất</a:t>
            </a:r>
            <a:endParaRPr lang="en-US" sz="20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heel(1)">
                                      <p:cBhvr>
                                        <p:cTn id="34"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idx="4294967295"/>
          </p:nvPr>
        </p:nvSpPr>
        <p:spPr>
          <a:xfrm>
            <a:off x="81688" y="1418187"/>
            <a:ext cx="9330669"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200" dirty="0">
                <a:solidFill>
                  <a:srgbClr val="FFFFFF"/>
                </a:solidFill>
                <a:latin typeface="Times New Roman" panose="02020603050405020304" pitchFamily="18" charset="0"/>
                <a:cs typeface="Times New Roman" panose="02020603050405020304" pitchFamily="18" charset="0"/>
              </a:rPr>
              <a:t>II. TÌM HIỂU CHI TIẾT</a:t>
            </a:r>
            <a:endParaRPr sz="6200" dirty="0">
              <a:solidFill>
                <a:srgbClr val="FFFFFF"/>
              </a:solidFill>
              <a:latin typeface="Times New Roman" panose="02020603050405020304" pitchFamily="18" charset="0"/>
              <a:cs typeface="Times New Roman" panose="02020603050405020304" pitchFamily="18" charset="0"/>
            </a:endParaRPr>
          </a:p>
        </p:txBody>
      </p:sp>
      <p:sp>
        <p:nvSpPr>
          <p:cNvPr id="122" name="Google Shape;122;p21"/>
          <p:cNvSpPr txBox="1">
            <a:spLocks noGrp="1"/>
          </p:cNvSpPr>
          <p:nvPr>
            <p:ph type="subTitle" idx="4294967295"/>
          </p:nvPr>
        </p:nvSpPr>
        <p:spPr>
          <a:xfrm>
            <a:off x="138510" y="2571184"/>
            <a:ext cx="4890690" cy="784800"/>
          </a:xfrm>
          <a:prstGeom prst="rect">
            <a:avLst/>
          </a:prstGeom>
        </p:spPr>
        <p:txBody>
          <a:bodyPr spcFirstLastPara="1" wrap="square" lIns="91425" tIns="91425" rIns="91425" bIns="91425" anchor="t" anchorCtr="0">
            <a:noAutofit/>
          </a:bodyPr>
          <a:lstStyle/>
          <a:p>
            <a:pPr marL="114300" indent="0">
              <a:buNone/>
            </a:pPr>
            <a:r>
              <a:rPr lang="en-US" b="1" i="1" dirty="0">
                <a:latin typeface="Times New Roman" panose="02020603050405020304" pitchFamily="18" charset="0"/>
                <a:cs typeface="Times New Roman" panose="02020603050405020304" pitchFamily="18" charset="0"/>
              </a:rPr>
              <a:t>1. </a:t>
            </a: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1:</a:t>
            </a:r>
            <a:endParaRPr lang="en-US" dirty="0">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endParaRPr lang="en-US" dirty="0">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Hành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về</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phương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Muôn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kiếp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John </a:t>
            </a:r>
            <a:r>
              <a:rPr lang="en-US" dirty="0" err="1">
                <a:latin typeface="Times New Roman" panose="02020603050405020304" pitchFamily="18" charset="0"/>
                <a:cs typeface="Times New Roman" panose="02020603050405020304" pitchFamily="18" charset="0"/>
              </a:rPr>
              <a:t>Vũ</a:t>
            </a:r>
            <a:endParaRPr lang="en-US" dirty="0">
              <a:latin typeface="Times New Roman" panose="02020603050405020304" pitchFamily="18" charset="0"/>
              <a:cs typeface="Times New Roman" panose="02020603050405020304" pitchFamily="18" charset="0"/>
            </a:endParaRPr>
          </a:p>
          <a:p>
            <a:pPr marL="0" indent="0">
              <a:buNone/>
            </a:pPr>
            <a:endParaRPr dirty="0">
              <a:latin typeface="Times New Roman" panose="02020603050405020304" pitchFamily="18" charset="0"/>
              <a:cs typeface="Times New Roman" panose="02020603050405020304" pitchFamily="18" charset="0"/>
            </a:endParaRPr>
          </a:p>
        </p:txBody>
      </p:sp>
      <p:grpSp>
        <p:nvGrpSpPr>
          <p:cNvPr id="123" name="Google Shape;123;p21"/>
          <p:cNvGrpSpPr/>
          <p:nvPr/>
        </p:nvGrpSpPr>
        <p:grpSpPr>
          <a:xfrm>
            <a:off x="7462771" y="480773"/>
            <a:ext cx="1055530" cy="1055594"/>
            <a:chOff x="6643075" y="3664250"/>
            <a:chExt cx="407950" cy="407975"/>
          </a:xfrm>
        </p:grpSpPr>
        <p:sp>
          <p:nvSpPr>
            <p:cNvPr id="124" name="Google Shape;12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1"/>
          <p:cNvGrpSpPr/>
          <p:nvPr/>
        </p:nvGrpSpPr>
        <p:grpSpPr>
          <a:xfrm rot="2700000">
            <a:off x="6485596" y="678126"/>
            <a:ext cx="711027" cy="710987"/>
            <a:chOff x="576250" y="4319400"/>
            <a:chExt cx="442075" cy="442050"/>
          </a:xfrm>
        </p:grpSpPr>
        <p:sp>
          <p:nvSpPr>
            <p:cNvPr id="127" name="Google Shape;12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Flowchart: Stored Data 1">
            <a:extLst>
              <a:ext uri="{FF2B5EF4-FFF2-40B4-BE49-F238E27FC236}">
                <a16:creationId xmlns:a16="http://schemas.microsoft.com/office/drawing/2014/main" id="{D1ECE2DB-9971-4A1C-B4EE-839C793C30CD}"/>
              </a:ext>
            </a:extLst>
          </p:cNvPr>
          <p:cNvSpPr/>
          <p:nvPr/>
        </p:nvSpPr>
        <p:spPr>
          <a:xfrm>
            <a:off x="5627597" y="3124704"/>
            <a:ext cx="3796748" cy="172559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buNone/>
            </a:pPr>
            <a:r>
              <a:rPr lang="en-US" dirty="0">
                <a:sym typeface="Wingdings" panose="05000000000000000000" pitchFamily="2" charset="2"/>
              </a:rPr>
              <a:t>-&gt; </a:t>
            </a:r>
            <a:r>
              <a:rPr lang="en-US" dirty="0" err="1"/>
              <a:t>Tác</a:t>
            </a:r>
            <a:r>
              <a:rPr lang="en-US" dirty="0"/>
              <a:t> </a:t>
            </a:r>
            <a:r>
              <a:rPr lang="en-US" dirty="0" err="1"/>
              <a:t>giả</a:t>
            </a:r>
            <a:r>
              <a:rPr lang="en-US" dirty="0"/>
              <a:t> </a:t>
            </a:r>
            <a:r>
              <a:rPr lang="en-US" dirty="0" err="1"/>
              <a:t>tiếp</a:t>
            </a:r>
            <a:r>
              <a:rPr lang="en-US" dirty="0"/>
              <a:t> </a:t>
            </a:r>
            <a:r>
              <a:rPr lang="en-US" dirty="0" err="1"/>
              <a:t>cận</a:t>
            </a:r>
            <a:r>
              <a:rPr lang="en-US" dirty="0"/>
              <a:t> </a:t>
            </a:r>
            <a:r>
              <a:rPr lang="en-US" dirty="0" err="1"/>
              <a:t>vấn</a:t>
            </a:r>
            <a:r>
              <a:rPr lang="en-US" dirty="0"/>
              <a:t> </a:t>
            </a:r>
            <a:r>
              <a:rPr lang="en-US" dirty="0" err="1"/>
              <a:t>đề</a:t>
            </a:r>
            <a:r>
              <a:rPr lang="en-US" dirty="0"/>
              <a:t> </a:t>
            </a:r>
            <a:r>
              <a:rPr lang="en-US" dirty="0" err="1"/>
              <a:t>sự</a:t>
            </a:r>
            <a:r>
              <a:rPr lang="en-US" dirty="0"/>
              <a:t> </a:t>
            </a:r>
            <a:r>
              <a:rPr lang="en-US" dirty="0" err="1"/>
              <a:t>sống</a:t>
            </a:r>
            <a:r>
              <a:rPr lang="en-US" dirty="0"/>
              <a:t> </a:t>
            </a:r>
            <a:r>
              <a:rPr lang="en-US" dirty="0" err="1"/>
              <a:t>và</a:t>
            </a:r>
            <a:r>
              <a:rPr lang="en-US" dirty="0"/>
              <a:t> </a:t>
            </a:r>
            <a:r>
              <a:rPr lang="en-US" dirty="0" err="1"/>
              <a:t>cái</a:t>
            </a:r>
            <a:r>
              <a:rPr lang="en-US" dirty="0"/>
              <a:t> </a:t>
            </a:r>
            <a:r>
              <a:rPr lang="en-US" dirty="0" err="1"/>
              <a:t>chết</a:t>
            </a:r>
            <a:r>
              <a:rPr lang="en-US" dirty="0"/>
              <a:t> </a:t>
            </a:r>
            <a:r>
              <a:rPr lang="en-US" dirty="0" err="1"/>
              <a:t>từ</a:t>
            </a:r>
            <a:r>
              <a:rPr lang="en-US" dirty="0"/>
              <a:t> </a:t>
            </a:r>
            <a:r>
              <a:rPr lang="en-US" dirty="0" err="1"/>
              <a:t>lịch</a:t>
            </a:r>
            <a:r>
              <a:rPr lang="en-US" dirty="0"/>
              <a:t> </a:t>
            </a:r>
            <a:r>
              <a:rPr lang="en-US" dirty="0" err="1"/>
              <a:t>sử</a:t>
            </a:r>
            <a:r>
              <a:rPr lang="en-US" dirty="0"/>
              <a:t> </a:t>
            </a:r>
            <a:r>
              <a:rPr lang="en-US" dirty="0" err="1"/>
              <a:t>tiến</a:t>
            </a:r>
            <a:r>
              <a:rPr lang="en-US" dirty="0"/>
              <a:t> </a:t>
            </a:r>
            <a:r>
              <a:rPr lang="en-US" dirty="0" err="1"/>
              <a:t>hóa</a:t>
            </a:r>
            <a:r>
              <a:rPr lang="en-US" dirty="0"/>
              <a:t> </a:t>
            </a:r>
            <a:r>
              <a:rPr lang="en-US" dirty="0" err="1"/>
              <a:t>của</a:t>
            </a:r>
            <a:r>
              <a:rPr lang="en-US" dirty="0"/>
              <a:t> </a:t>
            </a:r>
            <a:r>
              <a:rPr lang="en-US" dirty="0" err="1"/>
              <a:t>các</a:t>
            </a:r>
            <a:r>
              <a:rPr lang="en-US" dirty="0"/>
              <a:t> </a:t>
            </a:r>
            <a:r>
              <a:rPr lang="en-US" dirty="0" err="1"/>
              <a:t>sinh</a:t>
            </a:r>
            <a:r>
              <a:rPr lang="en-US" dirty="0"/>
              <a:t> </a:t>
            </a:r>
            <a:r>
              <a:rPr lang="en-US" dirty="0" err="1"/>
              <a:t>vật</a:t>
            </a:r>
            <a:r>
              <a:rPr lang="en-US" dirty="0"/>
              <a:t> </a:t>
            </a:r>
            <a:r>
              <a:rPr lang="en-US" dirty="0" err="1"/>
              <a:t>trên</a:t>
            </a:r>
            <a:r>
              <a:rPr lang="en-US" dirty="0"/>
              <a:t> </a:t>
            </a:r>
            <a:r>
              <a:rPr lang="en-US" dirty="0" err="1"/>
              <a:t>trái</a:t>
            </a:r>
            <a:r>
              <a:rPr lang="en-US" dirty="0"/>
              <a:t> </a:t>
            </a:r>
            <a:r>
              <a:rPr lang="en-US" dirty="0" err="1"/>
              <a:t>đất</a:t>
            </a:r>
            <a:r>
              <a:rPr lang="en-US" dirty="0"/>
              <a:t>, </a:t>
            </a:r>
            <a:r>
              <a:rPr lang="en-US" dirty="0" err="1"/>
              <a:t>để</a:t>
            </a:r>
            <a:r>
              <a:rPr lang="en-US" dirty="0"/>
              <a:t> </a:t>
            </a:r>
            <a:r>
              <a:rPr lang="en-US" dirty="0" err="1"/>
              <a:t>thấy</a:t>
            </a:r>
            <a:r>
              <a:rPr lang="en-US" dirty="0"/>
              <a:t> </a:t>
            </a:r>
            <a:r>
              <a:rPr lang="en-US" dirty="0" err="1"/>
              <a:t>được</a:t>
            </a:r>
            <a:r>
              <a:rPr lang="en-US" dirty="0"/>
              <a:t> </a:t>
            </a:r>
            <a:r>
              <a:rPr lang="en-US" dirty="0" err="1"/>
              <a:t>mối</a:t>
            </a:r>
            <a:r>
              <a:rPr lang="en-US" dirty="0"/>
              <a:t> </a:t>
            </a:r>
            <a:r>
              <a:rPr lang="en-US" dirty="0" err="1"/>
              <a:t>liên</a:t>
            </a:r>
            <a:r>
              <a:rPr lang="en-US" dirty="0"/>
              <a:t> </a:t>
            </a:r>
            <a:r>
              <a:rPr lang="en-US" dirty="0" err="1"/>
              <a:t>hệ</a:t>
            </a:r>
            <a:r>
              <a:rPr lang="en-US" dirty="0"/>
              <a:t> </a:t>
            </a:r>
            <a:r>
              <a:rPr lang="en-US" dirty="0" err="1"/>
              <a:t>giữa</a:t>
            </a:r>
            <a:r>
              <a:rPr lang="en-US" dirty="0"/>
              <a:t> </a:t>
            </a:r>
            <a:r>
              <a:rPr lang="en-US" dirty="0" err="1"/>
              <a:t>sự</a:t>
            </a:r>
            <a:r>
              <a:rPr lang="en-US" dirty="0"/>
              <a:t> </a:t>
            </a:r>
            <a:r>
              <a:rPr lang="en-US" dirty="0" err="1"/>
              <a:t>sống</a:t>
            </a:r>
            <a:r>
              <a:rPr lang="en-US" dirty="0"/>
              <a:t> </a:t>
            </a:r>
            <a:r>
              <a:rPr lang="en-US" dirty="0" err="1"/>
              <a:t>và</a:t>
            </a:r>
            <a:r>
              <a:rPr lang="en-US" dirty="0"/>
              <a:t> </a:t>
            </a:r>
            <a:r>
              <a:rPr lang="en-US" dirty="0" err="1"/>
              <a:t>cái</a:t>
            </a:r>
            <a:r>
              <a:rPr lang="en-US" dirty="0"/>
              <a:t> </a:t>
            </a:r>
            <a:r>
              <a:rPr lang="en-US" dirty="0" err="1"/>
              <a:t>chết</a:t>
            </a:r>
            <a:r>
              <a:rPr lang="en-US" dirty="0"/>
              <a:t> </a:t>
            </a:r>
            <a:r>
              <a:rPr lang="en-US" dirty="0" err="1"/>
              <a:t>cũng</a:t>
            </a:r>
            <a:r>
              <a:rPr lang="en-US" dirty="0"/>
              <a:t> </a:t>
            </a:r>
            <a:r>
              <a:rPr lang="en-US" dirty="0" err="1"/>
              <a:t>như</a:t>
            </a:r>
            <a:r>
              <a:rPr lang="en-US" dirty="0"/>
              <a:t> </a:t>
            </a:r>
            <a:r>
              <a:rPr lang="en-US" dirty="0" err="1"/>
              <a:t>tầm</a:t>
            </a:r>
            <a:r>
              <a:rPr lang="en-US" dirty="0"/>
              <a:t> </a:t>
            </a:r>
            <a:r>
              <a:rPr lang="en-US" dirty="0" err="1"/>
              <a:t>quan</a:t>
            </a:r>
            <a:r>
              <a:rPr lang="en-US" dirty="0"/>
              <a:t> </a:t>
            </a:r>
            <a:r>
              <a:rPr lang="en-US" dirty="0" err="1"/>
              <a:t>trọng</a:t>
            </a:r>
            <a:r>
              <a:rPr lang="en-US" dirty="0"/>
              <a:t> </a:t>
            </a:r>
            <a:r>
              <a:rPr lang="en-US" dirty="0" err="1"/>
              <a:t>như</a:t>
            </a:r>
            <a:r>
              <a:rPr lang="en-US" dirty="0"/>
              <a:t> </a:t>
            </a:r>
            <a:r>
              <a:rPr lang="en-US" dirty="0" err="1"/>
              <a:t>nhau</a:t>
            </a:r>
            <a:r>
              <a:rPr lang="en-US" dirty="0"/>
              <a:t> </a:t>
            </a:r>
            <a:r>
              <a:rPr lang="en-US" dirty="0" err="1"/>
              <a:t>của</a:t>
            </a:r>
            <a:r>
              <a:rPr lang="en-US" dirty="0"/>
              <a:t> </a:t>
            </a:r>
            <a:r>
              <a:rPr lang="en-US" dirty="0" err="1"/>
              <a:t>chúng</a:t>
            </a:r>
            <a:endParaRPr lang="en-US" dirty="0"/>
          </a:p>
        </p:txBody>
      </p:sp>
      <p:cxnSp>
        <p:nvCxnSpPr>
          <p:cNvPr id="4" name="Straight Arrow Connector 3">
            <a:extLst>
              <a:ext uri="{FF2B5EF4-FFF2-40B4-BE49-F238E27FC236}">
                <a16:creationId xmlns:a16="http://schemas.microsoft.com/office/drawing/2014/main" id="{1AD1B62D-D98D-45E2-B135-181A9941DAC4}"/>
              </a:ext>
            </a:extLst>
          </p:cNvPr>
          <p:cNvCxnSpPr/>
          <p:nvPr/>
        </p:nvCxnSpPr>
        <p:spPr>
          <a:xfrm>
            <a:off x="4826534" y="3647660"/>
            <a:ext cx="7294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down)">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22">
                                            <p:txEl>
                                              <p:pRg st="1" end="1"/>
                                            </p:txEl>
                                          </p:spTgt>
                                        </p:tgtEl>
                                        <p:attrNameLst>
                                          <p:attrName>style.visibility</p:attrName>
                                        </p:attrNameLst>
                                      </p:cBhvr>
                                      <p:to>
                                        <p:strVal val="visible"/>
                                      </p:to>
                                    </p:set>
                                    <p:animEffect transition="in" filter="circle(in)">
                                      <p:cBhvr>
                                        <p:cTn id="16" dur="2000"/>
                                        <p:tgtEl>
                                          <p:spTgt spid="122">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22">
                                            <p:txEl>
                                              <p:pRg st="2" end="2"/>
                                            </p:txEl>
                                          </p:spTgt>
                                        </p:tgtEl>
                                        <p:attrNameLst>
                                          <p:attrName>style.visibility</p:attrName>
                                        </p:attrNameLst>
                                      </p:cBhvr>
                                      <p:to>
                                        <p:strVal val="visible"/>
                                      </p:to>
                                    </p:set>
                                    <p:animEffect transition="in" filter="circle(in)">
                                      <p:cBhvr>
                                        <p:cTn id="19" dur="2000"/>
                                        <p:tgtEl>
                                          <p:spTgt spid="12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endParaRPr>
          </a:p>
        </p:txBody>
      </p:sp>
      <p:cxnSp>
        <p:nvCxnSpPr>
          <p:cNvPr id="217" name="Google Shape;217;p31"/>
          <p:cNvCxnSpPr/>
          <p:nvPr/>
        </p:nvCxnSpPr>
        <p:spPr>
          <a:xfrm>
            <a:off x="12175" y="2556750"/>
            <a:ext cx="9130500" cy="0"/>
          </a:xfrm>
          <a:prstGeom prst="straightConnector1">
            <a:avLst/>
          </a:prstGeom>
          <a:noFill/>
          <a:ln w="38100" cap="flat" cmpd="sng">
            <a:solidFill>
              <a:srgbClr val="FFFFFF"/>
            </a:solidFill>
            <a:prstDash val="solid"/>
            <a:round/>
            <a:headEnd type="none" w="med" len="med"/>
            <a:tailEnd type="none" w="med" len="med"/>
          </a:ln>
        </p:spPr>
      </p:cxnSp>
      <p:sp>
        <p:nvSpPr>
          <p:cNvPr id="218" name="Google Shape;218;p31"/>
          <p:cNvSpPr/>
          <p:nvPr/>
        </p:nvSpPr>
        <p:spPr>
          <a:xfrm>
            <a:off x="955650" y="2447100"/>
            <a:ext cx="219300" cy="21930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3911100" y="2447100"/>
            <a:ext cx="219300" cy="21930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6866550" y="2447100"/>
            <a:ext cx="219300" cy="21930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txBox="1"/>
          <p:nvPr/>
        </p:nvSpPr>
        <p:spPr>
          <a:xfrm>
            <a:off x="861200" y="2677825"/>
            <a:ext cx="11808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Titillium Web"/>
                <a:ea typeface="Titillium Web"/>
                <a:cs typeface="Titillium Web"/>
                <a:sym typeface="Titillium Web"/>
              </a:rPr>
              <a:t>first</a:t>
            </a:r>
            <a:endParaRPr sz="1800" b="1">
              <a:solidFill>
                <a:srgbClr val="FFFFFF"/>
              </a:solidFill>
              <a:latin typeface="Titillium Web"/>
              <a:ea typeface="Titillium Web"/>
              <a:cs typeface="Titillium Web"/>
              <a:sym typeface="Titillium Web"/>
            </a:endParaRPr>
          </a:p>
        </p:txBody>
      </p:sp>
      <p:sp>
        <p:nvSpPr>
          <p:cNvPr id="222" name="Google Shape;222;p31"/>
          <p:cNvSpPr txBox="1"/>
          <p:nvPr/>
        </p:nvSpPr>
        <p:spPr>
          <a:xfrm>
            <a:off x="3834900" y="2677825"/>
            <a:ext cx="11808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Titillium Web"/>
                <a:ea typeface="Titillium Web"/>
                <a:cs typeface="Titillium Web"/>
                <a:sym typeface="Titillium Web"/>
              </a:rPr>
              <a:t>second</a:t>
            </a:r>
            <a:endParaRPr sz="1800" b="1">
              <a:solidFill>
                <a:srgbClr val="FFFFFF"/>
              </a:solidFill>
              <a:latin typeface="Titillium Web"/>
              <a:ea typeface="Titillium Web"/>
              <a:cs typeface="Titillium Web"/>
              <a:sym typeface="Titillium Web"/>
            </a:endParaRPr>
          </a:p>
        </p:txBody>
      </p:sp>
      <p:sp>
        <p:nvSpPr>
          <p:cNvPr id="223" name="Google Shape;223;p31"/>
          <p:cNvSpPr txBox="1"/>
          <p:nvPr/>
        </p:nvSpPr>
        <p:spPr>
          <a:xfrm>
            <a:off x="6790350" y="2677825"/>
            <a:ext cx="10740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Titillium Web"/>
                <a:ea typeface="Titillium Web"/>
                <a:cs typeface="Titillium Web"/>
                <a:sym typeface="Titillium Web"/>
              </a:rPr>
              <a:t>last</a:t>
            </a:r>
            <a:endParaRPr sz="1800" b="1">
              <a:solidFill>
                <a:srgbClr val="FFFFFF"/>
              </a:solidFill>
              <a:latin typeface="Titillium Web"/>
              <a:ea typeface="Titillium Web"/>
              <a:cs typeface="Titillium Web"/>
              <a:sym typeface="Titillium Web"/>
            </a:endParaRPr>
          </a:p>
        </p:txBody>
      </p:sp>
      <p:sp>
        <p:nvSpPr>
          <p:cNvPr id="224" name="Google Shape;224;p3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1" name="Google Shape;136;p22">
            <a:extLst>
              <a:ext uri="{FF2B5EF4-FFF2-40B4-BE49-F238E27FC236}">
                <a16:creationId xmlns:a16="http://schemas.microsoft.com/office/drawing/2014/main" id="{BD1A0D40-CD65-4525-8797-032386075E6B}"/>
              </a:ext>
            </a:extLst>
          </p:cNvPr>
          <p:cNvSpPr txBox="1">
            <a:spLocks/>
          </p:cNvSpPr>
          <p:nvPr/>
        </p:nvSpPr>
        <p:spPr>
          <a:xfrm>
            <a:off x="4290199" y="422500"/>
            <a:ext cx="4304045" cy="1855494"/>
          </a:xfrm>
          <a:prstGeom prst="rect">
            <a:avLst/>
          </a:prstGeom>
          <a:solidFill>
            <a:schemeClr val="accent6">
              <a:lumMod val="60000"/>
              <a:lumOff val="4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1</a:t>
            </a:r>
          </a:p>
          <a:p>
            <a:pPr marL="11430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2,3</a:t>
            </a:r>
          </a:p>
          <a:p>
            <a:pPr marL="11430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4</a:t>
            </a:r>
          </a:p>
        </p:txBody>
      </p:sp>
      <p:sp>
        <p:nvSpPr>
          <p:cNvPr id="12" name="Google Shape;137;p22">
            <a:extLst>
              <a:ext uri="{FF2B5EF4-FFF2-40B4-BE49-F238E27FC236}">
                <a16:creationId xmlns:a16="http://schemas.microsoft.com/office/drawing/2014/main" id="{F5D488B4-8258-4A43-8940-27382FE2DF97}"/>
              </a:ext>
            </a:extLst>
          </p:cNvPr>
          <p:cNvSpPr txBox="1">
            <a:spLocks/>
          </p:cNvSpPr>
          <p:nvPr/>
        </p:nvSpPr>
        <p:spPr>
          <a:xfrm>
            <a:off x="861200" y="408216"/>
            <a:ext cx="32268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1pPr>
            <a:lvl2pPr marR="0" lvl="1"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2pPr>
            <a:lvl3pPr marR="0" lvl="2"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3pPr>
            <a:lvl4pPr marR="0" lvl="3"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4pPr>
            <a:lvl5pPr marR="0" lvl="4"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5pPr>
            <a:lvl6pPr marR="0" lvl="5"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6pPr>
            <a:lvl7pPr marR="0" lvl="6"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7pPr>
            <a:lvl8pPr marR="0" lvl="7"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8pPr>
            <a:lvl9pPr marR="0" lvl="8" algn="l" rtl="0">
              <a:lnSpc>
                <a:spcPct val="100000"/>
              </a:lnSpc>
              <a:spcBef>
                <a:spcPts val="0"/>
              </a:spcBef>
              <a:spcAft>
                <a:spcPts val="0"/>
              </a:spcAft>
              <a:buClr>
                <a:srgbClr val="FFFFFF"/>
              </a:buClr>
              <a:buSzPts val="2600"/>
              <a:buFont typeface="Titillium Web"/>
              <a:buNone/>
              <a:defRPr sz="2600" b="1" i="0" u="none" strike="noStrike" cap="none">
                <a:solidFill>
                  <a:srgbClr val="FFFFFF"/>
                </a:solidFill>
                <a:latin typeface="Titillium Web"/>
                <a:ea typeface="Titillium Web"/>
                <a:cs typeface="Titillium Web"/>
                <a:sym typeface="Titillium Web"/>
              </a:defRPr>
            </a:lvl9pPr>
          </a:lstStyle>
          <a:p>
            <a:r>
              <a:rPr lang="en-US" dirty="0"/>
              <a:t>2. </a:t>
            </a:r>
            <a:r>
              <a:rPr lang="en-US" dirty="0" err="1"/>
              <a:t>Câu</a:t>
            </a:r>
            <a:r>
              <a:rPr lang="en-US" dirty="0"/>
              <a:t> 2</a:t>
            </a:r>
            <a:endParaRPr lang="en-US" dirty="0">
              <a:solidFill>
                <a:srgbClr val="FF004E"/>
              </a:solidFill>
            </a:endParaRPr>
          </a:p>
        </p:txBody>
      </p:sp>
      <p:sp>
        <p:nvSpPr>
          <p:cNvPr id="13" name="Google Shape;139;p22">
            <a:extLst>
              <a:ext uri="{FF2B5EF4-FFF2-40B4-BE49-F238E27FC236}">
                <a16:creationId xmlns:a16="http://schemas.microsoft.com/office/drawing/2014/main" id="{FF770CBC-D768-4A74-BE84-EDF999EC0FF7}"/>
              </a:ext>
            </a:extLst>
          </p:cNvPr>
          <p:cNvSpPr txBox="1">
            <a:spLocks/>
          </p:cNvSpPr>
          <p:nvPr/>
        </p:nvSpPr>
        <p:spPr>
          <a:xfrm>
            <a:off x="8497359" y="4735567"/>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1pPr>
            <a:lvl2pPr marR="0" lvl="1"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2pPr>
            <a:lvl3pPr marR="0" lvl="2"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3pPr>
            <a:lvl4pPr marR="0" lvl="3"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4pPr>
            <a:lvl5pPr marR="0" lvl="4"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5pPr>
            <a:lvl6pPr marR="0" lvl="5"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6pPr>
            <a:lvl7pPr marR="0" lvl="6"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7pPr>
            <a:lvl8pPr marR="0" lvl="7"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8pPr>
            <a:lvl9pPr marR="0" lvl="8" algn="r" rtl="0">
              <a:lnSpc>
                <a:spcPct val="100000"/>
              </a:lnSpc>
              <a:spcBef>
                <a:spcPts val="0"/>
              </a:spcBef>
              <a:spcAft>
                <a:spcPts val="0"/>
              </a:spcAft>
              <a:buClr>
                <a:srgbClr val="000000"/>
              </a:buClr>
              <a:buFont typeface="Arial"/>
              <a:buNone/>
              <a:defRPr sz="1200" b="1" i="0" u="none" strike="noStrike" cap="none">
                <a:solidFill>
                  <a:schemeClr val="accent1"/>
                </a:solidFill>
                <a:latin typeface="Titillium Web"/>
                <a:ea typeface="Titillium Web"/>
                <a:cs typeface="Titillium Web"/>
                <a:sym typeface="Titillium Web"/>
              </a:defRPr>
            </a:lvl9pPr>
          </a:lstStyle>
          <a:p>
            <a:fld id="{00000000-1234-1234-1234-123412341234}" type="slidenum">
              <a:rPr lang="en" smtClean="0"/>
              <a:pPr/>
              <a:t>6</a:t>
            </a:fld>
            <a:endParaRPr lang="en"/>
          </a:p>
        </p:txBody>
      </p:sp>
      <p:sp>
        <p:nvSpPr>
          <p:cNvPr id="14" name="Callout: Down Arrow 13">
            <a:extLst>
              <a:ext uri="{FF2B5EF4-FFF2-40B4-BE49-F238E27FC236}">
                <a16:creationId xmlns:a16="http://schemas.microsoft.com/office/drawing/2014/main" id="{F5D0D5FB-ECD5-4A2C-8F62-C86DA99F78A5}"/>
              </a:ext>
            </a:extLst>
          </p:cNvPr>
          <p:cNvSpPr/>
          <p:nvPr/>
        </p:nvSpPr>
        <p:spPr>
          <a:xfrm>
            <a:off x="6143528" y="3145964"/>
            <a:ext cx="1898373" cy="566530"/>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Chú</a:t>
            </a:r>
            <a:r>
              <a:rPr lang="en-US" b="1" dirty="0">
                <a:solidFill>
                  <a:schemeClr val="bg1"/>
                </a:solidFill>
              </a:rPr>
              <a:t> ý:</a:t>
            </a:r>
          </a:p>
        </p:txBody>
      </p:sp>
      <p:sp>
        <p:nvSpPr>
          <p:cNvPr id="15" name="Rectangle 14">
            <a:extLst>
              <a:ext uri="{FF2B5EF4-FFF2-40B4-BE49-F238E27FC236}">
                <a16:creationId xmlns:a16="http://schemas.microsoft.com/office/drawing/2014/main" id="{B2A4C3B6-49E4-46E9-B382-87DF0C086DA3}"/>
              </a:ext>
            </a:extLst>
          </p:cNvPr>
          <p:cNvSpPr/>
          <p:nvPr/>
        </p:nvSpPr>
        <p:spPr>
          <a:xfrm>
            <a:off x="5825821" y="3833601"/>
            <a:ext cx="3003057" cy="1015663"/>
          </a:xfrm>
          <a:prstGeom prst="rect">
            <a:avLst/>
          </a:prstGeom>
          <a:ln>
            <a:solidFill>
              <a:srgbClr val="FFC000"/>
            </a:solidFill>
          </a:ln>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khoa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2,3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circle(in)">
                                      <p:cBhvr>
                                        <p:cTn id="25"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1162478" y="609495"/>
            <a:ext cx="32268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3. </a:t>
            </a:r>
            <a:r>
              <a:rPr lang="en-US" dirty="0" err="1"/>
              <a:t>Câu</a:t>
            </a:r>
            <a:r>
              <a:rPr lang="en-US" dirty="0"/>
              <a:t> 3</a:t>
            </a:r>
            <a:endParaRPr dirty="0">
              <a:solidFill>
                <a:srgbClr val="FF004E"/>
              </a:solidFill>
            </a:endParaRPr>
          </a:p>
        </p:txBody>
      </p:sp>
      <p:sp>
        <p:nvSpPr>
          <p:cNvPr id="146" name="Google Shape;146;p23"/>
          <p:cNvSpPr txBox="1">
            <a:spLocks noGrp="1"/>
          </p:cNvSpPr>
          <p:nvPr>
            <p:ph type="body" idx="2"/>
          </p:nvPr>
        </p:nvSpPr>
        <p:spPr>
          <a:xfrm>
            <a:off x="310652" y="1392701"/>
            <a:ext cx="3845083" cy="3315300"/>
          </a:xfrm>
          <a:prstGeom prst="rect">
            <a:avLst/>
          </a:prstGeom>
          <a:solidFill>
            <a:schemeClr val="accent4">
              <a:lumMod val="60000"/>
              <a:lumOff val="40000"/>
            </a:schemeClr>
          </a:solidFill>
        </p:spPr>
        <p:txBody>
          <a:bodyPr spcFirstLastPara="1" wrap="square" lIns="91425" tIns="91425" rIns="91425" bIns="91425" anchor="t" anchorCtr="0">
            <a:noAutofit/>
          </a:bodyPr>
          <a:lstStyle/>
          <a:p>
            <a:pPr marL="139700" indent="0" algn="just">
              <a:buNone/>
            </a:pP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loài</a:t>
            </a:r>
            <a:r>
              <a:rPr lang="en-US" sz="2000" dirty="0">
                <a:latin typeface="Times New Roman" panose="02020603050405020304" pitchFamily="18" charset="0"/>
                <a:cs typeface="Times New Roman" panose="02020603050405020304" pitchFamily="18" charset="0"/>
              </a:rPr>
              <a:t>.</a:t>
            </a:r>
          </a:p>
        </p:txBody>
      </p:sp>
      <p:sp>
        <p:nvSpPr>
          <p:cNvPr id="148" name="Google Shape;148;p2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Text Placeholder 2">
            <a:extLst>
              <a:ext uri="{FF2B5EF4-FFF2-40B4-BE49-F238E27FC236}">
                <a16:creationId xmlns:a16="http://schemas.microsoft.com/office/drawing/2014/main" id="{3E0A7598-D362-41CB-851D-F333A9F415F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05DDD92-A5AC-448C-90BA-78354567273A}"/>
              </a:ext>
            </a:extLst>
          </p:cNvPr>
          <p:cNvPicPr>
            <a:picLocks noChangeAspect="1"/>
          </p:cNvPicPr>
          <p:nvPr/>
        </p:nvPicPr>
        <p:blipFill>
          <a:blip r:embed="rId3"/>
          <a:stretch>
            <a:fillRect/>
          </a:stretch>
        </p:blipFill>
        <p:spPr>
          <a:xfrm>
            <a:off x="0" y="3170582"/>
            <a:ext cx="3507408" cy="1972917"/>
          </a:xfrm>
          <a:prstGeom prst="rect">
            <a:avLst/>
          </a:prstGeom>
        </p:spPr>
      </p:pic>
      <p:sp>
        <p:nvSpPr>
          <p:cNvPr id="7" name="Text Placeholder 6">
            <a:extLst>
              <a:ext uri="{FF2B5EF4-FFF2-40B4-BE49-F238E27FC236}">
                <a16:creationId xmlns:a16="http://schemas.microsoft.com/office/drawing/2014/main" id="{281AD15C-DF94-4534-B30D-9F3C5D721C2F}"/>
              </a:ext>
            </a:extLst>
          </p:cNvPr>
          <p:cNvSpPr>
            <a:spLocks noGrp="1"/>
          </p:cNvSpPr>
          <p:nvPr>
            <p:ph type="body" idx="3"/>
          </p:nvPr>
        </p:nvSpPr>
        <p:spPr/>
        <p:txBody>
          <a:bodyPr/>
          <a:lstStyle/>
          <a:p>
            <a:endParaRPr lang="en-US"/>
          </a:p>
        </p:txBody>
      </p:sp>
      <p:pic>
        <p:nvPicPr>
          <p:cNvPr id="9" name="Picture 8">
            <a:extLst>
              <a:ext uri="{FF2B5EF4-FFF2-40B4-BE49-F238E27FC236}">
                <a16:creationId xmlns:a16="http://schemas.microsoft.com/office/drawing/2014/main" id="{320553DF-E208-4AFF-9600-54C267B162E4}"/>
              </a:ext>
            </a:extLst>
          </p:cNvPr>
          <p:cNvPicPr>
            <a:picLocks noChangeAspect="1"/>
          </p:cNvPicPr>
          <p:nvPr/>
        </p:nvPicPr>
        <p:blipFill rotWithShape="1">
          <a:blip r:embed="rId4"/>
          <a:srcRect l="18914" t="20855" r="20109" b="23182"/>
          <a:stretch/>
        </p:blipFill>
        <p:spPr>
          <a:xfrm>
            <a:off x="4462670" y="-14748"/>
            <a:ext cx="4681330" cy="2415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6">
                                            <p:txEl>
                                              <p:pRg st="0" end="0"/>
                                            </p:txEl>
                                          </p:spTgt>
                                        </p:tgtEl>
                                        <p:attrNameLst>
                                          <p:attrName>style.visibility</p:attrName>
                                        </p:attrNameLst>
                                      </p:cBhvr>
                                      <p:to>
                                        <p:strVal val="visible"/>
                                      </p:to>
                                    </p:set>
                                    <p:animEffect transition="in" filter="circle(in)">
                                      <p:cBhvr>
                                        <p:cTn id="12" dur="20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4. </a:t>
            </a:r>
            <a:r>
              <a:rPr lang="en-US" dirty="0" err="1"/>
              <a:t>Câu</a:t>
            </a:r>
            <a:r>
              <a:rPr lang="en-US" dirty="0"/>
              <a:t> 4</a:t>
            </a:r>
            <a:endParaRPr dirty="0">
              <a:solidFill>
                <a:srgbClr val="000000"/>
              </a:solidFill>
            </a:endParaRPr>
          </a:p>
        </p:txBody>
      </p:sp>
      <p:sp>
        <p:nvSpPr>
          <p:cNvPr id="154" name="Google Shape;154;p24"/>
          <p:cNvSpPr txBox="1">
            <a:spLocks noGrp="1"/>
          </p:cNvSpPr>
          <p:nvPr>
            <p:ph type="body" idx="4294967295"/>
          </p:nvPr>
        </p:nvSpPr>
        <p:spPr>
          <a:xfrm>
            <a:off x="457200" y="1279900"/>
            <a:ext cx="3614025" cy="3203100"/>
          </a:xfrm>
          <a:prstGeom prst="rect">
            <a:avLst/>
          </a:prstGeom>
        </p:spPr>
        <p:txBody>
          <a:bodyPr spcFirstLastPara="1" wrap="square" lIns="91425" tIns="91425" rIns="91425" bIns="91425" anchor="t" anchorCtr="0">
            <a:noAutofit/>
          </a:bodyPr>
          <a:lstStyle/>
          <a:p>
            <a:pPr algn="just"/>
            <a:r>
              <a:rPr lang="vi-VN" i="1" dirty="0">
                <a:solidFill>
                  <a:schemeClr val="bg1"/>
                </a:solidFill>
                <a:latin typeface="+mj-lt"/>
              </a:rPr>
              <a:t>Mối quan hệ giữa các yếu tố như đấu tranh và sinh tồn, tiến hóa giữa sự sống và cái chết là mối quan hệ cùng tồn tại, cùng phát triển, không loại trừ nhau, cái này là 1 phần của cái kia, tương hỗ, phụ thuộc lẫn nhau</a:t>
            </a:r>
          </a:p>
          <a:p>
            <a:pPr marL="0" lvl="0" indent="0" algn="just" rtl="0">
              <a:spcBef>
                <a:spcPts val="600"/>
              </a:spcBef>
              <a:spcAft>
                <a:spcPts val="0"/>
              </a:spcAft>
              <a:buNone/>
            </a:pPr>
            <a:endParaRPr lang="vi-VN" i="1" dirty="0">
              <a:solidFill>
                <a:schemeClr val="bg1"/>
              </a:solidFill>
              <a:latin typeface="+mj-lt"/>
            </a:endParaRPr>
          </a:p>
        </p:txBody>
      </p:sp>
      <p:sp>
        <p:nvSpPr>
          <p:cNvPr id="156" name="Google Shape;156;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8</a:t>
            </a:fld>
            <a:endParaRPr>
              <a:solidFill>
                <a:srgbClr val="FFFFFF"/>
              </a:solidFill>
            </a:endParaRPr>
          </a:p>
        </p:txBody>
      </p:sp>
      <p:pic>
        <p:nvPicPr>
          <p:cNvPr id="3" name="Picture 2">
            <a:extLst>
              <a:ext uri="{FF2B5EF4-FFF2-40B4-BE49-F238E27FC236}">
                <a16:creationId xmlns:a16="http://schemas.microsoft.com/office/drawing/2014/main" id="{F53E4553-A5E0-45E9-B8E4-D3DB96A1AD52}"/>
              </a:ext>
            </a:extLst>
          </p:cNvPr>
          <p:cNvPicPr>
            <a:picLocks noChangeAspect="1"/>
          </p:cNvPicPr>
          <p:nvPr/>
        </p:nvPicPr>
        <p:blipFill>
          <a:blip r:embed="rId3"/>
          <a:stretch>
            <a:fillRect/>
          </a:stretch>
        </p:blipFill>
        <p:spPr>
          <a:xfrm>
            <a:off x="4572000" y="-69574"/>
            <a:ext cx="4572000" cy="52130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4">
                                            <p:txEl>
                                              <p:pRg st="0" end="0"/>
                                            </p:txEl>
                                          </p:spTgt>
                                        </p:tgtEl>
                                        <p:attrNameLst>
                                          <p:attrName>style.visibility</p:attrName>
                                        </p:attrNameLst>
                                      </p:cBhvr>
                                      <p:to>
                                        <p:strVal val="visible"/>
                                      </p:to>
                                    </p:set>
                                    <p:animEffect transition="in" filter="circle(in)">
                                      <p:cBhvr>
                                        <p:cTn id="12" dur="2000"/>
                                        <p:tgtEl>
                                          <p:spTgt spid="1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title" idx="4294967295"/>
          </p:nvPr>
        </p:nvSpPr>
        <p:spPr>
          <a:xfrm>
            <a:off x="248478" y="571263"/>
            <a:ext cx="1485300" cy="13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FF"/>
                </a:solidFill>
              </a:rPr>
              <a:t>5. </a:t>
            </a:r>
            <a:r>
              <a:rPr lang="en-US" dirty="0" err="1">
                <a:solidFill>
                  <a:srgbClr val="FFFFFF"/>
                </a:solidFill>
              </a:rPr>
              <a:t>Câu</a:t>
            </a:r>
            <a:r>
              <a:rPr lang="en-US" dirty="0">
                <a:solidFill>
                  <a:srgbClr val="FFFFFF"/>
                </a:solidFill>
              </a:rPr>
              <a:t> 5</a:t>
            </a:r>
            <a:endParaRPr dirty="0">
              <a:solidFill>
                <a:srgbClr val="FFFFFF"/>
              </a:solidFill>
            </a:endParaRPr>
          </a:p>
        </p:txBody>
      </p:sp>
      <p:sp>
        <p:nvSpPr>
          <p:cNvPr id="162" name="Google Shape;162;p25"/>
          <p:cNvSpPr txBox="1">
            <a:spLocks noGrp="1"/>
          </p:cNvSpPr>
          <p:nvPr>
            <p:ph type="title" idx="4294967295"/>
          </p:nvPr>
        </p:nvSpPr>
        <p:spPr>
          <a:xfrm>
            <a:off x="248478" y="3192238"/>
            <a:ext cx="2017644" cy="1380000"/>
          </a:xfrm>
          <a:prstGeom prst="rect">
            <a:avLst/>
          </a:prstGeom>
        </p:spPr>
        <p:txBody>
          <a:bodyPr spcFirstLastPara="1" wrap="square" lIns="91425" tIns="91425" rIns="91425" bIns="91425" anchor="b" anchorCtr="0">
            <a:noAutofit/>
          </a:bodyPr>
          <a:lstStyle/>
          <a:p>
            <a:pPr>
              <a:lnSpc>
                <a:spcPct val="150000"/>
              </a:lnSpc>
            </a:pPr>
            <a:b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b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Thông</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điệp</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niềm</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tin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vào</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sự</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sống</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và</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cái</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chết</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niềm</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tin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vào</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tương</a:t>
            </a:r>
            <a: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400" b="0" dirty="0" err="1">
                <a:solidFill>
                  <a:schemeClr val="accent6">
                    <a:lumMod val="60000"/>
                    <a:lumOff val="40000"/>
                  </a:schemeClr>
                </a:solidFill>
                <a:latin typeface="Times New Roman" panose="02020603050405020304" pitchFamily="18" charset="0"/>
                <a:cs typeface="Times New Roman" panose="02020603050405020304" pitchFamily="18" charset="0"/>
              </a:rPr>
              <a:t>lai</a:t>
            </a:r>
            <a:br>
              <a:rPr lang="en-US" sz="2400" b="0" dirty="0">
                <a:solidFill>
                  <a:schemeClr val="accent6">
                    <a:lumMod val="60000"/>
                    <a:lumOff val="40000"/>
                  </a:schemeClr>
                </a:solidFill>
                <a:latin typeface="Times New Roman" panose="02020603050405020304" pitchFamily="18" charset="0"/>
                <a:cs typeface="Times New Roman" panose="02020603050405020304" pitchFamily="18" charset="0"/>
              </a:rPr>
            </a:br>
            <a:r>
              <a:rPr lang="en-US" sz="2200" dirty="0">
                <a:solidFill>
                  <a:schemeClr val="accent6">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2200" dirty="0">
                <a:solidFill>
                  <a:schemeClr val="accent6">
                    <a:lumMod val="60000"/>
                    <a:lumOff val="40000"/>
                  </a:schemeClr>
                </a:solidFill>
                <a:latin typeface="Times New Roman" panose="02020603050405020304" pitchFamily="18" charset="0"/>
                <a:cs typeface="Times New Roman" panose="02020603050405020304" pitchFamily="18" charset="0"/>
              </a:rPr>
              <a:t> TÍCH CỰC.</a:t>
            </a:r>
          </a:p>
        </p:txBody>
      </p:sp>
      <p:sp>
        <p:nvSpPr>
          <p:cNvPr id="163" name="Google Shape;163;p2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arn(inVertical)">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circle(in)">
                                      <p:cBhvr>
                                        <p:cTn id="12"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Lst>
  </p:timing>
</p:sld>
</file>

<file path=ppt/theme/theme1.xml><?xml version="1.0" encoding="utf-8"?>
<a:theme xmlns:a="http://schemas.openxmlformats.org/drawingml/2006/main" name="Fidele template">
  <a:themeElements>
    <a:clrScheme name="Custom 347">
      <a:dk1>
        <a:srgbClr val="000000"/>
      </a:dk1>
      <a:lt1>
        <a:srgbClr val="FFFFFF"/>
      </a:lt1>
      <a:dk2>
        <a:srgbClr val="3F3F3F"/>
      </a:dk2>
      <a:lt2>
        <a:srgbClr val="F3F3F3"/>
      </a:lt2>
      <a:accent1>
        <a:srgbClr val="FF004E"/>
      </a:accent1>
      <a:accent2>
        <a:srgbClr val="901829"/>
      </a:accent2>
      <a:accent3>
        <a:srgbClr val="B958C2"/>
      </a:accent3>
      <a:accent4>
        <a:srgbClr val="5B8FDD"/>
      </a:accent4>
      <a:accent5>
        <a:srgbClr val="7CB652"/>
      </a:accent5>
      <a:accent6>
        <a:srgbClr val="FFB200"/>
      </a:accent6>
      <a:hlink>
        <a:srgbClr val="FF004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810</Words>
  <Application>Microsoft Office PowerPoint</Application>
  <PresentationFormat>On-screen Show (16:9)</PresentationFormat>
  <Paragraphs>66</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Times New Roman</vt:lpstr>
      <vt:lpstr>Calibri</vt:lpstr>
      <vt:lpstr>Titillium Web</vt:lpstr>
      <vt:lpstr>Arial</vt:lpstr>
      <vt:lpstr>Fidele template</vt:lpstr>
      <vt:lpstr>SỰ SỐNG VÀ CÁI CHẾT  - Trịnh Xuân Thuận - </vt:lpstr>
      <vt:lpstr>I. Tìm hiểu chung </vt:lpstr>
      <vt:lpstr>2. Văn bản</vt:lpstr>
      <vt:lpstr>PowerPoint Presentation</vt:lpstr>
      <vt:lpstr>II. TÌM HIỂU CHI TIẾT</vt:lpstr>
      <vt:lpstr>PowerPoint Presentation</vt:lpstr>
      <vt:lpstr>3. Câu 3</vt:lpstr>
      <vt:lpstr>4. Câu 4</vt:lpstr>
      <vt:lpstr>5. Câu 5</vt:lpstr>
      <vt:lpstr>6. Câu 6 Đặc điểm thể loại thể hiện qua văn bản thông tin: </vt:lpstr>
      <vt:lpstr>7. Câu 7</vt:lpstr>
      <vt:lpstr>8. Câu 8</vt:lpstr>
      <vt:lpstr>III. TỔNG KẾT</vt:lpstr>
      <vt:lpstr>LUYỆN TẬP</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SỐNG VÀ CÁI CHẾT  - Trịnh Xuân Thuận -</dc:title>
  <dc:creator>Administrator</dc:creator>
  <cp:lastModifiedBy>Administrator</cp:lastModifiedBy>
  <cp:revision>9</cp:revision>
  <dcterms:modified xsi:type="dcterms:W3CDTF">2022-08-23T08:47:25Z</dcterms:modified>
</cp:coreProperties>
</file>