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8" r:id="rId2"/>
    <p:sldId id="262" r:id="rId3"/>
    <p:sldId id="259" r:id="rId4"/>
    <p:sldId id="261" r:id="rId5"/>
    <p:sldId id="336" r:id="rId6"/>
    <p:sldId id="265" r:id="rId7"/>
    <p:sldId id="266" r:id="rId8"/>
    <p:sldId id="267" r:id="rId9"/>
    <p:sldId id="271" r:id="rId10"/>
    <p:sldId id="334" r:id="rId11"/>
    <p:sldId id="337" r:id="rId12"/>
    <p:sldId id="269" r:id="rId13"/>
    <p:sldId id="268" r:id="rId14"/>
    <p:sldId id="338" r:id="rId15"/>
    <p:sldId id="272" r:id="rId16"/>
    <p:sldId id="263" r:id="rId17"/>
    <p:sldId id="339" r:id="rId18"/>
    <p:sldId id="341" r:id="rId19"/>
    <p:sldId id="342" r:id="rId20"/>
    <p:sldId id="343" r:id="rId21"/>
    <p:sldId id="340" r:id="rId22"/>
    <p:sldId id="344" r:id="rId23"/>
    <p:sldId id="345" r:id="rId24"/>
    <p:sldId id="346" r:id="rId25"/>
    <p:sldId id="348" r:id="rId26"/>
    <p:sldId id="347" r:id="rId27"/>
    <p:sldId id="349" r:id="rId28"/>
    <p:sldId id="280" r:id="rId29"/>
    <p:sldId id="295" r:id="rId30"/>
    <p:sldId id="292" r:id="rId31"/>
    <p:sldId id="333" r:id="rId32"/>
    <p:sldId id="29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091" autoAdjust="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6B1B2-EC2B-44DB-B3F9-F04B4770B937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763A4-5BB4-41D6-81B8-2C9807E65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28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Phan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Cẩm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Tú</a:t>
            </a: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8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63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50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29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21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4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0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344CA-A647-3FB6-381B-6B0C64A8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62D32-6EBB-0819-D5D6-CE3DBD9D1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DB948-5A6E-6454-5C02-F1FDB1DE6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C4CBA-1281-8AFB-1E89-56C5C18E0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9FF43-0F35-E91D-D31B-462C4ED36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36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021F7-D71F-BDA0-2FB2-60D1371C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6D2FD-27CD-8503-ABE4-61918E469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8067D-50AB-BA01-411A-EA8D71951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95F5B-B118-154F-C79E-1F2C72405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63565-B991-016E-E0D2-F0492E75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0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E4B64F-22DE-0922-095D-6802951A0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52CBD-EE4E-FA34-8D22-EF54204F5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506DC-E10B-67E3-CE32-558513CF5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74C28-63F7-3AF1-8E34-F8B6392C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3418E-6823-D63C-E954-869199FEB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0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FCE9C-A20B-A72D-98B5-984AF2BB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81345-A11A-1054-43DD-B428D3CE0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4A09D-C4A0-0BB2-A65C-3D3A55CCA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4BE4D-081D-90FE-5F1C-E6840DB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58B0D-5303-D97D-4720-296A796B0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7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F48DF-08B0-DBCB-8441-BA78D579B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1FF5C-5786-A37A-0F0F-04DC68B1A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F1CE1-D5A8-F790-EE07-6DBA050E1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9E4C8-708A-1AB4-0E28-527CD881F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2A5BE-15CD-4386-C71E-AF37555B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6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22477-383C-92A2-DD1D-EBDC63214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0A4E3-D1E7-7F80-E685-C6E0918D2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BB04A7-9915-32A7-8780-5868DFEF2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6061C-BE31-B6E7-2A35-53486CD6C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4081D-6324-C310-994F-5F743097C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C2517-C9E4-C485-C105-48A7D23B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9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7F230-0CC2-8705-E517-178A326FD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9C62C-0980-A506-630B-35C0411FB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FAEB0-7687-879F-715B-BE89AF4CD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702618-86C7-3967-1497-A918FF032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C579BC-E67B-CD29-6D17-8F85A5914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E44938-31F9-EC52-DACB-3B9EE50F5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F04743-DCEC-9BE6-559A-C4714FEA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1F7CA1-0605-2128-7E31-D061308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4B359-262D-B468-0B5D-66465520E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63399-D764-C1FA-87C0-9FCCE7651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4CDC75-7289-272A-843F-29D8BB7AB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29A00D-7130-409F-1A71-D4EF4848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7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D4EA7F-66E6-0EB9-A29B-EB723904E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B4675C-C949-C76D-CCB1-6C5B73C21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A7842-B778-342F-6886-60D88574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4E448-7A8F-DDBA-4A55-9BF37A5B7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95F2B-ED71-48EB-E1D9-064B46C61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DD3CF-09D8-CCAF-7F41-FDDD501AD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1807F-BB18-6F49-8E26-D451A2EB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AE4B7-7BA2-C258-BE93-F8C199D15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D3262-0643-F8F2-E599-9215E5E25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6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9DF22-B05B-76F9-333D-C87CCD7A4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ED5FC7-3693-6BFF-AE98-399374526C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6709DC-AE58-580A-DC5A-19407F4B5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16EEA-94F6-3470-4993-2D29D57D3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FDECE-8C8E-EA68-4606-70A6C4C8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50476-BCC4-2CFA-730A-9D1B14E0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1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C6E972-3AD4-5C34-D91D-49853475E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73831-551E-7DF5-DDE9-BC8E93C47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0A75C-39D1-CE65-6CA2-2FF060701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E9C37-ED6E-4BC9-8EDE-218F1167466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B2E2E-F91C-9AAF-F8B7-917935B13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F6CCF-DF44-1ED4-A086-3FD1FE7AA3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8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474"/>
            <a:ext cx="12192000" cy="6905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7474"/>
            <a:ext cx="12381224" cy="67714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1674674"/>
            <a:ext cx="1223688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 CÔ GIÁO CÙNG CÁC EM HỌC </a:t>
            </a:r>
            <a: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24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6640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660073" y="1122218"/>
            <a:ext cx="766156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33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2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03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14"/>
            <a:ext cx="12191999" cy="68480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8A3D6-53AF-32DE-E131-E5BE41728FF1}"/>
              </a:ext>
            </a:extLst>
          </p:cNvPr>
          <p:cNvSpPr txBox="1"/>
          <p:nvPr/>
        </p:nvSpPr>
        <p:spPr>
          <a:xfrm>
            <a:off x="-1314632" y="1582489"/>
            <a:ext cx="9519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kumimoji="0" lang="en-US" sz="6000" b="1" i="0" u="none" strike="noStrike" kern="1200" cap="none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D5913-EDBC-FC4D-492C-53C012905AA8}"/>
              </a:ext>
            </a:extLst>
          </p:cNvPr>
          <p:cNvSpPr txBox="1"/>
          <p:nvPr/>
        </p:nvSpPr>
        <p:spPr>
          <a:xfrm>
            <a:off x="4699753" y="6018649"/>
            <a:ext cx="8417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4811" y="2852728"/>
            <a:ext cx="1009996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2142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50127" y="2330025"/>
            <a:ext cx="669174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KIẾN THỨC</a:t>
            </a:r>
          </a:p>
          <a:p>
            <a:pPr lvl="0" algn="ctr"/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2418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28" y="-210529"/>
            <a:ext cx="12358255" cy="706852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70364" y="469699"/>
            <a:ext cx="77169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I. ĐỌC VÀ PHÂN TÍCH BÀI VIẾT THAM KHẢO</a:t>
            </a:r>
            <a:endParaRPr lang="en-US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68436" y="1848280"/>
            <a:ext cx="8076561" cy="3751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sắp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HS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605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8A3D6-53AF-32DE-E131-E5BE41728FF1}"/>
              </a:ext>
            </a:extLst>
          </p:cNvPr>
          <p:cNvSpPr txBox="1"/>
          <p:nvPr/>
        </p:nvSpPr>
        <p:spPr>
          <a:xfrm>
            <a:off x="637310" y="2535382"/>
            <a:ext cx="10788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838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21"/>
            <a:ext cx="12192000" cy="686332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939263"/>
              </p:ext>
            </p:extLst>
          </p:nvPr>
        </p:nvGraphicFramePr>
        <p:xfrm>
          <a:off x="0" y="1288474"/>
          <a:ext cx="12191999" cy="1743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3673">
                  <a:extLst>
                    <a:ext uri="{9D8B030D-6E8A-4147-A177-3AD203B41FA5}">
                      <a16:colId xmlns:a16="http://schemas.microsoft.com/office/drawing/2014/main" val="2006641069"/>
                    </a:ext>
                  </a:extLst>
                </a:gridCol>
                <a:gridCol w="7008326">
                  <a:extLst>
                    <a:ext uri="{9D8B030D-6E8A-4147-A177-3AD203B41FA5}">
                      <a16:colId xmlns:a16="http://schemas.microsoft.com/office/drawing/2014/main" val="1822192878"/>
                    </a:ext>
                  </a:extLst>
                </a:gridCol>
              </a:tblGrid>
              <a:tr h="629471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GIAO NHIỆM VỤ: NHÓM 1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211171"/>
                  </a:ext>
                </a:extLst>
              </a:tr>
              <a:tr h="111394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bỏ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thói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quen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…………………………………..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025401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611419"/>
              </p:ext>
            </p:extLst>
          </p:nvPr>
        </p:nvGraphicFramePr>
        <p:xfrm>
          <a:off x="0" y="3031893"/>
          <a:ext cx="12191999" cy="4013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6759">
                  <a:extLst>
                    <a:ext uri="{9D8B030D-6E8A-4147-A177-3AD203B41FA5}">
                      <a16:colId xmlns:a16="http://schemas.microsoft.com/office/drawing/2014/main" val="743085838"/>
                    </a:ext>
                  </a:extLst>
                </a:gridCol>
                <a:gridCol w="6925240">
                  <a:extLst>
                    <a:ext uri="{9D8B030D-6E8A-4147-A177-3AD203B41FA5}">
                      <a16:colId xmlns:a16="http://schemas.microsoft.com/office/drawing/2014/main" val="2241739247"/>
                    </a:ext>
                  </a:extLst>
                </a:gridCol>
              </a:tblGrid>
              <a:tr h="460014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GIAO NHIỆM VỤ: NHÓM 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915182"/>
                  </a:ext>
                </a:extLst>
              </a:tr>
              <a:tr h="8802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SGK ( tr90)?</a:t>
                      </a:r>
                      <a:endParaRPr lang="en-US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…………………………………..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2734950277"/>
                  </a:ext>
                </a:extLst>
              </a:tr>
              <a:tr h="230110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GIAO NHIỆM VỤ: NHÓM 3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917917"/>
                  </a:ext>
                </a:extLst>
              </a:tr>
              <a:tr h="88025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SGK ( tr90)?</a:t>
                      </a:r>
                      <a:endParaRPr lang="en-US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 lời:……………………………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3273203644"/>
                  </a:ext>
                </a:extLst>
              </a:tr>
              <a:tr h="230110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GIAO NHIỆM VỤ: NHÓM 4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508365"/>
                  </a:ext>
                </a:extLst>
              </a:tr>
              <a:tr h="88025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SGK ( tr90)?</a:t>
                      </a:r>
                      <a:endParaRPr lang="en-US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…………………………………..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493697950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68336" y="-5321"/>
            <a:ext cx="966880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7030A0"/>
                </a:solidFill>
                <a:sym typeface="Symbol" panose="05050102010706020507" pitchFamily="18" charset="2"/>
              </a:rPr>
              <a:t>1.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Hướng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dẫn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trả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lời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câu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hỏi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trong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bài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tham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khảo</a:t>
            </a:r>
            <a:endParaRPr lang="en-US" sz="3600" dirty="0">
              <a:solidFill>
                <a:srgbClr val="7030A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0272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37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2787" y="390297"/>
            <a:ext cx="53518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74618" y="1426925"/>
            <a:ext cx="10002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74618" y="3080024"/>
            <a:ext cx="1000298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 err="1" smtClean="0">
                <a:solidFill>
                  <a:schemeClr val="accent6">
                    <a:lumMod val="50000"/>
                  </a:schemeClr>
                </a:solidFill>
              </a:rPr>
              <a:t>Trả</a:t>
            </a:r>
            <a:r>
              <a:rPr lang="en-US" sz="3600" u="sng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u="sng" dirty="0" err="1" smtClean="0">
                <a:solidFill>
                  <a:schemeClr val="accent6">
                    <a:lumMod val="50000"/>
                  </a:schemeClr>
                </a:solidFill>
              </a:rPr>
              <a:t>lời</a:t>
            </a:r>
            <a:r>
              <a:rPr lang="en-US" sz="3600" u="sng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</a:p>
          <a:p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Vì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những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thói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quen</a:t>
            </a:r>
            <a:r>
              <a:rPr lang="en-US" sz="40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hay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quan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niệm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cần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từ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bỏ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ấy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rgbClr val="C00000"/>
                </a:solidFill>
              </a:rPr>
              <a:t>đã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4000" b="1" i="1" dirty="0" err="1" smtClean="0">
                <a:solidFill>
                  <a:srgbClr val="C00000"/>
                </a:solidFill>
              </a:rPr>
              <a:t>đang</a:t>
            </a:r>
            <a:r>
              <a:rPr lang="en-US" sz="4000" b="1" i="1" dirty="0" smtClean="0">
                <a:solidFill>
                  <a:srgbClr val="C00000"/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và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rgbClr val="C00000"/>
                </a:solidFill>
              </a:rPr>
              <a:t>sẽ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</a:rPr>
              <a:t>tác</a:t>
            </a:r>
            <a:r>
              <a:rPr lang="en-US" sz="4000" b="1" i="1" dirty="0" smtClean="0">
                <a:solidFill>
                  <a:srgbClr val="002060"/>
                </a:solidFill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</a:rPr>
              <a:t>động</a:t>
            </a:r>
            <a:r>
              <a:rPr lang="en-US" sz="4000" b="1" i="1" dirty="0" smtClean="0">
                <a:solidFill>
                  <a:srgbClr val="002060"/>
                </a:solidFill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</a:rPr>
              <a:t>xấu</a:t>
            </a:r>
            <a:r>
              <a:rPr lang="en-US" sz="4000" b="1" i="1" dirty="0" smtClean="0">
                <a:solidFill>
                  <a:srgbClr val="002060"/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đến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bản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thân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môi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và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những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người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xung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quanh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US" sz="4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37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2787" y="390297"/>
            <a:ext cx="53518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4509" y="1098183"/>
            <a:ext cx="100029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2787" y="2886464"/>
            <a:ext cx="1000298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chemeClr val="accent6">
                    <a:lumMod val="50000"/>
                  </a:schemeClr>
                </a:solidFill>
              </a:rPr>
              <a:t>Trả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u="sng" dirty="0" err="1" smtClean="0">
                <a:solidFill>
                  <a:schemeClr val="accent6">
                    <a:lumMod val="50000"/>
                  </a:schemeClr>
                </a:solidFill>
              </a:rPr>
              <a:t>lời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</a:p>
          <a:p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logic.</a:t>
            </a:r>
          </a:p>
          <a:p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3200" b="1" i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68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37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2787" y="390297"/>
            <a:ext cx="53518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4509" y="1098183"/>
            <a:ext cx="100029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2786" y="2886464"/>
            <a:ext cx="1093524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rgbClr val="002060"/>
                </a:solidFill>
              </a:rPr>
              <a:t>Trả</a:t>
            </a:r>
            <a:r>
              <a:rPr lang="en-US" sz="3600" b="1" u="sng" dirty="0" smtClean="0">
                <a:solidFill>
                  <a:srgbClr val="002060"/>
                </a:solidFill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</a:rPr>
              <a:t>lời</a:t>
            </a:r>
            <a:r>
              <a:rPr lang="en-US" sz="3600" b="1" u="sng" dirty="0" smtClean="0">
                <a:solidFill>
                  <a:srgbClr val="002060"/>
                </a:solidFill>
              </a:rPr>
              <a:t>: </a:t>
            </a:r>
          </a:p>
          <a:p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i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87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8A3D6-53AF-32DE-E131-E5BE41728FF1}"/>
              </a:ext>
            </a:extLst>
          </p:cNvPr>
          <p:cNvSpPr txBox="1"/>
          <p:nvPr/>
        </p:nvSpPr>
        <p:spPr>
          <a:xfrm>
            <a:off x="1738174" y="2105561"/>
            <a:ext cx="83756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1839281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37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2787" y="390297"/>
            <a:ext cx="53518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4509" y="1098183"/>
            <a:ext cx="100029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2787" y="2474042"/>
            <a:ext cx="10935249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rgbClr val="002060"/>
                </a:solidFill>
              </a:rPr>
              <a:t>Trả</a:t>
            </a:r>
            <a:r>
              <a:rPr lang="en-US" sz="3600" b="1" u="sng" dirty="0" smtClean="0">
                <a:solidFill>
                  <a:srgbClr val="002060"/>
                </a:solidFill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</a:rPr>
              <a:t>lời</a:t>
            </a:r>
            <a:r>
              <a:rPr lang="en-US" sz="3600" b="1" u="sng" dirty="0" smtClean="0">
                <a:solidFill>
                  <a:srgbClr val="002060"/>
                </a:solidFill>
              </a:rPr>
              <a:t>: 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/>
              <a:t> </a:t>
            </a:r>
            <a:endParaRPr lang="en-US" sz="2800" b="1" i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43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3"/>
            <a:ext cx="12192000" cy="68541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823"/>
            <a:ext cx="6096001" cy="53139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218641"/>
            <a:ext cx="103256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III. THỰC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 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VIẾT: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9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65133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III. THỰC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 VIẾT: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88" y="707886"/>
            <a:ext cx="73620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b="1" dirty="0" smtClean="0">
                <a:solidFill>
                  <a:srgbClr val="C00000"/>
                </a:solidFill>
              </a:rPr>
              <a:t>1. </a:t>
            </a:r>
            <a:r>
              <a:rPr lang="en-US" sz="4000" b="1" dirty="0" err="1" smtClean="0">
                <a:solidFill>
                  <a:srgbClr val="C00000"/>
                </a:solidFill>
              </a:rPr>
              <a:t>Các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thao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tác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và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kỹ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thuật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viết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9655" y="1659989"/>
            <a:ext cx="11432344" cy="4396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niệm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thuyểt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04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0"/>
            <a:ext cx="76246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III. THỰC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 VIẾT: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88" y="707886"/>
            <a:ext cx="73620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b="1" dirty="0" smtClean="0">
                <a:solidFill>
                  <a:srgbClr val="C00000"/>
                </a:solidFill>
              </a:rPr>
              <a:t>1. </a:t>
            </a:r>
            <a:r>
              <a:rPr lang="en-US" sz="4000" b="1" dirty="0" err="1" smtClean="0">
                <a:solidFill>
                  <a:srgbClr val="C00000"/>
                </a:solidFill>
              </a:rPr>
              <a:t>Các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thao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tác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và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kỹ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thuật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viết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0671" y="1459230"/>
            <a:ext cx="110853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B1.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B2.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B3.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B4.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0671" y="4700685"/>
            <a:ext cx="9734843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phổ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nay.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67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1999" cy="7272997"/>
          </a:xfrm>
          <a:prstGeom prst="rect">
            <a:avLst/>
          </a:prstGeom>
        </p:spPr>
      </p:pic>
      <p:sp>
        <p:nvSpPr>
          <p:cNvPr id="3" name="Rounded Rectangle 1"/>
          <p:cNvSpPr>
            <a:spLocks noChangeArrowheads="1"/>
          </p:cNvSpPr>
          <p:nvPr/>
        </p:nvSpPr>
        <p:spPr bwMode="auto">
          <a:xfrm>
            <a:off x="367210" y="2205842"/>
            <a:ext cx="3374796" cy="3545032"/>
          </a:xfrm>
          <a:prstGeom prst="roundRect">
            <a:avLst>
              <a:gd name="adj" fmla="val 16667"/>
            </a:avLst>
          </a:prstGeom>
          <a:solidFill>
            <a:srgbClr val="ED7D31"/>
          </a:solidFill>
          <a:ln w="12700">
            <a:solidFill>
              <a:srgbClr val="823B0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phổ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3"/>
          <p:cNvSpPr>
            <a:spLocks noChangeArrowheads="1"/>
          </p:cNvSpPr>
          <p:nvPr/>
        </p:nvSpPr>
        <p:spPr bwMode="auto">
          <a:xfrm>
            <a:off x="4867422" y="2205842"/>
            <a:ext cx="2705686" cy="334278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746"/>
              </a:gs>
              <a:gs pos="50000">
                <a:srgbClr val="FFC600"/>
              </a:gs>
              <a:gs pos="100000">
                <a:srgbClr val="E5B600"/>
              </a:gs>
            </a:gsLst>
            <a:lin ang="5400000"/>
          </a:gra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5"/>
          <p:cNvSpPr>
            <a:spLocks noChangeArrowheads="1"/>
          </p:cNvSpPr>
          <p:nvPr/>
        </p:nvSpPr>
        <p:spPr bwMode="auto">
          <a:xfrm>
            <a:off x="8715905" y="2380360"/>
            <a:ext cx="2553693" cy="31682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1A6DB"/>
              </a:gs>
              <a:gs pos="50000">
                <a:srgbClr val="559BDB"/>
              </a:gs>
              <a:gs pos="100000">
                <a:srgbClr val="438AC9"/>
              </a:gs>
            </a:gsLst>
            <a:lin ang="5400000"/>
          </a:gradFill>
          <a:ln w="635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26609" y="174517"/>
            <a:ext cx="12065391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ở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" y="4994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Striped Right Arrow 11"/>
          <p:cNvSpPr/>
          <p:nvPr/>
        </p:nvSpPr>
        <p:spPr>
          <a:xfrm>
            <a:off x="3759387" y="3771592"/>
            <a:ext cx="1090654" cy="434648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Striped Right Arrow 13"/>
          <p:cNvSpPr/>
          <p:nvPr/>
        </p:nvSpPr>
        <p:spPr>
          <a:xfrm>
            <a:off x="7573108" y="3739214"/>
            <a:ext cx="1090654" cy="434648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6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2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0053" y="258865"/>
            <a:ext cx="12041945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64234" y="1405077"/>
            <a:ext cx="11521439" cy="39969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dắt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bởi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29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0053" y="258865"/>
            <a:ext cx="12041945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1354" y="1306602"/>
            <a:ext cx="11910646" cy="54529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internet,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sỹ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sỹ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chẩn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sỹ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1354" y="1355839"/>
            <a:ext cx="12041945" cy="54529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chẩn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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40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11" grpId="0" animBg="1"/>
      <p:bldP spid="11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0053" y="258865"/>
            <a:ext cx="12041945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9828" y="1405077"/>
            <a:ext cx="10818055" cy="42642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Khẳng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khuyên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ngay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khoẻ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59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474" y="0"/>
            <a:ext cx="12290474" cy="68580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0" y="-1"/>
            <a:ext cx="12192000" cy="270099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2700997"/>
            <a:ext cx="12192000" cy="29120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4906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4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8A3D6-53AF-32DE-E131-E5BE41728FF1}"/>
              </a:ext>
            </a:extLst>
          </p:cNvPr>
          <p:cNvSpPr txBox="1"/>
          <p:nvPr/>
        </p:nvSpPr>
        <p:spPr>
          <a:xfrm>
            <a:off x="1758720" y="2383635"/>
            <a:ext cx="78185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</a:t>
            </a:r>
            <a:r>
              <a:rPr kumimoji="0" lang="en-US" sz="8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TẬP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 rot="10800000" flipV="1">
            <a:off x="267285" y="1492617"/>
            <a:ext cx="11924713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ở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endParaRPr lang="en-US" sz="3600" b="1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1519" y="671500"/>
            <a:ext cx="50362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IV: LUYỆN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7002" y="2749662"/>
            <a:ext cx="11765278" cy="37892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ym typeface="Symbol" panose="05050102010706020507" pitchFamily="18" charset="2"/>
              </a:rPr>
              <a:t></a:t>
            </a:r>
            <a:r>
              <a:rPr lang="en-US" b="1" dirty="0"/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2978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073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1DEFD1-48CF-5A5E-CC1F-808C5835BE38}"/>
              </a:ext>
            </a:extLst>
          </p:cNvPr>
          <p:cNvSpPr txBox="1"/>
          <p:nvPr/>
        </p:nvSpPr>
        <p:spPr>
          <a:xfrm>
            <a:off x="2594129" y="277091"/>
            <a:ext cx="77967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ĐUỔI HÌNH BẮT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15AE76-FFB0-5AE6-01F2-3622F3726387}"/>
              </a:ext>
            </a:extLst>
          </p:cNvPr>
          <p:cNvSpPr txBox="1"/>
          <p:nvPr/>
        </p:nvSpPr>
        <p:spPr>
          <a:xfrm>
            <a:off x="886691" y="2978727"/>
            <a:ext cx="1054330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vi,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6000" b="1" dirty="0">
              <a:solidFill>
                <a:srgbClr val="C0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4258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74"/>
            <a:ext cx="12192000" cy="68360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399B02-77FF-167F-72A1-49DF56BBC6C8}"/>
              </a:ext>
            </a:extLst>
          </p:cNvPr>
          <p:cNvSpPr txBox="1"/>
          <p:nvPr/>
        </p:nvSpPr>
        <p:spPr>
          <a:xfrm>
            <a:off x="0" y="520504"/>
            <a:ext cx="70253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6000" b="1" noProof="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V. VẬN </a:t>
            </a:r>
            <a:r>
              <a:rPr lang="en-US" sz="6000" b="1" noProof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kumimoji="0" lang="en-US" sz="6000" b="1" i="0" u="none" strike="noStrike" kern="1200" normalizeH="0" baseline="0" noProof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22031" y="1716258"/>
            <a:ext cx="10944665" cy="37420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7476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586"/>
            <a:ext cx="12192000" cy="68044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399B02-77FF-167F-72A1-49DF56BBC6C8}"/>
              </a:ext>
            </a:extLst>
          </p:cNvPr>
          <p:cNvSpPr txBox="1"/>
          <p:nvPr/>
        </p:nvSpPr>
        <p:spPr>
          <a:xfrm>
            <a:off x="959751" y="330402"/>
            <a:ext cx="9739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DẪN TỰ HỌC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EBD3A5-AE2C-BA81-F366-8AE2D763E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4167" r="97778">
                        <a14:foregroundMark x1="4444" y1="48611" x2="4444" y2="48611"/>
                        <a14:foregroundMark x1="4444" y1="48056" x2="4444" y2="48056"/>
                        <a14:foregroundMark x1="4722" y1="50833" x2="4722" y2="50833"/>
                        <a14:foregroundMark x1="41111" y1="79444" x2="41111" y2="79444"/>
                        <a14:foregroundMark x1="38889" y1="80278" x2="38889" y2="80278"/>
                        <a14:foregroundMark x1="96667" y1="68056" x2="96667" y2="68056"/>
                        <a14:foregroundMark x1="96944" y1="66667" x2="96944" y2="66667"/>
                        <a14:foregroundMark x1="97778" y1="58889" x2="97778" y2="57500"/>
                        <a14:foregroundMark x1="58056" y1="23889" x2="58056" y2="23889"/>
                        <a14:foregroundMark x1="59444" y1="24444" x2="59444" y2="24444"/>
                        <a14:foregroundMark x1="25833" y1="23611" x2="25833" y2="23611"/>
                        <a14:foregroundMark x1="25278" y1="23611" x2="25278" y2="23611"/>
                        <a14:foregroundMark x1="25278" y1="23611" x2="25278" y2="23611"/>
                        <a14:foregroundMark x1="24167" y1="23889" x2="24167" y2="23889"/>
                        <a14:foregroundMark x1="23056" y1="26944" x2="23056" y2="26944"/>
                        <a14:foregroundMark x1="30278" y1="26667" x2="30278" y2="26667"/>
                        <a14:foregroundMark x1="28889" y1="25833" x2="28889" y2="25833"/>
                        <a14:foregroundMark x1="28056" y1="25833" x2="28056" y2="25833"/>
                        <a14:foregroundMark x1="27222" y1="26111" x2="27222" y2="26111"/>
                        <a14:foregroundMark x1="27222" y1="26111" x2="27222" y2="26111"/>
                        <a14:foregroundMark x1="11111" y1="31111" x2="11111" y2="31111"/>
                        <a14:foregroundMark x1="10556" y1="34444" x2="10556" y2="34444"/>
                        <a14:foregroundMark x1="10278" y1="37222" x2="9444" y2="38056"/>
                        <a14:foregroundMark x1="35000" y1="20833" x2="35000" y2="20833"/>
                        <a14:foregroundMark x1="36111" y1="20833" x2="36944" y2="20833"/>
                        <a14:foregroundMark x1="43611" y1="20833" x2="43611" y2="20833"/>
                        <a14:foregroundMark x1="43611" y1="20833" x2="43611" y2="20833"/>
                        <a14:foregroundMark x1="93333" y1="74167" x2="93333" y2="74167"/>
                        <a14:foregroundMark x1="93333" y1="74167" x2="93333" y2="74167"/>
                        <a14:foregroundMark x1="95278" y1="70000" x2="95278" y2="70000"/>
                        <a14:foregroundMark x1="95278" y1="70000" x2="95278" y2="70000"/>
                        <a14:foregroundMark x1="93611" y1="74444" x2="93611" y2="74444"/>
                        <a14:foregroundMark x1="92778" y1="75833" x2="91111" y2="76111"/>
                        <a14:foregroundMark x1="87500" y1="78056" x2="87500" y2="78056"/>
                        <a14:foregroundMark x1="83333" y1="79167" x2="83333" y2="79167"/>
                        <a14:foregroundMark x1="7222" y1="70556" x2="7222" y2="70556"/>
                        <a14:foregroundMark x1="7222" y1="70556" x2="7222" y2="713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1918" y="1002065"/>
            <a:ext cx="5054425" cy="52471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A3CE19-A610-5F34-08BF-5B2459FAF521}"/>
              </a:ext>
            </a:extLst>
          </p:cNvPr>
          <p:cNvSpPr txBox="1"/>
          <p:nvPr/>
        </p:nvSpPr>
        <p:spPr>
          <a:xfrm>
            <a:off x="743906" y="2858923"/>
            <a:ext cx="422198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4C8134-1113-EE98-7A62-E5CB4ECE2A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4167" r="97778">
                        <a14:foregroundMark x1="4444" y1="48611" x2="4444" y2="48611"/>
                        <a14:foregroundMark x1="4444" y1="48056" x2="4444" y2="48056"/>
                        <a14:foregroundMark x1="4722" y1="50833" x2="4722" y2="50833"/>
                        <a14:foregroundMark x1="41111" y1="79444" x2="41111" y2="79444"/>
                        <a14:foregroundMark x1="38889" y1="80278" x2="38889" y2="80278"/>
                        <a14:foregroundMark x1="96667" y1="68056" x2="96667" y2="68056"/>
                        <a14:foregroundMark x1="96944" y1="66667" x2="96944" y2="66667"/>
                        <a14:foregroundMark x1="97778" y1="58889" x2="97778" y2="57500"/>
                        <a14:foregroundMark x1="58056" y1="23889" x2="58056" y2="23889"/>
                        <a14:foregroundMark x1="59444" y1="24444" x2="59444" y2="24444"/>
                        <a14:foregroundMark x1="25833" y1="23611" x2="25833" y2="23611"/>
                        <a14:foregroundMark x1="25278" y1="23611" x2="25278" y2="23611"/>
                        <a14:foregroundMark x1="25278" y1="23611" x2="25278" y2="23611"/>
                        <a14:foregroundMark x1="24167" y1="23889" x2="24167" y2="23889"/>
                        <a14:foregroundMark x1="23056" y1="26944" x2="23056" y2="26944"/>
                        <a14:foregroundMark x1="30278" y1="26667" x2="30278" y2="26667"/>
                        <a14:foregroundMark x1="28889" y1="25833" x2="28889" y2="25833"/>
                        <a14:foregroundMark x1="28056" y1="25833" x2="28056" y2="25833"/>
                        <a14:foregroundMark x1="27222" y1="26111" x2="27222" y2="26111"/>
                        <a14:foregroundMark x1="27222" y1="26111" x2="27222" y2="26111"/>
                        <a14:foregroundMark x1="11111" y1="31111" x2="11111" y2="31111"/>
                        <a14:foregroundMark x1="10556" y1="34444" x2="10556" y2="34444"/>
                        <a14:foregroundMark x1="10278" y1="37222" x2="9444" y2="38056"/>
                        <a14:foregroundMark x1="35000" y1="20833" x2="35000" y2="20833"/>
                        <a14:foregroundMark x1="36111" y1="20833" x2="36944" y2="20833"/>
                        <a14:foregroundMark x1="43611" y1="20833" x2="43611" y2="20833"/>
                        <a14:foregroundMark x1="43611" y1="20833" x2="43611" y2="20833"/>
                        <a14:foregroundMark x1="93333" y1="74167" x2="93333" y2="74167"/>
                        <a14:foregroundMark x1="93333" y1="74167" x2="93333" y2="74167"/>
                        <a14:foregroundMark x1="95278" y1="70000" x2="95278" y2="70000"/>
                        <a14:foregroundMark x1="95278" y1="70000" x2="95278" y2="70000"/>
                        <a14:foregroundMark x1="93611" y1="74444" x2="93611" y2="74444"/>
                        <a14:foregroundMark x1="92778" y1="75833" x2="91111" y2="76111"/>
                        <a14:foregroundMark x1="87500" y1="78056" x2="87500" y2="78056"/>
                        <a14:foregroundMark x1="83333" y1="79167" x2="83333" y2="79167"/>
                        <a14:foregroundMark x1="7222" y1="70556" x2="7222" y2="70556"/>
                        <a14:foregroundMark x1="7222" y1="70556" x2="7222" y2="713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696" y="1002064"/>
            <a:ext cx="5054425" cy="52471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4904B45-F1E5-D214-264C-465A0949E8D8}"/>
              </a:ext>
            </a:extLst>
          </p:cNvPr>
          <p:cNvSpPr txBox="1"/>
          <p:nvPr/>
        </p:nvSpPr>
        <p:spPr>
          <a:xfrm>
            <a:off x="6915993" y="2840812"/>
            <a:ext cx="396799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0341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84148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8A3D6-53AF-32DE-E131-E5BE41728FF1}"/>
              </a:ext>
            </a:extLst>
          </p:cNvPr>
          <p:cNvSpPr txBox="1"/>
          <p:nvPr/>
        </p:nvSpPr>
        <p:spPr>
          <a:xfrm>
            <a:off x="1578023" y="1305351"/>
            <a:ext cx="951919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CẢM</a:t>
            </a:r>
            <a:r>
              <a:rPr kumimoji="0" lang="en-US" sz="48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ƠN CÁC EM ĐÃ CHÚ Ý LẮNG 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NGHE</a:t>
            </a: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D75DE3-4ACB-9CAC-1F07-AA8A1A5E0303}"/>
              </a:ext>
            </a:extLst>
          </p:cNvPr>
          <p:cNvSpPr txBox="1"/>
          <p:nvPr/>
        </p:nvSpPr>
        <p:spPr>
          <a:xfrm>
            <a:off x="1437177" y="2898085"/>
            <a:ext cx="9317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kumimoji="0" lang="en-US" sz="4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D5913-EDBC-FC4D-492C-53C012905AA8}"/>
              </a:ext>
            </a:extLst>
          </p:cNvPr>
          <p:cNvSpPr txBox="1"/>
          <p:nvPr/>
        </p:nvSpPr>
        <p:spPr>
          <a:xfrm>
            <a:off x="1887280" y="3918752"/>
            <a:ext cx="8417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viên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Phan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Cẩm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Tú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9774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0" y="0"/>
            <a:ext cx="12192000" cy="67194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3200401" y="51654"/>
            <a:ext cx="89915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947880-0B81-EBF8-C34C-0A4234D9847E}"/>
              </a:ext>
            </a:extLst>
          </p:cNvPr>
          <p:cNvSpPr txBox="1"/>
          <p:nvPr/>
        </p:nvSpPr>
        <p:spPr>
          <a:xfrm>
            <a:off x="4075437" y="5744985"/>
            <a:ext cx="7523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5260" y="5093833"/>
            <a:ext cx="1820286" cy="17077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546" y="1098042"/>
            <a:ext cx="7342910" cy="440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1467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0" y="0"/>
            <a:ext cx="12192000" cy="67194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3200401" y="51654"/>
            <a:ext cx="8991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947880-0B81-EBF8-C34C-0A4234D9847E}"/>
              </a:ext>
            </a:extLst>
          </p:cNvPr>
          <p:cNvSpPr txBox="1"/>
          <p:nvPr/>
        </p:nvSpPr>
        <p:spPr>
          <a:xfrm>
            <a:off x="4075437" y="5744985"/>
            <a:ext cx="7523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bừa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5260" y="5093833"/>
            <a:ext cx="1820286" cy="17077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321" y="1091799"/>
            <a:ext cx="8269679" cy="438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7345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3061575" y="74842"/>
            <a:ext cx="88084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067" y="1556266"/>
            <a:ext cx="8088096" cy="41147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749" y="5303487"/>
            <a:ext cx="1820286" cy="170779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502454" y="5918144"/>
            <a:ext cx="31870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938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2826327" y="169628"/>
            <a:ext cx="936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947880-0B81-EBF8-C34C-0A4234D9847E}"/>
              </a:ext>
            </a:extLst>
          </p:cNvPr>
          <p:cNvSpPr txBox="1"/>
          <p:nvPr/>
        </p:nvSpPr>
        <p:spPr>
          <a:xfrm>
            <a:off x="4092035" y="5959847"/>
            <a:ext cx="575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0279" y="5399899"/>
            <a:ext cx="1861756" cy="145810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036" y="1149926"/>
            <a:ext cx="7961420" cy="455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495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7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2867891" y="0"/>
            <a:ext cx="9324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947880-0B81-EBF8-C34C-0A4234D9847E}"/>
              </a:ext>
            </a:extLst>
          </p:cNvPr>
          <p:cNvSpPr txBox="1"/>
          <p:nvPr/>
        </p:nvSpPr>
        <p:spPr>
          <a:xfrm>
            <a:off x="4192629" y="5931322"/>
            <a:ext cx="6448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9855" y="5248928"/>
            <a:ext cx="1647763" cy="169470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629" y="1371601"/>
            <a:ext cx="7653007" cy="427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147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2936883" y="187053"/>
            <a:ext cx="92551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381" y="5220294"/>
            <a:ext cx="1452184" cy="149355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4993BB4-FED1-A86A-76AC-89218FAB9960}"/>
              </a:ext>
            </a:extLst>
          </p:cNvPr>
          <p:cNvSpPr txBox="1"/>
          <p:nvPr/>
        </p:nvSpPr>
        <p:spPr>
          <a:xfrm>
            <a:off x="3662975" y="5763335"/>
            <a:ext cx="6852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da,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673" y="947115"/>
            <a:ext cx="7980219" cy="45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3240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1787</Words>
  <Application>Microsoft Office PowerPoint</Application>
  <PresentationFormat>Widescreen</PresentationFormat>
  <Paragraphs>142</Paragraphs>
  <Slides>32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.VnTime</vt:lpstr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93</cp:revision>
  <dcterms:created xsi:type="dcterms:W3CDTF">2022-07-20T13:31:46Z</dcterms:created>
  <dcterms:modified xsi:type="dcterms:W3CDTF">2024-12-03T00:47:08Z</dcterms:modified>
</cp:coreProperties>
</file>