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8" r:id="rId3"/>
    <p:sldMasterId id="2147483710" r:id="rId4"/>
    <p:sldMasterId id="2147483722" r:id="rId5"/>
  </p:sldMasterIdLst>
  <p:notesMasterIdLst>
    <p:notesMasterId r:id="rId49"/>
  </p:notesMasterIdLst>
  <p:sldIdLst>
    <p:sldId id="293" r:id="rId6"/>
    <p:sldId id="347" r:id="rId7"/>
    <p:sldId id="268" r:id="rId8"/>
    <p:sldId id="321" r:id="rId9"/>
    <p:sldId id="322" r:id="rId10"/>
    <p:sldId id="269" r:id="rId11"/>
    <p:sldId id="323" r:id="rId12"/>
    <p:sldId id="344" r:id="rId13"/>
    <p:sldId id="325" r:id="rId14"/>
    <p:sldId id="328" r:id="rId15"/>
    <p:sldId id="257" r:id="rId16"/>
    <p:sldId id="267" r:id="rId17"/>
    <p:sldId id="348" r:id="rId18"/>
    <p:sldId id="261" r:id="rId19"/>
    <p:sldId id="375" r:id="rId20"/>
    <p:sldId id="362" r:id="rId21"/>
    <p:sldId id="262" r:id="rId22"/>
    <p:sldId id="376" r:id="rId23"/>
    <p:sldId id="364" r:id="rId24"/>
    <p:sldId id="377" r:id="rId25"/>
    <p:sldId id="366" r:id="rId26"/>
    <p:sldId id="365" r:id="rId27"/>
    <p:sldId id="292" r:id="rId28"/>
    <p:sldId id="367" r:id="rId29"/>
    <p:sldId id="281" r:id="rId30"/>
    <p:sldId id="370" r:id="rId31"/>
    <p:sldId id="378" r:id="rId32"/>
    <p:sldId id="340" r:id="rId33"/>
    <p:sldId id="282" r:id="rId34"/>
    <p:sldId id="372" r:id="rId35"/>
    <p:sldId id="374" r:id="rId36"/>
    <p:sldId id="379" r:id="rId37"/>
    <p:sldId id="387" r:id="rId38"/>
    <p:sldId id="380" r:id="rId39"/>
    <p:sldId id="388" r:id="rId40"/>
    <p:sldId id="389" r:id="rId41"/>
    <p:sldId id="390" r:id="rId42"/>
    <p:sldId id="381" r:id="rId43"/>
    <p:sldId id="382" r:id="rId44"/>
    <p:sldId id="383" r:id="rId45"/>
    <p:sldId id="384" r:id="rId46"/>
    <p:sldId id="385" r:id="rId47"/>
    <p:sldId id="38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909E-B5CB-4659-B5EE-A83EC0E2190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16FE0-88E3-4496-9293-E9AA4BFC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651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20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2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80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69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0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56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38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8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34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202209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1087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711950" y="250825"/>
            <a:ext cx="2132013" cy="5000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314325" y="250825"/>
            <a:ext cx="6245225" cy="5000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35384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9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B99F-EB1C-499B-892C-1996A8B1BF9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FB6A7-6B62-4B09-A527-0556E74C6D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594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FA51-C2A5-42E0-BFD9-DFCA73CBAD3E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8007C-1F1D-45FD-9069-455ADA11E8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314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F1F7-028D-4F23-A209-535CAEB176D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8496D-01A7-4F1F-B262-5DBF101175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7485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69EB-6D8A-47A7-9847-902109B490FF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EDA58-E086-4E71-8F87-2B686BCD61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4181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431C-4492-435E-98D3-4CFE8D78269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D929B-AAAF-4771-A935-3B83019315D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0627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D0B5-5C47-4AED-AC22-EC073E034911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665CE-1A4E-4B31-B5E2-56865483BA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9253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57EA-9673-4721-9310-025FA895DB96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21AE8-B51F-400C-AE51-C2DE3F8499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618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53332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1575-0B3E-46D3-9CD4-496DD7A27D6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C37D6-FE6A-4A91-8707-215BDF8071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219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9337-58A0-41E3-A696-0159B9B9BA29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3C7C2-630E-4F9C-8974-0640693166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646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1FC5-ED74-40D5-AFC5-8C3BF3ED29C9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D48FD-1E15-411E-84F0-BF9DFBC44D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963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1BDF-C649-45DA-B42E-E915EB86C4A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AB62E-6D3C-4229-897D-B2DA05388B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2322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4419600" cy="1470025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55B810B6-99A3-4DDD-93FC-42B9BE24DCBE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86513E39-1575-433B-A2A0-8AE2A252EF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845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A12F82F-3242-4B09-8682-638D8A357D31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2EDBD6EE-DEE2-412B-8F5B-02690D505C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108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3024187"/>
            <a:ext cx="605631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0"/>
            <a:ext cx="60563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825C9A6-04AA-4C2D-851F-88106D965839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C7FB4D8F-72BF-46D9-B0A2-461FA97040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67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4F2DB305-0724-45C2-903A-066428DF448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FDC876A-43D9-495C-A730-57F6D121A8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1241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271BB50A-E107-4004-9C5D-42D6B9E8090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33D0FE48-B916-46E7-9828-0B8F732B80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5714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9A7FD0BE-AD82-48CF-BDEC-5B21418C946A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4062D5CF-4FF4-4901-BD86-F50083E3B79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68805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CF6CBE5-4F30-4E07-8880-9DFC6DD8DF71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2D2906F-AD45-4288-81E1-EDDBA2C52E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040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535523F5-17B6-4A3B-9A20-9073FB346AA0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D74D5F20-8784-416A-A18D-FDAB55D02E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2937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70" y="4800600"/>
            <a:ext cx="82488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070" y="1371599"/>
            <a:ext cx="8248836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070" y="5367338"/>
            <a:ext cx="82488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AB0FED24-C778-4CF0-BCD3-0C8583955DA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3AE99025-66F7-42CD-BA56-F3B6C5C49B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1225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CC469C2-DFB3-408D-8500-5F7E1908B080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B6B27D62-0E5F-4E3B-830B-411109CB85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758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D6A02C5E-C335-403F-B0CC-B950D77D8A6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3E9EBF95-4F75-410C-AD0B-7FEEDD242A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27658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4419600" cy="1470025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83DDA-4C3A-414F-A2FB-7CF43E2B317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D50050A-AC8B-439A-92A1-4B1508D5BC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5991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604418-AEA7-41F3-8054-12CD2712D27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993C46E-490B-4E04-87AA-CB53774E6E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2409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3024187"/>
            <a:ext cx="605631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0"/>
            <a:ext cx="60563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F2A7A0-6794-4D39-A94F-A20A8A947E5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43E62A-8304-4225-B197-1709BD9F60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4485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AB1D5B-650F-470F-97C7-631F07E6C74F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98CFCDA-6D77-466A-A964-9FFBB239B6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7392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E52F04-411E-43BE-B0E1-68018409288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1C3D275-5AA2-4266-BEDF-973DD797BF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393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319088" y="1374775"/>
            <a:ext cx="4186237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57725" y="1374775"/>
            <a:ext cx="4186238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27327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B57318-E06C-4791-AA76-3A6889E2A6E1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7A24020-13DF-472F-9820-7364D27DDA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3173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12E2C2-4244-4119-BB96-94E875515709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C8D6C13-D0E1-4CAD-9098-A5E1B3D3EAF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3990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8ED09E-5090-44CD-8C38-4746CA8AB5D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5100590-6140-4D21-8056-A9583F1040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57210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70" y="4800600"/>
            <a:ext cx="82488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070" y="1371599"/>
            <a:ext cx="8248836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070" y="5367338"/>
            <a:ext cx="82488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C0FB9E-9F39-4C88-8889-2A447957827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AA4E467-8E93-4D0E-A517-40EFC3E0CE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469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E46101-989A-4EF6-AA84-31DFEAB3D891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128105-C9C0-4AD3-A3F1-3442449EF6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8493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280E0B-BBAF-41D5-9DEC-A7B008A8661C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CF9F385-21F4-4B89-A147-278D7E8E22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6147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17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9354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3591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190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97452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064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846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920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640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7470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770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48525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6197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177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475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50825"/>
            <a:ext cx="85153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de-DE" altLang="vi-V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374775"/>
            <a:ext cx="85248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750" y="6167438"/>
            <a:ext cx="30480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4F4F4F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34" r:id="rId12"/>
  </p:sldLayoutIdLst>
  <p:transition spd="med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-"/>
        <a:defRPr sz="2800">
          <a:solidFill>
            <a:srgbClr val="FFFFFF"/>
          </a:solidFill>
          <a:latin typeface="+mn-lt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-"/>
        <a:defRPr sz="2400">
          <a:solidFill>
            <a:srgbClr val="FFFFFF"/>
          </a:solidFill>
          <a:latin typeface="+mn-lt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-"/>
        <a:defRPr sz="2000">
          <a:solidFill>
            <a:srgbClr val="FFFFFF"/>
          </a:solidFill>
          <a:latin typeface="+mn-lt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rgbClr val="FFFFFF"/>
          </a:solidFill>
          <a:latin typeface="+mn-lt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rgbClr val="946933"/>
            </a:solidFill>
            <a:miter lim="800000"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400" y="253378"/>
            <a:ext cx="8839200" cy="63512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  <a:endParaRPr lang="en-US" altLang="vi-VN"/>
          </a:p>
        </p:txBody>
      </p:sp>
      <p:sp>
        <p:nvSpPr>
          <p:cNvPr id="20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</a:p>
          <a:p>
            <a:pPr lvl="1"/>
            <a:r>
              <a:rPr lang="vi-VN" altLang="vi-VN"/>
              <a:t>Mức hai</a:t>
            </a:r>
          </a:p>
          <a:p>
            <a:pPr lvl="2"/>
            <a:r>
              <a:rPr lang="vi-VN" altLang="vi-VN"/>
              <a:t>Mức ba</a:t>
            </a:r>
          </a:p>
          <a:p>
            <a:pPr lvl="3"/>
            <a:r>
              <a:rPr lang="vi-VN" altLang="vi-VN"/>
              <a:t>Mức bốn</a:t>
            </a:r>
          </a:p>
          <a:p>
            <a:pPr lvl="4"/>
            <a:r>
              <a:rPr lang="vi-VN" altLang="vi-VN"/>
              <a:t>Mức năm</a:t>
            </a:r>
            <a:endParaRPr lang="en-US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BF500D-F265-4443-9ECA-AB6757377751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2870538-585B-472F-8B9E-793A7966C0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062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A5F63F-528E-491D-8E82-D93FE9AF8C1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FCB937D-6A90-4391-8814-5DC956A699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210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宋体" pitchFamily="2" charset="-122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宋体" pitchFamily="2" charset="-122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宋体" pitchFamily="2" charset="-122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宋体" pitchFamily="2" charset="-122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title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4879A9-9586-42F8-9A7A-510F003E8DE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22915F4-549E-46B0-9A61-295289800D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54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5518-2652-48AE-A402-B9177A1FA482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32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V&#259;n/3%20ph&#250;t%20&#273;&#7871;m%20ng&#432;&#7907;c%20(%20c&#243;%20nh&#7841;c%20).mp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21257496">
            <a:off x="228600" y="381000"/>
            <a:ext cx="6781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Chào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mừng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Thầy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Cô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và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các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em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660924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D10E0EA-5626-7641-CF50-E10305EE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8"/>
            <a:ext cx="9067800" cy="681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41A0DD-D49C-CFAC-0768-32D6477A3DAF}"/>
              </a:ext>
            </a:extLst>
          </p:cNvPr>
          <p:cNvSpPr/>
          <p:nvPr/>
        </p:nvSpPr>
        <p:spPr>
          <a:xfrm>
            <a:off x="304800" y="5470813"/>
            <a:ext cx="8534400" cy="1066801"/>
          </a:xfrm>
          <a:prstGeom prst="roundRect">
            <a:avLst/>
          </a:prstGeom>
          <a:solidFill>
            <a:srgbClr val="66FFFF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PHONG TỬ KHẢI </a:t>
            </a:r>
          </a:p>
        </p:txBody>
      </p:sp>
      <p:pic>
        <p:nvPicPr>
          <p:cNvPr id="14340" name="Picture 7">
            <a:extLst>
              <a:ext uri="{FF2B5EF4-FFF2-40B4-BE49-F238E27FC236}">
                <a16:creationId xmlns:a16="http://schemas.microsoft.com/office/drawing/2014/main" id="{EF7AF1D2-FDED-44B1-17B0-AF7A9D0E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788"/>
            <a:ext cx="8534400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51" y="0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24062" y="1203833"/>
            <a:ext cx="31485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3D830-3D93-3D25-80EF-A8FAD7F85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11" y="1052945"/>
            <a:ext cx="4254227" cy="50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F995577-7177-983E-1AF0-0F9E594B1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AD5AF-3999-849A-54A5-CFF69269D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A81AFDC8-8D5E-FFA8-D888-58996AC7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78186069-6C6A-7599-C267-B8E561608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nl-NL" altLang="en-US" sz="3600" b="1">
                <a:solidFill>
                  <a:srgbClr val="7030A0"/>
                </a:solidFill>
                <a:latin typeface="Times New Roman" panose="02020603050405020304" pitchFamily="18" charset="0"/>
              </a:rPr>
              <a:t>Tiết 25-26: Đọc văn</a:t>
            </a:r>
          </a:p>
          <a:p>
            <a:pPr algn="ctr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nl-NL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YÊU VÀ ĐỒNG CẢM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nl-NL" altLang="en-US" sz="18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                     </a:t>
            </a:r>
            <a:r>
              <a:rPr lang="nl-NL" altLang="en-US" sz="1800" b="1" i="1">
                <a:latin typeface="Times New Roman" panose="02020603050405020304" pitchFamily="18" charset="0"/>
              </a:rPr>
              <a:t>          </a:t>
            </a:r>
            <a:r>
              <a:rPr lang="nl-NL" altLang="en-US" sz="2800" b="1" i="1">
                <a:solidFill>
                  <a:srgbClr val="002060"/>
                </a:solidFill>
                <a:latin typeface="Times New Roman" panose="02020603050405020304" pitchFamily="18" charset="0"/>
              </a:rPr>
              <a:t>- Phong Tử Khải 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DB11B-016C-C4BD-2592-209960CF83BC}"/>
              </a:ext>
            </a:extLst>
          </p:cNvPr>
          <p:cNvSpPr/>
          <p:nvPr/>
        </p:nvSpPr>
        <p:spPr>
          <a:xfrm>
            <a:off x="2362200" y="5943600"/>
            <a:ext cx="6172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2062"/>
          <a:stretch/>
        </p:blipFill>
        <p:spPr>
          <a:xfrm>
            <a:off x="0" y="32657"/>
            <a:ext cx="9144001" cy="682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AA6117-D91D-B538-BA62-FED315CD7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00800" cy="5181600"/>
          </a:xfrm>
        </p:spPr>
      </p:pic>
    </p:spTree>
    <p:extLst>
      <p:ext uri="{BB962C8B-B14F-4D97-AF65-F5344CB8AC3E}">
        <p14:creationId xmlns:p14="http://schemas.microsoft.com/office/powerpoint/2010/main" val="32357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2" name="矩形 50"/>
          <p:cNvSpPr/>
          <p:nvPr/>
        </p:nvSpPr>
        <p:spPr>
          <a:xfrm>
            <a:off x="597757" y="1575250"/>
            <a:ext cx="74101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1FDD2D-F0FF-FDF4-8194-3B112F895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9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283586" y="344602"/>
            <a:ext cx="6835644" cy="5119703"/>
            <a:chOff x="1488" y="1199"/>
            <a:chExt cx="2941" cy="2423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3207" y="1204"/>
              <a:ext cx="1209" cy="957"/>
              <a:chOff x="3207" y="1204"/>
              <a:chExt cx="1209" cy="957"/>
            </a:xfrm>
          </p:grpSpPr>
          <p:grpSp>
            <p:nvGrpSpPr>
              <p:cNvPr id="40" name="Group 4"/>
              <p:cNvGrpSpPr>
                <a:grpSpLocks/>
              </p:cNvGrpSpPr>
              <p:nvPr/>
            </p:nvGrpSpPr>
            <p:grpSpPr bwMode="auto">
              <a:xfrm>
                <a:off x="3207" y="1204"/>
                <a:ext cx="1209" cy="957"/>
                <a:chOff x="3146" y="1204"/>
                <a:chExt cx="1563" cy="1345"/>
              </a:xfrm>
            </p:grpSpPr>
            <p:sp>
              <p:nvSpPr>
                <p:cNvPr id="42" name="AutoShape 5"/>
                <p:cNvSpPr>
                  <a:spLocks noChangeArrowheads="1"/>
                </p:cNvSpPr>
                <p:nvPr/>
              </p:nvSpPr>
              <p:spPr bwMode="gray">
                <a:xfrm>
                  <a:off x="3173" y="1221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AutoShape 6"/>
                <p:cNvSpPr>
                  <a:spLocks noChangeArrowheads="1"/>
                </p:cNvSpPr>
                <p:nvPr/>
              </p:nvSpPr>
              <p:spPr bwMode="gray">
                <a:xfrm>
                  <a:off x="3146" y="1204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AutoShape 7"/>
                <p:cNvSpPr>
                  <a:spLocks noChangeArrowheads="1"/>
                </p:cNvSpPr>
                <p:nvPr/>
              </p:nvSpPr>
              <p:spPr bwMode="gray">
                <a:xfrm>
                  <a:off x="3236" y="1284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1" name="Text Box 16"/>
              <p:cNvSpPr txBox="1">
                <a:spLocks noChangeArrowheads="1"/>
              </p:cNvSpPr>
              <p:nvPr/>
            </p:nvSpPr>
            <p:spPr bwMode="gray">
              <a:xfrm>
                <a:off x="3600" y="1533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endParaRPr lang="en-US" altLang="en-US" sz="23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1488" y="1199"/>
              <a:ext cx="1193" cy="946"/>
              <a:chOff x="1488" y="1199"/>
              <a:chExt cx="1193" cy="946"/>
            </a:xfrm>
          </p:grpSpPr>
          <p:grpSp>
            <p:nvGrpSpPr>
              <p:cNvPr id="35" name="Group 8"/>
              <p:cNvGrpSpPr>
                <a:grpSpLocks/>
              </p:cNvGrpSpPr>
              <p:nvPr/>
            </p:nvGrpSpPr>
            <p:grpSpPr bwMode="auto">
              <a:xfrm>
                <a:off x="1488" y="1199"/>
                <a:ext cx="1193" cy="946"/>
                <a:chOff x="1110" y="2332"/>
                <a:chExt cx="1549" cy="1336"/>
              </a:xfrm>
            </p:grpSpPr>
            <p:sp>
              <p:nvSpPr>
                <p:cNvPr id="37" name="AutoShape 9"/>
                <p:cNvSpPr>
                  <a:spLocks noChangeArrowheads="1"/>
                </p:cNvSpPr>
                <p:nvPr/>
              </p:nvSpPr>
              <p:spPr bwMode="gray">
                <a:xfrm>
                  <a:off x="1123" y="233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AutoShape 10"/>
                <p:cNvSpPr>
                  <a:spLocks noChangeArrowheads="1"/>
                </p:cNvSpPr>
                <p:nvPr/>
              </p:nvSpPr>
              <p:spPr bwMode="gray">
                <a:xfrm>
                  <a:off x="1110" y="2340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AutoShape 11"/>
                <p:cNvSpPr>
                  <a:spLocks noChangeArrowheads="1"/>
                </p:cNvSpPr>
                <p:nvPr/>
              </p:nvSpPr>
              <p:spPr bwMode="gray">
                <a:xfrm>
                  <a:off x="1200" y="2420"/>
                  <a:ext cx="1350" cy="1167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4B443"/>
                    </a:gs>
                    <a:gs pos="100000">
                      <a:srgbClr val="115D16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Text Box 17"/>
              <p:cNvSpPr txBox="1">
                <a:spLocks noChangeArrowheads="1"/>
              </p:cNvSpPr>
              <p:nvPr/>
            </p:nvSpPr>
            <p:spPr bwMode="gray">
              <a:xfrm>
                <a:off x="2048" y="1567"/>
                <a:ext cx="79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 sz="2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2457" y="2011"/>
              <a:ext cx="986" cy="818"/>
              <a:chOff x="2457" y="2011"/>
              <a:chExt cx="986" cy="818"/>
            </a:xfrm>
          </p:grpSpPr>
          <p:grpSp>
            <p:nvGrpSpPr>
              <p:cNvPr id="30" name="Group 12"/>
              <p:cNvGrpSpPr>
                <a:grpSpLocks/>
              </p:cNvGrpSpPr>
              <p:nvPr/>
            </p:nvGrpSpPr>
            <p:grpSpPr bwMode="auto">
              <a:xfrm>
                <a:off x="2457" y="2011"/>
                <a:ext cx="986" cy="818"/>
                <a:chOff x="3307" y="2794"/>
                <a:chExt cx="1282" cy="1155"/>
              </a:xfrm>
            </p:grpSpPr>
            <p:sp>
              <p:nvSpPr>
                <p:cNvPr id="32" name="AutoShape 13"/>
                <p:cNvSpPr>
                  <a:spLocks noChangeArrowheads="1"/>
                </p:cNvSpPr>
                <p:nvPr/>
              </p:nvSpPr>
              <p:spPr bwMode="gray">
                <a:xfrm>
                  <a:off x="3320" y="2794"/>
                  <a:ext cx="1269" cy="1097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AutoShape 14"/>
                <p:cNvSpPr>
                  <a:spLocks noChangeArrowheads="1"/>
                </p:cNvSpPr>
                <p:nvPr/>
              </p:nvSpPr>
              <p:spPr bwMode="gray">
                <a:xfrm>
                  <a:off x="3307" y="2852"/>
                  <a:ext cx="1269" cy="1097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AutoShape 15"/>
                <p:cNvSpPr>
                  <a:spLocks noChangeArrowheads="1"/>
                </p:cNvSpPr>
                <p:nvPr/>
              </p:nvSpPr>
              <p:spPr bwMode="gray">
                <a:xfrm>
                  <a:off x="3381" y="2909"/>
                  <a:ext cx="1115" cy="965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CC7032"/>
                    </a:gs>
                    <a:gs pos="100000">
                      <a:srgbClr val="84482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" name="Text Box 18"/>
              <p:cNvSpPr txBox="1">
                <a:spLocks noChangeArrowheads="1"/>
              </p:cNvSpPr>
              <p:nvPr/>
            </p:nvSpPr>
            <p:spPr bwMode="gray">
              <a:xfrm>
                <a:off x="2622" y="2223"/>
                <a:ext cx="634" cy="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Phong</a:t>
                </a:r>
                <a:r>
                  <a:rPr lang="en-US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en-US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Khải</a:t>
                </a:r>
                <a:endParaRPr lang="en-US" alt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8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(1898-1975)</a:t>
                </a:r>
                <a:endParaRPr lang="en-US" alt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3216" y="2663"/>
              <a:ext cx="1213" cy="949"/>
              <a:chOff x="3216" y="2663"/>
              <a:chExt cx="1213" cy="949"/>
            </a:xfrm>
          </p:grpSpPr>
          <p:grpSp>
            <p:nvGrpSpPr>
              <p:cNvPr id="20" name="Group 23"/>
              <p:cNvGrpSpPr>
                <a:grpSpLocks/>
              </p:cNvGrpSpPr>
              <p:nvPr/>
            </p:nvGrpSpPr>
            <p:grpSpPr bwMode="auto">
              <a:xfrm>
                <a:off x="3216" y="2663"/>
                <a:ext cx="1199" cy="949"/>
                <a:chOff x="3150" y="3029"/>
                <a:chExt cx="1550" cy="1338"/>
              </a:xfrm>
            </p:grpSpPr>
            <p:sp>
              <p:nvSpPr>
                <p:cNvPr id="22" name="AutoShape 24"/>
                <p:cNvSpPr>
                  <a:spLocks noChangeArrowheads="1"/>
                </p:cNvSpPr>
                <p:nvPr/>
              </p:nvSpPr>
              <p:spPr bwMode="gray">
                <a:xfrm>
                  <a:off x="3150" y="302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AutoShape 25"/>
                <p:cNvSpPr>
                  <a:spLocks noChangeArrowheads="1"/>
                </p:cNvSpPr>
                <p:nvPr/>
              </p:nvSpPr>
              <p:spPr bwMode="gray">
                <a:xfrm>
                  <a:off x="3164" y="303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AutoShape 26"/>
                <p:cNvSpPr>
                  <a:spLocks noChangeArrowheads="1"/>
                </p:cNvSpPr>
                <p:nvPr/>
              </p:nvSpPr>
              <p:spPr bwMode="gray">
                <a:xfrm>
                  <a:off x="3254" y="3119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DC9B1">
                        <a:gamma/>
                        <a:shade val="46275"/>
                        <a:invGamma/>
                      </a:srgbClr>
                    </a:gs>
                    <a:gs pos="100000">
                      <a:srgbClr val="4DC9B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Text Box 28"/>
              <p:cNvSpPr txBox="1">
                <a:spLocks noChangeArrowheads="1"/>
              </p:cNvSpPr>
              <p:nvPr/>
            </p:nvSpPr>
            <p:spPr bwMode="gray">
              <a:xfrm>
                <a:off x="3241" y="2829"/>
                <a:ext cx="1188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endParaRPr lang="en-US" altLang="en-US" sz="2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497" y="2657"/>
              <a:ext cx="1189" cy="965"/>
              <a:chOff x="1497" y="2657"/>
              <a:chExt cx="1189" cy="965"/>
            </a:xfrm>
          </p:grpSpPr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1497" y="2657"/>
                <a:ext cx="1189" cy="965"/>
                <a:chOff x="2041" y="2356"/>
                <a:chExt cx="1537" cy="1364"/>
              </a:xfrm>
            </p:grpSpPr>
            <p:sp>
              <p:nvSpPr>
                <p:cNvPr id="12" name="AutoShape 35"/>
                <p:cNvSpPr>
                  <a:spLocks noChangeArrowheads="1"/>
                </p:cNvSpPr>
                <p:nvPr/>
              </p:nvSpPr>
              <p:spPr bwMode="gray">
                <a:xfrm>
                  <a:off x="2041" y="23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AutoShape 36"/>
                <p:cNvSpPr>
                  <a:spLocks noChangeArrowheads="1"/>
                </p:cNvSpPr>
                <p:nvPr/>
              </p:nvSpPr>
              <p:spPr bwMode="gray">
                <a:xfrm>
                  <a:off x="2042" y="239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AutoShape 37"/>
                <p:cNvSpPr>
                  <a:spLocks noChangeArrowheads="1"/>
                </p:cNvSpPr>
                <p:nvPr/>
              </p:nvSpPr>
              <p:spPr bwMode="gray">
                <a:xfrm>
                  <a:off x="2132" y="247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BFAA4F">
                        <a:gamma/>
                        <a:shade val="46275"/>
                        <a:invGamma/>
                      </a:srgbClr>
                    </a:gs>
                    <a:gs pos="100000">
                      <a:srgbClr val="BFAA4F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Text Box 38"/>
              <p:cNvSpPr txBox="1">
                <a:spLocks noChangeArrowheads="1"/>
              </p:cNvSpPr>
              <p:nvPr/>
            </p:nvSpPr>
            <p:spPr bwMode="gray">
              <a:xfrm>
                <a:off x="2050" y="2793"/>
                <a:ext cx="464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endParaRPr lang="en-US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64262C3-735A-88FB-DDE5-6B9BD95A9377}"/>
              </a:ext>
            </a:extLst>
          </p:cNvPr>
          <p:cNvSpPr txBox="1"/>
          <p:nvPr/>
        </p:nvSpPr>
        <p:spPr>
          <a:xfrm>
            <a:off x="1577669" y="974676"/>
            <a:ext cx="50545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ột nghệ sĩ </a:t>
            </a:r>
          </a:p>
          <a:p>
            <a:r>
              <a:rPr lang="en-US" sz="320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đa tài.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472DFA-6ED1-AA89-4408-CB5F0CFDB3C1}"/>
              </a:ext>
            </a:extLst>
          </p:cNvPr>
          <p:cNvSpPr txBox="1"/>
          <p:nvPr/>
        </p:nvSpPr>
        <p:spPr>
          <a:xfrm>
            <a:off x="5552051" y="100671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E42CDB-31FC-25E9-D06B-35DC7E85227E}"/>
              </a:ext>
            </a:extLst>
          </p:cNvPr>
          <p:cNvSpPr txBox="1"/>
          <p:nvPr/>
        </p:nvSpPr>
        <p:spPr>
          <a:xfrm>
            <a:off x="1686405" y="3846400"/>
            <a:ext cx="5063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khiết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45A918-89A9-4F52-6C3D-1154CE3AF4E1}"/>
              </a:ext>
            </a:extLst>
          </p:cNvPr>
          <p:cNvSpPr txBox="1"/>
          <p:nvPr/>
        </p:nvSpPr>
        <p:spPr>
          <a:xfrm>
            <a:off x="5691414" y="3917806"/>
            <a:ext cx="5063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51" y="0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83220" y="2065440"/>
            <a:ext cx="62030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Nêu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xuất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xứ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nhan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văn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2" name="矩形 50"/>
          <p:cNvSpPr/>
          <p:nvPr/>
        </p:nvSpPr>
        <p:spPr>
          <a:xfrm>
            <a:off x="597757" y="1575250"/>
            <a:ext cx="74101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51" y="0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83220" y="2065440"/>
            <a:ext cx="6203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441430-6E6B-4D53-E7A7-7B4F3703D3FF}"/>
              </a:ext>
            </a:extLst>
          </p:cNvPr>
          <p:cNvSpPr txBox="1"/>
          <p:nvPr/>
        </p:nvSpPr>
        <p:spPr>
          <a:xfrm>
            <a:off x="803564" y="1633469"/>
            <a:ext cx="7765953" cy="4109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>
            <a:extLst>
              <a:ext uri="{FF2B5EF4-FFF2-40B4-BE49-F238E27FC236}">
                <a16:creationId xmlns:a16="http://schemas.microsoft.com/office/drawing/2014/main" id="{C95E1F59-732F-93B0-58CF-AB2218AE1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736725"/>
            <a:ext cx="8305800" cy="2133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 </a:t>
            </a:r>
          </a:p>
        </p:txBody>
      </p:sp>
      <p:pic>
        <p:nvPicPr>
          <p:cNvPr id="4099" name="Picture 6" descr="988279Barres_fleurs__16_">
            <a:extLst>
              <a:ext uri="{FF2B5EF4-FFF2-40B4-BE49-F238E27FC236}">
                <a16:creationId xmlns:a16="http://schemas.microsoft.com/office/drawing/2014/main" id="{F0A968B4-EF0A-BBE9-7145-80E94C999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840413"/>
            <a:ext cx="396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988279Barres_fleurs__16_">
            <a:extLst>
              <a:ext uri="{FF2B5EF4-FFF2-40B4-BE49-F238E27FC236}">
                <a16:creationId xmlns:a16="http://schemas.microsoft.com/office/drawing/2014/main" id="{54AEC6AE-FD43-40AC-6067-FF93E07F8B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10250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1A4677BA-B712-EAA3-2646-CEAD13525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5483225"/>
            <a:ext cx="381000" cy="3810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E1FF"/>
              </a:gs>
              <a:gs pos="100000">
                <a:srgbClr val="FF15C2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3F96810D-6AC3-8076-972E-406034B78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784850"/>
            <a:ext cx="381000" cy="3810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E1FF"/>
              </a:gs>
              <a:gs pos="100000">
                <a:srgbClr val="FF15C2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31730A91-BD65-0FDC-407A-30098335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4486275"/>
            <a:ext cx="381000" cy="381000"/>
          </a:xfrm>
          <a:prstGeom prst="sun">
            <a:avLst>
              <a:gd name="adj" fmla="val 2500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0F00B63-BDC2-1E68-615B-F10CE77D4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8700" y="5673725"/>
            <a:ext cx="381000" cy="381000"/>
          </a:xfrm>
          <a:prstGeom prst="sun">
            <a:avLst>
              <a:gd name="adj" fmla="val 25000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DE38EB21-9231-1769-AD30-EC09C2D99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843588"/>
            <a:ext cx="381000" cy="381000"/>
          </a:xfrm>
          <a:prstGeom prst="sun">
            <a:avLst>
              <a:gd name="adj" fmla="val 25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8E718747-3392-6666-1B9A-9424C13F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594350"/>
            <a:ext cx="381000" cy="381000"/>
          </a:xfrm>
          <a:prstGeom prst="sun">
            <a:avLst>
              <a:gd name="adj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E9759042-EE73-F65A-91AE-62275A032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803900"/>
            <a:ext cx="381000" cy="381000"/>
          </a:xfrm>
          <a:prstGeom prst="sun">
            <a:avLst>
              <a:gd name="adj" fmla="val 2500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2" name="矩形 50"/>
          <p:cNvSpPr/>
          <p:nvPr/>
        </p:nvSpPr>
        <p:spPr>
          <a:xfrm>
            <a:off x="597757" y="1575250"/>
            <a:ext cx="74101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51" y="0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83220" y="2065440"/>
            <a:ext cx="6203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441430-6E6B-4D53-E7A7-7B4F3703D3FF}"/>
              </a:ext>
            </a:extLst>
          </p:cNvPr>
          <p:cNvSpPr txBox="1"/>
          <p:nvPr/>
        </p:nvSpPr>
        <p:spPr>
          <a:xfrm>
            <a:off x="803564" y="1633469"/>
            <a:ext cx="7765953" cy="352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Nội dung chính của từng phần và hệ thống luận điểm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lphaLcPeriod"/>
            </a:pPr>
            <a:r>
              <a:rPr lang="nl-NL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chính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83220" y="2065440"/>
            <a:ext cx="6203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F7C79C-B1A3-0A61-8FA8-6DA7117D47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1"/>
            <a:ext cx="8908473" cy="68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816D4C-9A86-2AA6-B818-D7F8051C72A1}"/>
              </a:ext>
            </a:extLst>
          </p:cNvPr>
          <p:cNvSpPr txBox="1"/>
          <p:nvPr/>
        </p:nvSpPr>
        <p:spPr>
          <a:xfrm>
            <a:off x="1039090" y="163295"/>
            <a:ext cx="7855527" cy="485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” ý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đích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mọi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giới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Khẳng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62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AFCAC8-B888-CFAE-5D08-37BCC2EF02C2}"/>
              </a:ext>
            </a:extLst>
          </p:cNvPr>
          <p:cNvSpPr txBox="1"/>
          <p:nvPr/>
        </p:nvSpPr>
        <p:spPr>
          <a:xfrm>
            <a:off x="263235" y="235527"/>
            <a:ext cx="8562109" cy="6139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417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24E89273-9353-77D4-1D47-95369876933B}"/>
              </a:ext>
            </a:extLst>
          </p:cNvPr>
          <p:cNvSpPr/>
          <p:nvPr/>
        </p:nvSpPr>
        <p:spPr bwMode="auto">
          <a:xfrm>
            <a:off x="533400" y="1347505"/>
            <a:ext cx="7252855" cy="3944931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76735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1F5983-194E-184B-8F64-0021C20D93F6}"/>
              </a:ext>
            </a:extLst>
          </p:cNvPr>
          <p:cNvSpPr txBox="1"/>
          <p:nvPr/>
        </p:nvSpPr>
        <p:spPr>
          <a:xfrm>
            <a:off x="200891" y="231424"/>
            <a:ext cx="8742218" cy="4208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2: 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Chiêm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sĩ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996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2" name="矩形 50"/>
          <p:cNvSpPr/>
          <p:nvPr/>
        </p:nvSpPr>
        <p:spPr>
          <a:xfrm>
            <a:off x="597757" y="1575250"/>
            <a:ext cx="74101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68A1B7-2D8A-FD34-E731-26697D1BB5A9}"/>
              </a:ext>
            </a:extLst>
          </p:cNvPr>
          <p:cNvSpPr/>
          <p:nvPr/>
        </p:nvSpPr>
        <p:spPr>
          <a:xfrm>
            <a:off x="1246909" y="546100"/>
            <a:ext cx="76200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luận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1?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Gợi</a:t>
            </a:r>
            <a:r>
              <a:rPr lang="en-US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Câu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phục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Qua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gửi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gắm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2F2707-4421-5EA8-93CF-61901A148F8F}"/>
              </a:ext>
            </a:extLst>
          </p:cNvPr>
          <p:cNvSpPr/>
          <p:nvPr/>
        </p:nvSpPr>
        <p:spPr>
          <a:xfrm>
            <a:off x="1246909" y="2108993"/>
            <a:ext cx="7620000" cy="1015663"/>
          </a:xfrm>
          <a:prstGeom prst="rect">
            <a:avLst/>
          </a:prstGeom>
          <a:solidFill>
            <a:srgbClr val="FFFF8B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    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Nhóm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2: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Tìm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hiểu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luận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điểm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2 </a:t>
            </a:r>
          </a:p>
          <a:p>
            <a:pPr eaLnBrk="1" hangingPunct="1">
              <a:defRPr/>
            </a:pP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Gợi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ý: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chứng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lí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lẽ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tác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giả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đưa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thuyết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phục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? 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D9634407-C501-94B2-9BF3-895877D8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0"/>
            <a:ext cx="5981700" cy="523875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 LẠI BÀI TẬP NHÓM Ở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2A887-2D96-4F2A-5A7D-2B5FCB4E028C}"/>
              </a:ext>
            </a:extLst>
          </p:cNvPr>
          <p:cNvSpPr/>
          <p:nvPr/>
        </p:nvSpPr>
        <p:spPr>
          <a:xfrm>
            <a:off x="1246909" y="3404393"/>
            <a:ext cx="76200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eaLnBrk="1" hangingPunct="1">
              <a:defRPr/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eaLnBrk="1" hangingPunct="1"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92C22-39C0-C747-1CA9-AEE150FACF15}"/>
              </a:ext>
            </a:extLst>
          </p:cNvPr>
          <p:cNvSpPr/>
          <p:nvPr/>
        </p:nvSpPr>
        <p:spPr>
          <a:xfrm>
            <a:off x="1246909" y="4572456"/>
            <a:ext cx="7620000" cy="1323439"/>
          </a:xfrm>
          <a:prstGeom prst="rect">
            <a:avLst/>
          </a:prstGeom>
          <a:solidFill>
            <a:srgbClr val="FFFF8B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eaLnBrk="1" hangingPunct="1"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grpSp>
        <p:nvGrpSpPr>
          <p:cNvPr id="28679" name="Group 44">
            <a:extLst>
              <a:ext uri="{FF2B5EF4-FFF2-40B4-BE49-F238E27FC236}">
                <a16:creationId xmlns:a16="http://schemas.microsoft.com/office/drawing/2014/main" id="{716FEE59-CA41-9FC3-1B25-81479701264C}"/>
              </a:ext>
            </a:extLst>
          </p:cNvPr>
          <p:cNvGrpSpPr>
            <a:grpSpLocks/>
          </p:cNvGrpSpPr>
          <p:nvPr/>
        </p:nvGrpSpPr>
        <p:grpSpPr bwMode="auto">
          <a:xfrm>
            <a:off x="504104" y="584993"/>
            <a:ext cx="839787" cy="4773613"/>
            <a:chOff x="760281" y="1448697"/>
            <a:chExt cx="838268" cy="4774266"/>
          </a:xfrm>
        </p:grpSpPr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4F8FD0E3-4F35-6173-C1A2-B0484D3C73EE}"/>
                </a:ext>
              </a:extLst>
            </p:cNvPr>
            <p:cNvCxnSpPr/>
            <p:nvPr/>
          </p:nvCxnSpPr>
          <p:spPr>
            <a:xfrm>
              <a:off x="761865" y="1448697"/>
              <a:ext cx="836684" cy="685894"/>
            </a:xfrm>
            <a:prstGeom prst="bentConnector3">
              <a:avLst>
                <a:gd name="adj1" fmla="val 50000"/>
              </a:avLst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364505D7-329C-21E1-5D7B-CEFB35ED9B34}"/>
                </a:ext>
              </a:extLst>
            </p:cNvPr>
            <p:cNvCxnSpPr/>
            <p:nvPr/>
          </p:nvCxnSpPr>
          <p:spPr>
            <a:xfrm>
              <a:off x="761865" y="2744274"/>
              <a:ext cx="836684" cy="685894"/>
            </a:xfrm>
            <a:prstGeom prst="bentConnector3">
              <a:avLst>
                <a:gd name="adj1" fmla="val 50000"/>
              </a:avLst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48F4013B-0A7A-E998-E613-76E381266651}"/>
                </a:ext>
              </a:extLst>
            </p:cNvPr>
            <p:cNvCxnSpPr/>
            <p:nvPr/>
          </p:nvCxnSpPr>
          <p:spPr>
            <a:xfrm>
              <a:off x="761865" y="4116062"/>
              <a:ext cx="836684" cy="685894"/>
            </a:xfrm>
            <a:prstGeom prst="bentConnector3">
              <a:avLst>
                <a:gd name="adj1" fmla="val 50000"/>
              </a:avLst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id="{323819E5-C5D2-A9AD-1913-FE73F9725B03}"/>
                </a:ext>
              </a:extLst>
            </p:cNvPr>
            <p:cNvCxnSpPr/>
            <p:nvPr/>
          </p:nvCxnSpPr>
          <p:spPr>
            <a:xfrm>
              <a:off x="761865" y="5640270"/>
              <a:ext cx="836684" cy="582693"/>
            </a:xfrm>
            <a:prstGeom prst="bentConnector3">
              <a:avLst>
                <a:gd name="adj1" fmla="val 50000"/>
              </a:avLst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EB966AF-C1E4-6A62-68EC-71EA38B1C4AF}"/>
                </a:ext>
              </a:extLst>
            </p:cNvPr>
            <p:cNvCxnSpPr/>
            <p:nvPr/>
          </p:nvCxnSpPr>
          <p:spPr>
            <a:xfrm rot="5400000">
              <a:off x="-1334713" y="3545279"/>
              <a:ext cx="4191573" cy="1584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096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KHAI 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49001-E969-9272-B126-04F4975279C4}"/>
              </a:ext>
            </a:extLst>
          </p:cNvPr>
          <p:cNvSpPr txBox="1"/>
          <p:nvPr/>
        </p:nvSpPr>
        <p:spPr>
          <a:xfrm>
            <a:off x="229554" y="1631268"/>
            <a:ext cx="8484640" cy="397031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3787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A800AD7F-3CE5-8987-3FDE-BC1CE745D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41275"/>
            <a:ext cx="9067800" cy="6811963"/>
          </a:xfrm>
          <a:prstGeom prst="rect">
            <a:avLst/>
          </a:prstGeom>
          <a:solidFill>
            <a:srgbClr val="FFC000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C86255A4-D65A-C0F4-BBF4-3B525CF5B217}"/>
              </a:ext>
            </a:extLst>
          </p:cNvPr>
          <p:cNvSpPr/>
          <p:nvPr/>
        </p:nvSpPr>
        <p:spPr>
          <a:xfrm>
            <a:off x="0" y="381000"/>
            <a:ext cx="8534400" cy="6477000"/>
          </a:xfrm>
          <a:prstGeom prst="horizontalScroll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0BFAB26C-C829-6C2E-8640-F8A97BDC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77724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lớp thành 2 đội. Đội nào sau khi xem hình ảnh có lượt trả lời nhanh, chính xác sẽ là đội chiến thắng.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miley Face 1">
            <a:hlinkClick r:id="rId2" action="ppaction://hlinkfile"/>
            <a:extLst>
              <a:ext uri="{FF2B5EF4-FFF2-40B4-BE49-F238E27FC236}">
                <a16:creationId xmlns:a16="http://schemas.microsoft.com/office/drawing/2014/main" id="{40B10491-A620-3206-5179-16D7F8B7BC20}"/>
              </a:ext>
            </a:extLst>
          </p:cNvPr>
          <p:cNvSpPr/>
          <p:nvPr/>
        </p:nvSpPr>
        <p:spPr>
          <a:xfrm>
            <a:off x="8534400" y="6248400"/>
            <a:ext cx="533400" cy="5334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KHAI CÁC LUẬN ĐIỂM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2D8C8C-E606-9EC5-B8F7-643571FC83BF}"/>
              </a:ext>
            </a:extLst>
          </p:cNvPr>
          <p:cNvSpPr txBox="1"/>
          <p:nvPr/>
        </p:nvSpPr>
        <p:spPr>
          <a:xfrm>
            <a:off x="386134" y="1801900"/>
            <a:ext cx="8268470" cy="383694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06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561181" y="2086674"/>
            <a:ext cx="8031110" cy="310854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36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2. 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352717" y="1935462"/>
            <a:ext cx="28541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8716" cy="6858000"/>
          </a:xfrm>
          <a:prstGeom prst="rect">
            <a:avLst/>
          </a:prstGeom>
        </p:spPr>
      </p:pic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187701" y="41275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856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561181" y="2025614"/>
            <a:ext cx="7915521" cy="304698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216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2. 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38" y="0"/>
            <a:ext cx="9339267" cy="7162022"/>
          </a:xfrm>
          <a:prstGeom prst="rect">
            <a:avLst/>
          </a:prstGeom>
        </p:spPr>
      </p:pic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609664" y="172856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487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561181" y="2025614"/>
            <a:ext cx="7861601" cy="329320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4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306002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336268"/>
            <a:ext cx="3176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1" dirty="0" err="1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523875" y="1801900"/>
            <a:ext cx="8080543" cy="35394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4692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336268"/>
            <a:ext cx="3176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1" dirty="0" err="1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ghệ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561181" y="1982204"/>
            <a:ext cx="8080543" cy="304698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khan. </a:t>
            </a:r>
          </a:p>
        </p:txBody>
      </p:sp>
    </p:spTree>
    <p:extLst>
      <p:ext uri="{BB962C8B-B14F-4D97-AF65-F5344CB8AC3E}">
        <p14:creationId xmlns:p14="http://schemas.microsoft.com/office/powerpoint/2010/main" val="6438187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18" y="0"/>
            <a:ext cx="9248127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7772400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950" b="1" i="1" dirty="0" err="1">
                <a:solidFill>
                  <a:srgbClr val="FFFFFF"/>
                </a:solidFill>
              </a:rPr>
              <a:t>Câu</a:t>
            </a:r>
            <a:r>
              <a:rPr lang="en-US" sz="4950" b="1" i="1" dirty="0">
                <a:solidFill>
                  <a:srgbClr val="FFFFFF"/>
                </a:solidFill>
              </a:rPr>
              <a:t> 1</a:t>
            </a:r>
            <a:r>
              <a:rPr lang="en-US" sz="4950" i="1" dirty="0">
                <a:solidFill>
                  <a:srgbClr val="FFFFFF"/>
                </a:solidFill>
              </a:rPr>
              <a:t>: </a:t>
            </a:r>
            <a:r>
              <a:rPr lang="en-US" sz="4950" i="1" dirty="0" err="1">
                <a:solidFill>
                  <a:srgbClr val="FFFFFF"/>
                </a:solidFill>
              </a:rPr>
              <a:t>Phong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Tử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Khải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là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nhà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văn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nước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nào</a:t>
            </a:r>
            <a:r>
              <a:rPr lang="en-US" sz="4950" i="1" dirty="0">
                <a:solidFill>
                  <a:srgbClr val="FFFFFF"/>
                </a:solidFill>
              </a:rPr>
              <a:t>?</a:t>
            </a:r>
            <a:endParaRPr lang="en-US" sz="495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50" name="Picture 49" descr="A close up of a logo&#10;&#10;Description generated with high confidence">
            <a:extLst>
              <a:ext uri="{FF2B5EF4-FFF2-40B4-BE49-F238E27FC236}">
                <a16:creationId xmlns:a16="http://schemas.microsoft.com/office/drawing/2014/main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70225" y="918166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39218" y="4198544"/>
            <a:ext cx="144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Việt</a:t>
            </a:r>
            <a:r>
              <a:rPr lang="en-US" sz="2400" i="1" dirty="0"/>
              <a:t> Nam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895689" y="5219465"/>
            <a:ext cx="19863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i="1" dirty="0" err="1" smtClean="0"/>
              <a:t>Trung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Quốc</a:t>
            </a:r>
            <a:endParaRPr lang="en-US" sz="2700" dirty="0"/>
          </a:p>
        </p:txBody>
      </p:sp>
      <p:sp>
        <p:nvSpPr>
          <p:cNvPr id="55" name="TextBox 54"/>
          <p:cNvSpPr txBox="1"/>
          <p:nvPr/>
        </p:nvSpPr>
        <p:spPr>
          <a:xfrm>
            <a:off x="1718323" y="5265751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Ấn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Độ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35321" y="4238995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 </a:t>
            </a:r>
            <a:r>
              <a:rPr lang="en-US" sz="2400" i="1" dirty="0" err="1"/>
              <a:t>Nhật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endParaRPr lang="en-US" sz="2400" dirty="0"/>
          </a:p>
        </p:txBody>
      </p:sp>
      <p:sp>
        <p:nvSpPr>
          <p:cNvPr id="57" name="Left Arrow 56"/>
          <p:cNvSpPr/>
          <p:nvPr/>
        </p:nvSpPr>
        <p:spPr>
          <a:xfrm>
            <a:off x="9223610" y="4807735"/>
            <a:ext cx="1663465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D </a:t>
            </a:r>
            <a:r>
              <a:rPr lang="en-US" sz="3000" dirty="0" err="1">
                <a:solidFill>
                  <a:srgbClr val="FF0000"/>
                </a:solidFill>
              </a:rPr>
              <a:t>đúng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4" name="Oval 43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Oval 45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Oval 46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Oval 47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Oval 48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Oval 70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Oval 73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FF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426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40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7772400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50" b="1" i="1" dirty="0" err="1">
                <a:solidFill>
                  <a:srgbClr val="FFFFFF"/>
                </a:solidFill>
              </a:rPr>
              <a:t>Câu</a:t>
            </a:r>
            <a:r>
              <a:rPr lang="en-US" sz="4050" b="1" i="1" dirty="0">
                <a:solidFill>
                  <a:srgbClr val="FFFFFF"/>
                </a:solidFill>
              </a:rPr>
              <a:t> 2</a:t>
            </a:r>
            <a:r>
              <a:rPr lang="en-US" sz="4050" i="1" dirty="0">
                <a:solidFill>
                  <a:srgbClr val="FFFFFF"/>
                </a:solidFill>
              </a:rPr>
              <a:t>: </a:t>
            </a:r>
            <a:r>
              <a:rPr lang="en-US" sz="4050" i="1" dirty="0" err="1">
                <a:solidFill>
                  <a:srgbClr val="FFFFFF"/>
                </a:solidFill>
              </a:rPr>
              <a:t>Vấn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đề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quan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trọng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trong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các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sáng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tác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của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Phong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Tử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Khải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là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gì</a:t>
            </a:r>
            <a:r>
              <a:rPr lang="en-US" sz="4050" i="1" dirty="0">
                <a:solidFill>
                  <a:srgbClr val="FFFFFF"/>
                </a:solidFill>
              </a:rPr>
              <a:t>?</a:t>
            </a:r>
            <a:endParaRPr lang="en-US" sz="405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42" name="Picture 41" descr="A close up of a logo&#10;&#10;Description generated with high confidence">
            <a:extLst>
              <a:ext uri="{FF2B5EF4-FFF2-40B4-BE49-F238E27FC236}">
                <a16:creationId xmlns:a16="http://schemas.microsoft.com/office/drawing/2014/main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54893" y="869674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23938" y="4116744"/>
            <a:ext cx="3517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err="1"/>
              <a:t>Vươn</a:t>
            </a:r>
            <a:r>
              <a:rPr lang="en-US" sz="2100" i="1" dirty="0"/>
              <a:t> </a:t>
            </a:r>
            <a:r>
              <a:rPr lang="en-US" sz="2100" i="1" dirty="0" err="1"/>
              <a:t>tới</a:t>
            </a:r>
            <a:r>
              <a:rPr lang="en-US" sz="2100" i="1" dirty="0"/>
              <a:t> </a:t>
            </a:r>
            <a:r>
              <a:rPr lang="en-US" sz="2100" i="1" dirty="0" err="1"/>
              <a:t>lí</a:t>
            </a:r>
            <a:r>
              <a:rPr lang="en-US" sz="2100" i="1" dirty="0"/>
              <a:t> </a:t>
            </a:r>
            <a:r>
              <a:rPr lang="en-US" sz="2100" i="1" dirty="0" err="1"/>
              <a:t>tưởng</a:t>
            </a:r>
            <a:r>
              <a:rPr lang="en-US" sz="2100" i="1" dirty="0"/>
              <a:t> </a:t>
            </a:r>
            <a:r>
              <a:rPr lang="en-US" sz="2100" i="1" dirty="0" err="1"/>
              <a:t>cao</a:t>
            </a:r>
            <a:r>
              <a:rPr lang="en-US" sz="2100" i="1" dirty="0"/>
              <a:t> </a:t>
            </a:r>
            <a:r>
              <a:rPr lang="en-US" sz="2100" i="1" dirty="0" err="1"/>
              <a:t>cả</a:t>
            </a:r>
            <a:r>
              <a:rPr lang="en-US" sz="2100" i="1" dirty="0"/>
              <a:t>, </a:t>
            </a:r>
            <a:r>
              <a:rPr lang="en-US" sz="2100" i="1" dirty="0" err="1"/>
              <a:t>khát</a:t>
            </a:r>
            <a:r>
              <a:rPr lang="en-US" sz="2100" i="1" dirty="0"/>
              <a:t> </a:t>
            </a:r>
            <a:r>
              <a:rPr lang="en-US" sz="2100" i="1" dirty="0" err="1"/>
              <a:t>vọng</a:t>
            </a:r>
            <a:r>
              <a:rPr lang="en-US" sz="2100" i="1" dirty="0"/>
              <a:t> </a:t>
            </a:r>
            <a:r>
              <a:rPr lang="en-US" sz="2100" i="1" dirty="0" err="1"/>
              <a:t>giải</a:t>
            </a:r>
            <a:r>
              <a:rPr lang="en-US" sz="2100" i="1" dirty="0"/>
              <a:t> </a:t>
            </a:r>
            <a:r>
              <a:rPr lang="en-US" sz="2100" i="1" dirty="0" err="1"/>
              <a:t>phóng</a:t>
            </a:r>
            <a:r>
              <a:rPr lang="en-US" sz="2100" i="1" dirty="0"/>
              <a:t> </a:t>
            </a:r>
            <a:r>
              <a:rPr lang="en-US" sz="2100" i="1" dirty="0" err="1"/>
              <a:t>cá</a:t>
            </a:r>
            <a:r>
              <a:rPr lang="en-US" sz="2100" i="1" dirty="0"/>
              <a:t> </a:t>
            </a:r>
            <a:r>
              <a:rPr lang="en-US" sz="2100" i="1" dirty="0" err="1"/>
              <a:t>tính</a:t>
            </a:r>
            <a:endParaRPr lang="en-US" sz="2100" dirty="0"/>
          </a:p>
        </p:txBody>
      </p:sp>
      <p:sp>
        <p:nvSpPr>
          <p:cNvPr id="97" name="TextBox 96"/>
          <p:cNvSpPr txBox="1"/>
          <p:nvPr/>
        </p:nvSpPr>
        <p:spPr>
          <a:xfrm>
            <a:off x="4965081" y="4160289"/>
            <a:ext cx="370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i="1" dirty="0" err="1"/>
              <a:t>cao</a:t>
            </a:r>
            <a:r>
              <a:rPr lang="en-US" i="1" dirty="0"/>
              <a:t> </a:t>
            </a:r>
            <a:r>
              <a:rPr lang="en-US" i="1" dirty="0" err="1"/>
              <a:t>tấm</a:t>
            </a:r>
            <a:r>
              <a:rPr lang="en-US" i="1" dirty="0"/>
              <a:t> </a:t>
            </a:r>
            <a:r>
              <a:rPr lang="en-US" i="1" dirty="0" err="1"/>
              <a:t>lòng</a:t>
            </a:r>
            <a:r>
              <a:rPr lang="en-US" i="1" dirty="0"/>
              <a:t> </a:t>
            </a:r>
            <a:r>
              <a:rPr lang="en-US" i="1" dirty="0" err="1"/>
              <a:t>thơ</a:t>
            </a:r>
            <a:r>
              <a:rPr lang="en-US" i="1" dirty="0"/>
              <a:t> </a:t>
            </a:r>
            <a:r>
              <a:rPr lang="en-US" i="1" dirty="0" err="1"/>
              <a:t>trẻ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cách</a:t>
            </a:r>
            <a:r>
              <a:rPr lang="en-US" i="1" dirty="0"/>
              <a:t> </a:t>
            </a:r>
            <a:r>
              <a:rPr lang="en-US" i="1" dirty="0" err="1"/>
              <a:t>nhìn</a:t>
            </a:r>
            <a:r>
              <a:rPr lang="en-US" i="1" dirty="0"/>
              <a:t> </a:t>
            </a:r>
            <a:r>
              <a:rPr lang="en-US" i="1" dirty="0" err="1"/>
              <a:t>đời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hành</a:t>
            </a:r>
            <a:r>
              <a:rPr lang="en-US" i="1" dirty="0"/>
              <a:t> </a:t>
            </a:r>
            <a:r>
              <a:rPr lang="en-US" i="1" dirty="0" err="1"/>
              <a:t>nghệ</a:t>
            </a:r>
            <a:r>
              <a:rPr lang="en-US" i="1" dirty="0"/>
              <a:t> </a:t>
            </a:r>
            <a:r>
              <a:rPr lang="en-US" i="1" dirty="0" err="1"/>
              <a:t>thuật</a:t>
            </a:r>
            <a:endParaRPr lang="en-US" i="1" dirty="0"/>
          </a:p>
        </p:txBody>
      </p:sp>
      <p:sp>
        <p:nvSpPr>
          <p:cNvPr id="98" name="TextBox 97"/>
          <p:cNvSpPr txBox="1"/>
          <p:nvPr/>
        </p:nvSpPr>
        <p:spPr>
          <a:xfrm>
            <a:off x="601212" y="5137055"/>
            <a:ext cx="384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Cuộc</a:t>
            </a:r>
            <a:r>
              <a:rPr lang="en-US" i="1" dirty="0"/>
              <a:t> </a:t>
            </a:r>
            <a:r>
              <a:rPr lang="en-US" i="1" dirty="0" err="1"/>
              <a:t>sống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tướng</a:t>
            </a:r>
            <a:r>
              <a:rPr lang="en-US" i="1" dirty="0"/>
              <a:t> </a:t>
            </a:r>
            <a:r>
              <a:rPr lang="en-US" i="1" dirty="0" err="1"/>
              <a:t>sĩ</a:t>
            </a:r>
            <a:r>
              <a:rPr lang="en-US" i="1" dirty="0"/>
              <a:t> </a:t>
            </a:r>
            <a:r>
              <a:rPr lang="en-US" i="1" dirty="0" err="1"/>
              <a:t>nơi</a:t>
            </a:r>
            <a:r>
              <a:rPr lang="en-US" i="1" dirty="0"/>
              <a:t> </a:t>
            </a:r>
            <a:r>
              <a:rPr lang="en-US" i="1" dirty="0" err="1"/>
              <a:t>biên</a:t>
            </a:r>
            <a:r>
              <a:rPr lang="en-US" i="1" dirty="0"/>
              <a:t> </a:t>
            </a:r>
            <a:r>
              <a:rPr lang="en-US" i="1" dirty="0" err="1"/>
              <a:t>cương</a:t>
            </a:r>
            <a:r>
              <a:rPr lang="en-US" i="1" dirty="0"/>
              <a:t>, </a:t>
            </a:r>
            <a:r>
              <a:rPr lang="en-US" i="1" dirty="0" err="1"/>
              <a:t>nỗi</a:t>
            </a:r>
            <a:r>
              <a:rPr lang="en-US" i="1" dirty="0"/>
              <a:t> </a:t>
            </a:r>
            <a:r>
              <a:rPr lang="en-US" i="1" dirty="0" err="1"/>
              <a:t>oán</a:t>
            </a:r>
            <a:r>
              <a:rPr lang="en-US" i="1" dirty="0"/>
              <a:t> </a:t>
            </a:r>
            <a:r>
              <a:rPr lang="en-US" i="1" dirty="0" err="1"/>
              <a:t>hờn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cung</a:t>
            </a:r>
            <a:r>
              <a:rPr lang="en-US" i="1" dirty="0"/>
              <a:t> </a:t>
            </a:r>
            <a:r>
              <a:rPr lang="en-US" i="1" dirty="0" err="1"/>
              <a:t>nữ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5136311" y="5108077"/>
            <a:ext cx="3444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Thơ</a:t>
            </a:r>
            <a:r>
              <a:rPr lang="en-US" i="1" dirty="0"/>
              <a:t> </a:t>
            </a:r>
            <a:r>
              <a:rPr lang="en-US" i="1" dirty="0" err="1"/>
              <a:t>mang</a:t>
            </a:r>
            <a:r>
              <a:rPr lang="en-US" i="1" dirty="0"/>
              <a:t> </a:t>
            </a:r>
            <a:r>
              <a:rPr lang="en-US" i="1" dirty="0" err="1"/>
              <a:t>đậm</a:t>
            </a:r>
            <a:r>
              <a:rPr lang="en-US" i="1" dirty="0"/>
              <a:t> ý </a:t>
            </a:r>
            <a:r>
              <a:rPr lang="en-US" i="1" dirty="0" err="1"/>
              <a:t>vị</a:t>
            </a:r>
            <a:r>
              <a:rPr lang="en-US" i="1" dirty="0"/>
              <a:t> </a:t>
            </a:r>
            <a:r>
              <a:rPr lang="en-US" i="1" dirty="0" err="1"/>
              <a:t>Thiền</a:t>
            </a:r>
            <a:r>
              <a:rPr lang="en-US" i="1" dirty="0"/>
              <a:t>, </a:t>
            </a:r>
            <a:r>
              <a:rPr lang="en-US" i="1" dirty="0" err="1"/>
              <a:t>khao</a:t>
            </a:r>
            <a:r>
              <a:rPr lang="en-US" i="1" dirty="0"/>
              <a:t> </a:t>
            </a:r>
            <a:r>
              <a:rPr lang="en-US" i="1" dirty="0" err="1"/>
              <a:t>khát</a:t>
            </a:r>
            <a:r>
              <a:rPr lang="en-US" i="1" dirty="0"/>
              <a:t> </a:t>
            </a:r>
            <a:r>
              <a:rPr lang="en-US" i="1" dirty="0" err="1"/>
              <a:t>giao</a:t>
            </a:r>
            <a:r>
              <a:rPr lang="en-US" i="1" dirty="0"/>
              <a:t> </a:t>
            </a:r>
            <a:r>
              <a:rPr lang="en-US" i="1" dirty="0" err="1"/>
              <a:t>hòa</a:t>
            </a:r>
            <a:r>
              <a:rPr lang="en-US" i="1" dirty="0"/>
              <a:t> </a:t>
            </a:r>
            <a:r>
              <a:rPr lang="en-US" i="1" dirty="0" err="1"/>
              <a:t>giữa</a:t>
            </a:r>
            <a:r>
              <a:rPr lang="en-US" i="1" dirty="0"/>
              <a:t> con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thế</a:t>
            </a:r>
            <a:r>
              <a:rPr lang="en-US" i="1" dirty="0"/>
              <a:t> </a:t>
            </a:r>
            <a:r>
              <a:rPr lang="en-US" i="1" dirty="0" err="1"/>
              <a:t>giới</a:t>
            </a:r>
            <a:endParaRPr lang="en-US" dirty="0"/>
          </a:p>
        </p:txBody>
      </p:sp>
      <p:sp>
        <p:nvSpPr>
          <p:cNvPr id="100" name="Left Arrow 99"/>
          <p:cNvSpPr/>
          <p:nvPr/>
        </p:nvSpPr>
        <p:spPr>
          <a:xfrm>
            <a:off x="9223610" y="3749226"/>
            <a:ext cx="1528763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B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5" name="Oval 44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" name="Oval 45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0" name="Oval 49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Oval 52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Oval 53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" name="Oval 55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891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40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12DF817-DACF-430D-4BB8-E52DA315C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55563"/>
            <a:ext cx="9067800" cy="6811962"/>
          </a:xfrm>
          <a:prstGeom prst="rect">
            <a:avLst/>
          </a:prstGeom>
          <a:solidFill>
            <a:srgbClr val="FFC000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767B1F1-EADE-2E0B-1B94-B9183263B047}"/>
              </a:ext>
            </a:extLst>
          </p:cNvPr>
          <p:cNvSpPr/>
          <p:nvPr/>
        </p:nvSpPr>
        <p:spPr>
          <a:xfrm>
            <a:off x="779463" y="5062970"/>
            <a:ext cx="7543800" cy="1447800"/>
          </a:xfrm>
          <a:prstGeom prst="roundRect">
            <a:avLst/>
          </a:prstGeom>
          <a:solidFill>
            <a:srgbClr val="66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VẠN LÍ TRƯỜNG THÀNH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93DD2029-FFD8-34F5-9A0B-9434F3883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6286500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3301754C-FA5D-5B9B-B7C3-AF415C74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644683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A9BE3EB5-1C8D-820E-37F4-09702930B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5076825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id="{70FFB129-2ABC-33BE-3BD6-BD803D48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547688"/>
            <a:ext cx="75438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" y="-141667"/>
            <a:ext cx="9144000" cy="619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8449914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4050" dirty="0" err="1">
                <a:solidFill>
                  <a:srgbClr val="FFFFFF"/>
                </a:solidFill>
              </a:rPr>
              <a:t>Văn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bản</a:t>
            </a:r>
            <a:r>
              <a:rPr lang="en-US" sz="4050" dirty="0">
                <a:solidFill>
                  <a:srgbClr val="FFFFFF"/>
                </a:solidFill>
              </a:rPr>
              <a:t> </a:t>
            </a:r>
            <a:r>
              <a:rPr lang="en-US" sz="4050" i="1" dirty="0" err="1">
                <a:solidFill>
                  <a:srgbClr val="FFFFFF"/>
                </a:solidFill>
              </a:rPr>
              <a:t>Yêu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và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đồng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cảm</a:t>
            </a:r>
            <a:r>
              <a:rPr lang="en-US" sz="4050" dirty="0">
                <a:solidFill>
                  <a:srgbClr val="FFFFFF"/>
                </a:solidFill>
              </a:rPr>
              <a:t> </a:t>
            </a:r>
            <a:r>
              <a:rPr lang="en-US" sz="4050" dirty="0" err="1">
                <a:solidFill>
                  <a:srgbClr val="FFFFFF"/>
                </a:solidFill>
              </a:rPr>
              <a:t>được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trích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từ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chương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mấy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của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cuốn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sách</a:t>
            </a:r>
            <a:r>
              <a:rPr lang="en-US" sz="4050" dirty="0">
                <a:solidFill>
                  <a:srgbClr val="FFFFFF"/>
                </a:solidFill>
              </a:rPr>
              <a:t>  </a:t>
            </a:r>
            <a:r>
              <a:rPr lang="en-US" sz="4050" i="1" dirty="0" err="1">
                <a:solidFill>
                  <a:srgbClr val="FFFFFF"/>
                </a:solidFill>
              </a:rPr>
              <a:t>Sống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vốn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đơn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thuần</a:t>
            </a:r>
            <a:r>
              <a:rPr lang="en-US" sz="4050" dirty="0">
                <a:solidFill>
                  <a:srgbClr val="FFFFFF"/>
                </a:solidFill>
              </a:rPr>
              <a:t> ?</a:t>
            </a:r>
            <a:endParaRPr lang="en-US" sz="405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50" name="Picture 49" descr="A close up of a logo&#10;&#10;Description generated with high confidence">
            <a:extLst>
              <a:ext uri="{FF2B5EF4-FFF2-40B4-BE49-F238E27FC236}">
                <a16:creationId xmlns:a16="http://schemas.microsoft.com/office/drawing/2014/main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70225" y="888681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73503" y="5132549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8659" y="5181835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5708" y="4126379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03772" y="4176318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Left Arrow 56"/>
          <p:cNvSpPr/>
          <p:nvPr/>
        </p:nvSpPr>
        <p:spPr>
          <a:xfrm flipH="1">
            <a:off x="-2134225" y="4747066"/>
            <a:ext cx="2063321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C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4" name="Oval 43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Oval 45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Oval 46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Oval 47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Oval 48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Oval 70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Oval 73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04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40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545"/>
            <a:ext cx="9144000" cy="623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7772400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i="1" dirty="0" err="1">
                <a:solidFill>
                  <a:srgbClr val="FFFFFF"/>
                </a:solidFill>
              </a:rPr>
              <a:t>Tại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sao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tác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giả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nhắc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nhiều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đến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trẻ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 smtClean="0">
                <a:solidFill>
                  <a:srgbClr val="FFFFFF"/>
                </a:solidFill>
              </a:rPr>
              <a:t>em</a:t>
            </a:r>
            <a:r>
              <a:rPr lang="en-US" sz="4500" i="1" dirty="0" smtClean="0">
                <a:solidFill>
                  <a:srgbClr val="FFFFFF"/>
                </a:solidFill>
              </a:rPr>
              <a:t>?</a:t>
            </a:r>
            <a:endParaRPr lang="en-US" sz="450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50" name="Picture 49" descr="A close up of a logo&#10;&#10;Description generated with high confidence">
            <a:extLst>
              <a:ext uri="{FF2B5EF4-FFF2-40B4-BE49-F238E27FC236}">
                <a16:creationId xmlns:a16="http://schemas.microsoft.com/office/drawing/2014/main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34567" y="888681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75981" y="5068074"/>
            <a:ext cx="3532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/>
              <a:t>Vì</a:t>
            </a:r>
            <a:r>
              <a:rPr lang="en-US" sz="1500" i="1" dirty="0"/>
              <a:t> </a:t>
            </a:r>
            <a:r>
              <a:rPr lang="en-US" sz="1500" i="1" dirty="0" err="1"/>
              <a:t>trong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</a:t>
            </a:r>
            <a:r>
              <a:rPr lang="en-US" sz="1500" i="1" dirty="0" err="1"/>
              <a:t>của</a:t>
            </a:r>
            <a:r>
              <a:rPr lang="en-US" sz="1500" i="1" dirty="0"/>
              <a:t> </a:t>
            </a:r>
            <a:r>
              <a:rPr lang="en-US" sz="1500" i="1" dirty="0" err="1"/>
              <a:t>trẻ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mọi</a:t>
            </a:r>
            <a:r>
              <a:rPr lang="en-US" sz="1500" i="1" dirty="0"/>
              <a:t> </a:t>
            </a:r>
            <a:r>
              <a:rPr lang="en-US" sz="1500" i="1" dirty="0" err="1"/>
              <a:t>thứ</a:t>
            </a:r>
            <a:r>
              <a:rPr lang="en-US" sz="1500" i="1" dirty="0"/>
              <a:t> </a:t>
            </a:r>
            <a:r>
              <a:rPr lang="en-US" sz="1500" i="1" dirty="0" err="1"/>
              <a:t>đều</a:t>
            </a:r>
            <a:r>
              <a:rPr lang="en-US" sz="1500" i="1" dirty="0"/>
              <a:t> lung </a:t>
            </a:r>
            <a:r>
              <a:rPr lang="en-US" sz="1500" i="1" dirty="0" err="1"/>
              <a:t>linh</a:t>
            </a:r>
            <a:r>
              <a:rPr lang="en-US" sz="1500" i="1" dirty="0"/>
              <a:t>, </a:t>
            </a:r>
            <a:r>
              <a:rPr lang="en-US" sz="1500" i="1" dirty="0" err="1"/>
              <a:t>huyền</a:t>
            </a:r>
            <a:r>
              <a:rPr lang="en-US" sz="1500" i="1" dirty="0"/>
              <a:t> </a:t>
            </a:r>
            <a:r>
              <a:rPr lang="en-US" sz="1500" i="1" dirty="0" err="1"/>
              <a:t>ảo</a:t>
            </a:r>
            <a:r>
              <a:rPr lang="en-US" sz="1500" i="1" dirty="0"/>
              <a:t>, </a:t>
            </a:r>
            <a:r>
              <a:rPr lang="en-US" sz="1500" i="1" dirty="0" err="1"/>
              <a:t>luôn</a:t>
            </a:r>
            <a:r>
              <a:rPr lang="en-US" sz="1500" i="1" dirty="0"/>
              <a:t> </a:t>
            </a:r>
            <a:r>
              <a:rPr lang="en-US" sz="1500" i="1" dirty="0" err="1"/>
              <a:t>mơ</a:t>
            </a:r>
            <a:r>
              <a:rPr lang="en-US" sz="1500" i="1" dirty="0"/>
              <a:t> </a:t>
            </a:r>
            <a:r>
              <a:rPr lang="en-US" sz="1500" i="1" dirty="0" err="1"/>
              <a:t>về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</a:t>
            </a:r>
            <a:r>
              <a:rPr lang="en-US" sz="1500" i="1" dirty="0" err="1"/>
              <a:t>cổ</a:t>
            </a:r>
            <a:r>
              <a:rPr lang="en-US" sz="1500" i="1" dirty="0"/>
              <a:t> </a:t>
            </a:r>
            <a:r>
              <a:rPr lang="en-US" sz="1500" i="1" dirty="0" err="1"/>
              <a:t>tích</a:t>
            </a:r>
            <a:r>
              <a:rPr lang="en-US" sz="1500" i="1" dirty="0"/>
              <a:t> </a:t>
            </a:r>
            <a:r>
              <a:rPr lang="en-US" sz="1500" i="1" dirty="0" err="1"/>
              <a:t>với</a:t>
            </a:r>
            <a:r>
              <a:rPr lang="en-US" sz="1500" i="1" dirty="0"/>
              <a:t> </a:t>
            </a:r>
            <a:r>
              <a:rPr lang="en-US" sz="1500" i="1" dirty="0" err="1"/>
              <a:t>những</a:t>
            </a:r>
            <a:r>
              <a:rPr lang="en-US" sz="1500" i="1" dirty="0"/>
              <a:t> </a:t>
            </a:r>
            <a:r>
              <a:rPr lang="en-US" sz="1500" i="1" dirty="0" err="1"/>
              <a:t>gì</a:t>
            </a:r>
            <a:r>
              <a:rPr lang="en-US" sz="1500" i="1" dirty="0"/>
              <a:t> </a:t>
            </a:r>
            <a:r>
              <a:rPr lang="en-US" sz="1500" i="1" dirty="0" err="1"/>
              <a:t>trong</a:t>
            </a:r>
            <a:r>
              <a:rPr lang="en-US" sz="1500" i="1" dirty="0"/>
              <a:t> </a:t>
            </a:r>
            <a:r>
              <a:rPr lang="en-US" sz="1500" i="1" dirty="0" err="1"/>
              <a:t>sáng</a:t>
            </a:r>
            <a:r>
              <a:rPr lang="en-US" sz="1500" i="1" dirty="0"/>
              <a:t> </a:t>
            </a:r>
            <a:r>
              <a:rPr lang="en-US" sz="1500" i="1" dirty="0" err="1"/>
              <a:t>nhất</a:t>
            </a:r>
            <a:r>
              <a:rPr lang="en-US" sz="1500" i="1" dirty="0"/>
              <a:t>.</a:t>
            </a:r>
            <a:endParaRPr lang="en-US" sz="1500" dirty="0"/>
          </a:p>
        </p:txBody>
      </p:sp>
      <p:sp>
        <p:nvSpPr>
          <p:cNvPr id="54" name="TextBox 53"/>
          <p:cNvSpPr txBox="1"/>
          <p:nvPr/>
        </p:nvSpPr>
        <p:spPr>
          <a:xfrm>
            <a:off x="596359" y="5055149"/>
            <a:ext cx="34755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/>
              <a:t>Vì</a:t>
            </a:r>
            <a:r>
              <a:rPr lang="en-US" sz="1500" i="1" dirty="0"/>
              <a:t> </a:t>
            </a:r>
            <a:r>
              <a:rPr lang="en-US" sz="1500" i="1" dirty="0" err="1"/>
              <a:t>trẻ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chính</a:t>
            </a:r>
            <a:r>
              <a:rPr lang="en-US" sz="1500" i="1" dirty="0"/>
              <a:t> </a:t>
            </a:r>
            <a:r>
              <a:rPr lang="en-US" sz="1500" i="1" dirty="0" err="1"/>
              <a:t>là</a:t>
            </a:r>
            <a:r>
              <a:rPr lang="en-US" sz="1500" i="1" dirty="0"/>
              <a:t> </a:t>
            </a:r>
            <a:r>
              <a:rPr lang="en-US" sz="1500" i="1" dirty="0" err="1"/>
              <a:t>người</a:t>
            </a:r>
            <a:r>
              <a:rPr lang="en-US" sz="1500" i="1" dirty="0"/>
              <a:t> </a:t>
            </a:r>
            <a:r>
              <a:rPr lang="en-US" sz="1500" i="1" dirty="0" err="1"/>
              <a:t>đã</a:t>
            </a:r>
            <a:r>
              <a:rPr lang="en-US" sz="1500" i="1" dirty="0"/>
              <a:t> </a:t>
            </a:r>
            <a:r>
              <a:rPr lang="en-US" sz="1500" i="1" dirty="0" err="1"/>
              <a:t>giúp</a:t>
            </a:r>
            <a:r>
              <a:rPr lang="en-US" sz="1500" i="1" dirty="0"/>
              <a:t> </a:t>
            </a:r>
            <a:r>
              <a:rPr lang="en-US" sz="1500" i="1" dirty="0" err="1"/>
              <a:t>người</a:t>
            </a:r>
            <a:r>
              <a:rPr lang="en-US" sz="1500" i="1" dirty="0"/>
              <a:t> </a:t>
            </a:r>
            <a:r>
              <a:rPr lang="en-US" sz="1500" i="1" dirty="0" err="1"/>
              <a:t>nghệ</a:t>
            </a:r>
            <a:r>
              <a:rPr lang="en-US" sz="1500" i="1" dirty="0"/>
              <a:t> </a:t>
            </a:r>
            <a:r>
              <a:rPr lang="en-US" sz="1500" i="1" dirty="0" err="1"/>
              <a:t>sĩ</a:t>
            </a:r>
            <a:r>
              <a:rPr lang="en-US" sz="1500" i="1" dirty="0"/>
              <a:t> </a:t>
            </a:r>
            <a:r>
              <a:rPr lang="en-US" sz="1500" i="1" dirty="0" err="1"/>
              <a:t>nhận</a:t>
            </a:r>
            <a:r>
              <a:rPr lang="en-US" sz="1500" i="1" dirty="0"/>
              <a:t> </a:t>
            </a:r>
            <a:r>
              <a:rPr lang="en-US" sz="1500" i="1" dirty="0" err="1"/>
              <a:t>ra</a:t>
            </a:r>
            <a:r>
              <a:rPr lang="en-US" sz="1500" i="1" dirty="0"/>
              <a:t> </a:t>
            </a:r>
            <a:r>
              <a:rPr lang="en-US" sz="1500" i="1" dirty="0" err="1"/>
              <a:t>cách</a:t>
            </a:r>
            <a:r>
              <a:rPr lang="en-US" sz="1500" i="1" dirty="0"/>
              <a:t>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đời</a:t>
            </a:r>
            <a:r>
              <a:rPr lang="en-US" sz="1500" i="1" dirty="0"/>
              <a:t>, </a:t>
            </a:r>
            <a:r>
              <a:rPr lang="en-US" sz="1500" i="1" dirty="0" err="1"/>
              <a:t>ứng</a:t>
            </a:r>
            <a:r>
              <a:rPr lang="en-US" sz="1500" i="1" dirty="0"/>
              <a:t> </a:t>
            </a:r>
            <a:r>
              <a:rPr lang="en-US" sz="1500" i="1" dirty="0" err="1"/>
              <a:t>xử</a:t>
            </a:r>
            <a:r>
              <a:rPr lang="en-US" sz="1500" i="1" dirty="0"/>
              <a:t> </a:t>
            </a:r>
            <a:r>
              <a:rPr lang="en-US" sz="1500" i="1" dirty="0" err="1"/>
              <a:t>với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</a:t>
            </a:r>
            <a:r>
              <a:rPr lang="en-US" sz="1500" i="1" dirty="0" err="1"/>
              <a:t>và</a:t>
            </a:r>
            <a:r>
              <a:rPr lang="en-US" sz="1500" i="1" dirty="0"/>
              <a:t> </a:t>
            </a:r>
            <a:r>
              <a:rPr lang="en-US" sz="1500" i="1" dirty="0" err="1"/>
              <a:t>nghệ</a:t>
            </a:r>
            <a:r>
              <a:rPr lang="en-US" sz="1500" i="1" dirty="0"/>
              <a:t> </a:t>
            </a:r>
            <a:r>
              <a:rPr lang="en-US" sz="1500" i="1" dirty="0" err="1"/>
              <a:t>thuật</a:t>
            </a:r>
            <a:r>
              <a:rPr lang="en-US" sz="1500" i="1" dirty="0"/>
              <a:t>.</a:t>
            </a:r>
            <a:endParaRPr lang="en-US" sz="1500" dirty="0"/>
          </a:p>
        </p:txBody>
      </p:sp>
      <p:sp>
        <p:nvSpPr>
          <p:cNvPr id="55" name="TextBox 54"/>
          <p:cNvSpPr txBox="1"/>
          <p:nvPr/>
        </p:nvSpPr>
        <p:spPr>
          <a:xfrm>
            <a:off x="863962" y="4029315"/>
            <a:ext cx="31893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/>
              <a:t>VÌ </a:t>
            </a:r>
            <a:r>
              <a:rPr lang="en-US" sz="1500" i="1" dirty="0" err="1"/>
              <a:t>trẻ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nhận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</a:t>
            </a:r>
            <a:r>
              <a:rPr lang="en-US" sz="1500" i="1" dirty="0" err="1"/>
              <a:t>một</a:t>
            </a:r>
            <a:r>
              <a:rPr lang="en-US" sz="1500" i="1" dirty="0"/>
              <a:t> </a:t>
            </a:r>
            <a:r>
              <a:rPr lang="en-US" sz="1500" i="1" dirty="0" err="1"/>
              <a:t>cách</a:t>
            </a:r>
            <a:r>
              <a:rPr lang="en-US" sz="1500" i="1" dirty="0"/>
              <a:t> </a:t>
            </a:r>
            <a:r>
              <a:rPr lang="en-US" sz="1500" i="1" dirty="0" err="1"/>
              <a:t>thơ</a:t>
            </a:r>
            <a:r>
              <a:rPr lang="en-US" sz="1500" i="1" dirty="0"/>
              <a:t> </a:t>
            </a:r>
            <a:r>
              <a:rPr lang="en-US" sz="1500" i="1" dirty="0" err="1"/>
              <a:t>ngây</a:t>
            </a:r>
            <a:r>
              <a:rPr lang="en-US" sz="1500" i="1" dirty="0"/>
              <a:t>,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nhận</a:t>
            </a:r>
            <a:r>
              <a:rPr lang="en-US" sz="1500" i="1" dirty="0"/>
              <a:t> </a:t>
            </a:r>
            <a:r>
              <a:rPr lang="en-US" sz="1500" i="1" dirty="0" err="1"/>
              <a:t>cuộc</a:t>
            </a:r>
            <a:r>
              <a:rPr lang="en-US" sz="1500" i="1" dirty="0"/>
              <a:t> </a:t>
            </a:r>
            <a:r>
              <a:rPr lang="en-US" sz="1500" i="1" dirty="0" err="1"/>
              <a:t>sống</a:t>
            </a:r>
            <a:r>
              <a:rPr lang="en-US" sz="1500" i="1" dirty="0"/>
              <a:t> </a:t>
            </a:r>
            <a:r>
              <a:rPr lang="en-US" sz="1500" i="1" dirty="0" err="1"/>
              <a:t>phiến</a:t>
            </a:r>
            <a:r>
              <a:rPr lang="en-US" sz="1500" i="1" dirty="0"/>
              <a:t> </a:t>
            </a:r>
            <a:r>
              <a:rPr lang="en-US" sz="1500" i="1" dirty="0" err="1"/>
              <a:t>diện</a:t>
            </a:r>
            <a:r>
              <a:rPr lang="en-US" sz="1500" i="1" dirty="0"/>
              <a:t>, </a:t>
            </a:r>
            <a:r>
              <a:rPr lang="en-US" sz="1500" i="1" dirty="0" err="1"/>
              <a:t>một</a:t>
            </a:r>
            <a:r>
              <a:rPr lang="en-US" sz="1500" i="1" dirty="0"/>
              <a:t> </a:t>
            </a:r>
            <a:r>
              <a:rPr lang="en-US" sz="1500" i="1" dirty="0" err="1"/>
              <a:t>chiều</a:t>
            </a:r>
            <a:r>
              <a:rPr lang="en-US" sz="1500" i="1" dirty="0"/>
              <a:t>.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46770" y="4036035"/>
            <a:ext cx="3296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Vì</a:t>
            </a:r>
            <a:r>
              <a:rPr lang="en-US" sz="1600" i="1" dirty="0"/>
              <a:t> </a:t>
            </a:r>
            <a:r>
              <a:rPr lang="en-US" sz="1600" i="1" dirty="0" err="1"/>
              <a:t>trẻ</a:t>
            </a:r>
            <a:r>
              <a:rPr lang="en-US" sz="1600" i="1" dirty="0"/>
              <a:t> </a:t>
            </a:r>
            <a:r>
              <a:rPr lang="en-US" sz="1600" i="1" dirty="0" err="1"/>
              <a:t>em</a:t>
            </a:r>
            <a:r>
              <a:rPr lang="en-US" sz="1600" i="1" dirty="0"/>
              <a:t> </a:t>
            </a:r>
            <a:r>
              <a:rPr lang="en-US" sz="1600" i="1" dirty="0" err="1"/>
              <a:t>là</a:t>
            </a:r>
            <a:r>
              <a:rPr lang="en-US" sz="1600" i="1" dirty="0"/>
              <a:t> </a:t>
            </a:r>
            <a:r>
              <a:rPr lang="en-US" sz="1600" i="1" dirty="0" err="1"/>
              <a:t>búp</a:t>
            </a:r>
            <a:r>
              <a:rPr lang="en-US" sz="1600" i="1" dirty="0"/>
              <a:t> </a:t>
            </a:r>
            <a:r>
              <a:rPr lang="en-US" sz="1600" i="1" dirty="0" err="1"/>
              <a:t>trên</a:t>
            </a:r>
            <a:r>
              <a:rPr lang="en-US" sz="1600" i="1" dirty="0"/>
              <a:t> </a:t>
            </a:r>
            <a:r>
              <a:rPr lang="en-US" sz="1600" i="1" dirty="0" err="1"/>
              <a:t>cành</a:t>
            </a:r>
            <a:r>
              <a:rPr lang="en-US" sz="1600" i="1" dirty="0"/>
              <a:t>, </a:t>
            </a:r>
            <a:r>
              <a:rPr lang="en-US" sz="1600" i="1" dirty="0" err="1"/>
              <a:t>mong</a:t>
            </a:r>
            <a:r>
              <a:rPr lang="en-US" sz="1600" i="1" dirty="0"/>
              <a:t> </a:t>
            </a:r>
            <a:r>
              <a:rPr lang="en-US" sz="1600" i="1" dirty="0" err="1"/>
              <a:t>manh</a:t>
            </a:r>
            <a:r>
              <a:rPr lang="en-US" sz="1600" i="1" dirty="0"/>
              <a:t>, </a:t>
            </a:r>
            <a:r>
              <a:rPr lang="en-US" sz="1600" i="1" dirty="0" err="1"/>
              <a:t>nhỏ</a:t>
            </a:r>
            <a:r>
              <a:rPr lang="en-US" sz="1600" i="1" dirty="0"/>
              <a:t> </a:t>
            </a:r>
            <a:r>
              <a:rPr lang="en-US" sz="1600" i="1" dirty="0" err="1"/>
              <a:t>bé</a:t>
            </a:r>
            <a:r>
              <a:rPr lang="en-US" sz="1600" i="1" dirty="0"/>
              <a:t> </a:t>
            </a:r>
            <a:r>
              <a:rPr lang="en-US" sz="1600" i="1" dirty="0" err="1"/>
              <a:t>cần</a:t>
            </a:r>
            <a:r>
              <a:rPr lang="en-US" sz="1600" i="1" dirty="0"/>
              <a:t> </a:t>
            </a:r>
            <a:r>
              <a:rPr lang="en-US" sz="1600" i="1" dirty="0" err="1"/>
              <a:t>được</a:t>
            </a:r>
            <a:r>
              <a:rPr lang="en-US" sz="1600" i="1" dirty="0"/>
              <a:t> </a:t>
            </a:r>
            <a:r>
              <a:rPr lang="en-US" sz="1600" i="1" dirty="0" err="1"/>
              <a:t>nâng</a:t>
            </a:r>
            <a:r>
              <a:rPr lang="en-US" sz="1600" i="1" dirty="0"/>
              <a:t> </a:t>
            </a:r>
            <a:r>
              <a:rPr lang="en-US" sz="1600" i="1" dirty="0" err="1"/>
              <a:t>niu</a:t>
            </a:r>
            <a:r>
              <a:rPr lang="en-US" sz="1600" i="1" dirty="0"/>
              <a:t> </a:t>
            </a:r>
            <a:r>
              <a:rPr lang="en-US" sz="1600" i="1" dirty="0" err="1"/>
              <a:t>chăm</a:t>
            </a:r>
            <a:r>
              <a:rPr lang="en-US" sz="1600" i="1" dirty="0"/>
              <a:t> </a:t>
            </a:r>
            <a:r>
              <a:rPr lang="en-US" sz="1600" i="1" dirty="0" err="1"/>
              <a:t>sóc</a:t>
            </a:r>
            <a:r>
              <a:rPr lang="en-US" sz="1600" i="1" dirty="0"/>
              <a:t> </a:t>
            </a:r>
            <a:r>
              <a:rPr lang="en-US" sz="1600" i="1" dirty="0" err="1"/>
              <a:t>và</a:t>
            </a:r>
            <a:r>
              <a:rPr lang="en-US" sz="1600" i="1" dirty="0"/>
              <a:t> </a:t>
            </a:r>
            <a:r>
              <a:rPr lang="en-US" sz="1600" i="1" dirty="0" err="1"/>
              <a:t>cần</a:t>
            </a:r>
            <a:r>
              <a:rPr lang="en-US" sz="1600" i="1" dirty="0"/>
              <a:t> </a:t>
            </a:r>
            <a:r>
              <a:rPr lang="en-US" sz="1600" i="1" dirty="0" err="1"/>
              <a:t>sự</a:t>
            </a:r>
            <a:r>
              <a:rPr lang="en-US" sz="1600" i="1" dirty="0"/>
              <a:t> </a:t>
            </a:r>
            <a:r>
              <a:rPr lang="en-US" sz="1600" i="1" dirty="0" err="1"/>
              <a:t>yêu</a:t>
            </a:r>
            <a:r>
              <a:rPr lang="en-US" sz="1600" i="1" dirty="0"/>
              <a:t> </a:t>
            </a:r>
            <a:r>
              <a:rPr lang="en-US" sz="1600" i="1" dirty="0" err="1"/>
              <a:t>thương</a:t>
            </a:r>
            <a:r>
              <a:rPr lang="en-US" sz="1600" i="1" dirty="0"/>
              <a:t>.</a:t>
            </a:r>
            <a:endParaRPr lang="en-US" sz="1600" dirty="0"/>
          </a:p>
        </p:txBody>
      </p:sp>
      <p:sp>
        <p:nvSpPr>
          <p:cNvPr id="57" name="Left Arrow 56"/>
          <p:cNvSpPr/>
          <p:nvPr/>
        </p:nvSpPr>
        <p:spPr>
          <a:xfrm flipH="1">
            <a:off x="-2134225" y="4747066"/>
            <a:ext cx="2063321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C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4" name="Oval 43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Oval 45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Oval 46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Oval 47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Oval 48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Oval 70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Oval 73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269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40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303"/>
            <a:ext cx="9144000" cy="61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7772400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3600" i="1" dirty="0" err="1">
                <a:solidFill>
                  <a:srgbClr val="FFFFFF"/>
                </a:solidFill>
              </a:rPr>
              <a:t>Đâu</a:t>
            </a:r>
            <a:r>
              <a:rPr lang="en-US" sz="3600" i="1" dirty="0">
                <a:solidFill>
                  <a:srgbClr val="FFFFFF"/>
                </a:solidFill>
              </a:rPr>
              <a:t> KHÔNG </a:t>
            </a:r>
            <a:r>
              <a:rPr lang="en-US" sz="3600" i="1" dirty="0" err="1">
                <a:solidFill>
                  <a:srgbClr val="FFFFFF"/>
                </a:solidFill>
              </a:rPr>
              <a:t>phải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là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điểm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tương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đồng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giữa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người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nghệ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sĩ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và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trẻ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em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mà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tác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giả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đã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phát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hiện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ra</a:t>
            </a:r>
            <a:r>
              <a:rPr lang="en-US" sz="3600" i="1" dirty="0">
                <a:solidFill>
                  <a:srgbClr val="FFFFFF"/>
                </a:solidFill>
              </a:rPr>
              <a:t>?</a:t>
            </a:r>
            <a:endParaRPr 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42" name="Picture 41" descr="A close up of a logo&#10;&#10;Description generated with high confidence">
            <a:extLst>
              <a:ext uri="{FF2B5EF4-FFF2-40B4-BE49-F238E27FC236}">
                <a16:creationId xmlns:a16="http://schemas.microsoft.com/office/drawing/2014/main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34567" y="888681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85800" y="4100686"/>
            <a:ext cx="377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Luôn</a:t>
            </a:r>
            <a:r>
              <a:rPr lang="en-US" i="1" dirty="0"/>
              <a:t> </a:t>
            </a:r>
            <a:r>
              <a:rPr lang="en-US" i="1" dirty="0" err="1"/>
              <a:t>thích</a:t>
            </a:r>
            <a:r>
              <a:rPr lang="en-US" i="1" dirty="0"/>
              <a:t> </a:t>
            </a:r>
            <a:r>
              <a:rPr lang="en-US" i="1" dirty="0" err="1"/>
              <a:t>khám</a:t>
            </a:r>
            <a:r>
              <a:rPr lang="en-US" i="1" dirty="0"/>
              <a:t> </a:t>
            </a:r>
            <a:r>
              <a:rPr lang="en-US" i="1" dirty="0" err="1"/>
              <a:t>phá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cái</a:t>
            </a:r>
            <a:r>
              <a:rPr lang="en-US" i="1" dirty="0"/>
              <a:t> </a:t>
            </a:r>
            <a:r>
              <a:rPr lang="en-US" i="1" dirty="0" err="1"/>
              <a:t>mới</a:t>
            </a:r>
            <a:r>
              <a:rPr lang="en-US" i="1" dirty="0"/>
              <a:t> </a:t>
            </a:r>
            <a:r>
              <a:rPr lang="en-US" i="1" dirty="0" err="1"/>
              <a:t>mẻ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thỏa</a:t>
            </a:r>
            <a:r>
              <a:rPr lang="en-US" i="1" dirty="0"/>
              <a:t> </a:t>
            </a:r>
            <a:r>
              <a:rPr lang="en-US" i="1" dirty="0" err="1"/>
              <a:t>trí</a:t>
            </a:r>
            <a:r>
              <a:rPr lang="en-US" i="1" dirty="0"/>
              <a:t> </a:t>
            </a:r>
            <a:r>
              <a:rPr lang="en-US" i="1" dirty="0" err="1"/>
              <a:t>tò</a:t>
            </a:r>
            <a:r>
              <a:rPr lang="en-US" i="1" dirty="0"/>
              <a:t> </a:t>
            </a:r>
            <a:r>
              <a:rPr lang="en-US" i="1" dirty="0" err="1"/>
              <a:t>mò</a:t>
            </a:r>
            <a:r>
              <a:rPr lang="en-US" i="1" dirty="0"/>
              <a:t>,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162542" y="4154314"/>
            <a:ext cx="31337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/>
              <a:t>Cả</a:t>
            </a:r>
            <a:r>
              <a:rPr lang="en-US" sz="1500" i="1" dirty="0"/>
              <a:t> </a:t>
            </a:r>
            <a:r>
              <a:rPr lang="en-US" sz="1500" i="1" dirty="0" err="1"/>
              <a:t>trẻ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và</a:t>
            </a:r>
            <a:r>
              <a:rPr lang="en-US" sz="1500" i="1" dirty="0"/>
              <a:t> </a:t>
            </a:r>
            <a:r>
              <a:rPr lang="en-US" sz="1500" i="1" dirty="0" err="1"/>
              <a:t>người</a:t>
            </a:r>
            <a:r>
              <a:rPr lang="en-US" sz="1500" i="1" dirty="0"/>
              <a:t> </a:t>
            </a:r>
            <a:r>
              <a:rPr lang="en-US" sz="1500" i="1" dirty="0" err="1"/>
              <a:t>nghệ</a:t>
            </a:r>
            <a:r>
              <a:rPr lang="en-US" sz="1500" i="1" dirty="0"/>
              <a:t> </a:t>
            </a:r>
            <a:r>
              <a:rPr lang="en-US" sz="1500" i="1" dirty="0" err="1"/>
              <a:t>sĩ</a:t>
            </a:r>
            <a:r>
              <a:rPr lang="en-US" sz="1500" i="1" dirty="0"/>
              <a:t> </a:t>
            </a:r>
            <a:r>
              <a:rPr lang="en-US" sz="1500" i="1" dirty="0" err="1"/>
              <a:t>đều</a:t>
            </a:r>
            <a:r>
              <a:rPr lang="en-US" sz="1500" i="1" dirty="0"/>
              <a:t> </a:t>
            </a:r>
            <a:r>
              <a:rPr lang="en-US" sz="1500" i="1" dirty="0" err="1"/>
              <a:t>có</a:t>
            </a:r>
            <a:r>
              <a:rPr lang="en-US" sz="1500" i="1" dirty="0"/>
              <a:t> </a:t>
            </a:r>
            <a:r>
              <a:rPr lang="en-US" sz="1500" i="1" dirty="0" err="1"/>
              <a:t>cái</a:t>
            </a:r>
            <a:r>
              <a:rPr lang="en-US" sz="1500" i="1" dirty="0"/>
              <a:t>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không</a:t>
            </a:r>
            <a:r>
              <a:rPr lang="en-US" sz="1500" i="1" dirty="0"/>
              <a:t> </a:t>
            </a:r>
            <a:r>
              <a:rPr lang="en-US" sz="1500" i="1" dirty="0" err="1"/>
              <a:t>vụ</a:t>
            </a:r>
            <a:r>
              <a:rPr lang="en-US" sz="1500" i="1" dirty="0"/>
              <a:t> </a:t>
            </a:r>
            <a:r>
              <a:rPr lang="en-US" sz="1500" i="1" dirty="0" err="1"/>
              <a:t>lợi</a:t>
            </a:r>
            <a:r>
              <a:rPr lang="en-US" sz="1500" i="1" dirty="0"/>
              <a:t> </a:t>
            </a:r>
            <a:r>
              <a:rPr lang="en-US" sz="1500" i="1" dirty="0" err="1"/>
              <a:t>về</a:t>
            </a:r>
            <a:r>
              <a:rPr lang="en-US" sz="1500" i="1" dirty="0"/>
              <a:t> </a:t>
            </a:r>
            <a:r>
              <a:rPr lang="en-US" sz="1500" i="1" dirty="0" err="1"/>
              <a:t>mọi</a:t>
            </a:r>
            <a:r>
              <a:rPr lang="en-US" sz="1500" i="1" dirty="0"/>
              <a:t> </a:t>
            </a:r>
            <a:r>
              <a:rPr lang="en-US" sz="1500" i="1" dirty="0" err="1"/>
              <a:t>đối</a:t>
            </a:r>
            <a:r>
              <a:rPr lang="en-US" sz="1500" i="1" dirty="0"/>
              <a:t> </a:t>
            </a:r>
            <a:r>
              <a:rPr lang="en-US" sz="1500" i="1" dirty="0" err="1"/>
              <a:t>tượng</a:t>
            </a:r>
            <a:endParaRPr lang="en-US" sz="1500" dirty="0"/>
          </a:p>
        </p:txBody>
      </p:sp>
      <p:sp>
        <p:nvSpPr>
          <p:cNvPr id="98" name="TextBox 97"/>
          <p:cNvSpPr txBox="1"/>
          <p:nvPr/>
        </p:nvSpPr>
        <p:spPr>
          <a:xfrm>
            <a:off x="726861" y="5031463"/>
            <a:ext cx="3569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Luôn</a:t>
            </a:r>
            <a:r>
              <a:rPr lang="en-US" i="1" dirty="0"/>
              <a:t> </a:t>
            </a:r>
            <a:r>
              <a:rPr lang="en-US" i="1" dirty="0" err="1"/>
              <a:t>duy</a:t>
            </a:r>
            <a:r>
              <a:rPr lang="en-US" i="1" dirty="0"/>
              <a:t> </a:t>
            </a:r>
            <a:r>
              <a:rPr lang="en-US" i="1" dirty="0" err="1"/>
              <a:t>trì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trạng</a:t>
            </a:r>
            <a:r>
              <a:rPr lang="en-US" i="1" dirty="0"/>
              <a:t> </a:t>
            </a:r>
            <a:r>
              <a:rPr lang="en-US" i="1" dirty="0" err="1"/>
              <a:t>thái</a:t>
            </a:r>
            <a:r>
              <a:rPr lang="en-US" i="1" dirty="0"/>
              <a:t> </a:t>
            </a:r>
            <a:r>
              <a:rPr lang="en-US" i="1" dirty="0" err="1"/>
              <a:t>hồn</a:t>
            </a:r>
            <a:r>
              <a:rPr lang="en-US" i="1" dirty="0"/>
              <a:t> </a:t>
            </a:r>
            <a:r>
              <a:rPr lang="en-US" i="1" dirty="0" err="1"/>
              <a:t>nhiên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nhìn</a:t>
            </a:r>
            <a:r>
              <a:rPr lang="en-US" i="1" dirty="0"/>
              <a:t> </a:t>
            </a:r>
            <a:r>
              <a:rPr lang="en-US" i="1" dirty="0" err="1"/>
              <a:t>đời</a:t>
            </a:r>
            <a:r>
              <a:rPr lang="en-US" i="1" dirty="0"/>
              <a:t> </a:t>
            </a:r>
            <a:r>
              <a:rPr lang="en-US" i="1" dirty="0" err="1"/>
              <a:t>bằng</a:t>
            </a:r>
            <a:r>
              <a:rPr lang="en-US" i="1" dirty="0"/>
              <a:t> </a:t>
            </a:r>
            <a:r>
              <a:rPr lang="en-US" i="1" dirty="0" err="1"/>
              <a:t>tấm</a:t>
            </a:r>
            <a:r>
              <a:rPr lang="en-US" i="1" dirty="0"/>
              <a:t> </a:t>
            </a:r>
            <a:r>
              <a:rPr lang="en-US" i="1" dirty="0" err="1"/>
              <a:t>lòng</a:t>
            </a:r>
            <a:r>
              <a:rPr lang="en-US" i="1" dirty="0"/>
              <a:t> </a:t>
            </a:r>
            <a:r>
              <a:rPr lang="en-US" i="1" dirty="0" err="1"/>
              <a:t>đồng</a:t>
            </a:r>
            <a:r>
              <a:rPr lang="en-US" i="1" dirty="0"/>
              <a:t> </a:t>
            </a:r>
            <a:r>
              <a:rPr lang="en-US" i="1" dirty="0" err="1"/>
              <a:t>cảm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5162541" y="5154448"/>
            <a:ext cx="32704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/>
              <a:t>Luôn</a:t>
            </a:r>
            <a:r>
              <a:rPr lang="en-US" sz="1500" i="1" dirty="0"/>
              <a:t> </a:t>
            </a:r>
            <a:r>
              <a:rPr lang="en-US" sz="1500" i="1" dirty="0" err="1"/>
              <a:t>phát</a:t>
            </a:r>
            <a:r>
              <a:rPr lang="en-US" sz="1500" i="1" dirty="0"/>
              <a:t> </a:t>
            </a:r>
            <a:r>
              <a:rPr lang="en-US" sz="1500" i="1" dirty="0" err="1"/>
              <a:t>hiện</a:t>
            </a:r>
            <a:r>
              <a:rPr lang="en-US" sz="1500" i="1" dirty="0"/>
              <a:t> </a:t>
            </a:r>
            <a:r>
              <a:rPr lang="en-US" sz="1500" i="1" dirty="0" err="1"/>
              <a:t>ra</a:t>
            </a:r>
            <a:r>
              <a:rPr lang="en-US" sz="1500" i="1" dirty="0"/>
              <a:t> </a:t>
            </a:r>
            <a:r>
              <a:rPr lang="en-US" sz="1500" i="1" dirty="0" err="1"/>
              <a:t>những</a:t>
            </a:r>
            <a:r>
              <a:rPr lang="en-US" sz="1500" i="1" dirty="0"/>
              <a:t> </a:t>
            </a:r>
            <a:r>
              <a:rPr lang="en-US" sz="1500" i="1" dirty="0" err="1"/>
              <a:t>điều</a:t>
            </a:r>
            <a:r>
              <a:rPr lang="en-US" sz="1500" i="1" dirty="0"/>
              <a:t> </a:t>
            </a:r>
            <a:r>
              <a:rPr lang="en-US" sz="1500" i="1" dirty="0" err="1"/>
              <a:t>thú</a:t>
            </a:r>
            <a:r>
              <a:rPr lang="en-US" sz="1500" i="1" dirty="0"/>
              <a:t> </a:t>
            </a:r>
            <a:r>
              <a:rPr lang="en-US" sz="1500" i="1" dirty="0" err="1"/>
              <a:t>vị</a:t>
            </a:r>
            <a:r>
              <a:rPr lang="en-US" sz="1500" i="1" dirty="0"/>
              <a:t> </a:t>
            </a:r>
            <a:r>
              <a:rPr lang="en-US" sz="1500" i="1" dirty="0" err="1"/>
              <a:t>của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ở </a:t>
            </a:r>
            <a:r>
              <a:rPr lang="en-US" sz="1500" i="1" dirty="0" err="1"/>
              <a:t>chỗ</a:t>
            </a:r>
            <a:r>
              <a:rPr lang="en-US" sz="1500" i="1" dirty="0"/>
              <a:t> </a:t>
            </a:r>
            <a:r>
              <a:rPr lang="en-US" sz="1500" i="1" dirty="0" err="1"/>
              <a:t>bao</a:t>
            </a:r>
            <a:r>
              <a:rPr lang="en-US" sz="1500" i="1" dirty="0"/>
              <a:t> </a:t>
            </a:r>
            <a:r>
              <a:rPr lang="en-US" sz="1500" i="1" dirty="0" err="1"/>
              <a:t>người</a:t>
            </a:r>
            <a:r>
              <a:rPr lang="en-US" sz="1500" i="1" dirty="0"/>
              <a:t>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không</a:t>
            </a:r>
            <a:r>
              <a:rPr lang="en-US" sz="1500" i="1" dirty="0"/>
              <a:t> </a:t>
            </a:r>
            <a:r>
              <a:rPr lang="en-US" sz="1500" i="1" dirty="0" err="1"/>
              <a:t>thấy</a:t>
            </a:r>
            <a:endParaRPr lang="en-US" sz="1500" dirty="0"/>
          </a:p>
        </p:txBody>
      </p:sp>
      <p:sp>
        <p:nvSpPr>
          <p:cNvPr id="100" name="Left Arrow 99"/>
          <p:cNvSpPr/>
          <p:nvPr/>
        </p:nvSpPr>
        <p:spPr>
          <a:xfrm>
            <a:off x="9223610" y="3749226"/>
            <a:ext cx="1528763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B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5" name="Oval 44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" name="Oval 45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0" name="Oval 49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Oval 52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Oval 53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" name="Oval 55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485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40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336268"/>
            <a:ext cx="3176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857"/>
            <a:ext cx="4967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886771" y="2139800"/>
            <a:ext cx="7542524" cy="156966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D7181F"/>
              </a:buClr>
            </a:pP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419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BEAE57-7CEA-0FAB-A83E-3C38DFA0183B}"/>
              </a:ext>
            </a:extLst>
          </p:cNvPr>
          <p:cNvSpPr/>
          <p:nvPr/>
        </p:nvSpPr>
        <p:spPr>
          <a:xfrm>
            <a:off x="990600" y="5105400"/>
            <a:ext cx="7162800" cy="1066800"/>
          </a:xfrm>
          <a:prstGeom prst="roundRect">
            <a:avLst/>
          </a:prstGeom>
          <a:solidFill>
            <a:srgbClr val="66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 HÒA VIÊN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1" name="Group 4">
            <a:extLst>
              <a:ext uri="{FF2B5EF4-FFF2-40B4-BE49-F238E27FC236}">
                <a16:creationId xmlns:a16="http://schemas.microsoft.com/office/drawing/2014/main" id="{CC81968D-4C33-DCEA-D349-9B5114D1D85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85725"/>
            <a:ext cx="7705725" cy="5183188"/>
            <a:chOff x="158" y="164"/>
            <a:chExt cx="4854" cy="3265"/>
          </a:xfrm>
        </p:grpSpPr>
        <p:sp>
          <p:nvSpPr>
            <p:cNvPr id="7181" name="Line 7">
              <a:extLst>
                <a:ext uri="{FF2B5EF4-FFF2-40B4-BE49-F238E27FC236}">
                  <a16:creationId xmlns:a16="http://schemas.microsoft.com/office/drawing/2014/main" id="{8D3EDA2A-A3CF-402E-32F8-8458C2B73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8">
              <a:extLst>
                <a:ext uri="{FF2B5EF4-FFF2-40B4-BE49-F238E27FC236}">
                  <a16:creationId xmlns:a16="http://schemas.microsoft.com/office/drawing/2014/main" id="{D2A3A4A6-A883-B2EA-42BC-3B4083B39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9">
              <a:extLst>
                <a:ext uri="{FF2B5EF4-FFF2-40B4-BE49-F238E27FC236}">
                  <a16:creationId xmlns:a16="http://schemas.microsoft.com/office/drawing/2014/main" id="{910FCB8C-C09B-38AE-F074-F25874694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0">
              <a:extLst>
                <a:ext uri="{FF2B5EF4-FFF2-40B4-BE49-F238E27FC236}">
                  <a16:creationId xmlns:a16="http://schemas.microsoft.com/office/drawing/2014/main" id="{C10A6602-2A8A-842B-7281-3E6453E4A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2" name="Group 10">
            <a:extLst>
              <a:ext uri="{FF2B5EF4-FFF2-40B4-BE49-F238E27FC236}">
                <a16:creationId xmlns:a16="http://schemas.microsoft.com/office/drawing/2014/main" id="{A55FA2D0-9284-33D4-D152-CB58196C016C}"/>
              </a:ext>
            </a:extLst>
          </p:cNvPr>
          <p:cNvGrpSpPr>
            <a:grpSpLocks/>
          </p:cNvGrpSpPr>
          <p:nvPr/>
        </p:nvGrpSpPr>
        <p:grpSpPr bwMode="auto">
          <a:xfrm>
            <a:off x="1514475" y="1778000"/>
            <a:ext cx="7553325" cy="5030788"/>
            <a:chOff x="748" y="845"/>
            <a:chExt cx="4854" cy="3265"/>
          </a:xfrm>
        </p:grpSpPr>
        <p:sp>
          <p:nvSpPr>
            <p:cNvPr id="7177" name="Line 12">
              <a:extLst>
                <a:ext uri="{FF2B5EF4-FFF2-40B4-BE49-F238E27FC236}">
                  <a16:creationId xmlns:a16="http://schemas.microsoft.com/office/drawing/2014/main" id="{9E4AE5B8-B195-87F7-0AAB-3907321F6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3">
              <a:extLst>
                <a:ext uri="{FF2B5EF4-FFF2-40B4-BE49-F238E27FC236}">
                  <a16:creationId xmlns:a16="http://schemas.microsoft.com/office/drawing/2014/main" id="{1F1A6673-6C2B-C720-766A-5B1489FF9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4">
              <a:extLst>
                <a:ext uri="{FF2B5EF4-FFF2-40B4-BE49-F238E27FC236}">
                  <a16:creationId xmlns:a16="http://schemas.microsoft.com/office/drawing/2014/main" id="{9A466621-502A-5B94-9809-ECB0900F4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5">
              <a:extLst>
                <a:ext uri="{FF2B5EF4-FFF2-40B4-BE49-F238E27FC236}">
                  <a16:creationId xmlns:a16="http://schemas.microsoft.com/office/drawing/2014/main" id="{7EE8EA76-2493-1864-330E-7D17256EF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3">
            <a:extLst>
              <a:ext uri="{FF2B5EF4-FFF2-40B4-BE49-F238E27FC236}">
                <a16:creationId xmlns:a16="http://schemas.microsoft.com/office/drawing/2014/main" id="{6718ABCA-38AF-3D96-0067-99CF4CB4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5291138"/>
            <a:ext cx="381000" cy="381000"/>
          </a:xfrm>
          <a:prstGeom prst="sun">
            <a:avLst>
              <a:gd name="adj" fmla="val 25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762C903D-875F-16CB-E491-58FEE7A82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6211888"/>
            <a:ext cx="381000" cy="381000"/>
          </a:xfrm>
          <a:prstGeom prst="sun">
            <a:avLst>
              <a:gd name="adj" fmla="val 25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4BA57DB6-811C-73FD-4DCB-88A50C8A9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427788"/>
            <a:ext cx="381000" cy="381000"/>
          </a:xfrm>
          <a:prstGeom prst="sun">
            <a:avLst>
              <a:gd name="adj" fmla="val 25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6" name="Picture 2">
            <a:extLst>
              <a:ext uri="{FF2B5EF4-FFF2-40B4-BE49-F238E27FC236}">
                <a16:creationId xmlns:a16="http://schemas.microsoft.com/office/drawing/2014/main" id="{BC9A2FE5-8364-C242-DB02-7CB52A5D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6088"/>
            <a:ext cx="7143750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r27">
            <a:extLst>
              <a:ext uri="{FF2B5EF4-FFF2-40B4-BE49-F238E27FC236}">
                <a16:creationId xmlns:a16="http://schemas.microsoft.com/office/drawing/2014/main" id="{6F87FA76-6307-9090-0836-B2DED400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D14FE9-0749-FB55-E9B4-CDDA379D7116}"/>
              </a:ext>
            </a:extLst>
          </p:cNvPr>
          <p:cNvSpPr/>
          <p:nvPr/>
        </p:nvSpPr>
        <p:spPr>
          <a:xfrm>
            <a:off x="1295400" y="5355436"/>
            <a:ext cx="6553200" cy="838200"/>
          </a:xfrm>
          <a:prstGeom prst="roundRect">
            <a:avLst/>
          </a:prstGeom>
          <a:solidFill>
            <a:srgbClr val="66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PHƯỢNG HOÀNG CỔ TRẤN</a:t>
            </a:r>
          </a:p>
        </p:txBody>
      </p:sp>
      <p:pic>
        <p:nvPicPr>
          <p:cNvPr id="8198" name="Picture 2">
            <a:extLst>
              <a:ext uri="{FF2B5EF4-FFF2-40B4-BE49-F238E27FC236}">
                <a16:creationId xmlns:a16="http://schemas.microsoft.com/office/drawing/2014/main" id="{EF6B6538-4C10-1482-C75C-0477B3C0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2938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0DB3AB-20AC-CB53-4520-05A92AF09171}"/>
              </a:ext>
            </a:extLst>
          </p:cNvPr>
          <p:cNvSpPr/>
          <p:nvPr/>
        </p:nvSpPr>
        <p:spPr>
          <a:xfrm>
            <a:off x="914400" y="5486400"/>
            <a:ext cx="7467600" cy="762000"/>
          </a:xfrm>
          <a:prstGeom prst="roundRect">
            <a:avLst/>
          </a:prstGeom>
          <a:solidFill>
            <a:srgbClr val="66FFFF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TRƯƠNG GIA GIỚI</a:t>
            </a:r>
          </a:p>
        </p:txBody>
      </p:sp>
      <p:grpSp>
        <p:nvGrpSpPr>
          <p:cNvPr id="9219" name="Group 7">
            <a:extLst>
              <a:ext uri="{FF2B5EF4-FFF2-40B4-BE49-F238E27FC236}">
                <a16:creationId xmlns:a16="http://schemas.microsoft.com/office/drawing/2014/main" id="{E0DF90C1-D30E-0377-A06E-4F66BE71095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85725"/>
            <a:ext cx="7705725" cy="5183188"/>
            <a:chOff x="158" y="164"/>
            <a:chExt cx="4854" cy="3265"/>
          </a:xfrm>
        </p:grpSpPr>
        <p:sp>
          <p:nvSpPr>
            <p:cNvPr id="9229" name="Line 7">
              <a:extLst>
                <a:ext uri="{FF2B5EF4-FFF2-40B4-BE49-F238E27FC236}">
                  <a16:creationId xmlns:a16="http://schemas.microsoft.com/office/drawing/2014/main" id="{E0386B2D-8CC4-6D37-AECA-E6A3C74A2D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8">
              <a:extLst>
                <a:ext uri="{FF2B5EF4-FFF2-40B4-BE49-F238E27FC236}">
                  <a16:creationId xmlns:a16="http://schemas.microsoft.com/office/drawing/2014/main" id="{67828337-6E4F-029E-68EC-4BE346193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9">
              <a:extLst>
                <a:ext uri="{FF2B5EF4-FFF2-40B4-BE49-F238E27FC236}">
                  <a16:creationId xmlns:a16="http://schemas.microsoft.com/office/drawing/2014/main" id="{5F1A6A86-F723-1D5C-0AE9-3B5364B35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0">
              <a:extLst>
                <a:ext uri="{FF2B5EF4-FFF2-40B4-BE49-F238E27FC236}">
                  <a16:creationId xmlns:a16="http://schemas.microsoft.com/office/drawing/2014/main" id="{972816FE-E248-81C3-C54D-50ED8202C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0" name="Group 13">
            <a:extLst>
              <a:ext uri="{FF2B5EF4-FFF2-40B4-BE49-F238E27FC236}">
                <a16:creationId xmlns:a16="http://schemas.microsoft.com/office/drawing/2014/main" id="{728B4783-25AE-C0E6-2C97-25345B548C01}"/>
              </a:ext>
            </a:extLst>
          </p:cNvPr>
          <p:cNvGrpSpPr>
            <a:grpSpLocks/>
          </p:cNvGrpSpPr>
          <p:nvPr/>
        </p:nvGrpSpPr>
        <p:grpSpPr bwMode="auto">
          <a:xfrm>
            <a:off x="1514475" y="1831975"/>
            <a:ext cx="7553325" cy="5030788"/>
            <a:chOff x="748" y="845"/>
            <a:chExt cx="4854" cy="3265"/>
          </a:xfrm>
        </p:grpSpPr>
        <p:sp>
          <p:nvSpPr>
            <p:cNvPr id="9225" name="Line 12">
              <a:extLst>
                <a:ext uri="{FF2B5EF4-FFF2-40B4-BE49-F238E27FC236}">
                  <a16:creationId xmlns:a16="http://schemas.microsoft.com/office/drawing/2014/main" id="{09464265-2F43-D2B3-3773-C5B6D4494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3">
              <a:extLst>
                <a:ext uri="{FF2B5EF4-FFF2-40B4-BE49-F238E27FC236}">
                  <a16:creationId xmlns:a16="http://schemas.microsoft.com/office/drawing/2014/main" id="{16C80CC2-3CEA-7CBC-6352-DDA792748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4">
              <a:extLst>
                <a:ext uri="{FF2B5EF4-FFF2-40B4-BE49-F238E27FC236}">
                  <a16:creationId xmlns:a16="http://schemas.microsoft.com/office/drawing/2014/main" id="{2C2104A7-E74F-6D91-1FA5-59836F55A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5">
              <a:extLst>
                <a:ext uri="{FF2B5EF4-FFF2-40B4-BE49-F238E27FC236}">
                  <a16:creationId xmlns:a16="http://schemas.microsoft.com/office/drawing/2014/main" id="{14C6E2AD-7175-CC67-F07C-C13E94738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3">
            <a:extLst>
              <a:ext uri="{FF2B5EF4-FFF2-40B4-BE49-F238E27FC236}">
                <a16:creationId xmlns:a16="http://schemas.microsoft.com/office/drawing/2014/main" id="{851DD68C-AA1F-1888-6ED4-E5BC888B8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5291138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95D9C4EA-5489-D36A-E604-2EA29C8C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8" y="6289675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FFA85804-AED5-4D32-F3E9-2B35B46F8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480175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pic>
        <p:nvPicPr>
          <p:cNvPr id="9224" name="Picture 5">
            <a:extLst>
              <a:ext uri="{FF2B5EF4-FFF2-40B4-BE49-F238E27FC236}">
                <a16:creationId xmlns:a16="http://schemas.microsoft.com/office/drawing/2014/main" id="{459D7507-EE5E-7069-1A00-2CBE40F8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84225"/>
            <a:ext cx="739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58A0400-952E-05B8-1435-E0EF61D8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bor27">
            <a:extLst>
              <a:ext uri="{FF2B5EF4-FFF2-40B4-BE49-F238E27FC236}">
                <a16:creationId xmlns:a16="http://schemas.microsoft.com/office/drawing/2014/main" id="{3F96D7E0-3305-2D31-C484-322FF8FBA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350" y="25400"/>
            <a:ext cx="9150350" cy="6908800"/>
          </a:xfr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AF10C0-CF40-DB03-1FDD-4FDBC27D162C}"/>
              </a:ext>
            </a:extLst>
          </p:cNvPr>
          <p:cNvSpPr/>
          <p:nvPr/>
        </p:nvSpPr>
        <p:spPr>
          <a:xfrm>
            <a:off x="959708" y="5204254"/>
            <a:ext cx="7041292" cy="1066800"/>
          </a:xfrm>
          <a:prstGeom prst="roundRect">
            <a:avLst/>
          </a:prstGeom>
          <a:solidFill>
            <a:srgbClr val="66FFFF"/>
          </a:solidFill>
          <a:ln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HỒ VẠN ĐẢO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609F6E97-D78E-2422-D640-A4BADCAF0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990600"/>
            <a:ext cx="68881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7A0BBE42-8525-BA3A-8B7E-89376D57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7938"/>
            <a:ext cx="9067800" cy="6811962"/>
          </a:xfrm>
          <a:prstGeom prst="rect">
            <a:avLst/>
          </a:prstGeom>
          <a:solidFill>
            <a:srgbClr val="FFC0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DCBD1833-3279-5F43-626F-986197624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6384925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2AFA3850-DEC5-837C-AA14-84F0CAF4A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40238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FEF1094E-61A4-35FE-0311-451C9ACDD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413500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FE756D6E-4041-8122-E69E-E48CC2328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438900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AE3CC6E4-441D-C322-B27D-1A137979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0238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63CB0D3D-7C08-003F-FF41-982F15611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640238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46B4480E-271E-445B-5C2B-92728465E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40238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FB33CB9A-9388-B110-E533-50541EDA3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384925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5D1695B-BCB9-A230-1680-4DA75A9921EF}"/>
              </a:ext>
            </a:extLst>
          </p:cNvPr>
          <p:cNvSpPr/>
          <p:nvPr/>
        </p:nvSpPr>
        <p:spPr>
          <a:xfrm>
            <a:off x="0" y="5029200"/>
            <a:ext cx="9144000" cy="1828800"/>
          </a:xfrm>
          <a:prstGeom prst="roundRect">
            <a:avLst/>
          </a:prstGeom>
          <a:solidFill>
            <a:srgbClr val="66FFFF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 CẤM THÀNH</a:t>
            </a:r>
          </a:p>
        </p:txBody>
      </p:sp>
      <p:pic>
        <p:nvPicPr>
          <p:cNvPr id="11276" name="Picture 2">
            <a:extLst>
              <a:ext uri="{FF2B5EF4-FFF2-40B4-BE49-F238E27FC236}">
                <a16:creationId xmlns:a16="http://schemas.microsoft.com/office/drawing/2014/main" id="{DE28DAF4-D581-1A0F-2CDF-250FB402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2075"/>
            <a:ext cx="90678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254430"/>
      </a:lt1>
      <a:dk2>
        <a:srgbClr val="F49B17"/>
      </a:dk2>
      <a:lt2>
        <a:srgbClr val="B5412C"/>
      </a:lt2>
      <a:accent1>
        <a:srgbClr val="496954"/>
      </a:accent1>
      <a:accent2>
        <a:srgbClr val="658570"/>
      </a:accent2>
      <a:accent3>
        <a:srgbClr val="ACB0AD"/>
      </a:accent3>
      <a:accent4>
        <a:srgbClr val="000000"/>
      </a:accent4>
      <a:accent5>
        <a:srgbClr val="B1B9B3"/>
      </a:accent5>
      <a:accent6>
        <a:srgbClr val="5B7865"/>
      </a:accent6>
      <a:hlink>
        <a:srgbClr val="9EBEA9"/>
      </a:hlink>
      <a:folHlink>
        <a:srgbClr val="CAEAD5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FFFFFF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254430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ACB0AD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06-goal-setting-powerpoint-template-with-sticky-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PHAN BO DAN CU</Template>
  <TotalTime>1453</TotalTime>
  <Words>1742</Words>
  <Application>Microsoft Office PowerPoint</Application>
  <PresentationFormat>On-screen Show (4:3)</PresentationFormat>
  <Paragraphs>249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宋体</vt:lpstr>
      <vt:lpstr>Algerian</vt:lpstr>
      <vt:lpstr>Arial</vt:lpstr>
      <vt:lpstr>Calibri</vt:lpstr>
      <vt:lpstr>Calibri Light</vt:lpstr>
      <vt:lpstr>Snap ITC</vt:lpstr>
      <vt:lpstr>Times New Roman</vt:lpstr>
      <vt:lpstr>Wingdings</vt:lpstr>
      <vt:lpstr>方正少儿简体</vt:lpstr>
      <vt:lpstr>Standarddesign</vt:lpstr>
      <vt:lpstr>1106-goal-setting-powerpoint-template-with-sticky-notes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Admin</cp:lastModifiedBy>
  <cp:revision>89</cp:revision>
  <dcterms:created xsi:type="dcterms:W3CDTF">2018-12-04T01:57:02Z</dcterms:created>
  <dcterms:modified xsi:type="dcterms:W3CDTF">2024-12-03T00:36:21Z</dcterms:modified>
</cp:coreProperties>
</file>