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29"/>
  </p:notesMasterIdLst>
  <p:sldIdLst>
    <p:sldId id="470" r:id="rId11"/>
    <p:sldId id="497" r:id="rId12"/>
    <p:sldId id="471" r:id="rId13"/>
    <p:sldId id="513" r:id="rId14"/>
    <p:sldId id="510" r:id="rId15"/>
    <p:sldId id="511" r:id="rId16"/>
    <p:sldId id="517" r:id="rId17"/>
    <p:sldId id="512" r:id="rId18"/>
    <p:sldId id="516" r:id="rId19"/>
    <p:sldId id="514" r:id="rId20"/>
    <p:sldId id="515" r:id="rId21"/>
    <p:sldId id="519" r:id="rId22"/>
    <p:sldId id="518" r:id="rId23"/>
    <p:sldId id="520" r:id="rId24"/>
    <p:sldId id="521" r:id="rId25"/>
    <p:sldId id="522" r:id="rId26"/>
    <p:sldId id="523" r:id="rId27"/>
    <p:sldId id="297" r:id="rId28"/>
  </p:sldIdLst>
  <p:sldSz cx="12190413" cy="6859588"/>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A094"/>
    <a:srgbClr val="697C7D"/>
    <a:srgbClr val="977D5A"/>
    <a:srgbClr val="839697"/>
    <a:srgbClr val="5F7699"/>
    <a:srgbClr val="7F5944"/>
    <a:srgbClr val="3296A8"/>
    <a:srgbClr val="6D8AAB"/>
    <a:srgbClr val="31709C"/>
    <a:srgbClr val="7697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58" autoAdjust="0"/>
    <p:restoredTop sz="97778" autoAdjust="0"/>
  </p:normalViewPr>
  <p:slideViewPr>
    <p:cSldViewPr snapToGrid="0" showGuides="1">
      <p:cViewPr varScale="1">
        <p:scale>
          <a:sx n="78" d="100"/>
          <a:sy n="78" d="100"/>
        </p:scale>
        <p:origin x="739" y="58"/>
      </p:cViewPr>
      <p:guideLst>
        <p:guide orient="horz" pos="2161"/>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440FD-3901-4F4C-9EA1-797383E1088D}"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A96516CB-BF8A-42FC-83D6-C516D1996209}">
      <dgm:prSet phldrT="[Text]" custT="1"/>
      <dgm:spPr>
        <a:solidFill>
          <a:srgbClr val="6FA094"/>
        </a:solidFill>
      </dgm:spPr>
      <dgm:t>
        <a:bodyPr/>
        <a:lstStyle/>
        <a:p>
          <a:r>
            <a:rPr lang="en-US" sz="1600" b="1" dirty="0" err="1">
              <a:latin typeface="Quicksand" pitchFamily="2" charset="0"/>
            </a:rPr>
            <a:t>Các</a:t>
          </a:r>
          <a:r>
            <a:rPr lang="en-US" sz="1600" b="1" dirty="0">
              <a:latin typeface="Quicksand" pitchFamily="2" charset="0"/>
            </a:rPr>
            <a:t> </a:t>
          </a:r>
          <a:r>
            <a:rPr lang="en-US" sz="1600" b="1" dirty="0" err="1">
              <a:latin typeface="Quicksand" pitchFamily="2" charset="0"/>
            </a:rPr>
            <a:t>bình</a:t>
          </a:r>
          <a:r>
            <a:rPr lang="en-US" sz="1600" b="1" dirty="0">
              <a:latin typeface="Quicksand" pitchFamily="2" charset="0"/>
            </a:rPr>
            <a:t> </a:t>
          </a:r>
          <a:r>
            <a:rPr lang="en-US" sz="1600" b="1" dirty="0" err="1">
              <a:latin typeface="Quicksand" pitchFamily="2" charset="0"/>
            </a:rPr>
            <a:t>diện</a:t>
          </a:r>
          <a:r>
            <a:rPr lang="en-US" sz="1600" b="1" dirty="0">
              <a:latin typeface="Quicksand" pitchFamily="2" charset="0"/>
            </a:rPr>
            <a:t> </a:t>
          </a:r>
          <a:r>
            <a:rPr lang="en-US" sz="1600" b="1" dirty="0" err="1">
              <a:latin typeface="Quicksand" pitchFamily="2" charset="0"/>
            </a:rPr>
            <a:t>của</a:t>
          </a:r>
          <a:r>
            <a:rPr lang="en-US" sz="1600" b="1" dirty="0">
              <a:latin typeface="Quicksand" pitchFamily="2" charset="0"/>
            </a:rPr>
            <a:t> “</a:t>
          </a:r>
          <a:r>
            <a:rPr lang="en-US" sz="1600" b="1" dirty="0" err="1">
              <a:latin typeface="Quicksand" pitchFamily="2" charset="0"/>
            </a:rPr>
            <a:t>tiếng</a:t>
          </a:r>
          <a:r>
            <a:rPr lang="en-US" sz="1600" b="1" dirty="0">
              <a:latin typeface="Quicksand" pitchFamily="2" charset="0"/>
            </a:rPr>
            <a:t> </a:t>
          </a:r>
          <a:r>
            <a:rPr lang="en-US" sz="1600" b="1" dirty="0" err="1">
              <a:latin typeface="Quicksand" pitchFamily="2" charset="0"/>
            </a:rPr>
            <a:t>thu</a:t>
          </a:r>
          <a:r>
            <a:rPr lang="en-US" sz="1600" b="1" dirty="0">
              <a:latin typeface="Quicksand" pitchFamily="2" charset="0"/>
            </a:rPr>
            <a:t>” </a:t>
          </a:r>
          <a:r>
            <a:rPr lang="en-US" sz="1600" b="1" dirty="0" err="1">
              <a:latin typeface="Quicksand" pitchFamily="2" charset="0"/>
            </a:rPr>
            <a:t>và</a:t>
          </a:r>
          <a:r>
            <a:rPr lang="en-US" sz="1600" b="1" dirty="0">
              <a:latin typeface="Quicksand" pitchFamily="2" charset="0"/>
            </a:rPr>
            <a:t> “</a:t>
          </a:r>
          <a:r>
            <a:rPr lang="en-US" sz="1600" b="1" dirty="0" err="1">
              <a:latin typeface="Quicksand" pitchFamily="2" charset="0"/>
            </a:rPr>
            <a:t>tiếng</a:t>
          </a:r>
          <a:r>
            <a:rPr lang="en-US" sz="1600" b="1" dirty="0">
              <a:latin typeface="Quicksand" pitchFamily="2" charset="0"/>
            </a:rPr>
            <a:t> </a:t>
          </a:r>
          <a:r>
            <a:rPr lang="en-US" sz="1600" b="1" dirty="0" err="1">
              <a:latin typeface="Quicksand" pitchFamily="2" charset="0"/>
            </a:rPr>
            <a:t>thơ</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bài</a:t>
          </a:r>
          <a:r>
            <a:rPr lang="en-US" sz="1600" b="1" dirty="0">
              <a:latin typeface="Quicksand" pitchFamily="2" charset="0"/>
            </a:rPr>
            <a:t> </a:t>
          </a:r>
          <a:r>
            <a:rPr lang="en-US" sz="1600" b="1" dirty="0" err="1">
              <a:latin typeface="Quicksand" pitchFamily="2" charset="0"/>
            </a:rPr>
            <a:t>thơ</a:t>
          </a:r>
          <a:r>
            <a:rPr lang="en-US" sz="1600" b="1" dirty="0">
              <a:latin typeface="Quicksand" pitchFamily="2" charset="0"/>
            </a:rPr>
            <a:t> </a:t>
          </a:r>
          <a:r>
            <a:rPr lang="en-US" sz="1600" b="1" dirty="0" err="1">
              <a:latin typeface="Quicksand" pitchFamily="2" charset="0"/>
            </a:rPr>
            <a:t>của</a:t>
          </a:r>
          <a:r>
            <a:rPr lang="en-US" sz="1600" b="1" dirty="0">
              <a:latin typeface="Quicksand" pitchFamily="2" charset="0"/>
            </a:rPr>
            <a:t> </a:t>
          </a:r>
          <a:r>
            <a:rPr lang="en-US" sz="1600" b="1" dirty="0" err="1">
              <a:latin typeface="Quicksand" pitchFamily="2" charset="0"/>
            </a:rPr>
            <a:t>Lưu</a:t>
          </a:r>
          <a:r>
            <a:rPr lang="en-US" sz="1600" b="1" dirty="0">
              <a:latin typeface="Quicksand" pitchFamily="2" charset="0"/>
            </a:rPr>
            <a:t> </a:t>
          </a:r>
          <a:r>
            <a:rPr lang="en-US" sz="1600" b="1" dirty="0" err="1">
              <a:latin typeface="Quicksand" pitchFamily="2" charset="0"/>
            </a:rPr>
            <a:t>Trọng</a:t>
          </a:r>
          <a:r>
            <a:rPr lang="en-US" sz="1600" b="1" dirty="0">
              <a:latin typeface="Quicksand" pitchFamily="2" charset="0"/>
            </a:rPr>
            <a:t> </a:t>
          </a:r>
          <a:r>
            <a:rPr lang="en-US" sz="1600" b="1" dirty="0" err="1">
              <a:latin typeface="Quicksand" pitchFamily="2" charset="0"/>
            </a:rPr>
            <a:t>Lư</a:t>
          </a:r>
          <a:endParaRPr lang="en-US" sz="1600" b="1" dirty="0">
            <a:latin typeface="Quicksand" pitchFamily="2" charset="0"/>
          </a:endParaRPr>
        </a:p>
      </dgm:t>
    </dgm:pt>
    <dgm:pt modelId="{08CC3563-8F67-4CFD-99C7-490199717F75}" type="parTrans" cxnId="{5AB2B3B6-7ACC-4629-9EC6-D443A40D0DD9}">
      <dgm:prSet/>
      <dgm:spPr/>
      <dgm:t>
        <a:bodyPr/>
        <a:lstStyle/>
        <a:p>
          <a:endParaRPr lang="en-US">
            <a:latin typeface="Quicksand" pitchFamily="2" charset="0"/>
          </a:endParaRPr>
        </a:p>
      </dgm:t>
    </dgm:pt>
    <dgm:pt modelId="{523C3E53-27D7-4C44-A782-D39A51239A0D}" type="sibTrans" cxnId="{5AB2B3B6-7ACC-4629-9EC6-D443A40D0DD9}">
      <dgm:prSet/>
      <dgm:spPr/>
      <dgm:t>
        <a:bodyPr/>
        <a:lstStyle/>
        <a:p>
          <a:endParaRPr lang="en-US">
            <a:latin typeface="Quicksand" pitchFamily="2" charset="0"/>
          </a:endParaRPr>
        </a:p>
      </dgm:t>
    </dgm:pt>
    <dgm:pt modelId="{2734AFA0-F5B9-4432-B121-5F3DD72940D0}">
      <dgm:prSet phldrT="[Text]" custT="1"/>
      <dgm:spPr>
        <a:solidFill>
          <a:srgbClr val="6FA094"/>
        </a:solidFill>
      </dgm:spPr>
      <dgm:t>
        <a:bodyPr/>
        <a:lstStyle/>
        <a:p>
          <a:r>
            <a:rPr lang="en-US" sz="1600" b="1" dirty="0" err="1">
              <a:latin typeface="Quicksand" pitchFamily="2" charset="0"/>
            </a:rPr>
            <a:t>Trình</a:t>
          </a:r>
          <a:r>
            <a:rPr lang="en-US" sz="1600" b="1" dirty="0">
              <a:latin typeface="Quicksand" pitchFamily="2" charset="0"/>
            </a:rPr>
            <a:t> </a:t>
          </a:r>
          <a:r>
            <a:rPr lang="en-US" sz="1600" b="1" dirty="0" err="1">
              <a:latin typeface="Quicksand" pitchFamily="2" charset="0"/>
            </a:rPr>
            <a:t>tự</a:t>
          </a:r>
          <a:r>
            <a:rPr lang="en-US" sz="1600" b="1" dirty="0">
              <a:latin typeface="Quicksand" pitchFamily="2" charset="0"/>
            </a:rPr>
            <a:t> </a:t>
          </a:r>
          <a:r>
            <a:rPr lang="en-US" sz="1600" b="1" dirty="0" err="1">
              <a:latin typeface="Quicksand" pitchFamily="2" charset="0"/>
            </a:rPr>
            <a:t>của</a:t>
          </a:r>
          <a:r>
            <a:rPr lang="en-US" sz="1600" b="1" dirty="0">
              <a:latin typeface="Quicksand" pitchFamily="2" charset="0"/>
            </a:rPr>
            <a:t> </a:t>
          </a:r>
          <a:r>
            <a:rPr lang="en-US" sz="1600" b="1" dirty="0" err="1">
              <a:latin typeface="Quicksand" pitchFamily="2" charset="0"/>
            </a:rPr>
            <a:t>bài</a:t>
          </a:r>
          <a:r>
            <a:rPr lang="en-US" sz="1600" b="1" dirty="0">
              <a:latin typeface="Quicksand" pitchFamily="2" charset="0"/>
            </a:rPr>
            <a:t> </a:t>
          </a:r>
          <a:r>
            <a:rPr lang="en-US" sz="1600" b="1" dirty="0" err="1">
              <a:latin typeface="Quicksand" pitchFamily="2" charset="0"/>
            </a:rPr>
            <a:t>viết</a:t>
          </a:r>
          <a:r>
            <a:rPr lang="en-US" sz="1600" b="1" dirty="0">
              <a:latin typeface="Quicksand" pitchFamily="2" charset="0"/>
            </a:rPr>
            <a:t> </a:t>
          </a:r>
          <a:r>
            <a:rPr lang="en-US" sz="1600" b="1" dirty="0" err="1">
              <a:latin typeface="Quicksand" pitchFamily="2" charset="0"/>
            </a:rPr>
            <a:t>và</a:t>
          </a:r>
          <a:r>
            <a:rPr lang="en-US" sz="1600" b="1" dirty="0">
              <a:latin typeface="Quicksand" pitchFamily="2" charset="0"/>
            </a:rPr>
            <a:t> ý </a:t>
          </a:r>
          <a:r>
            <a:rPr lang="en-US" sz="1600" b="1" dirty="0" err="1">
              <a:latin typeface="Quicksand" pitchFamily="2" charset="0"/>
            </a:rPr>
            <a:t>nghĩa</a:t>
          </a:r>
          <a:r>
            <a:rPr lang="en-US" sz="1600" b="1" dirty="0">
              <a:latin typeface="Quicksand" pitchFamily="2" charset="0"/>
            </a:rPr>
            <a:t> “</a:t>
          </a:r>
          <a:r>
            <a:rPr lang="en-US" sz="1600" b="1" dirty="0" err="1">
              <a:latin typeface="Quicksand" pitchFamily="2" charset="0"/>
            </a:rPr>
            <a:t>Tiếng</a:t>
          </a:r>
          <a:r>
            <a:rPr lang="en-US" sz="1600" b="1" dirty="0">
              <a:latin typeface="Quicksand" pitchFamily="2" charset="0"/>
            </a:rPr>
            <a:t> </a:t>
          </a:r>
          <a:r>
            <a:rPr lang="en-US" sz="1600" b="1" dirty="0" err="1">
              <a:latin typeface="Quicksand" pitchFamily="2" charset="0"/>
            </a:rPr>
            <a:t>thu</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thơ</a:t>
          </a:r>
          <a:r>
            <a:rPr lang="en-US" sz="1600" b="1" dirty="0">
              <a:latin typeface="Quicksand" pitchFamily="2" charset="0"/>
            </a:rPr>
            <a:t> </a:t>
          </a:r>
          <a:r>
            <a:rPr lang="en-US" sz="1600" b="1" dirty="0" err="1">
              <a:latin typeface="Quicksand" pitchFamily="2" charset="0"/>
            </a:rPr>
            <a:t>Lưu</a:t>
          </a:r>
          <a:r>
            <a:rPr lang="en-US" sz="1600" b="1" dirty="0">
              <a:latin typeface="Quicksand" pitchFamily="2" charset="0"/>
            </a:rPr>
            <a:t> </a:t>
          </a:r>
          <a:r>
            <a:rPr lang="en-US" sz="1600" b="1" dirty="0" err="1">
              <a:latin typeface="Quicksand" pitchFamily="2" charset="0"/>
            </a:rPr>
            <a:t>Trọng</a:t>
          </a:r>
          <a:r>
            <a:rPr lang="en-US" sz="1600" b="1" dirty="0">
              <a:latin typeface="Quicksand" pitchFamily="2" charset="0"/>
            </a:rPr>
            <a:t> </a:t>
          </a:r>
          <a:r>
            <a:rPr lang="en-US" sz="1600" b="1" dirty="0" err="1">
              <a:latin typeface="Quicksand" pitchFamily="2" charset="0"/>
            </a:rPr>
            <a:t>Lư</a:t>
          </a:r>
          <a:r>
            <a:rPr lang="en-US" sz="1600" b="1" dirty="0">
              <a:latin typeface="Quicksand" pitchFamily="2" charset="0"/>
            </a:rPr>
            <a:t> </a:t>
          </a:r>
        </a:p>
      </dgm:t>
    </dgm:pt>
    <dgm:pt modelId="{FF57B5C6-A598-48EB-B3AA-A45B08E3915F}" type="parTrans" cxnId="{35AEBAE2-B31F-48D8-AE2B-91B5F841B8CE}">
      <dgm:prSet/>
      <dgm:spPr/>
      <dgm:t>
        <a:bodyPr/>
        <a:lstStyle/>
        <a:p>
          <a:endParaRPr lang="en-US">
            <a:latin typeface="Quicksand" pitchFamily="2" charset="0"/>
          </a:endParaRPr>
        </a:p>
      </dgm:t>
    </dgm:pt>
    <dgm:pt modelId="{C903E8A8-9198-4C6F-822B-62EA9C40CFF0}" type="sibTrans" cxnId="{35AEBAE2-B31F-48D8-AE2B-91B5F841B8CE}">
      <dgm:prSet/>
      <dgm:spPr/>
      <dgm:t>
        <a:bodyPr/>
        <a:lstStyle/>
        <a:p>
          <a:endParaRPr lang="en-US">
            <a:latin typeface="Quicksand" pitchFamily="2" charset="0"/>
          </a:endParaRPr>
        </a:p>
      </dgm:t>
    </dgm:pt>
    <dgm:pt modelId="{BBBB1AB6-942D-4B89-882A-D5A90F393D47}">
      <dgm:prSet phldrT="[Text]" custT="1"/>
      <dgm:spPr>
        <a:solidFill>
          <a:srgbClr val="6FA094"/>
        </a:solidFill>
      </dgm:spPr>
      <dgm:t>
        <a:bodyPr/>
        <a:lstStyle/>
        <a:p>
          <a:r>
            <a:rPr lang="en-US" sz="1600" b="1" dirty="0" err="1">
              <a:latin typeface="Quicksand" pitchFamily="2" charset="0"/>
            </a:rPr>
            <a:t>Tính</a:t>
          </a:r>
          <a:r>
            <a:rPr lang="en-US" sz="1600" b="1" dirty="0">
              <a:latin typeface="Quicksand" pitchFamily="2" charset="0"/>
            </a:rPr>
            <a:t> </a:t>
          </a:r>
          <a:r>
            <a:rPr lang="en-US" sz="1600" b="1" dirty="0" err="1">
              <a:latin typeface="Quicksand" pitchFamily="2" charset="0"/>
            </a:rPr>
            <a:t>hợp</a:t>
          </a:r>
          <a:r>
            <a:rPr lang="en-US" sz="1600" b="1" dirty="0">
              <a:latin typeface="Quicksand" pitchFamily="2" charset="0"/>
            </a:rPr>
            <a:t> </a:t>
          </a:r>
          <a:r>
            <a:rPr lang="en-US" sz="1600" b="1" dirty="0" err="1">
              <a:latin typeface="Quicksand" pitchFamily="2" charset="0"/>
            </a:rPr>
            <a:t>lí</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cách</a:t>
          </a:r>
          <a:r>
            <a:rPr lang="en-US" sz="1600" b="1" dirty="0">
              <a:latin typeface="Quicksand" pitchFamily="2" charset="0"/>
            </a:rPr>
            <a:t> </a:t>
          </a:r>
          <a:r>
            <a:rPr lang="en-US" sz="1600" b="1" dirty="0" err="1">
              <a:latin typeface="Quicksand" pitchFamily="2" charset="0"/>
            </a:rPr>
            <a:t>tổ</a:t>
          </a:r>
          <a:r>
            <a:rPr lang="en-US" sz="1600" b="1" dirty="0">
              <a:latin typeface="Quicksand" pitchFamily="2" charset="0"/>
            </a:rPr>
            <a:t> </a:t>
          </a:r>
          <a:r>
            <a:rPr lang="en-US" sz="1600" b="1" dirty="0" err="1">
              <a:latin typeface="Quicksand" pitchFamily="2" charset="0"/>
            </a:rPr>
            <a:t>chức</a:t>
          </a:r>
          <a:r>
            <a:rPr lang="en-US" sz="1600" b="1" dirty="0">
              <a:latin typeface="Quicksand" pitchFamily="2" charset="0"/>
            </a:rPr>
            <a:t> </a:t>
          </a:r>
          <a:r>
            <a:rPr lang="en-US" sz="1600" b="1" dirty="0" err="1">
              <a:latin typeface="Quicksand" pitchFamily="2" charset="0"/>
            </a:rPr>
            <a:t>và</a:t>
          </a:r>
          <a:r>
            <a:rPr lang="en-US" sz="1600" b="1" dirty="0">
              <a:latin typeface="Quicksand" pitchFamily="2" charset="0"/>
            </a:rPr>
            <a:t> </a:t>
          </a:r>
          <a:r>
            <a:rPr lang="en-US" sz="1600" b="1" dirty="0" err="1">
              <a:latin typeface="Quicksand" pitchFamily="2" charset="0"/>
            </a:rPr>
            <a:t>triển</a:t>
          </a:r>
          <a:r>
            <a:rPr lang="en-US" sz="1600" b="1" dirty="0">
              <a:latin typeface="Quicksand" pitchFamily="2" charset="0"/>
            </a:rPr>
            <a:t> </a:t>
          </a:r>
          <a:r>
            <a:rPr lang="en-US" sz="1600" b="1" dirty="0" err="1">
              <a:latin typeface="Quicksand" pitchFamily="2" charset="0"/>
            </a:rPr>
            <a:t>khai</a:t>
          </a:r>
          <a:r>
            <a:rPr lang="en-US" sz="1600" b="1" dirty="0">
              <a:latin typeface="Quicksand" pitchFamily="2" charset="0"/>
            </a:rPr>
            <a:t> ý </a:t>
          </a:r>
          <a:r>
            <a:rPr lang="en-US" sz="1600" b="1" dirty="0" err="1">
              <a:latin typeface="Quicksand" pitchFamily="2" charset="0"/>
            </a:rPr>
            <a:t>tưởng</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bài</a:t>
          </a:r>
          <a:r>
            <a:rPr lang="en-US" sz="1600" b="1" dirty="0">
              <a:latin typeface="Quicksand" pitchFamily="2" charset="0"/>
            </a:rPr>
            <a:t> </a:t>
          </a:r>
          <a:r>
            <a:rPr lang="en-US" sz="1600" b="1" dirty="0" err="1">
              <a:latin typeface="Quicksand" pitchFamily="2" charset="0"/>
            </a:rPr>
            <a:t>viết</a:t>
          </a:r>
          <a:r>
            <a:rPr lang="en-US" sz="1600" b="1" dirty="0">
              <a:latin typeface="Quicksand" pitchFamily="2" charset="0"/>
            </a:rPr>
            <a:t> </a:t>
          </a:r>
        </a:p>
      </dgm:t>
    </dgm:pt>
    <dgm:pt modelId="{8EFCDF8F-AF7A-4B91-B1C1-351F81CB473A}" type="parTrans" cxnId="{195AE98F-841B-4530-858E-B64F1A18BA16}">
      <dgm:prSet/>
      <dgm:spPr/>
      <dgm:t>
        <a:bodyPr/>
        <a:lstStyle/>
        <a:p>
          <a:endParaRPr lang="en-US">
            <a:latin typeface="Quicksand" pitchFamily="2" charset="0"/>
          </a:endParaRPr>
        </a:p>
      </dgm:t>
    </dgm:pt>
    <dgm:pt modelId="{52687F03-DEBE-44DA-868D-EBC40C93D4B0}" type="sibTrans" cxnId="{195AE98F-841B-4530-858E-B64F1A18BA16}">
      <dgm:prSet/>
      <dgm:spPr/>
      <dgm:t>
        <a:bodyPr/>
        <a:lstStyle/>
        <a:p>
          <a:endParaRPr lang="en-US">
            <a:latin typeface="Quicksand" pitchFamily="2" charset="0"/>
          </a:endParaRPr>
        </a:p>
      </dgm:t>
    </dgm:pt>
    <dgm:pt modelId="{7254EE5D-1A6D-43AC-8058-539203A5D6D3}">
      <dgm:prSet phldrT="[Text]" custT="1"/>
      <dgm:spPr>
        <a:solidFill>
          <a:srgbClr val="6FA094"/>
        </a:solidFill>
      </dgm:spPr>
      <dgm:t>
        <a:bodyPr/>
        <a:lstStyle/>
        <a:p>
          <a:r>
            <a:rPr lang="en-US" sz="1600" b="1" dirty="0" err="1">
              <a:latin typeface="Quicksand" pitchFamily="2" charset="0"/>
            </a:rPr>
            <a:t>Tính</a:t>
          </a:r>
          <a:r>
            <a:rPr lang="en-US" sz="1600" b="1" dirty="0">
              <a:latin typeface="Quicksand" pitchFamily="2" charset="0"/>
            </a:rPr>
            <a:t> </a:t>
          </a:r>
          <a:r>
            <a:rPr lang="en-US" sz="1600" b="1" dirty="0" err="1">
              <a:latin typeface="Quicksand" pitchFamily="2" charset="0"/>
            </a:rPr>
            <a:t>hợp</a:t>
          </a:r>
          <a:r>
            <a:rPr lang="en-US" sz="1600" b="1" dirty="0">
              <a:latin typeface="Quicksand" pitchFamily="2" charset="0"/>
            </a:rPr>
            <a:t> </a:t>
          </a:r>
          <a:r>
            <a:rPr lang="en-US" sz="1600" b="1" dirty="0" err="1">
              <a:latin typeface="Quicksand" pitchFamily="2" charset="0"/>
            </a:rPr>
            <a:t>lí</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cách</a:t>
          </a:r>
          <a:r>
            <a:rPr lang="en-US" sz="1600" b="1" dirty="0">
              <a:latin typeface="Quicksand" pitchFamily="2" charset="0"/>
            </a:rPr>
            <a:t> </a:t>
          </a:r>
          <a:r>
            <a:rPr lang="en-US" sz="1600" b="1" dirty="0" err="1">
              <a:latin typeface="Quicksand" pitchFamily="2" charset="0"/>
            </a:rPr>
            <a:t>tổ</a:t>
          </a:r>
          <a:r>
            <a:rPr lang="en-US" sz="1600" b="1" dirty="0">
              <a:latin typeface="Quicksand" pitchFamily="2" charset="0"/>
            </a:rPr>
            <a:t> </a:t>
          </a:r>
          <a:r>
            <a:rPr lang="en-US" sz="1600" b="1" dirty="0" err="1">
              <a:latin typeface="Quicksand" pitchFamily="2" charset="0"/>
            </a:rPr>
            <a:t>chức</a:t>
          </a:r>
          <a:r>
            <a:rPr lang="en-US" sz="1600" b="1" dirty="0">
              <a:latin typeface="Quicksand" pitchFamily="2" charset="0"/>
            </a:rPr>
            <a:t> </a:t>
          </a:r>
          <a:r>
            <a:rPr lang="en-US" sz="1600" b="1" dirty="0" err="1">
              <a:latin typeface="Quicksand" pitchFamily="2" charset="0"/>
            </a:rPr>
            <a:t>và</a:t>
          </a:r>
          <a:r>
            <a:rPr lang="en-US" sz="1600" b="1" dirty="0">
              <a:latin typeface="Quicksand" pitchFamily="2" charset="0"/>
            </a:rPr>
            <a:t> </a:t>
          </a:r>
          <a:r>
            <a:rPr lang="en-US" sz="1600" b="1" dirty="0" err="1">
              <a:latin typeface="Quicksand" pitchFamily="2" charset="0"/>
            </a:rPr>
            <a:t>triển</a:t>
          </a:r>
          <a:r>
            <a:rPr lang="en-US" sz="1600" b="1" dirty="0">
              <a:latin typeface="Quicksand" pitchFamily="2" charset="0"/>
            </a:rPr>
            <a:t> </a:t>
          </a:r>
          <a:r>
            <a:rPr lang="en-US" sz="1600" b="1" dirty="0" err="1">
              <a:latin typeface="Quicksand" pitchFamily="2" charset="0"/>
            </a:rPr>
            <a:t>khai</a:t>
          </a:r>
          <a:r>
            <a:rPr lang="en-US" sz="1600" b="1" dirty="0">
              <a:latin typeface="Quicksand" pitchFamily="2" charset="0"/>
            </a:rPr>
            <a:t> ý </a:t>
          </a:r>
          <a:r>
            <a:rPr lang="en-US" sz="1600" b="1" dirty="0" err="1">
              <a:latin typeface="Quicksand" pitchFamily="2" charset="0"/>
            </a:rPr>
            <a:t>tưởng</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bài</a:t>
          </a:r>
          <a:r>
            <a:rPr lang="en-US" sz="1600" b="1" dirty="0">
              <a:latin typeface="Quicksand" pitchFamily="2" charset="0"/>
            </a:rPr>
            <a:t> </a:t>
          </a:r>
          <a:r>
            <a:rPr lang="en-US" sz="1600" b="1" dirty="0" err="1">
              <a:latin typeface="Quicksand" pitchFamily="2" charset="0"/>
            </a:rPr>
            <a:t>viết</a:t>
          </a:r>
          <a:r>
            <a:rPr lang="en-US" sz="1600" b="1" dirty="0">
              <a:latin typeface="Quicksand" pitchFamily="2" charset="0"/>
            </a:rPr>
            <a:t> </a:t>
          </a:r>
        </a:p>
      </dgm:t>
    </dgm:pt>
    <dgm:pt modelId="{73C19234-6CA8-4831-8770-5791FC11AF5E}" type="parTrans" cxnId="{D0A12762-D593-49F0-99DA-0406ADBF68E1}">
      <dgm:prSet/>
      <dgm:spPr/>
      <dgm:t>
        <a:bodyPr/>
        <a:lstStyle/>
        <a:p>
          <a:endParaRPr lang="en-US">
            <a:latin typeface="Quicksand" pitchFamily="2" charset="0"/>
          </a:endParaRPr>
        </a:p>
      </dgm:t>
    </dgm:pt>
    <dgm:pt modelId="{E2234497-F1AE-4CC7-B48B-EAA3CE2473CA}" type="sibTrans" cxnId="{D0A12762-D593-49F0-99DA-0406ADBF68E1}">
      <dgm:prSet/>
      <dgm:spPr/>
      <dgm:t>
        <a:bodyPr/>
        <a:lstStyle/>
        <a:p>
          <a:endParaRPr lang="en-US">
            <a:latin typeface="Quicksand" pitchFamily="2" charset="0"/>
          </a:endParaRPr>
        </a:p>
      </dgm:t>
    </dgm:pt>
    <dgm:pt modelId="{3563AF46-6F97-4AA3-BBD9-7EBCB06526EF}">
      <dgm:prSet phldrT="[Text]" custT="1"/>
      <dgm:spPr>
        <a:solidFill>
          <a:srgbClr val="6FA094"/>
        </a:solidFill>
      </dgm:spPr>
      <dgm:t>
        <a:bodyPr/>
        <a:lstStyle/>
        <a:p>
          <a:r>
            <a:rPr lang="en-US" sz="1600" b="1" dirty="0" err="1">
              <a:latin typeface="Quicksand" pitchFamily="2" charset="0"/>
            </a:rPr>
            <a:t>Tính</a:t>
          </a:r>
          <a:r>
            <a:rPr lang="en-US" sz="1600" b="1" dirty="0">
              <a:latin typeface="Quicksand" pitchFamily="2" charset="0"/>
            </a:rPr>
            <a:t> </a:t>
          </a:r>
          <a:r>
            <a:rPr lang="en-US" sz="1600" b="1" dirty="0" err="1">
              <a:latin typeface="Quicksand" pitchFamily="2" charset="0"/>
            </a:rPr>
            <a:t>hợp</a:t>
          </a:r>
          <a:r>
            <a:rPr lang="en-US" sz="1600" b="1" dirty="0">
              <a:latin typeface="Quicksand" pitchFamily="2" charset="0"/>
            </a:rPr>
            <a:t> </a:t>
          </a:r>
          <a:r>
            <a:rPr lang="en-US" sz="1600" b="1" dirty="0" err="1">
              <a:latin typeface="Quicksand" pitchFamily="2" charset="0"/>
            </a:rPr>
            <a:t>lí</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cách</a:t>
          </a:r>
          <a:r>
            <a:rPr lang="en-US" sz="1600" b="1" dirty="0">
              <a:latin typeface="Quicksand" pitchFamily="2" charset="0"/>
            </a:rPr>
            <a:t> </a:t>
          </a:r>
          <a:r>
            <a:rPr lang="en-US" sz="1600" b="1" dirty="0" err="1">
              <a:latin typeface="Quicksand" pitchFamily="2" charset="0"/>
            </a:rPr>
            <a:t>tổ</a:t>
          </a:r>
          <a:r>
            <a:rPr lang="en-US" sz="1600" b="1" dirty="0">
              <a:latin typeface="Quicksand" pitchFamily="2" charset="0"/>
            </a:rPr>
            <a:t> </a:t>
          </a:r>
          <a:r>
            <a:rPr lang="en-US" sz="1600" b="1" dirty="0" err="1">
              <a:latin typeface="Quicksand" pitchFamily="2" charset="0"/>
            </a:rPr>
            <a:t>chức</a:t>
          </a:r>
          <a:r>
            <a:rPr lang="en-US" sz="1600" b="1" dirty="0">
              <a:latin typeface="Quicksand" pitchFamily="2" charset="0"/>
            </a:rPr>
            <a:t> </a:t>
          </a:r>
          <a:r>
            <a:rPr lang="en-US" sz="1600" b="1" dirty="0" err="1">
              <a:latin typeface="Quicksand" pitchFamily="2" charset="0"/>
            </a:rPr>
            <a:t>và</a:t>
          </a:r>
          <a:r>
            <a:rPr lang="en-US" sz="1600" b="1" dirty="0">
              <a:latin typeface="Quicksand" pitchFamily="2" charset="0"/>
            </a:rPr>
            <a:t> </a:t>
          </a:r>
          <a:r>
            <a:rPr lang="en-US" sz="1600" b="1" dirty="0" err="1">
              <a:latin typeface="Quicksand" pitchFamily="2" charset="0"/>
            </a:rPr>
            <a:t>triển</a:t>
          </a:r>
          <a:r>
            <a:rPr lang="en-US" sz="1600" b="1" dirty="0">
              <a:latin typeface="Quicksand" pitchFamily="2" charset="0"/>
            </a:rPr>
            <a:t> </a:t>
          </a:r>
          <a:r>
            <a:rPr lang="en-US" sz="1600" b="1" dirty="0" err="1">
              <a:latin typeface="Quicksand" pitchFamily="2" charset="0"/>
            </a:rPr>
            <a:t>khai</a:t>
          </a:r>
          <a:r>
            <a:rPr lang="en-US" sz="1600" b="1" dirty="0">
              <a:latin typeface="Quicksand" pitchFamily="2" charset="0"/>
            </a:rPr>
            <a:t> ý </a:t>
          </a:r>
          <a:r>
            <a:rPr lang="en-US" sz="1600" b="1" dirty="0" err="1">
              <a:latin typeface="Quicksand" pitchFamily="2" charset="0"/>
            </a:rPr>
            <a:t>tưởng</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bài</a:t>
          </a:r>
          <a:r>
            <a:rPr lang="en-US" sz="1600" b="1" dirty="0">
              <a:latin typeface="Quicksand" pitchFamily="2" charset="0"/>
            </a:rPr>
            <a:t> </a:t>
          </a:r>
          <a:r>
            <a:rPr lang="en-US" sz="1600" b="1" dirty="0" err="1">
              <a:latin typeface="Quicksand" pitchFamily="2" charset="0"/>
            </a:rPr>
            <a:t>viết</a:t>
          </a:r>
          <a:r>
            <a:rPr lang="en-US" sz="1600" b="1" dirty="0">
              <a:latin typeface="Quicksand" pitchFamily="2" charset="0"/>
            </a:rPr>
            <a:t> </a:t>
          </a:r>
        </a:p>
      </dgm:t>
    </dgm:pt>
    <dgm:pt modelId="{1F537E1C-2F7A-40AE-B679-8DEA4B38AB6E}" type="parTrans" cxnId="{A6B3CDF6-5D13-4D2E-9F1F-A08193E5754A}">
      <dgm:prSet/>
      <dgm:spPr/>
      <dgm:t>
        <a:bodyPr/>
        <a:lstStyle/>
        <a:p>
          <a:endParaRPr lang="en-US">
            <a:latin typeface="Quicksand" pitchFamily="2" charset="0"/>
          </a:endParaRPr>
        </a:p>
      </dgm:t>
    </dgm:pt>
    <dgm:pt modelId="{5D5F5854-4C1E-4966-8362-F48AC0E2F42D}" type="sibTrans" cxnId="{A6B3CDF6-5D13-4D2E-9F1F-A08193E5754A}">
      <dgm:prSet/>
      <dgm:spPr/>
      <dgm:t>
        <a:bodyPr/>
        <a:lstStyle/>
        <a:p>
          <a:endParaRPr lang="en-US">
            <a:latin typeface="Quicksand" pitchFamily="2" charset="0"/>
          </a:endParaRPr>
        </a:p>
      </dgm:t>
    </dgm:pt>
    <dgm:pt modelId="{CCA6217D-FBE1-4C42-BABC-1E29EFAD3B63}">
      <dgm:prSet phldrT="[Text]" custT="1"/>
      <dgm:spPr>
        <a:solidFill>
          <a:srgbClr val="6FA094"/>
        </a:solidFill>
      </dgm:spPr>
      <dgm:t>
        <a:bodyPr/>
        <a:lstStyle/>
        <a:p>
          <a:r>
            <a:rPr lang="en-US" sz="1600" b="1" dirty="0" err="1">
              <a:latin typeface="Quicksand" pitchFamily="2" charset="0"/>
            </a:rPr>
            <a:t>Tính</a:t>
          </a:r>
          <a:r>
            <a:rPr lang="en-US" sz="1600" b="1" dirty="0">
              <a:latin typeface="Quicksand" pitchFamily="2" charset="0"/>
            </a:rPr>
            <a:t> </a:t>
          </a:r>
          <a:r>
            <a:rPr lang="en-US" sz="1600" b="1" dirty="0" err="1">
              <a:latin typeface="Quicksand" pitchFamily="2" charset="0"/>
            </a:rPr>
            <a:t>hợp</a:t>
          </a:r>
          <a:r>
            <a:rPr lang="en-US" sz="1600" b="1" dirty="0">
              <a:latin typeface="Quicksand" pitchFamily="2" charset="0"/>
            </a:rPr>
            <a:t> </a:t>
          </a:r>
          <a:r>
            <a:rPr lang="en-US" sz="1600" b="1" dirty="0" err="1">
              <a:latin typeface="Quicksand" pitchFamily="2" charset="0"/>
            </a:rPr>
            <a:t>lí</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cách</a:t>
          </a:r>
          <a:r>
            <a:rPr lang="en-US" sz="1600" b="1" dirty="0">
              <a:latin typeface="Quicksand" pitchFamily="2" charset="0"/>
            </a:rPr>
            <a:t> </a:t>
          </a:r>
          <a:r>
            <a:rPr lang="en-US" sz="1600" b="1" dirty="0" err="1">
              <a:latin typeface="Quicksand" pitchFamily="2" charset="0"/>
            </a:rPr>
            <a:t>tổ</a:t>
          </a:r>
          <a:r>
            <a:rPr lang="en-US" sz="1600" b="1" dirty="0">
              <a:latin typeface="Quicksand" pitchFamily="2" charset="0"/>
            </a:rPr>
            <a:t> </a:t>
          </a:r>
          <a:r>
            <a:rPr lang="en-US" sz="1600" b="1" dirty="0" err="1">
              <a:latin typeface="Quicksand" pitchFamily="2" charset="0"/>
            </a:rPr>
            <a:t>chức</a:t>
          </a:r>
          <a:r>
            <a:rPr lang="en-US" sz="1600" b="1" dirty="0">
              <a:latin typeface="Quicksand" pitchFamily="2" charset="0"/>
            </a:rPr>
            <a:t> </a:t>
          </a:r>
          <a:r>
            <a:rPr lang="en-US" sz="1600" b="1" dirty="0" err="1">
              <a:latin typeface="Quicksand" pitchFamily="2" charset="0"/>
            </a:rPr>
            <a:t>và</a:t>
          </a:r>
          <a:r>
            <a:rPr lang="en-US" sz="1600" b="1" dirty="0">
              <a:latin typeface="Quicksand" pitchFamily="2" charset="0"/>
            </a:rPr>
            <a:t> </a:t>
          </a:r>
          <a:r>
            <a:rPr lang="en-US" sz="1600" b="1" dirty="0" err="1">
              <a:latin typeface="Quicksand" pitchFamily="2" charset="0"/>
            </a:rPr>
            <a:t>triển</a:t>
          </a:r>
          <a:r>
            <a:rPr lang="en-US" sz="1600" b="1" dirty="0">
              <a:latin typeface="Quicksand" pitchFamily="2" charset="0"/>
            </a:rPr>
            <a:t> </a:t>
          </a:r>
          <a:r>
            <a:rPr lang="en-US" sz="1600" b="1" dirty="0" err="1">
              <a:latin typeface="Quicksand" pitchFamily="2" charset="0"/>
            </a:rPr>
            <a:t>khai</a:t>
          </a:r>
          <a:r>
            <a:rPr lang="en-US" sz="1600" b="1" dirty="0">
              <a:latin typeface="Quicksand" pitchFamily="2" charset="0"/>
            </a:rPr>
            <a:t> ý </a:t>
          </a:r>
          <a:r>
            <a:rPr lang="en-US" sz="1600" b="1" dirty="0" err="1">
              <a:latin typeface="Quicksand" pitchFamily="2" charset="0"/>
            </a:rPr>
            <a:t>tưởng</a:t>
          </a:r>
          <a:r>
            <a:rPr lang="en-US" sz="1600" b="1" dirty="0">
              <a:latin typeface="Quicksand" pitchFamily="2" charset="0"/>
            </a:rPr>
            <a:t> </a:t>
          </a:r>
          <a:r>
            <a:rPr lang="en-US" sz="1600" b="1" dirty="0" err="1">
              <a:latin typeface="Quicksand" pitchFamily="2" charset="0"/>
            </a:rPr>
            <a:t>trong</a:t>
          </a:r>
          <a:r>
            <a:rPr lang="en-US" sz="1600" b="1" dirty="0">
              <a:latin typeface="Quicksand" pitchFamily="2" charset="0"/>
            </a:rPr>
            <a:t> </a:t>
          </a:r>
          <a:r>
            <a:rPr lang="en-US" sz="1600" b="1" dirty="0" err="1">
              <a:latin typeface="Quicksand" pitchFamily="2" charset="0"/>
            </a:rPr>
            <a:t>bài</a:t>
          </a:r>
          <a:r>
            <a:rPr lang="en-US" sz="1600" b="1" dirty="0">
              <a:latin typeface="Quicksand" pitchFamily="2" charset="0"/>
            </a:rPr>
            <a:t> </a:t>
          </a:r>
          <a:r>
            <a:rPr lang="en-US" sz="1600" b="1" dirty="0" err="1">
              <a:latin typeface="Quicksand" pitchFamily="2" charset="0"/>
            </a:rPr>
            <a:t>viết</a:t>
          </a:r>
          <a:r>
            <a:rPr lang="en-US" sz="1600" b="1" dirty="0">
              <a:latin typeface="Quicksand" pitchFamily="2" charset="0"/>
            </a:rPr>
            <a:t> </a:t>
          </a:r>
        </a:p>
      </dgm:t>
    </dgm:pt>
    <dgm:pt modelId="{D88EF2A7-7951-4CAD-B12A-62D2AE8799D2}" type="parTrans" cxnId="{0B11A978-50FE-459F-A8A0-06721AB4C144}">
      <dgm:prSet/>
      <dgm:spPr/>
      <dgm:t>
        <a:bodyPr/>
        <a:lstStyle/>
        <a:p>
          <a:endParaRPr lang="en-US">
            <a:latin typeface="Quicksand" pitchFamily="2" charset="0"/>
          </a:endParaRPr>
        </a:p>
      </dgm:t>
    </dgm:pt>
    <dgm:pt modelId="{BD8B094C-E38B-4753-A670-4E17BD8AD04A}" type="sibTrans" cxnId="{0B11A978-50FE-459F-A8A0-06721AB4C144}">
      <dgm:prSet/>
      <dgm:spPr/>
      <dgm:t>
        <a:bodyPr/>
        <a:lstStyle/>
        <a:p>
          <a:endParaRPr lang="en-US">
            <a:latin typeface="Quicksand" pitchFamily="2" charset="0"/>
          </a:endParaRPr>
        </a:p>
      </dgm:t>
    </dgm:pt>
    <dgm:pt modelId="{8C8E828D-B72C-469F-A9C9-078CC2D77B95}" type="pres">
      <dgm:prSet presAssocID="{295440FD-3901-4F4C-9EA1-797383E1088D}" presName="Name0" presStyleCnt="0">
        <dgm:presLayoutVars>
          <dgm:chMax val="7"/>
          <dgm:dir/>
          <dgm:animOne val="branch"/>
        </dgm:presLayoutVars>
      </dgm:prSet>
      <dgm:spPr/>
    </dgm:pt>
    <dgm:pt modelId="{81B146D6-E5A9-43F9-8A5B-81BF909EE96D}" type="pres">
      <dgm:prSet presAssocID="{A96516CB-BF8A-42FC-83D6-C516D1996209}" presName="parTx1" presStyleLbl="node1" presStyleIdx="0" presStyleCnt="6"/>
      <dgm:spPr/>
    </dgm:pt>
    <dgm:pt modelId="{089BD99B-3D86-41E3-85D7-B7E069E226FF}" type="pres">
      <dgm:prSet presAssocID="{2734AFA0-F5B9-4432-B121-5F3DD72940D0}" presName="parTx2" presStyleLbl="node1" presStyleIdx="1" presStyleCnt="6"/>
      <dgm:spPr/>
    </dgm:pt>
    <dgm:pt modelId="{F41AAE7D-040D-44DF-932E-4E9809891C5A}" type="pres">
      <dgm:prSet presAssocID="{BBBB1AB6-942D-4B89-882A-D5A90F393D47}" presName="parTx3" presStyleLbl="node1" presStyleIdx="2" presStyleCnt="6"/>
      <dgm:spPr/>
    </dgm:pt>
    <dgm:pt modelId="{2E677E10-0DF9-4AF1-A367-EE909E5E8536}" type="pres">
      <dgm:prSet presAssocID="{7254EE5D-1A6D-43AC-8058-539203A5D6D3}" presName="parTx4" presStyleLbl="node1" presStyleIdx="3" presStyleCnt="6"/>
      <dgm:spPr/>
    </dgm:pt>
    <dgm:pt modelId="{1CA1E691-8377-439D-A269-C7A1049A5C2F}" type="pres">
      <dgm:prSet presAssocID="{3563AF46-6F97-4AA3-BBD9-7EBCB06526EF}" presName="parTx5" presStyleLbl="node1" presStyleIdx="4" presStyleCnt="6"/>
      <dgm:spPr/>
    </dgm:pt>
    <dgm:pt modelId="{F9517383-7019-4006-8E56-050F4A9805FA}" type="pres">
      <dgm:prSet presAssocID="{CCA6217D-FBE1-4C42-BABC-1E29EFAD3B63}" presName="parTx6" presStyleLbl="node1" presStyleIdx="5" presStyleCnt="6"/>
      <dgm:spPr/>
    </dgm:pt>
  </dgm:ptLst>
  <dgm:cxnLst>
    <dgm:cxn modelId="{1E6A5B06-0E5F-4750-88F7-DB54D557637B}" type="presOf" srcId="{CCA6217D-FBE1-4C42-BABC-1E29EFAD3B63}" destId="{F9517383-7019-4006-8E56-050F4A9805FA}" srcOrd="0" destOrd="0" presId="urn:microsoft.com/office/officeart/2009/3/layout/SubStepProcess"/>
    <dgm:cxn modelId="{4A8B5123-6757-4A58-9CF5-03B090F02BA7}" type="presOf" srcId="{7254EE5D-1A6D-43AC-8058-539203A5D6D3}" destId="{2E677E10-0DF9-4AF1-A367-EE909E5E8536}" srcOrd="0" destOrd="0" presId="urn:microsoft.com/office/officeart/2009/3/layout/SubStepProcess"/>
    <dgm:cxn modelId="{D0A12762-D593-49F0-99DA-0406ADBF68E1}" srcId="{295440FD-3901-4F4C-9EA1-797383E1088D}" destId="{7254EE5D-1A6D-43AC-8058-539203A5D6D3}" srcOrd="3" destOrd="0" parTransId="{73C19234-6CA8-4831-8770-5791FC11AF5E}" sibTransId="{E2234497-F1AE-4CC7-B48B-EAA3CE2473CA}"/>
    <dgm:cxn modelId="{0B11A978-50FE-459F-A8A0-06721AB4C144}" srcId="{295440FD-3901-4F4C-9EA1-797383E1088D}" destId="{CCA6217D-FBE1-4C42-BABC-1E29EFAD3B63}" srcOrd="5" destOrd="0" parTransId="{D88EF2A7-7951-4CAD-B12A-62D2AE8799D2}" sibTransId="{BD8B094C-E38B-4753-A670-4E17BD8AD04A}"/>
    <dgm:cxn modelId="{1263398F-6698-46B1-8263-A3FF087EC69E}" type="presOf" srcId="{BBBB1AB6-942D-4B89-882A-D5A90F393D47}" destId="{F41AAE7D-040D-44DF-932E-4E9809891C5A}" srcOrd="0" destOrd="0" presId="urn:microsoft.com/office/officeart/2009/3/layout/SubStepProcess"/>
    <dgm:cxn modelId="{195AE98F-841B-4530-858E-B64F1A18BA16}" srcId="{295440FD-3901-4F4C-9EA1-797383E1088D}" destId="{BBBB1AB6-942D-4B89-882A-D5A90F393D47}" srcOrd="2" destOrd="0" parTransId="{8EFCDF8F-AF7A-4B91-B1C1-351F81CB473A}" sibTransId="{52687F03-DEBE-44DA-868D-EBC40C93D4B0}"/>
    <dgm:cxn modelId="{41BD459D-D0DC-4DA3-9361-B1B0481C3215}" type="presOf" srcId="{3563AF46-6F97-4AA3-BBD9-7EBCB06526EF}" destId="{1CA1E691-8377-439D-A269-C7A1049A5C2F}" srcOrd="0" destOrd="0" presId="urn:microsoft.com/office/officeart/2009/3/layout/SubStepProcess"/>
    <dgm:cxn modelId="{4E98DD9F-DEBD-4E8A-A642-397EDA537157}" type="presOf" srcId="{2734AFA0-F5B9-4432-B121-5F3DD72940D0}" destId="{089BD99B-3D86-41E3-85D7-B7E069E226FF}" srcOrd="0" destOrd="0" presId="urn:microsoft.com/office/officeart/2009/3/layout/SubStepProcess"/>
    <dgm:cxn modelId="{E9E143B5-0A03-4E9B-BE4B-BBA3C637E854}" type="presOf" srcId="{A96516CB-BF8A-42FC-83D6-C516D1996209}" destId="{81B146D6-E5A9-43F9-8A5B-81BF909EE96D}" srcOrd="0" destOrd="0" presId="urn:microsoft.com/office/officeart/2009/3/layout/SubStepProcess"/>
    <dgm:cxn modelId="{5AB2B3B6-7ACC-4629-9EC6-D443A40D0DD9}" srcId="{295440FD-3901-4F4C-9EA1-797383E1088D}" destId="{A96516CB-BF8A-42FC-83D6-C516D1996209}" srcOrd="0" destOrd="0" parTransId="{08CC3563-8F67-4CFD-99C7-490199717F75}" sibTransId="{523C3E53-27D7-4C44-A782-D39A51239A0D}"/>
    <dgm:cxn modelId="{35AEBAE2-B31F-48D8-AE2B-91B5F841B8CE}" srcId="{295440FD-3901-4F4C-9EA1-797383E1088D}" destId="{2734AFA0-F5B9-4432-B121-5F3DD72940D0}" srcOrd="1" destOrd="0" parTransId="{FF57B5C6-A598-48EB-B3AA-A45B08E3915F}" sibTransId="{C903E8A8-9198-4C6F-822B-62EA9C40CFF0}"/>
    <dgm:cxn modelId="{53F93AE3-9CA0-4BDC-BA8C-046964AFAD01}" type="presOf" srcId="{295440FD-3901-4F4C-9EA1-797383E1088D}" destId="{8C8E828D-B72C-469F-A9C9-078CC2D77B95}" srcOrd="0" destOrd="0" presId="urn:microsoft.com/office/officeart/2009/3/layout/SubStepProcess"/>
    <dgm:cxn modelId="{A6B3CDF6-5D13-4D2E-9F1F-A08193E5754A}" srcId="{295440FD-3901-4F4C-9EA1-797383E1088D}" destId="{3563AF46-6F97-4AA3-BBD9-7EBCB06526EF}" srcOrd="4" destOrd="0" parTransId="{1F537E1C-2F7A-40AE-B679-8DEA4B38AB6E}" sibTransId="{5D5F5854-4C1E-4966-8362-F48AC0E2F42D}"/>
    <dgm:cxn modelId="{0546AFA4-8BC3-408F-BAB8-A58918735B02}" type="presParOf" srcId="{8C8E828D-B72C-469F-A9C9-078CC2D77B95}" destId="{81B146D6-E5A9-43F9-8A5B-81BF909EE96D}" srcOrd="0" destOrd="0" presId="urn:microsoft.com/office/officeart/2009/3/layout/SubStepProcess"/>
    <dgm:cxn modelId="{8158A1F5-10C1-4201-8B28-C0FB93CB6632}" type="presParOf" srcId="{8C8E828D-B72C-469F-A9C9-078CC2D77B95}" destId="{089BD99B-3D86-41E3-85D7-B7E069E226FF}" srcOrd="1" destOrd="0" presId="urn:microsoft.com/office/officeart/2009/3/layout/SubStepProcess"/>
    <dgm:cxn modelId="{E8EDD617-2CC2-45C8-8EE3-598F141B2AE8}" type="presParOf" srcId="{8C8E828D-B72C-469F-A9C9-078CC2D77B95}" destId="{F41AAE7D-040D-44DF-932E-4E9809891C5A}" srcOrd="2" destOrd="0" presId="urn:microsoft.com/office/officeart/2009/3/layout/SubStepProcess"/>
    <dgm:cxn modelId="{AC586A61-5081-4107-87ED-001EFE6902B6}" type="presParOf" srcId="{8C8E828D-B72C-469F-A9C9-078CC2D77B95}" destId="{2E677E10-0DF9-4AF1-A367-EE909E5E8536}" srcOrd="3" destOrd="0" presId="urn:microsoft.com/office/officeart/2009/3/layout/SubStepProcess"/>
    <dgm:cxn modelId="{791D4CBF-4CE7-4E84-9E64-F925460B2DFE}" type="presParOf" srcId="{8C8E828D-B72C-469F-A9C9-078CC2D77B95}" destId="{1CA1E691-8377-439D-A269-C7A1049A5C2F}" srcOrd="4" destOrd="0" presId="urn:microsoft.com/office/officeart/2009/3/layout/SubStepProcess"/>
    <dgm:cxn modelId="{275DD3C0-03E6-4316-84DD-ECED28BD3534}" type="presParOf" srcId="{8C8E828D-B72C-469F-A9C9-078CC2D77B95}" destId="{F9517383-7019-4006-8E56-050F4A9805FA}" srcOrd="5"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853C95-BBF6-4B37-8D21-0299183594D0}"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B7BB1552-B4BB-47A4-A0B8-9AEF1C016DBD}">
      <dgm:prSet phldrT="[Text]" custT="1"/>
      <dgm:spPr>
        <a:solidFill>
          <a:schemeClr val="accent1">
            <a:lumMod val="20000"/>
            <a:lumOff val="80000"/>
          </a:schemeClr>
        </a:solidFill>
      </dgm:spPr>
      <dgm:t>
        <a:bodyPr/>
        <a:lstStyle/>
        <a:p>
          <a:pPr algn="just"/>
          <a:r>
            <a:rPr lang="en-US" sz="2800" b="1" dirty="0" err="1">
              <a:latin typeface="Quicksand" pitchFamily="2" charset="0"/>
            </a:rPr>
            <a:t>Bước</a:t>
          </a:r>
          <a:r>
            <a:rPr lang="en-US" sz="2800" b="1" dirty="0">
              <a:latin typeface="Quicksand" pitchFamily="2" charset="0"/>
            </a:rPr>
            <a:t> 1</a:t>
          </a:r>
        </a:p>
      </dgm:t>
    </dgm:pt>
    <dgm:pt modelId="{745D78D4-7B7E-4888-B196-3D4F20D0EB45}" type="parTrans" cxnId="{F69223CF-2F59-4C0D-8AB7-F3360A6CC8DC}">
      <dgm:prSet/>
      <dgm:spPr/>
      <dgm:t>
        <a:bodyPr/>
        <a:lstStyle/>
        <a:p>
          <a:endParaRPr lang="en-US"/>
        </a:p>
      </dgm:t>
    </dgm:pt>
    <dgm:pt modelId="{A317F677-1552-4F24-A3F8-2FBDBCB791C7}" type="sibTrans" cxnId="{F69223CF-2F59-4C0D-8AB7-F3360A6CC8DC}">
      <dgm:prSet/>
      <dgm:spPr/>
      <dgm:t>
        <a:bodyPr/>
        <a:lstStyle/>
        <a:p>
          <a:endParaRPr lang="en-US"/>
        </a:p>
      </dgm:t>
    </dgm:pt>
    <dgm:pt modelId="{3BE18C47-254D-44EA-916B-C8C437115DFB}">
      <dgm:prSet phldrT="[Text]" custT="1"/>
      <dgm:spPr>
        <a:solidFill>
          <a:schemeClr val="accent1">
            <a:lumMod val="20000"/>
            <a:lumOff val="80000"/>
          </a:schemeClr>
        </a:solidFill>
      </dgm:spPr>
      <dgm:t>
        <a:bodyPr/>
        <a:lstStyle/>
        <a:p>
          <a:pPr algn="just"/>
          <a:r>
            <a:rPr lang="en-US" sz="1400" b="1" dirty="0" err="1">
              <a:latin typeface="Quicksand" pitchFamily="2" charset="0"/>
            </a:rPr>
            <a:t>Đọc</a:t>
          </a:r>
          <a:r>
            <a:rPr lang="en-US" sz="1400" b="1" dirty="0">
              <a:latin typeface="Quicksand" pitchFamily="2" charset="0"/>
            </a:rPr>
            <a:t> </a:t>
          </a:r>
          <a:r>
            <a:rPr lang="en-US" sz="1400" b="1" dirty="0" err="1">
              <a:latin typeface="Quicksand" pitchFamily="2" charset="0"/>
            </a:rPr>
            <a:t>kĩ</a:t>
          </a:r>
          <a:r>
            <a:rPr lang="en-US" sz="1400" b="1" dirty="0">
              <a:latin typeface="Quicksand" pitchFamily="2" charset="0"/>
            </a:rPr>
            <a:t> </a:t>
          </a:r>
          <a:r>
            <a:rPr lang="en-US" sz="1400" b="1" dirty="0" err="1">
              <a:latin typeface="Quicksand" pitchFamily="2" charset="0"/>
            </a:rPr>
            <a:t>tác</a:t>
          </a:r>
          <a:r>
            <a:rPr lang="en-US" sz="1400" b="1" dirty="0">
              <a:latin typeface="Quicksand" pitchFamily="2" charset="0"/>
            </a:rPr>
            <a:t> </a:t>
          </a:r>
          <a:r>
            <a:rPr lang="en-US" sz="1400" b="1" dirty="0" err="1">
              <a:latin typeface="Quicksand" pitchFamily="2" charset="0"/>
            </a:rPr>
            <a:t>phẩm</a:t>
          </a:r>
          <a:r>
            <a:rPr lang="en-US" sz="1400" b="1" dirty="0">
              <a:latin typeface="Quicksand" pitchFamily="2" charset="0"/>
            </a:rPr>
            <a:t> </a:t>
          </a:r>
          <a:r>
            <a:rPr lang="en-US" sz="1400" b="1" dirty="0" err="1">
              <a:latin typeface="Quicksand" pitchFamily="2" charset="0"/>
            </a:rPr>
            <a:t>thơ</a:t>
          </a:r>
          <a:r>
            <a:rPr lang="en-US" sz="1400" b="1" dirty="0">
              <a:latin typeface="Quicksand" pitchFamily="2" charset="0"/>
            </a:rPr>
            <a:t> </a:t>
          </a:r>
        </a:p>
      </dgm:t>
    </dgm:pt>
    <dgm:pt modelId="{E69DC2A1-D34D-43BC-8855-9209316734C6}" type="parTrans" cxnId="{ECE9AA50-8DE6-4415-BF28-29D1244586B6}">
      <dgm:prSet/>
      <dgm:spPr/>
      <dgm:t>
        <a:bodyPr/>
        <a:lstStyle/>
        <a:p>
          <a:endParaRPr lang="en-US"/>
        </a:p>
      </dgm:t>
    </dgm:pt>
    <dgm:pt modelId="{45F0FF7F-3AF8-4A6C-ACC9-324264C9E43D}" type="sibTrans" cxnId="{ECE9AA50-8DE6-4415-BF28-29D1244586B6}">
      <dgm:prSet/>
      <dgm:spPr/>
      <dgm:t>
        <a:bodyPr/>
        <a:lstStyle/>
        <a:p>
          <a:endParaRPr lang="en-US"/>
        </a:p>
      </dgm:t>
    </dgm:pt>
    <dgm:pt modelId="{89ED9D60-45FD-4581-9D8F-322313EC0FAE}">
      <dgm:prSet phldrT="[Text]" custT="1"/>
      <dgm:spPr>
        <a:solidFill>
          <a:schemeClr val="accent1">
            <a:lumMod val="20000"/>
            <a:lumOff val="80000"/>
          </a:schemeClr>
        </a:solidFill>
      </dgm:spPr>
      <dgm:t>
        <a:bodyPr/>
        <a:lstStyle/>
        <a:p>
          <a:pPr algn="just"/>
          <a:r>
            <a:rPr lang="en-US" sz="2800" b="1" dirty="0" err="1">
              <a:latin typeface="Quicksand" pitchFamily="2" charset="0"/>
            </a:rPr>
            <a:t>Bước</a:t>
          </a:r>
          <a:r>
            <a:rPr lang="en-US" sz="2800" b="1" dirty="0">
              <a:latin typeface="Quicksand" pitchFamily="2" charset="0"/>
            </a:rPr>
            <a:t> 2</a:t>
          </a:r>
        </a:p>
      </dgm:t>
    </dgm:pt>
    <dgm:pt modelId="{67991905-5BA5-4E9C-A6FB-963873159998}" type="parTrans" cxnId="{66A46242-8FC0-4285-B188-6CFB8339EF0A}">
      <dgm:prSet/>
      <dgm:spPr/>
      <dgm:t>
        <a:bodyPr/>
        <a:lstStyle/>
        <a:p>
          <a:endParaRPr lang="en-US"/>
        </a:p>
      </dgm:t>
    </dgm:pt>
    <dgm:pt modelId="{ECCF01CF-C500-4289-87F4-CD97B8BC818F}" type="sibTrans" cxnId="{66A46242-8FC0-4285-B188-6CFB8339EF0A}">
      <dgm:prSet/>
      <dgm:spPr/>
      <dgm:t>
        <a:bodyPr/>
        <a:lstStyle/>
        <a:p>
          <a:endParaRPr lang="en-US"/>
        </a:p>
      </dgm:t>
    </dgm:pt>
    <dgm:pt modelId="{CE16F180-008F-41F0-A655-A7EAB0B78497}">
      <dgm:prSet phldrT="[Text]" custT="1"/>
      <dgm:spPr>
        <a:solidFill>
          <a:schemeClr val="accent1">
            <a:lumMod val="20000"/>
            <a:lumOff val="80000"/>
          </a:schemeClr>
        </a:solidFill>
      </dgm:spPr>
      <dgm:t>
        <a:bodyPr/>
        <a:lstStyle/>
        <a:p>
          <a:pPr algn="just"/>
          <a:r>
            <a:rPr lang="en-US" sz="1400" b="1" dirty="0" err="1">
              <a:latin typeface="Quicksand" pitchFamily="2" charset="0"/>
            </a:rPr>
            <a:t>Gạch</a:t>
          </a:r>
          <a:r>
            <a:rPr lang="en-US" sz="1400" b="1" dirty="0">
              <a:latin typeface="Quicksand" pitchFamily="2" charset="0"/>
            </a:rPr>
            <a:t> </a:t>
          </a:r>
          <a:r>
            <a:rPr lang="en-US" sz="1400" b="1" dirty="0" err="1">
              <a:latin typeface="Quicksand" pitchFamily="2" charset="0"/>
            </a:rPr>
            <a:t>chân</a:t>
          </a:r>
          <a:r>
            <a:rPr lang="en-US" sz="1400" b="1" dirty="0">
              <a:latin typeface="Quicksand" pitchFamily="2" charset="0"/>
            </a:rPr>
            <a:t> </a:t>
          </a:r>
          <a:r>
            <a:rPr lang="en-US" sz="1400" b="1" dirty="0" err="1">
              <a:latin typeface="Quicksand" pitchFamily="2" charset="0"/>
            </a:rPr>
            <a:t>hoặc</a:t>
          </a:r>
          <a:r>
            <a:rPr lang="en-US" sz="1400" b="1" dirty="0">
              <a:latin typeface="Quicksand" pitchFamily="2" charset="0"/>
            </a:rPr>
            <a:t> </a:t>
          </a:r>
          <a:r>
            <a:rPr lang="en-US" sz="1400" b="1" dirty="0" err="1">
              <a:latin typeface="Quicksand" pitchFamily="2" charset="0"/>
            </a:rPr>
            <a:t>chú</a:t>
          </a:r>
          <a:r>
            <a:rPr lang="en-US" sz="1400" b="1" dirty="0">
              <a:latin typeface="Quicksand" pitchFamily="2" charset="0"/>
            </a:rPr>
            <a:t> </a:t>
          </a:r>
          <a:r>
            <a:rPr lang="en-US" sz="1400" b="1" dirty="0" err="1">
              <a:latin typeface="Quicksand" pitchFamily="2" charset="0"/>
            </a:rPr>
            <a:t>thích</a:t>
          </a:r>
          <a:r>
            <a:rPr lang="en-US" sz="1400" b="1" dirty="0">
              <a:latin typeface="Quicksand" pitchFamily="2" charset="0"/>
            </a:rPr>
            <a:t> </a:t>
          </a:r>
          <a:r>
            <a:rPr lang="en-US" sz="1400" b="1" dirty="0" err="1">
              <a:latin typeface="Quicksand" pitchFamily="2" charset="0"/>
            </a:rPr>
            <a:t>những</a:t>
          </a:r>
          <a:r>
            <a:rPr lang="en-US" sz="1400" b="1" dirty="0">
              <a:latin typeface="Quicksand" pitchFamily="2" charset="0"/>
            </a:rPr>
            <a:t> </a:t>
          </a:r>
          <a:r>
            <a:rPr lang="en-US" sz="1400" b="1" dirty="0" err="1">
              <a:latin typeface="Quicksand" pitchFamily="2" charset="0"/>
            </a:rPr>
            <a:t>từ</a:t>
          </a:r>
          <a:r>
            <a:rPr lang="en-US" sz="1400" b="1" dirty="0">
              <a:latin typeface="Quicksand" pitchFamily="2" charset="0"/>
            </a:rPr>
            <a:t> </a:t>
          </a:r>
          <a:r>
            <a:rPr lang="en-US" sz="1400" b="1" dirty="0" err="1">
              <a:latin typeface="Quicksand" pitchFamily="2" charset="0"/>
            </a:rPr>
            <a:t>ngữ</a:t>
          </a:r>
          <a:r>
            <a:rPr lang="en-US" sz="1400" b="1" dirty="0">
              <a:latin typeface="Quicksand" pitchFamily="2" charset="0"/>
            </a:rPr>
            <a:t>, </a:t>
          </a:r>
          <a:r>
            <a:rPr lang="en-US" sz="1400" b="1" dirty="0" err="1">
              <a:latin typeface="Quicksand" pitchFamily="2" charset="0"/>
            </a:rPr>
            <a:t>những</a:t>
          </a:r>
          <a:r>
            <a:rPr lang="en-US" sz="1400" b="1" dirty="0">
              <a:latin typeface="Quicksand" pitchFamily="2" charset="0"/>
            </a:rPr>
            <a:t> </a:t>
          </a:r>
          <a:r>
            <a:rPr lang="en-US" sz="1400" b="1" dirty="0" err="1">
              <a:latin typeface="Quicksand" pitchFamily="2" charset="0"/>
            </a:rPr>
            <a:t>yếu</a:t>
          </a:r>
          <a:r>
            <a:rPr lang="en-US" sz="1400" b="1" dirty="0">
              <a:latin typeface="Quicksand" pitchFamily="2" charset="0"/>
            </a:rPr>
            <a:t> </a:t>
          </a:r>
          <a:r>
            <a:rPr lang="en-US" sz="1400" b="1" dirty="0" err="1">
              <a:latin typeface="Quicksand" pitchFamily="2" charset="0"/>
            </a:rPr>
            <a:t>tố</a:t>
          </a:r>
          <a:r>
            <a:rPr lang="en-US" sz="1400" b="1" dirty="0">
              <a:latin typeface="Quicksand" pitchFamily="2" charset="0"/>
            </a:rPr>
            <a:t> </a:t>
          </a:r>
          <a:r>
            <a:rPr lang="en-US" sz="1400" b="1" dirty="0" err="1">
              <a:latin typeface="Quicksand" pitchFamily="2" charset="0"/>
            </a:rPr>
            <a:t>về</a:t>
          </a:r>
          <a:r>
            <a:rPr lang="en-US" sz="1400" b="1" dirty="0">
              <a:latin typeface="Quicksand" pitchFamily="2" charset="0"/>
            </a:rPr>
            <a:t> </a:t>
          </a:r>
          <a:r>
            <a:rPr lang="en-US" sz="1400" b="1" dirty="0" err="1">
              <a:latin typeface="Quicksand" pitchFamily="2" charset="0"/>
            </a:rPr>
            <a:t>hình</a:t>
          </a:r>
          <a:r>
            <a:rPr lang="en-US" sz="1400" b="1" dirty="0">
              <a:latin typeface="Quicksand" pitchFamily="2" charset="0"/>
            </a:rPr>
            <a:t> </a:t>
          </a:r>
          <a:r>
            <a:rPr lang="en-US" sz="1400" b="1" dirty="0" err="1">
              <a:latin typeface="Quicksand" pitchFamily="2" charset="0"/>
            </a:rPr>
            <a:t>thức</a:t>
          </a:r>
          <a:r>
            <a:rPr lang="en-US" sz="1400" b="1" dirty="0">
              <a:latin typeface="Quicksand" pitchFamily="2" charset="0"/>
            </a:rPr>
            <a:t> </a:t>
          </a:r>
          <a:r>
            <a:rPr lang="en-US" sz="1400" b="1" dirty="0" err="1">
              <a:latin typeface="Quicksand" pitchFamily="2" charset="0"/>
            </a:rPr>
            <a:t>gây</a:t>
          </a:r>
          <a:r>
            <a:rPr lang="en-US" sz="1400" b="1" dirty="0">
              <a:latin typeface="Quicksand" pitchFamily="2" charset="0"/>
            </a:rPr>
            <a:t> </a:t>
          </a:r>
          <a:r>
            <a:rPr lang="en-US" sz="1400" b="1" dirty="0" err="1">
              <a:latin typeface="Quicksand" pitchFamily="2" charset="0"/>
            </a:rPr>
            <a:t>ấn</a:t>
          </a:r>
          <a:r>
            <a:rPr lang="en-US" sz="1400" b="1" dirty="0">
              <a:latin typeface="Quicksand" pitchFamily="2" charset="0"/>
            </a:rPr>
            <a:t> </a:t>
          </a:r>
          <a:r>
            <a:rPr lang="en-US" sz="1400" b="1" dirty="0" err="1">
              <a:latin typeface="Quicksand" pitchFamily="2" charset="0"/>
            </a:rPr>
            <a:t>tượng</a:t>
          </a:r>
          <a:r>
            <a:rPr lang="en-US" sz="1400" b="1" dirty="0">
              <a:latin typeface="Quicksand" pitchFamily="2" charset="0"/>
            </a:rPr>
            <a:t> </a:t>
          </a:r>
          <a:r>
            <a:rPr lang="en-US" sz="1400" b="1" dirty="0" err="1">
              <a:latin typeface="Quicksand" pitchFamily="2" charset="0"/>
            </a:rPr>
            <a:t>mạnh</a:t>
          </a:r>
          <a:r>
            <a:rPr lang="en-US" sz="1400" b="1" dirty="0">
              <a:latin typeface="Quicksand" pitchFamily="2" charset="0"/>
            </a:rPr>
            <a:t> </a:t>
          </a:r>
        </a:p>
      </dgm:t>
    </dgm:pt>
    <dgm:pt modelId="{4FAF2203-85BF-4CFF-BAAB-FC167A77D195}" type="parTrans" cxnId="{B0C4FA0D-2F26-4681-B83F-135E33B3B922}">
      <dgm:prSet/>
      <dgm:spPr/>
      <dgm:t>
        <a:bodyPr/>
        <a:lstStyle/>
        <a:p>
          <a:endParaRPr lang="en-US"/>
        </a:p>
      </dgm:t>
    </dgm:pt>
    <dgm:pt modelId="{393EA605-C287-47EA-809F-E315269423BB}" type="sibTrans" cxnId="{B0C4FA0D-2F26-4681-B83F-135E33B3B922}">
      <dgm:prSet/>
      <dgm:spPr/>
      <dgm:t>
        <a:bodyPr/>
        <a:lstStyle/>
        <a:p>
          <a:endParaRPr lang="en-US"/>
        </a:p>
      </dgm:t>
    </dgm:pt>
    <dgm:pt modelId="{3FB48CF1-D3EF-4216-ADA6-7D2B2D549BA5}">
      <dgm:prSet phldrT="[Text]" custT="1"/>
      <dgm:spPr>
        <a:solidFill>
          <a:schemeClr val="accent1">
            <a:lumMod val="20000"/>
            <a:lumOff val="80000"/>
          </a:schemeClr>
        </a:solidFill>
      </dgm:spPr>
      <dgm:t>
        <a:bodyPr/>
        <a:lstStyle/>
        <a:p>
          <a:pPr algn="just"/>
          <a:r>
            <a:rPr lang="en-US" sz="2800" b="1" dirty="0" err="1">
              <a:latin typeface="Quicksand" pitchFamily="2" charset="0"/>
            </a:rPr>
            <a:t>Bước</a:t>
          </a:r>
          <a:r>
            <a:rPr lang="en-US" sz="2800" b="1" dirty="0">
              <a:latin typeface="Quicksand" pitchFamily="2" charset="0"/>
            </a:rPr>
            <a:t> 3</a:t>
          </a:r>
        </a:p>
      </dgm:t>
    </dgm:pt>
    <dgm:pt modelId="{167DD935-289A-47C8-A75C-6D437197CB02}" type="parTrans" cxnId="{C2293E8E-C167-4C32-A507-688164606F77}">
      <dgm:prSet/>
      <dgm:spPr/>
      <dgm:t>
        <a:bodyPr/>
        <a:lstStyle/>
        <a:p>
          <a:endParaRPr lang="en-US"/>
        </a:p>
      </dgm:t>
    </dgm:pt>
    <dgm:pt modelId="{A318352E-E434-4481-9311-219E403309CF}" type="sibTrans" cxnId="{C2293E8E-C167-4C32-A507-688164606F77}">
      <dgm:prSet/>
      <dgm:spPr/>
      <dgm:t>
        <a:bodyPr/>
        <a:lstStyle/>
        <a:p>
          <a:endParaRPr lang="en-US"/>
        </a:p>
      </dgm:t>
    </dgm:pt>
    <dgm:pt modelId="{A6B5A44E-34F9-492A-8E59-7E2AE467BEBC}">
      <dgm:prSet phldrT="[Text]" custT="1"/>
      <dgm:spPr>
        <a:solidFill>
          <a:schemeClr val="accent1">
            <a:lumMod val="20000"/>
            <a:lumOff val="80000"/>
          </a:schemeClr>
        </a:solidFill>
      </dgm:spPr>
      <dgm:t>
        <a:bodyPr/>
        <a:lstStyle/>
        <a:p>
          <a:pPr algn="just"/>
          <a:r>
            <a:rPr lang="en-US" sz="1400" b="1" dirty="0" err="1">
              <a:latin typeface="Quicksand" pitchFamily="2" charset="0"/>
            </a:rPr>
            <a:t>Vận</a:t>
          </a:r>
          <a:r>
            <a:rPr lang="en-US" sz="1400" b="1" dirty="0">
              <a:latin typeface="Quicksand" pitchFamily="2" charset="0"/>
            </a:rPr>
            <a:t> </a:t>
          </a:r>
          <a:r>
            <a:rPr lang="en-US" sz="1400" b="1" dirty="0" err="1">
              <a:latin typeface="Quicksand" pitchFamily="2" charset="0"/>
            </a:rPr>
            <a:t>dụng</a:t>
          </a:r>
          <a:r>
            <a:rPr lang="en-US" sz="1400" b="1" dirty="0">
              <a:latin typeface="Quicksand" pitchFamily="2" charset="0"/>
            </a:rPr>
            <a:t> </a:t>
          </a:r>
          <a:r>
            <a:rPr lang="en-US" sz="1400" b="1" dirty="0" err="1">
              <a:latin typeface="Quicksand" pitchFamily="2" charset="0"/>
            </a:rPr>
            <a:t>thao</a:t>
          </a:r>
          <a:r>
            <a:rPr lang="en-US" sz="1400" b="1" dirty="0">
              <a:latin typeface="Quicksand" pitchFamily="2" charset="0"/>
            </a:rPr>
            <a:t> </a:t>
          </a:r>
          <a:r>
            <a:rPr lang="en-US" sz="1400" b="1" dirty="0" err="1">
              <a:latin typeface="Quicksand" pitchFamily="2" charset="0"/>
            </a:rPr>
            <a:t>tác</a:t>
          </a:r>
          <a:r>
            <a:rPr lang="en-US" sz="1400" b="1" dirty="0">
              <a:latin typeface="Quicksand" pitchFamily="2" charset="0"/>
            </a:rPr>
            <a:t>: So </a:t>
          </a:r>
          <a:r>
            <a:rPr lang="en-US" sz="1400" b="1" dirty="0" err="1">
              <a:latin typeface="Quicksand" pitchFamily="2" charset="0"/>
            </a:rPr>
            <a:t>sánh</a:t>
          </a:r>
          <a:r>
            <a:rPr lang="en-US" sz="1400" b="1" dirty="0">
              <a:latin typeface="Quicksand" pitchFamily="2" charset="0"/>
            </a:rPr>
            <a:t>, </a:t>
          </a:r>
          <a:r>
            <a:rPr lang="en-US" sz="1400" b="1" dirty="0" err="1">
              <a:latin typeface="Quicksand" pitchFamily="2" charset="0"/>
            </a:rPr>
            <a:t>thống</a:t>
          </a:r>
          <a:r>
            <a:rPr lang="en-US" sz="1400" b="1" dirty="0">
              <a:latin typeface="Quicksand" pitchFamily="2" charset="0"/>
            </a:rPr>
            <a:t> </a:t>
          </a:r>
          <a:r>
            <a:rPr lang="en-US" sz="1400" b="1" dirty="0" err="1">
              <a:latin typeface="Quicksand" pitchFamily="2" charset="0"/>
            </a:rPr>
            <a:t>kê</a:t>
          </a:r>
          <a:r>
            <a:rPr lang="en-US" sz="1400" b="1" dirty="0">
              <a:latin typeface="Quicksand" pitchFamily="2" charset="0"/>
            </a:rPr>
            <a:t>, </a:t>
          </a:r>
          <a:r>
            <a:rPr lang="en-US" sz="1400" b="1" dirty="0" err="1">
              <a:latin typeface="Quicksand" pitchFamily="2" charset="0"/>
            </a:rPr>
            <a:t>đối</a:t>
          </a:r>
          <a:r>
            <a:rPr lang="en-US" sz="1400" b="1" dirty="0">
              <a:latin typeface="Quicksand" pitchFamily="2" charset="0"/>
            </a:rPr>
            <a:t> </a:t>
          </a:r>
          <a:r>
            <a:rPr lang="en-US" sz="1400" b="1" dirty="0" err="1">
              <a:latin typeface="Quicksand" pitchFamily="2" charset="0"/>
            </a:rPr>
            <a:t>lập</a:t>
          </a:r>
          <a:r>
            <a:rPr lang="en-US" sz="1400" b="1" dirty="0">
              <a:latin typeface="Quicksand" pitchFamily="2" charset="0"/>
            </a:rPr>
            <a:t>, </a:t>
          </a:r>
          <a:r>
            <a:rPr lang="en-US" sz="1400" b="1" dirty="0" err="1">
              <a:latin typeface="Quicksand" pitchFamily="2" charset="0"/>
            </a:rPr>
            <a:t>phân</a:t>
          </a:r>
          <a:r>
            <a:rPr lang="en-US" sz="1400" b="1" dirty="0">
              <a:latin typeface="Quicksand" pitchFamily="2" charset="0"/>
            </a:rPr>
            <a:t> </a:t>
          </a:r>
          <a:r>
            <a:rPr lang="en-US" sz="1400" b="1" dirty="0" err="1">
              <a:latin typeface="Quicksand" pitchFamily="2" charset="0"/>
            </a:rPr>
            <a:t>tích</a:t>
          </a:r>
          <a:r>
            <a:rPr lang="en-US" sz="1400" b="1" dirty="0">
              <a:latin typeface="Quicksand" pitchFamily="2" charset="0"/>
            </a:rPr>
            <a:t>, </a:t>
          </a:r>
          <a:r>
            <a:rPr lang="en-US" sz="1400" b="1" dirty="0" err="1">
              <a:latin typeface="Quicksand" pitchFamily="2" charset="0"/>
            </a:rPr>
            <a:t>chứng</a:t>
          </a:r>
          <a:r>
            <a:rPr lang="en-US" sz="1400" b="1" dirty="0">
              <a:latin typeface="Quicksand" pitchFamily="2" charset="0"/>
            </a:rPr>
            <a:t> </a:t>
          </a:r>
          <a:r>
            <a:rPr lang="en-US" sz="1400" b="1" dirty="0" err="1">
              <a:latin typeface="Quicksand" pitchFamily="2" charset="0"/>
            </a:rPr>
            <a:t>minh</a:t>
          </a:r>
          <a:r>
            <a:rPr lang="en-US" sz="1400" b="1" dirty="0">
              <a:latin typeface="Quicksand" pitchFamily="2" charset="0"/>
            </a:rPr>
            <a:t> </a:t>
          </a:r>
          <a:r>
            <a:rPr lang="en-US" sz="1400" b="1" dirty="0" err="1">
              <a:latin typeface="Quicksand" pitchFamily="2" charset="0"/>
            </a:rPr>
            <a:t>để</a:t>
          </a:r>
          <a:r>
            <a:rPr lang="en-US" sz="1400" b="1" dirty="0">
              <a:latin typeface="Quicksand" pitchFamily="2" charset="0"/>
            </a:rPr>
            <a:t> </a:t>
          </a:r>
          <a:r>
            <a:rPr lang="en-US" sz="1400" b="1" dirty="0" err="1">
              <a:latin typeface="Quicksand" pitchFamily="2" charset="0"/>
            </a:rPr>
            <a:t>cảm</a:t>
          </a:r>
          <a:r>
            <a:rPr lang="en-US" sz="1400" b="1" dirty="0">
              <a:latin typeface="Quicksand" pitchFamily="2" charset="0"/>
            </a:rPr>
            <a:t> </a:t>
          </a:r>
          <a:r>
            <a:rPr lang="en-US" sz="1400" b="1" dirty="0" err="1">
              <a:latin typeface="Quicksand" pitchFamily="2" charset="0"/>
            </a:rPr>
            <a:t>nhận</a:t>
          </a:r>
          <a:r>
            <a:rPr lang="en-US" sz="1400" b="1" dirty="0">
              <a:latin typeface="Quicksand" pitchFamily="2" charset="0"/>
            </a:rPr>
            <a:t> </a:t>
          </a:r>
          <a:r>
            <a:rPr lang="en-US" sz="1400" b="1" dirty="0" err="1">
              <a:latin typeface="Quicksand" pitchFamily="2" charset="0"/>
            </a:rPr>
            <a:t>cái</a:t>
          </a:r>
          <a:r>
            <a:rPr lang="en-US" sz="1400" b="1" dirty="0">
              <a:latin typeface="Quicksand" pitchFamily="2" charset="0"/>
            </a:rPr>
            <a:t> hay </a:t>
          </a:r>
          <a:r>
            <a:rPr lang="en-US" sz="1400" b="1" dirty="0" err="1">
              <a:latin typeface="Quicksand" pitchFamily="2" charset="0"/>
            </a:rPr>
            <a:t>và</a:t>
          </a:r>
          <a:r>
            <a:rPr lang="en-US" sz="1400" b="1" dirty="0">
              <a:latin typeface="Quicksand" pitchFamily="2" charset="0"/>
            </a:rPr>
            <a:t> </a:t>
          </a:r>
          <a:r>
            <a:rPr lang="en-US" sz="1400" b="1" dirty="0" err="1">
              <a:latin typeface="Quicksand" pitchFamily="2" charset="0"/>
            </a:rPr>
            <a:t>cái</a:t>
          </a:r>
          <a:r>
            <a:rPr lang="en-US" sz="1400" b="1" dirty="0">
              <a:latin typeface="Quicksand" pitchFamily="2" charset="0"/>
            </a:rPr>
            <a:t> </a:t>
          </a:r>
          <a:r>
            <a:rPr lang="en-US" sz="1400" b="1" dirty="0" err="1">
              <a:latin typeface="Quicksand" pitchFamily="2" charset="0"/>
            </a:rPr>
            <a:t>đặc</a:t>
          </a:r>
          <a:r>
            <a:rPr lang="en-US" sz="1400" b="1" dirty="0">
              <a:latin typeface="Quicksand" pitchFamily="2" charset="0"/>
            </a:rPr>
            <a:t> </a:t>
          </a:r>
          <a:r>
            <a:rPr lang="en-US" sz="1400" b="1" dirty="0" err="1">
              <a:latin typeface="Quicksand" pitchFamily="2" charset="0"/>
            </a:rPr>
            <a:t>sắc</a:t>
          </a:r>
          <a:r>
            <a:rPr lang="en-US" sz="1400" b="1" dirty="0">
              <a:latin typeface="Quicksand" pitchFamily="2" charset="0"/>
            </a:rPr>
            <a:t> </a:t>
          </a:r>
          <a:r>
            <a:rPr lang="en-US" sz="1400" b="1" dirty="0" err="1">
              <a:latin typeface="Quicksand" pitchFamily="2" charset="0"/>
            </a:rPr>
            <a:t>của</a:t>
          </a:r>
          <a:r>
            <a:rPr lang="en-US" sz="1400" b="1" dirty="0">
              <a:latin typeface="Quicksand" pitchFamily="2" charset="0"/>
            </a:rPr>
            <a:t> </a:t>
          </a:r>
          <a:r>
            <a:rPr lang="en-US" sz="1400" b="1" dirty="0" err="1">
              <a:latin typeface="Quicksand" pitchFamily="2" charset="0"/>
            </a:rPr>
            <a:t>bài</a:t>
          </a:r>
          <a:r>
            <a:rPr lang="en-US" sz="1400" b="1" dirty="0">
              <a:latin typeface="Quicksand" pitchFamily="2" charset="0"/>
            </a:rPr>
            <a:t> </a:t>
          </a:r>
          <a:r>
            <a:rPr lang="en-US" sz="1400" b="1" dirty="0" err="1">
              <a:latin typeface="Quicksand" pitchFamily="2" charset="0"/>
            </a:rPr>
            <a:t>thơ</a:t>
          </a:r>
          <a:r>
            <a:rPr lang="en-US" sz="1400" b="1" dirty="0">
              <a:latin typeface="Quicksand" pitchFamily="2" charset="0"/>
            </a:rPr>
            <a:t> </a:t>
          </a:r>
        </a:p>
      </dgm:t>
    </dgm:pt>
    <dgm:pt modelId="{60B3C5AA-128F-4AA2-BCC6-302FFD15A9B6}" type="parTrans" cxnId="{83CA32EE-CBA3-4F87-8127-DCB859B951C2}">
      <dgm:prSet/>
      <dgm:spPr/>
      <dgm:t>
        <a:bodyPr/>
        <a:lstStyle/>
        <a:p>
          <a:endParaRPr lang="en-US"/>
        </a:p>
      </dgm:t>
    </dgm:pt>
    <dgm:pt modelId="{B4439EBB-FEC7-4605-8588-6A792BCE5B81}" type="sibTrans" cxnId="{83CA32EE-CBA3-4F87-8127-DCB859B951C2}">
      <dgm:prSet/>
      <dgm:spPr/>
      <dgm:t>
        <a:bodyPr/>
        <a:lstStyle/>
        <a:p>
          <a:endParaRPr lang="en-US"/>
        </a:p>
      </dgm:t>
    </dgm:pt>
    <dgm:pt modelId="{D298B0D3-208A-4CAB-8A62-E8296D130218}">
      <dgm:prSet phldrT="[Text]" custT="1"/>
      <dgm:spPr>
        <a:solidFill>
          <a:schemeClr val="accent1">
            <a:lumMod val="20000"/>
            <a:lumOff val="80000"/>
          </a:schemeClr>
        </a:solidFill>
      </dgm:spPr>
      <dgm:t>
        <a:bodyPr/>
        <a:lstStyle/>
        <a:p>
          <a:pPr algn="just"/>
          <a:r>
            <a:rPr lang="en-US" sz="1400" b="1" dirty="0" err="1">
              <a:latin typeface="Quicksand" pitchFamily="2" charset="0"/>
            </a:rPr>
            <a:t>Xác</a:t>
          </a:r>
          <a:r>
            <a:rPr lang="en-US" sz="1400" b="1" dirty="0">
              <a:latin typeface="Quicksand" pitchFamily="2" charset="0"/>
            </a:rPr>
            <a:t> </a:t>
          </a:r>
          <a:r>
            <a:rPr lang="en-US" sz="1400" b="1" dirty="0" err="1">
              <a:latin typeface="Quicksand" pitchFamily="2" charset="0"/>
            </a:rPr>
            <a:t>định</a:t>
          </a:r>
          <a:r>
            <a:rPr lang="en-US" sz="1400" b="1" dirty="0">
              <a:latin typeface="Quicksand" pitchFamily="2" charset="0"/>
            </a:rPr>
            <a:t> </a:t>
          </a:r>
          <a:r>
            <a:rPr lang="en-US" sz="1400" b="1" dirty="0" err="1">
              <a:latin typeface="Quicksand" pitchFamily="2" charset="0"/>
            </a:rPr>
            <a:t>các</a:t>
          </a:r>
          <a:r>
            <a:rPr lang="en-US" sz="1400" b="1" dirty="0">
              <a:latin typeface="Quicksand" pitchFamily="2" charset="0"/>
            </a:rPr>
            <a:t> </a:t>
          </a:r>
          <a:r>
            <a:rPr lang="en-US" sz="1400" b="1" dirty="0" err="1">
              <a:latin typeface="Quicksand" pitchFamily="2" charset="0"/>
            </a:rPr>
            <a:t>nội</a:t>
          </a:r>
          <a:r>
            <a:rPr lang="en-US" sz="1400" b="1" dirty="0">
              <a:latin typeface="Quicksand" pitchFamily="2" charset="0"/>
            </a:rPr>
            <a:t> dung </a:t>
          </a:r>
          <a:r>
            <a:rPr lang="en-US" sz="1400" b="1" dirty="0" err="1">
              <a:latin typeface="Quicksand" pitchFamily="2" charset="0"/>
            </a:rPr>
            <a:t>bằng</a:t>
          </a:r>
          <a:r>
            <a:rPr lang="en-US" sz="1400" b="1" dirty="0">
              <a:latin typeface="Quicksand" pitchFamily="2" charset="0"/>
            </a:rPr>
            <a:t> </a:t>
          </a:r>
          <a:r>
            <a:rPr lang="en-US" sz="1400" b="1" dirty="0" err="1">
              <a:latin typeface="Quicksand" pitchFamily="2" charset="0"/>
            </a:rPr>
            <a:t>cách</a:t>
          </a:r>
          <a:r>
            <a:rPr lang="en-US" sz="1400" b="1" dirty="0">
              <a:latin typeface="Quicksand" pitchFamily="2" charset="0"/>
            </a:rPr>
            <a:t> </a:t>
          </a:r>
          <a:r>
            <a:rPr lang="en-US" sz="1400" b="1" dirty="0" err="1">
              <a:latin typeface="Quicksand" pitchFamily="2" charset="0"/>
            </a:rPr>
            <a:t>đặt</a:t>
          </a:r>
          <a:r>
            <a:rPr lang="en-US" sz="1400" b="1" dirty="0">
              <a:latin typeface="Quicksand" pitchFamily="2" charset="0"/>
            </a:rPr>
            <a:t> </a:t>
          </a:r>
          <a:r>
            <a:rPr lang="en-US" sz="1400" b="1" dirty="0" err="1">
              <a:latin typeface="Quicksand" pitchFamily="2" charset="0"/>
            </a:rPr>
            <a:t>câu</a:t>
          </a:r>
          <a:r>
            <a:rPr lang="en-US" sz="1400" b="1" dirty="0">
              <a:latin typeface="Quicksand" pitchFamily="2" charset="0"/>
            </a:rPr>
            <a:t> </a:t>
          </a:r>
          <a:r>
            <a:rPr lang="en-US" sz="1400" b="1" dirty="0" err="1">
              <a:latin typeface="Quicksand" pitchFamily="2" charset="0"/>
            </a:rPr>
            <a:t>hỏi</a:t>
          </a:r>
          <a:r>
            <a:rPr lang="en-US" sz="1400" b="1" dirty="0">
              <a:latin typeface="Quicksand" pitchFamily="2" charset="0"/>
            </a:rPr>
            <a:t>: </a:t>
          </a:r>
          <a:r>
            <a:rPr lang="en-US" sz="1400" b="1" dirty="0" err="1">
              <a:latin typeface="Quicksand" pitchFamily="2" charset="0"/>
            </a:rPr>
            <a:t>Cấu</a:t>
          </a:r>
          <a:r>
            <a:rPr lang="en-US" sz="1400" b="1" dirty="0">
              <a:latin typeface="Quicksand" pitchFamily="2" charset="0"/>
            </a:rPr>
            <a:t> </a:t>
          </a:r>
          <a:r>
            <a:rPr lang="en-US" sz="1400" b="1" dirty="0" err="1">
              <a:latin typeface="Quicksand" pitchFamily="2" charset="0"/>
            </a:rPr>
            <a:t>trúc</a:t>
          </a:r>
          <a:r>
            <a:rPr lang="en-US" sz="1400" b="1" dirty="0">
              <a:latin typeface="Quicksand" pitchFamily="2" charset="0"/>
            </a:rPr>
            <a:t>, </a:t>
          </a:r>
          <a:r>
            <a:rPr lang="en-US" sz="1400" b="1" dirty="0" err="1">
              <a:latin typeface="Quicksand" pitchFamily="2" charset="0"/>
            </a:rPr>
            <a:t>âm</a:t>
          </a:r>
          <a:r>
            <a:rPr lang="en-US" sz="1400" b="1" dirty="0">
              <a:latin typeface="Quicksand" pitchFamily="2" charset="0"/>
            </a:rPr>
            <a:t> </a:t>
          </a:r>
          <a:r>
            <a:rPr lang="en-US" sz="1400" b="1" dirty="0" err="1">
              <a:latin typeface="Quicksand" pitchFamily="2" charset="0"/>
            </a:rPr>
            <a:t>điệu</a:t>
          </a:r>
          <a:r>
            <a:rPr lang="en-US" sz="1400" b="1" dirty="0">
              <a:latin typeface="Quicksand" pitchFamily="2" charset="0"/>
            </a:rPr>
            <a:t>, </a:t>
          </a:r>
          <a:r>
            <a:rPr lang="en-US" sz="1400" b="1" dirty="0" err="1">
              <a:latin typeface="Quicksand" pitchFamily="2" charset="0"/>
            </a:rPr>
            <a:t>âm</a:t>
          </a:r>
          <a:r>
            <a:rPr lang="en-US" sz="1400" b="1" dirty="0">
              <a:latin typeface="Quicksand" pitchFamily="2" charset="0"/>
            </a:rPr>
            <a:t> </a:t>
          </a:r>
          <a:r>
            <a:rPr lang="en-US" sz="1400" b="1" dirty="0" err="1">
              <a:latin typeface="Quicksand" pitchFamily="2" charset="0"/>
            </a:rPr>
            <a:t>hưởng</a:t>
          </a:r>
          <a:r>
            <a:rPr lang="en-US" sz="1400" b="1" dirty="0">
              <a:latin typeface="Quicksand" pitchFamily="2" charset="0"/>
            </a:rPr>
            <a:t>, </a:t>
          </a:r>
          <a:r>
            <a:rPr lang="en-US" sz="1400" b="1" dirty="0" err="1">
              <a:latin typeface="Quicksand" pitchFamily="2" charset="0"/>
            </a:rPr>
            <a:t>ngôn</a:t>
          </a:r>
          <a:r>
            <a:rPr lang="en-US" sz="1400" b="1" dirty="0">
              <a:latin typeface="Quicksand" pitchFamily="2" charset="0"/>
            </a:rPr>
            <a:t> </a:t>
          </a:r>
          <a:r>
            <a:rPr lang="en-US" sz="1400" b="1" dirty="0" err="1">
              <a:latin typeface="Quicksand" pitchFamily="2" charset="0"/>
            </a:rPr>
            <a:t>từ</a:t>
          </a:r>
          <a:r>
            <a:rPr lang="en-US" sz="1400" b="1" dirty="0">
              <a:latin typeface="Quicksand" pitchFamily="2" charset="0"/>
            </a:rPr>
            <a:t> </a:t>
          </a:r>
          <a:r>
            <a:rPr lang="en-US" sz="1400" b="1" dirty="0" err="1">
              <a:latin typeface="Quicksand" pitchFamily="2" charset="0"/>
            </a:rPr>
            <a:t>của</a:t>
          </a:r>
          <a:r>
            <a:rPr lang="en-US" sz="1400" b="1" dirty="0">
              <a:latin typeface="Quicksand" pitchFamily="2" charset="0"/>
            </a:rPr>
            <a:t> </a:t>
          </a:r>
          <a:r>
            <a:rPr lang="en-US" sz="1400" b="1" dirty="0" err="1">
              <a:latin typeface="Quicksand" pitchFamily="2" charset="0"/>
            </a:rPr>
            <a:t>bài</a:t>
          </a:r>
          <a:r>
            <a:rPr lang="en-US" sz="1400" b="1" dirty="0">
              <a:latin typeface="Quicksand" pitchFamily="2" charset="0"/>
            </a:rPr>
            <a:t> </a:t>
          </a:r>
          <a:r>
            <a:rPr lang="en-US" sz="1400" b="1" dirty="0" err="1">
              <a:latin typeface="Quicksand" pitchFamily="2" charset="0"/>
            </a:rPr>
            <a:t>thơ</a:t>
          </a:r>
          <a:r>
            <a:rPr lang="en-US" sz="1400" b="1" dirty="0">
              <a:latin typeface="Quicksand" pitchFamily="2" charset="0"/>
            </a:rPr>
            <a:t> </a:t>
          </a:r>
          <a:r>
            <a:rPr lang="en-US" sz="1400" b="1" dirty="0" err="1">
              <a:latin typeface="Quicksand" pitchFamily="2" charset="0"/>
            </a:rPr>
            <a:t>có</a:t>
          </a:r>
          <a:r>
            <a:rPr lang="en-US" sz="1400" b="1" dirty="0">
              <a:latin typeface="Quicksand" pitchFamily="2" charset="0"/>
            </a:rPr>
            <a:t> </a:t>
          </a:r>
          <a:r>
            <a:rPr lang="en-US" sz="1400" b="1" dirty="0" err="1">
              <a:latin typeface="Quicksand" pitchFamily="2" charset="0"/>
            </a:rPr>
            <a:t>gì</a:t>
          </a:r>
          <a:r>
            <a:rPr lang="en-US" sz="1400" b="1" dirty="0">
              <a:latin typeface="Quicksand" pitchFamily="2" charset="0"/>
            </a:rPr>
            <a:t> </a:t>
          </a:r>
          <a:r>
            <a:rPr lang="en-US" sz="1400" b="1" dirty="0" err="1">
              <a:latin typeface="Quicksand" pitchFamily="2" charset="0"/>
            </a:rPr>
            <a:t>đặc</a:t>
          </a:r>
          <a:r>
            <a:rPr lang="en-US" sz="1400" b="1" dirty="0">
              <a:latin typeface="Quicksand" pitchFamily="2" charset="0"/>
            </a:rPr>
            <a:t> </a:t>
          </a:r>
          <a:r>
            <a:rPr lang="en-US" sz="1400" b="1" dirty="0" err="1">
              <a:latin typeface="Quicksand" pitchFamily="2" charset="0"/>
            </a:rPr>
            <a:t>biệt</a:t>
          </a:r>
          <a:r>
            <a:rPr lang="en-US" sz="1400" b="1" dirty="0">
              <a:latin typeface="Quicksand" pitchFamily="2" charset="0"/>
            </a:rPr>
            <a:t>? </a:t>
          </a:r>
          <a:r>
            <a:rPr lang="en-US" sz="1400" b="1" dirty="0" err="1">
              <a:latin typeface="Quicksand" pitchFamily="2" charset="0"/>
            </a:rPr>
            <a:t>Điều</a:t>
          </a:r>
          <a:r>
            <a:rPr lang="en-US" sz="1400" b="1" dirty="0">
              <a:latin typeface="Quicksand" pitchFamily="2" charset="0"/>
            </a:rPr>
            <a:t> </a:t>
          </a:r>
          <a:r>
            <a:rPr lang="en-US" sz="1400" b="1" dirty="0" err="1">
              <a:latin typeface="Quicksand" pitchFamily="2" charset="0"/>
            </a:rPr>
            <a:t>đó</a:t>
          </a:r>
          <a:r>
            <a:rPr lang="en-US" sz="1400" b="1" dirty="0">
              <a:latin typeface="Quicksand" pitchFamily="2" charset="0"/>
            </a:rPr>
            <a:t> </a:t>
          </a:r>
          <a:r>
            <a:rPr lang="en-US" sz="1400" b="1" dirty="0" err="1">
              <a:latin typeface="Quicksand" pitchFamily="2" charset="0"/>
            </a:rPr>
            <a:t>được</a:t>
          </a:r>
          <a:r>
            <a:rPr lang="en-US" sz="1400" b="1" dirty="0">
              <a:latin typeface="Quicksand" pitchFamily="2" charset="0"/>
            </a:rPr>
            <a:t> </a:t>
          </a:r>
          <a:r>
            <a:rPr lang="en-US" sz="1400" b="1" dirty="0" err="1">
              <a:latin typeface="Quicksand" pitchFamily="2" charset="0"/>
            </a:rPr>
            <a:t>thể</a:t>
          </a:r>
          <a:r>
            <a:rPr lang="en-US" sz="1400" b="1" dirty="0">
              <a:latin typeface="Quicksand" pitchFamily="2" charset="0"/>
            </a:rPr>
            <a:t> </a:t>
          </a:r>
          <a:r>
            <a:rPr lang="en-US" sz="1400" b="1" dirty="0" err="1">
              <a:latin typeface="Quicksand" pitchFamily="2" charset="0"/>
            </a:rPr>
            <a:t>hiện</a:t>
          </a:r>
          <a:r>
            <a:rPr lang="en-US" sz="1400" b="1" dirty="0">
              <a:latin typeface="Quicksand" pitchFamily="2" charset="0"/>
            </a:rPr>
            <a:t> </a:t>
          </a:r>
          <a:r>
            <a:rPr lang="en-US" sz="1400" b="1" dirty="0" err="1">
              <a:latin typeface="Quicksand" pitchFamily="2" charset="0"/>
            </a:rPr>
            <a:t>thế</a:t>
          </a:r>
          <a:r>
            <a:rPr lang="en-US" sz="1400" b="1" dirty="0">
              <a:latin typeface="Quicksand" pitchFamily="2" charset="0"/>
            </a:rPr>
            <a:t> </a:t>
          </a:r>
          <a:r>
            <a:rPr lang="en-US" sz="1400" b="1" dirty="0" err="1">
              <a:latin typeface="Quicksand" pitchFamily="2" charset="0"/>
            </a:rPr>
            <a:t>nào</a:t>
          </a:r>
          <a:r>
            <a:rPr lang="en-US" sz="1400" b="1" dirty="0">
              <a:latin typeface="Quicksand" pitchFamily="2" charset="0"/>
            </a:rPr>
            <a:t>? </a:t>
          </a:r>
          <a:r>
            <a:rPr lang="en-US" sz="1400" b="1" dirty="0" err="1">
              <a:latin typeface="Quicksand" pitchFamily="2" charset="0"/>
            </a:rPr>
            <a:t>Vì</a:t>
          </a:r>
          <a:r>
            <a:rPr lang="en-US" sz="1400" b="1" dirty="0">
              <a:latin typeface="Quicksand" pitchFamily="2" charset="0"/>
            </a:rPr>
            <a:t> </a:t>
          </a:r>
          <a:r>
            <a:rPr lang="en-US" sz="1400" b="1" dirty="0" err="1">
              <a:latin typeface="Quicksand" pitchFamily="2" charset="0"/>
            </a:rPr>
            <a:t>sao</a:t>
          </a:r>
          <a:r>
            <a:rPr lang="en-US" sz="1400" b="1" dirty="0">
              <a:latin typeface="Quicksand" pitchFamily="2" charset="0"/>
            </a:rPr>
            <a:t> </a:t>
          </a:r>
          <a:r>
            <a:rPr lang="en-US" sz="1400" b="1" dirty="0" err="1">
              <a:latin typeface="Quicksand" pitchFamily="2" charset="0"/>
            </a:rPr>
            <a:t>tác</a:t>
          </a:r>
          <a:r>
            <a:rPr lang="en-US" sz="1400" b="1" dirty="0">
              <a:latin typeface="Quicksand" pitchFamily="2" charset="0"/>
            </a:rPr>
            <a:t> </a:t>
          </a:r>
          <a:r>
            <a:rPr lang="en-US" sz="1400" b="1" dirty="0" err="1">
              <a:latin typeface="Quicksand" pitchFamily="2" charset="0"/>
            </a:rPr>
            <a:t>giả</a:t>
          </a:r>
          <a:r>
            <a:rPr lang="en-US" sz="1400" b="1" dirty="0">
              <a:latin typeface="Quicksand" pitchFamily="2" charset="0"/>
            </a:rPr>
            <a:t> </a:t>
          </a:r>
          <a:r>
            <a:rPr lang="en-US" sz="1400" b="1" dirty="0" err="1">
              <a:latin typeface="Quicksand" pitchFamily="2" charset="0"/>
            </a:rPr>
            <a:t>lại</a:t>
          </a:r>
          <a:r>
            <a:rPr lang="en-US" sz="1400" b="1" dirty="0">
              <a:latin typeface="Quicksand" pitchFamily="2" charset="0"/>
            </a:rPr>
            <a:t> </a:t>
          </a:r>
          <a:r>
            <a:rPr lang="en-US" sz="1400" b="1" dirty="0" err="1">
              <a:latin typeface="Quicksand" pitchFamily="2" charset="0"/>
            </a:rPr>
            <a:t>viết</a:t>
          </a:r>
          <a:r>
            <a:rPr lang="en-US" sz="1400" b="1" dirty="0">
              <a:latin typeface="Quicksand" pitchFamily="2" charset="0"/>
            </a:rPr>
            <a:t> </a:t>
          </a:r>
          <a:r>
            <a:rPr lang="en-US" sz="1400" b="1" dirty="0" err="1">
              <a:latin typeface="Quicksand" pitchFamily="2" charset="0"/>
            </a:rPr>
            <a:t>như</a:t>
          </a:r>
          <a:r>
            <a:rPr lang="en-US" sz="1400" b="1" dirty="0">
              <a:latin typeface="Quicksand" pitchFamily="2" charset="0"/>
            </a:rPr>
            <a:t> </a:t>
          </a:r>
          <a:r>
            <a:rPr lang="en-US" sz="1400" b="1" dirty="0" err="1">
              <a:latin typeface="Quicksand" pitchFamily="2" charset="0"/>
            </a:rPr>
            <a:t>vậy</a:t>
          </a:r>
          <a:r>
            <a:rPr lang="en-US" sz="1400" b="1" dirty="0">
              <a:latin typeface="Quicksand" pitchFamily="2" charset="0"/>
            </a:rPr>
            <a:t> </a:t>
          </a:r>
          <a:r>
            <a:rPr lang="en-US" sz="1400" b="1" dirty="0" err="1">
              <a:latin typeface="Quicksand" pitchFamily="2" charset="0"/>
            </a:rPr>
            <a:t>mà</a:t>
          </a:r>
          <a:r>
            <a:rPr lang="en-US" sz="1400" b="1" dirty="0">
              <a:latin typeface="Quicksand" pitchFamily="2" charset="0"/>
            </a:rPr>
            <a:t> </a:t>
          </a:r>
          <a:r>
            <a:rPr lang="en-US" sz="1400" b="1" dirty="0" err="1">
              <a:latin typeface="Quicksand" pitchFamily="2" charset="0"/>
            </a:rPr>
            <a:t>không</a:t>
          </a:r>
          <a:r>
            <a:rPr lang="en-US" sz="1400" b="1" dirty="0">
              <a:latin typeface="Quicksand" pitchFamily="2" charset="0"/>
            </a:rPr>
            <a:t> </a:t>
          </a:r>
          <a:r>
            <a:rPr lang="en-US" sz="1400" b="1" dirty="0" err="1">
              <a:latin typeface="Quicksand" pitchFamily="2" charset="0"/>
            </a:rPr>
            <a:t>phải</a:t>
          </a:r>
          <a:r>
            <a:rPr lang="en-US" sz="1400" b="1" dirty="0">
              <a:latin typeface="Quicksand" pitchFamily="2" charset="0"/>
            </a:rPr>
            <a:t> </a:t>
          </a:r>
          <a:r>
            <a:rPr lang="en-US" sz="1400" b="1" dirty="0" err="1">
              <a:latin typeface="Quicksand" pitchFamily="2" charset="0"/>
            </a:rPr>
            <a:t>cách</a:t>
          </a:r>
          <a:r>
            <a:rPr lang="en-US" sz="1400" b="1" dirty="0">
              <a:latin typeface="Quicksand" pitchFamily="2" charset="0"/>
            </a:rPr>
            <a:t> </a:t>
          </a:r>
          <a:r>
            <a:rPr lang="en-US" sz="1400" b="1" dirty="0" err="1">
              <a:latin typeface="Quicksand" pitchFamily="2" charset="0"/>
            </a:rPr>
            <a:t>diễn</a:t>
          </a:r>
          <a:r>
            <a:rPr lang="en-US" sz="1400" b="1" dirty="0">
              <a:latin typeface="Quicksand" pitchFamily="2" charset="0"/>
            </a:rPr>
            <a:t> </a:t>
          </a:r>
          <a:r>
            <a:rPr lang="en-US" sz="1400" b="1" dirty="0" err="1">
              <a:latin typeface="Quicksand" pitchFamily="2" charset="0"/>
            </a:rPr>
            <a:t>đạt</a:t>
          </a:r>
          <a:r>
            <a:rPr lang="en-US" sz="1400" b="1" dirty="0">
              <a:latin typeface="Quicksand" pitchFamily="2" charset="0"/>
            </a:rPr>
            <a:t>, </a:t>
          </a:r>
          <a:r>
            <a:rPr lang="en-US" sz="1400" b="1" dirty="0" err="1">
              <a:latin typeface="Quicksand" pitchFamily="2" charset="0"/>
            </a:rPr>
            <a:t>tổ</a:t>
          </a:r>
          <a:r>
            <a:rPr lang="en-US" sz="1400" b="1" dirty="0">
              <a:latin typeface="Quicksand" pitchFamily="2" charset="0"/>
            </a:rPr>
            <a:t> </a:t>
          </a:r>
          <a:r>
            <a:rPr lang="en-US" sz="1400" b="1" dirty="0" err="1">
              <a:latin typeface="Quicksand" pitchFamily="2" charset="0"/>
            </a:rPr>
            <a:t>chức</a:t>
          </a:r>
          <a:r>
            <a:rPr lang="en-US" sz="1400" b="1" dirty="0">
              <a:latin typeface="Quicksand" pitchFamily="2" charset="0"/>
            </a:rPr>
            <a:t> </a:t>
          </a:r>
          <a:r>
            <a:rPr lang="en-US" sz="1400" b="1" dirty="0" err="1">
              <a:latin typeface="Quicksand" pitchFamily="2" charset="0"/>
            </a:rPr>
            <a:t>khác</a:t>
          </a:r>
          <a:r>
            <a:rPr lang="en-US" sz="1400" b="1" dirty="0">
              <a:latin typeface="Quicksand" pitchFamily="2" charset="0"/>
            </a:rPr>
            <a:t>? </a:t>
          </a:r>
        </a:p>
      </dgm:t>
    </dgm:pt>
    <dgm:pt modelId="{28CBD0A1-34A1-4E7A-84AB-DF59E6A7F129}" type="parTrans" cxnId="{CCA801DB-5ACE-4D1E-9E8A-26BAA17BCC03}">
      <dgm:prSet/>
      <dgm:spPr/>
      <dgm:t>
        <a:bodyPr/>
        <a:lstStyle/>
        <a:p>
          <a:endParaRPr lang="en-US"/>
        </a:p>
      </dgm:t>
    </dgm:pt>
    <dgm:pt modelId="{66E56637-14B0-475D-85CC-E0D3C1D8BB38}" type="sibTrans" cxnId="{CCA801DB-5ACE-4D1E-9E8A-26BAA17BCC03}">
      <dgm:prSet/>
      <dgm:spPr/>
      <dgm:t>
        <a:bodyPr/>
        <a:lstStyle/>
        <a:p>
          <a:endParaRPr lang="en-US"/>
        </a:p>
      </dgm:t>
    </dgm:pt>
    <dgm:pt modelId="{9B5FC64F-4DFF-4C52-ACC1-08ADE279EFC0}">
      <dgm:prSet phldrT="[Text]" custT="1"/>
      <dgm:spPr>
        <a:solidFill>
          <a:schemeClr val="accent1">
            <a:lumMod val="20000"/>
            <a:lumOff val="80000"/>
          </a:schemeClr>
        </a:solidFill>
      </dgm:spPr>
      <dgm:t>
        <a:bodyPr/>
        <a:lstStyle/>
        <a:p>
          <a:pPr algn="just"/>
          <a:r>
            <a:rPr lang="en-US" sz="2800" b="1" dirty="0" err="1">
              <a:latin typeface="Quicksand" pitchFamily="2" charset="0"/>
            </a:rPr>
            <a:t>Bước</a:t>
          </a:r>
          <a:r>
            <a:rPr lang="en-US" sz="2800" b="1" dirty="0">
              <a:latin typeface="Quicksand" pitchFamily="2" charset="0"/>
            </a:rPr>
            <a:t> 4</a:t>
          </a:r>
        </a:p>
      </dgm:t>
    </dgm:pt>
    <dgm:pt modelId="{753A5393-32C9-4319-8DED-C994E2681546}" type="parTrans" cxnId="{B1210709-7841-4EE7-86F2-8D8D6094DAF4}">
      <dgm:prSet/>
      <dgm:spPr/>
      <dgm:t>
        <a:bodyPr/>
        <a:lstStyle/>
        <a:p>
          <a:endParaRPr lang="en-US"/>
        </a:p>
      </dgm:t>
    </dgm:pt>
    <dgm:pt modelId="{202BF6FF-7F5E-4142-A153-ACFF7ABFA6A8}" type="sibTrans" cxnId="{B1210709-7841-4EE7-86F2-8D8D6094DAF4}">
      <dgm:prSet/>
      <dgm:spPr/>
      <dgm:t>
        <a:bodyPr/>
        <a:lstStyle/>
        <a:p>
          <a:endParaRPr lang="en-US"/>
        </a:p>
      </dgm:t>
    </dgm:pt>
    <dgm:pt modelId="{38B83EAD-84A1-49E6-B308-2C391D075A49}">
      <dgm:prSet phldrT="[Text]" custT="1"/>
      <dgm:spPr>
        <a:solidFill>
          <a:schemeClr val="accent1">
            <a:lumMod val="20000"/>
            <a:lumOff val="80000"/>
          </a:schemeClr>
        </a:solidFill>
      </dgm:spPr>
      <dgm:t>
        <a:bodyPr/>
        <a:lstStyle/>
        <a:p>
          <a:pPr algn="just"/>
          <a:r>
            <a:rPr lang="en-US" sz="1400" b="1" dirty="0" err="1">
              <a:latin typeface="Quicksand" pitchFamily="2" charset="0"/>
            </a:rPr>
            <a:t>Dự</a:t>
          </a:r>
          <a:r>
            <a:rPr lang="en-US" sz="1400" b="1" dirty="0">
              <a:latin typeface="Quicksand" pitchFamily="2" charset="0"/>
            </a:rPr>
            <a:t> </a:t>
          </a:r>
          <a:r>
            <a:rPr lang="en-US" sz="1400" b="1" dirty="0" err="1">
              <a:latin typeface="Quicksand" pitchFamily="2" charset="0"/>
            </a:rPr>
            <a:t>đoán</a:t>
          </a:r>
          <a:r>
            <a:rPr lang="en-US" sz="1400" b="1" dirty="0">
              <a:latin typeface="Quicksand" pitchFamily="2" charset="0"/>
            </a:rPr>
            <a:t> </a:t>
          </a:r>
          <a:r>
            <a:rPr lang="en-US" sz="1400" b="1" dirty="0" err="1">
              <a:latin typeface="Quicksand" pitchFamily="2" charset="0"/>
            </a:rPr>
            <a:t>tâm</a:t>
          </a:r>
          <a:r>
            <a:rPr lang="en-US" sz="1400" b="1" dirty="0">
              <a:latin typeface="Quicksand" pitchFamily="2" charset="0"/>
            </a:rPr>
            <a:t> </a:t>
          </a:r>
          <a:r>
            <a:rPr lang="en-US" sz="1400" b="1" dirty="0" err="1">
              <a:latin typeface="Quicksand" pitchFamily="2" charset="0"/>
            </a:rPr>
            <a:t>sự</a:t>
          </a:r>
          <a:r>
            <a:rPr lang="en-US" sz="1400" b="1" dirty="0">
              <a:latin typeface="Quicksand" pitchFamily="2" charset="0"/>
            </a:rPr>
            <a:t> </a:t>
          </a:r>
          <a:r>
            <a:rPr lang="en-US" sz="1400" b="1" dirty="0" err="1">
              <a:latin typeface="Quicksand" pitchFamily="2" charset="0"/>
            </a:rPr>
            <a:t>của</a:t>
          </a:r>
          <a:r>
            <a:rPr lang="en-US" sz="1400" b="1" dirty="0">
              <a:latin typeface="Quicksand" pitchFamily="2" charset="0"/>
            </a:rPr>
            <a:t> </a:t>
          </a:r>
          <a:r>
            <a:rPr lang="en-US" sz="1400" b="1" dirty="0" err="1">
              <a:latin typeface="Quicksand" pitchFamily="2" charset="0"/>
            </a:rPr>
            <a:t>tác</a:t>
          </a:r>
          <a:r>
            <a:rPr lang="en-US" sz="1400" b="1" dirty="0">
              <a:latin typeface="Quicksand" pitchFamily="2" charset="0"/>
            </a:rPr>
            <a:t> </a:t>
          </a:r>
          <a:r>
            <a:rPr lang="en-US" sz="1400" b="1" dirty="0" err="1">
              <a:latin typeface="Quicksand" pitchFamily="2" charset="0"/>
            </a:rPr>
            <a:t>giả</a:t>
          </a:r>
          <a:r>
            <a:rPr lang="en-US" sz="1400" b="1" dirty="0">
              <a:latin typeface="Quicksand" pitchFamily="2" charset="0"/>
            </a:rPr>
            <a:t> </a:t>
          </a:r>
          <a:r>
            <a:rPr lang="en-US" sz="1400" b="1" dirty="0" err="1">
              <a:latin typeface="Quicksand" pitchFamily="2" charset="0"/>
            </a:rPr>
            <a:t>trong</a:t>
          </a:r>
          <a:r>
            <a:rPr lang="en-US" sz="1400" b="1" dirty="0">
              <a:latin typeface="Quicksand" pitchFamily="2" charset="0"/>
            </a:rPr>
            <a:t> </a:t>
          </a:r>
          <a:r>
            <a:rPr lang="en-US" sz="1400" b="1" dirty="0" err="1">
              <a:latin typeface="Quicksand" pitchFamily="2" charset="0"/>
            </a:rPr>
            <a:t>bài</a:t>
          </a:r>
          <a:r>
            <a:rPr lang="en-US" sz="1400" b="1" dirty="0">
              <a:latin typeface="Quicksand" pitchFamily="2" charset="0"/>
            </a:rPr>
            <a:t> </a:t>
          </a:r>
          <a:r>
            <a:rPr lang="en-US" sz="1400" b="1" dirty="0" err="1">
              <a:latin typeface="Quicksand" pitchFamily="2" charset="0"/>
            </a:rPr>
            <a:t>thơ</a:t>
          </a:r>
          <a:r>
            <a:rPr lang="en-US" sz="1400" b="1" dirty="0">
              <a:latin typeface="Quicksand" pitchFamily="2" charset="0"/>
            </a:rPr>
            <a:t>, </a:t>
          </a:r>
          <a:r>
            <a:rPr lang="en-US" sz="1400" b="1" dirty="0" err="1">
              <a:latin typeface="Quicksand" pitchFamily="2" charset="0"/>
            </a:rPr>
            <a:t>có</a:t>
          </a:r>
          <a:r>
            <a:rPr lang="en-US" sz="1400" b="1" dirty="0">
              <a:latin typeface="Quicksand" pitchFamily="2" charset="0"/>
            </a:rPr>
            <a:t> </a:t>
          </a:r>
          <a:r>
            <a:rPr lang="en-US" sz="1400" b="1" dirty="0" err="1">
              <a:latin typeface="Quicksand" pitchFamily="2" charset="0"/>
            </a:rPr>
            <a:t>liên</a:t>
          </a:r>
          <a:r>
            <a:rPr lang="en-US" sz="1400" b="1" dirty="0">
              <a:latin typeface="Quicksand" pitchFamily="2" charset="0"/>
            </a:rPr>
            <a:t> </a:t>
          </a:r>
          <a:r>
            <a:rPr lang="en-US" sz="1400" b="1" dirty="0" err="1">
              <a:latin typeface="Quicksand" pitchFamily="2" charset="0"/>
            </a:rPr>
            <a:t>hệ</a:t>
          </a:r>
          <a:r>
            <a:rPr lang="en-US" sz="1400" b="1" dirty="0">
              <a:latin typeface="Quicksand" pitchFamily="2" charset="0"/>
            </a:rPr>
            <a:t> </a:t>
          </a:r>
          <a:r>
            <a:rPr lang="en-US" sz="1400" b="1" dirty="0" err="1">
              <a:latin typeface="Quicksand" pitchFamily="2" charset="0"/>
            </a:rPr>
            <a:t>gì</a:t>
          </a:r>
          <a:r>
            <a:rPr lang="en-US" sz="1400" b="1" dirty="0">
              <a:latin typeface="Quicksand" pitchFamily="2" charset="0"/>
            </a:rPr>
            <a:t> </a:t>
          </a:r>
          <a:r>
            <a:rPr lang="en-US" sz="1400" b="1" dirty="0" err="1">
              <a:latin typeface="Quicksand" pitchFamily="2" charset="0"/>
            </a:rPr>
            <a:t>với</a:t>
          </a:r>
          <a:r>
            <a:rPr lang="en-US" sz="1400" b="1" dirty="0">
              <a:latin typeface="Quicksand" pitchFamily="2" charset="0"/>
            </a:rPr>
            <a:t> </a:t>
          </a:r>
          <a:r>
            <a:rPr lang="en-US" sz="1400" b="1" dirty="0" err="1">
              <a:latin typeface="Quicksand" pitchFamily="2" charset="0"/>
            </a:rPr>
            <a:t>mặt</a:t>
          </a:r>
          <a:r>
            <a:rPr lang="en-US" sz="1400" b="1" dirty="0">
              <a:latin typeface="Quicksand" pitchFamily="2" charset="0"/>
            </a:rPr>
            <a:t> </a:t>
          </a:r>
          <a:r>
            <a:rPr lang="en-US" sz="1400" b="1" dirty="0" err="1">
              <a:latin typeface="Quicksand" pitchFamily="2" charset="0"/>
            </a:rPr>
            <a:t>hình</a:t>
          </a:r>
          <a:r>
            <a:rPr lang="en-US" sz="1400" b="1" dirty="0">
              <a:latin typeface="Quicksand" pitchFamily="2" charset="0"/>
            </a:rPr>
            <a:t> </a:t>
          </a:r>
          <a:r>
            <a:rPr lang="en-US" sz="1400" b="1" dirty="0" err="1">
              <a:latin typeface="Quicksand" pitchFamily="2" charset="0"/>
            </a:rPr>
            <a:t>thức</a:t>
          </a:r>
          <a:r>
            <a:rPr lang="en-US" sz="1400" b="1" dirty="0">
              <a:latin typeface="Quicksand" pitchFamily="2" charset="0"/>
            </a:rPr>
            <a:t> </a:t>
          </a:r>
          <a:r>
            <a:rPr lang="en-US" sz="1400" b="1" dirty="0" err="1">
              <a:latin typeface="Quicksand" pitchFamily="2" charset="0"/>
            </a:rPr>
            <a:t>vừa</a:t>
          </a:r>
          <a:r>
            <a:rPr lang="en-US" sz="1400" b="1" dirty="0">
              <a:latin typeface="Quicksand" pitchFamily="2" charset="0"/>
            </a:rPr>
            <a:t> </a:t>
          </a:r>
          <a:r>
            <a:rPr lang="en-US" sz="1400" b="1" dirty="0" err="1">
              <a:latin typeface="Quicksand" pitchFamily="2" charset="0"/>
            </a:rPr>
            <a:t>thực</a:t>
          </a:r>
          <a:r>
            <a:rPr lang="en-US" sz="1400" b="1" dirty="0">
              <a:latin typeface="Quicksand" pitchFamily="2" charset="0"/>
            </a:rPr>
            <a:t> </a:t>
          </a:r>
          <a:r>
            <a:rPr lang="en-US" sz="1400" b="1" dirty="0" err="1">
              <a:latin typeface="Quicksand" pitchFamily="2" charset="0"/>
            </a:rPr>
            <a:t>hiện</a:t>
          </a:r>
          <a:r>
            <a:rPr lang="en-US" sz="1400" b="1" dirty="0">
              <a:latin typeface="Quicksand" pitchFamily="2" charset="0"/>
            </a:rPr>
            <a:t> ở </a:t>
          </a:r>
          <a:r>
            <a:rPr lang="en-US" sz="1400" b="1" dirty="0" err="1">
              <a:latin typeface="Quicksand" pitchFamily="2" charset="0"/>
            </a:rPr>
            <a:t>bước</a:t>
          </a:r>
          <a:r>
            <a:rPr lang="en-US" sz="1400" b="1" dirty="0">
              <a:latin typeface="Quicksand" pitchFamily="2" charset="0"/>
            </a:rPr>
            <a:t> 3. </a:t>
          </a:r>
        </a:p>
      </dgm:t>
    </dgm:pt>
    <dgm:pt modelId="{979308A3-69AE-4F17-A3A6-1314F3E8CB83}" type="parTrans" cxnId="{40221D77-3C3A-473D-AFB9-090ECB350410}">
      <dgm:prSet/>
      <dgm:spPr/>
      <dgm:t>
        <a:bodyPr/>
        <a:lstStyle/>
        <a:p>
          <a:endParaRPr lang="en-US"/>
        </a:p>
      </dgm:t>
    </dgm:pt>
    <dgm:pt modelId="{24F0D128-BE03-4547-AB7A-DF7772B134F2}" type="sibTrans" cxnId="{40221D77-3C3A-473D-AFB9-090ECB350410}">
      <dgm:prSet/>
      <dgm:spPr/>
      <dgm:t>
        <a:bodyPr/>
        <a:lstStyle/>
        <a:p>
          <a:endParaRPr lang="en-US"/>
        </a:p>
      </dgm:t>
    </dgm:pt>
    <dgm:pt modelId="{DF42DC11-508F-4B87-A15B-8E9EF068D6BF}">
      <dgm:prSet phldrT="[Text]" custT="1"/>
      <dgm:spPr>
        <a:solidFill>
          <a:schemeClr val="accent1">
            <a:lumMod val="20000"/>
            <a:lumOff val="80000"/>
          </a:schemeClr>
        </a:solidFill>
      </dgm:spPr>
      <dgm:t>
        <a:bodyPr/>
        <a:lstStyle/>
        <a:p>
          <a:pPr algn="just"/>
          <a:r>
            <a:rPr lang="en-US" sz="2800" b="1" dirty="0" err="1">
              <a:latin typeface="Quicksand" pitchFamily="2" charset="0"/>
            </a:rPr>
            <a:t>Bước</a:t>
          </a:r>
          <a:r>
            <a:rPr lang="en-US" sz="2800" b="1" dirty="0">
              <a:latin typeface="Quicksand" pitchFamily="2" charset="0"/>
            </a:rPr>
            <a:t> 5</a:t>
          </a:r>
        </a:p>
      </dgm:t>
    </dgm:pt>
    <dgm:pt modelId="{140802DA-19B8-4370-AF96-4C98D4D0ACA0}" type="parTrans" cxnId="{5DCC2BAD-94E1-41D1-A7D3-2E24125A3BD4}">
      <dgm:prSet/>
      <dgm:spPr/>
      <dgm:t>
        <a:bodyPr/>
        <a:lstStyle/>
        <a:p>
          <a:endParaRPr lang="en-US"/>
        </a:p>
      </dgm:t>
    </dgm:pt>
    <dgm:pt modelId="{45706098-4C92-403C-AAC7-5B594B23A30B}" type="sibTrans" cxnId="{5DCC2BAD-94E1-41D1-A7D3-2E24125A3BD4}">
      <dgm:prSet/>
      <dgm:spPr/>
      <dgm:t>
        <a:bodyPr/>
        <a:lstStyle/>
        <a:p>
          <a:endParaRPr lang="en-US"/>
        </a:p>
      </dgm:t>
    </dgm:pt>
    <dgm:pt modelId="{22EB0CC3-AB79-4BE3-93D4-EB783EFFCFC2}" type="pres">
      <dgm:prSet presAssocID="{F9853C95-BBF6-4B37-8D21-0299183594D0}" presName="Name0" presStyleCnt="0">
        <dgm:presLayoutVars>
          <dgm:chMax val="7"/>
          <dgm:chPref val="7"/>
          <dgm:dir/>
          <dgm:animOne val="branch"/>
          <dgm:animLvl val="lvl"/>
        </dgm:presLayoutVars>
      </dgm:prSet>
      <dgm:spPr/>
    </dgm:pt>
    <dgm:pt modelId="{273F53AB-E008-497C-B872-0AEA597123E6}" type="pres">
      <dgm:prSet presAssocID="{B7BB1552-B4BB-47A4-A0B8-9AEF1C016DBD}" presName="composite" presStyleCnt="0"/>
      <dgm:spPr/>
    </dgm:pt>
    <dgm:pt modelId="{1F4C9B6C-B3BB-4EC9-9E33-0E9B8212B2BC}" type="pres">
      <dgm:prSet presAssocID="{B7BB1552-B4BB-47A4-A0B8-9AEF1C016DBD}" presName="BackAccent" presStyleLbl="bgShp" presStyleIdx="0" presStyleCnt="5"/>
      <dgm:spPr>
        <a:solidFill>
          <a:schemeClr val="accent1">
            <a:lumMod val="20000"/>
            <a:lumOff val="80000"/>
          </a:schemeClr>
        </a:solidFill>
      </dgm:spPr>
    </dgm:pt>
    <dgm:pt modelId="{18EEB1B9-67BC-4ED5-B693-3FFDA812BAD2}" type="pres">
      <dgm:prSet presAssocID="{B7BB1552-B4BB-47A4-A0B8-9AEF1C016DBD}" presName="Accent" presStyleLbl="alignNode1" presStyleIdx="0" presStyleCnt="5"/>
      <dgm:spPr>
        <a:solidFill>
          <a:schemeClr val="accent1">
            <a:lumMod val="20000"/>
            <a:lumOff val="80000"/>
          </a:schemeClr>
        </a:solidFill>
      </dgm:spPr>
    </dgm:pt>
    <dgm:pt modelId="{01E71715-571C-4A4D-977E-945A8DE27059}" type="pres">
      <dgm:prSet presAssocID="{B7BB1552-B4BB-47A4-A0B8-9AEF1C016DBD}" presName="Child" presStyleLbl="revTx" presStyleIdx="0" presStyleCnt="10" custScaleY="52943" custLinFactNeighborX="614" custLinFactNeighborY="-24528">
        <dgm:presLayoutVars>
          <dgm:chMax val="0"/>
          <dgm:chPref val="0"/>
          <dgm:bulletEnabled val="1"/>
        </dgm:presLayoutVars>
      </dgm:prSet>
      <dgm:spPr/>
    </dgm:pt>
    <dgm:pt modelId="{DCAC98FB-B4B9-48B3-8287-82C5BFF9768E}" type="pres">
      <dgm:prSet presAssocID="{B7BB1552-B4BB-47A4-A0B8-9AEF1C016DBD}" presName="Parent" presStyleLbl="revTx" presStyleIdx="1" presStyleCnt="10">
        <dgm:presLayoutVars>
          <dgm:chMax val="1"/>
          <dgm:chPref val="1"/>
          <dgm:bulletEnabled val="1"/>
        </dgm:presLayoutVars>
      </dgm:prSet>
      <dgm:spPr/>
    </dgm:pt>
    <dgm:pt modelId="{45DD2E62-ECCE-478E-BE42-3C8CEB60688A}" type="pres">
      <dgm:prSet presAssocID="{A317F677-1552-4F24-A3F8-2FBDBCB791C7}" presName="sibTrans" presStyleCnt="0"/>
      <dgm:spPr/>
    </dgm:pt>
    <dgm:pt modelId="{A953E70D-C534-4009-8869-76A623863515}" type="pres">
      <dgm:prSet presAssocID="{89ED9D60-45FD-4581-9D8F-322313EC0FAE}" presName="composite" presStyleCnt="0"/>
      <dgm:spPr/>
    </dgm:pt>
    <dgm:pt modelId="{E5AA2F14-6FAD-45AB-8C8B-706A1C9BFD11}" type="pres">
      <dgm:prSet presAssocID="{89ED9D60-45FD-4581-9D8F-322313EC0FAE}" presName="BackAccent" presStyleLbl="bgShp" presStyleIdx="1" presStyleCnt="5"/>
      <dgm:spPr>
        <a:solidFill>
          <a:schemeClr val="accent1">
            <a:lumMod val="20000"/>
            <a:lumOff val="80000"/>
          </a:schemeClr>
        </a:solidFill>
      </dgm:spPr>
    </dgm:pt>
    <dgm:pt modelId="{0AE71F81-8DC0-499B-8E4A-365D92368AC0}" type="pres">
      <dgm:prSet presAssocID="{89ED9D60-45FD-4581-9D8F-322313EC0FAE}" presName="Accent" presStyleLbl="alignNode1" presStyleIdx="1" presStyleCnt="5"/>
      <dgm:spPr>
        <a:solidFill>
          <a:schemeClr val="accent1">
            <a:lumMod val="20000"/>
            <a:lumOff val="80000"/>
          </a:schemeClr>
        </a:solidFill>
      </dgm:spPr>
    </dgm:pt>
    <dgm:pt modelId="{73BEFDD8-2452-483D-9902-80B324E87A4F}" type="pres">
      <dgm:prSet presAssocID="{89ED9D60-45FD-4581-9D8F-322313EC0FAE}" presName="Child" presStyleLbl="revTx" presStyleIdx="2" presStyleCnt="10">
        <dgm:presLayoutVars>
          <dgm:chMax val="0"/>
          <dgm:chPref val="0"/>
          <dgm:bulletEnabled val="1"/>
        </dgm:presLayoutVars>
      </dgm:prSet>
      <dgm:spPr/>
    </dgm:pt>
    <dgm:pt modelId="{988DA241-8328-4C7B-83DA-9236B83C1828}" type="pres">
      <dgm:prSet presAssocID="{89ED9D60-45FD-4581-9D8F-322313EC0FAE}" presName="Parent" presStyleLbl="revTx" presStyleIdx="3" presStyleCnt="10">
        <dgm:presLayoutVars>
          <dgm:chMax val="1"/>
          <dgm:chPref val="1"/>
          <dgm:bulletEnabled val="1"/>
        </dgm:presLayoutVars>
      </dgm:prSet>
      <dgm:spPr/>
    </dgm:pt>
    <dgm:pt modelId="{B8E64506-7960-4B1B-B909-2F396E2936B3}" type="pres">
      <dgm:prSet presAssocID="{ECCF01CF-C500-4289-87F4-CD97B8BC818F}" presName="sibTrans" presStyleCnt="0"/>
      <dgm:spPr/>
    </dgm:pt>
    <dgm:pt modelId="{C4A1CA14-2A79-4B8E-B870-1E2D9AF6DC32}" type="pres">
      <dgm:prSet presAssocID="{3FB48CF1-D3EF-4216-ADA6-7D2B2D549BA5}" presName="composite" presStyleCnt="0"/>
      <dgm:spPr/>
    </dgm:pt>
    <dgm:pt modelId="{9B8DC637-C148-4692-B488-FD3552A8547A}" type="pres">
      <dgm:prSet presAssocID="{3FB48CF1-D3EF-4216-ADA6-7D2B2D549BA5}" presName="BackAccent" presStyleLbl="bgShp" presStyleIdx="2" presStyleCnt="5"/>
      <dgm:spPr>
        <a:solidFill>
          <a:schemeClr val="accent1">
            <a:lumMod val="20000"/>
            <a:lumOff val="80000"/>
          </a:schemeClr>
        </a:solidFill>
      </dgm:spPr>
    </dgm:pt>
    <dgm:pt modelId="{99DB5DAD-94DE-49FC-9E38-AF5BF6E75062}" type="pres">
      <dgm:prSet presAssocID="{3FB48CF1-D3EF-4216-ADA6-7D2B2D549BA5}" presName="Accent" presStyleLbl="alignNode1" presStyleIdx="2" presStyleCnt="5"/>
      <dgm:spPr>
        <a:solidFill>
          <a:schemeClr val="accent1">
            <a:lumMod val="20000"/>
            <a:lumOff val="80000"/>
          </a:schemeClr>
        </a:solidFill>
      </dgm:spPr>
    </dgm:pt>
    <dgm:pt modelId="{97F05D75-3714-4E9E-B3E3-2F453052A0E3}" type="pres">
      <dgm:prSet presAssocID="{3FB48CF1-D3EF-4216-ADA6-7D2B2D549BA5}" presName="Child" presStyleLbl="revTx" presStyleIdx="4" presStyleCnt="10" custScaleY="198429" custLinFactNeighborX="-614" custLinFactNeighborY="21519">
        <dgm:presLayoutVars>
          <dgm:chMax val="0"/>
          <dgm:chPref val="0"/>
          <dgm:bulletEnabled val="1"/>
        </dgm:presLayoutVars>
      </dgm:prSet>
      <dgm:spPr/>
    </dgm:pt>
    <dgm:pt modelId="{572E1810-7248-42AA-B063-86302ECA3AFE}" type="pres">
      <dgm:prSet presAssocID="{3FB48CF1-D3EF-4216-ADA6-7D2B2D549BA5}" presName="Parent" presStyleLbl="revTx" presStyleIdx="5" presStyleCnt="10" custLinFactY="-100000" custLinFactNeighborX="0" custLinFactNeighborY="-114222">
        <dgm:presLayoutVars>
          <dgm:chMax val="1"/>
          <dgm:chPref val="1"/>
          <dgm:bulletEnabled val="1"/>
        </dgm:presLayoutVars>
      </dgm:prSet>
      <dgm:spPr/>
    </dgm:pt>
    <dgm:pt modelId="{D817C556-7322-4A4D-8120-959BFB0B2834}" type="pres">
      <dgm:prSet presAssocID="{A318352E-E434-4481-9311-219E403309CF}" presName="sibTrans" presStyleCnt="0"/>
      <dgm:spPr/>
    </dgm:pt>
    <dgm:pt modelId="{5E9F50DD-9725-4056-BADA-59E27B58EC23}" type="pres">
      <dgm:prSet presAssocID="{9B5FC64F-4DFF-4C52-ACC1-08ADE279EFC0}" presName="composite" presStyleCnt="0"/>
      <dgm:spPr/>
    </dgm:pt>
    <dgm:pt modelId="{8A16BE46-98C1-4D72-8D1C-14B39FE1DCD7}" type="pres">
      <dgm:prSet presAssocID="{9B5FC64F-4DFF-4C52-ACC1-08ADE279EFC0}" presName="BackAccent" presStyleLbl="bgShp" presStyleIdx="3" presStyleCnt="5"/>
      <dgm:spPr>
        <a:solidFill>
          <a:schemeClr val="accent1">
            <a:lumMod val="20000"/>
            <a:lumOff val="80000"/>
          </a:schemeClr>
        </a:solidFill>
      </dgm:spPr>
    </dgm:pt>
    <dgm:pt modelId="{4B959995-0C17-475E-824E-FD3FB78B07A6}" type="pres">
      <dgm:prSet presAssocID="{9B5FC64F-4DFF-4C52-ACC1-08ADE279EFC0}" presName="Accent" presStyleLbl="alignNode1" presStyleIdx="3" presStyleCnt="5"/>
      <dgm:spPr>
        <a:solidFill>
          <a:schemeClr val="accent1">
            <a:lumMod val="20000"/>
            <a:lumOff val="80000"/>
          </a:schemeClr>
        </a:solidFill>
      </dgm:spPr>
    </dgm:pt>
    <dgm:pt modelId="{5FAF75CA-8812-4B41-8CCF-F49E7B3ACDF4}" type="pres">
      <dgm:prSet presAssocID="{9B5FC64F-4DFF-4C52-ACC1-08ADE279EFC0}" presName="Child" presStyleLbl="revTx" presStyleIdx="6" presStyleCnt="10">
        <dgm:presLayoutVars>
          <dgm:chMax val="0"/>
          <dgm:chPref val="0"/>
          <dgm:bulletEnabled val="1"/>
        </dgm:presLayoutVars>
      </dgm:prSet>
      <dgm:spPr/>
    </dgm:pt>
    <dgm:pt modelId="{677563B1-9F76-477E-9241-62FDF17C8657}" type="pres">
      <dgm:prSet presAssocID="{9B5FC64F-4DFF-4C52-ACC1-08ADE279EFC0}" presName="Parent" presStyleLbl="revTx" presStyleIdx="7" presStyleCnt="10">
        <dgm:presLayoutVars>
          <dgm:chMax val="1"/>
          <dgm:chPref val="1"/>
          <dgm:bulletEnabled val="1"/>
        </dgm:presLayoutVars>
      </dgm:prSet>
      <dgm:spPr/>
    </dgm:pt>
    <dgm:pt modelId="{39D947E5-3A39-4CAE-9E88-5C328EE426EA}" type="pres">
      <dgm:prSet presAssocID="{202BF6FF-7F5E-4142-A153-ACFF7ABFA6A8}" presName="sibTrans" presStyleCnt="0"/>
      <dgm:spPr/>
    </dgm:pt>
    <dgm:pt modelId="{5AD94753-728E-4558-AC9C-35A631383179}" type="pres">
      <dgm:prSet presAssocID="{DF42DC11-508F-4B87-A15B-8E9EF068D6BF}" presName="composite" presStyleCnt="0"/>
      <dgm:spPr/>
    </dgm:pt>
    <dgm:pt modelId="{560CAF30-C648-4F98-9DA0-554875B2D79C}" type="pres">
      <dgm:prSet presAssocID="{DF42DC11-508F-4B87-A15B-8E9EF068D6BF}" presName="BackAccent" presStyleLbl="bgShp" presStyleIdx="4" presStyleCnt="5"/>
      <dgm:spPr>
        <a:solidFill>
          <a:schemeClr val="accent1">
            <a:lumMod val="20000"/>
            <a:lumOff val="80000"/>
          </a:schemeClr>
        </a:solidFill>
      </dgm:spPr>
    </dgm:pt>
    <dgm:pt modelId="{EB0A5B68-0B71-4E87-BD50-261B963EF32F}" type="pres">
      <dgm:prSet presAssocID="{DF42DC11-508F-4B87-A15B-8E9EF068D6BF}" presName="Accent" presStyleLbl="alignNode1" presStyleIdx="4" presStyleCnt="5"/>
      <dgm:spPr>
        <a:solidFill>
          <a:schemeClr val="accent1">
            <a:lumMod val="20000"/>
            <a:lumOff val="80000"/>
          </a:schemeClr>
        </a:solidFill>
      </dgm:spPr>
    </dgm:pt>
    <dgm:pt modelId="{7D244F57-2AEA-4E9D-81FF-D6F0DF4F3CF0}" type="pres">
      <dgm:prSet presAssocID="{DF42DC11-508F-4B87-A15B-8E9EF068D6BF}" presName="Child" presStyleLbl="revTx" presStyleIdx="8" presStyleCnt="10" custScaleY="75495" custLinFactNeighborY="-11649">
        <dgm:presLayoutVars>
          <dgm:chMax val="0"/>
          <dgm:chPref val="0"/>
          <dgm:bulletEnabled val="1"/>
        </dgm:presLayoutVars>
      </dgm:prSet>
      <dgm:spPr/>
    </dgm:pt>
    <dgm:pt modelId="{892FAD33-130E-44AC-A109-70F2913D6220}" type="pres">
      <dgm:prSet presAssocID="{DF42DC11-508F-4B87-A15B-8E9EF068D6BF}" presName="Parent" presStyleLbl="revTx" presStyleIdx="9" presStyleCnt="10">
        <dgm:presLayoutVars>
          <dgm:chMax val="1"/>
          <dgm:chPref val="1"/>
          <dgm:bulletEnabled val="1"/>
        </dgm:presLayoutVars>
      </dgm:prSet>
      <dgm:spPr/>
    </dgm:pt>
  </dgm:ptLst>
  <dgm:cxnLst>
    <dgm:cxn modelId="{B1210709-7841-4EE7-86F2-8D8D6094DAF4}" srcId="{F9853C95-BBF6-4B37-8D21-0299183594D0}" destId="{9B5FC64F-4DFF-4C52-ACC1-08ADE279EFC0}" srcOrd="3" destOrd="0" parTransId="{753A5393-32C9-4319-8DED-C994E2681546}" sibTransId="{202BF6FF-7F5E-4142-A153-ACFF7ABFA6A8}"/>
    <dgm:cxn modelId="{B0C4FA0D-2F26-4681-B83F-135E33B3B922}" srcId="{89ED9D60-45FD-4581-9D8F-322313EC0FAE}" destId="{CE16F180-008F-41F0-A655-A7EAB0B78497}" srcOrd="0" destOrd="0" parTransId="{4FAF2203-85BF-4CFF-BAAB-FC167A77D195}" sibTransId="{393EA605-C287-47EA-809F-E315269423BB}"/>
    <dgm:cxn modelId="{8B4F7014-43F7-4249-A10D-9665527EC537}" type="presOf" srcId="{B7BB1552-B4BB-47A4-A0B8-9AEF1C016DBD}" destId="{DCAC98FB-B4B9-48B3-8287-82C5BFF9768E}" srcOrd="0" destOrd="0" presId="urn:microsoft.com/office/officeart/2008/layout/IncreasingCircleProcess"/>
    <dgm:cxn modelId="{9866021A-C879-4B85-81E0-E7E52A6F223F}" type="presOf" srcId="{D298B0D3-208A-4CAB-8A62-E8296D130218}" destId="{97F05D75-3714-4E9E-B3E3-2F453052A0E3}" srcOrd="0" destOrd="0" presId="urn:microsoft.com/office/officeart/2008/layout/IncreasingCircleProcess"/>
    <dgm:cxn modelId="{578FB41D-73AC-49B2-99EE-98E71B60FCAA}" type="presOf" srcId="{A6B5A44E-34F9-492A-8E59-7E2AE467BEBC}" destId="{7D244F57-2AEA-4E9D-81FF-D6F0DF4F3CF0}" srcOrd="0" destOrd="0" presId="urn:microsoft.com/office/officeart/2008/layout/IncreasingCircleProcess"/>
    <dgm:cxn modelId="{EE924524-5AE3-4FB3-83CB-8D18E1E86DE8}" type="presOf" srcId="{3FB48CF1-D3EF-4216-ADA6-7D2B2D549BA5}" destId="{572E1810-7248-42AA-B063-86302ECA3AFE}" srcOrd="0" destOrd="0" presId="urn:microsoft.com/office/officeart/2008/layout/IncreasingCircleProcess"/>
    <dgm:cxn modelId="{66A46242-8FC0-4285-B188-6CFB8339EF0A}" srcId="{F9853C95-BBF6-4B37-8D21-0299183594D0}" destId="{89ED9D60-45FD-4581-9D8F-322313EC0FAE}" srcOrd="1" destOrd="0" parTransId="{67991905-5BA5-4E9C-A6FB-963873159998}" sibTransId="{ECCF01CF-C500-4289-87F4-CD97B8BC818F}"/>
    <dgm:cxn modelId="{7E5D024F-62BF-47E8-8D6B-A32A72C6D6DB}" type="presOf" srcId="{F9853C95-BBF6-4B37-8D21-0299183594D0}" destId="{22EB0CC3-AB79-4BE3-93D4-EB783EFFCFC2}" srcOrd="0" destOrd="0" presId="urn:microsoft.com/office/officeart/2008/layout/IncreasingCircleProcess"/>
    <dgm:cxn modelId="{ECE9AA50-8DE6-4415-BF28-29D1244586B6}" srcId="{B7BB1552-B4BB-47A4-A0B8-9AEF1C016DBD}" destId="{3BE18C47-254D-44EA-916B-C8C437115DFB}" srcOrd="0" destOrd="0" parTransId="{E69DC2A1-D34D-43BC-8855-9209316734C6}" sibTransId="{45F0FF7F-3AF8-4A6C-ACC9-324264C9E43D}"/>
    <dgm:cxn modelId="{40221D77-3C3A-473D-AFB9-090ECB350410}" srcId="{9B5FC64F-4DFF-4C52-ACC1-08ADE279EFC0}" destId="{38B83EAD-84A1-49E6-B308-2C391D075A49}" srcOrd="0" destOrd="0" parTransId="{979308A3-69AE-4F17-A3A6-1314F3E8CB83}" sibTransId="{24F0D128-BE03-4547-AB7A-DF7772B134F2}"/>
    <dgm:cxn modelId="{C2293E8E-C167-4C32-A507-688164606F77}" srcId="{F9853C95-BBF6-4B37-8D21-0299183594D0}" destId="{3FB48CF1-D3EF-4216-ADA6-7D2B2D549BA5}" srcOrd="2" destOrd="0" parTransId="{167DD935-289A-47C8-A75C-6D437197CB02}" sibTransId="{A318352E-E434-4481-9311-219E403309CF}"/>
    <dgm:cxn modelId="{5DCC2BAD-94E1-41D1-A7D3-2E24125A3BD4}" srcId="{F9853C95-BBF6-4B37-8D21-0299183594D0}" destId="{DF42DC11-508F-4B87-A15B-8E9EF068D6BF}" srcOrd="4" destOrd="0" parTransId="{140802DA-19B8-4370-AF96-4C98D4D0ACA0}" sibTransId="{45706098-4C92-403C-AAC7-5B594B23A30B}"/>
    <dgm:cxn modelId="{DA8511AF-8799-4843-82F8-5010C28E02C0}" type="presOf" srcId="{38B83EAD-84A1-49E6-B308-2C391D075A49}" destId="{5FAF75CA-8812-4B41-8CCF-F49E7B3ACDF4}" srcOrd="0" destOrd="0" presId="urn:microsoft.com/office/officeart/2008/layout/IncreasingCircleProcess"/>
    <dgm:cxn modelId="{3A1668BA-45AD-4DB9-88CC-F071B6AE3FCD}" type="presOf" srcId="{9B5FC64F-4DFF-4C52-ACC1-08ADE279EFC0}" destId="{677563B1-9F76-477E-9241-62FDF17C8657}" srcOrd="0" destOrd="0" presId="urn:microsoft.com/office/officeart/2008/layout/IncreasingCircleProcess"/>
    <dgm:cxn modelId="{36001DBD-0D04-4D5E-A270-E24D7CF243B3}" type="presOf" srcId="{CE16F180-008F-41F0-A655-A7EAB0B78497}" destId="{73BEFDD8-2452-483D-9902-80B324E87A4F}" srcOrd="0" destOrd="0" presId="urn:microsoft.com/office/officeart/2008/layout/IncreasingCircleProcess"/>
    <dgm:cxn modelId="{F69223CF-2F59-4C0D-8AB7-F3360A6CC8DC}" srcId="{F9853C95-BBF6-4B37-8D21-0299183594D0}" destId="{B7BB1552-B4BB-47A4-A0B8-9AEF1C016DBD}" srcOrd="0" destOrd="0" parTransId="{745D78D4-7B7E-4888-B196-3D4F20D0EB45}" sibTransId="{A317F677-1552-4F24-A3F8-2FBDBCB791C7}"/>
    <dgm:cxn modelId="{106660CF-49B2-4950-BC0E-34433AB81349}" type="presOf" srcId="{3BE18C47-254D-44EA-916B-C8C437115DFB}" destId="{01E71715-571C-4A4D-977E-945A8DE27059}" srcOrd="0" destOrd="0" presId="urn:microsoft.com/office/officeart/2008/layout/IncreasingCircleProcess"/>
    <dgm:cxn modelId="{CCA801DB-5ACE-4D1E-9E8A-26BAA17BCC03}" srcId="{3FB48CF1-D3EF-4216-ADA6-7D2B2D549BA5}" destId="{D298B0D3-208A-4CAB-8A62-E8296D130218}" srcOrd="0" destOrd="0" parTransId="{28CBD0A1-34A1-4E7A-84AB-DF59E6A7F129}" sibTransId="{66E56637-14B0-475D-85CC-E0D3C1D8BB38}"/>
    <dgm:cxn modelId="{83CA32EE-CBA3-4F87-8127-DCB859B951C2}" srcId="{DF42DC11-508F-4B87-A15B-8E9EF068D6BF}" destId="{A6B5A44E-34F9-492A-8E59-7E2AE467BEBC}" srcOrd="0" destOrd="0" parTransId="{60B3C5AA-128F-4AA2-BCC6-302FFD15A9B6}" sibTransId="{B4439EBB-FEC7-4605-8588-6A792BCE5B81}"/>
    <dgm:cxn modelId="{09ADFDEE-7363-41B7-9214-E7AD188E8A49}" type="presOf" srcId="{89ED9D60-45FD-4581-9D8F-322313EC0FAE}" destId="{988DA241-8328-4C7B-83DA-9236B83C1828}" srcOrd="0" destOrd="0" presId="urn:microsoft.com/office/officeart/2008/layout/IncreasingCircleProcess"/>
    <dgm:cxn modelId="{D0376FF4-E70C-427F-9614-02300A1AF631}" type="presOf" srcId="{DF42DC11-508F-4B87-A15B-8E9EF068D6BF}" destId="{892FAD33-130E-44AC-A109-70F2913D6220}" srcOrd="0" destOrd="0" presId="urn:microsoft.com/office/officeart/2008/layout/IncreasingCircleProcess"/>
    <dgm:cxn modelId="{99997490-4FF9-4878-8B2F-2E4D749B13B6}" type="presParOf" srcId="{22EB0CC3-AB79-4BE3-93D4-EB783EFFCFC2}" destId="{273F53AB-E008-497C-B872-0AEA597123E6}" srcOrd="0" destOrd="0" presId="urn:microsoft.com/office/officeart/2008/layout/IncreasingCircleProcess"/>
    <dgm:cxn modelId="{66B6119D-FFF2-4B20-91E6-20FAC545A46F}" type="presParOf" srcId="{273F53AB-E008-497C-B872-0AEA597123E6}" destId="{1F4C9B6C-B3BB-4EC9-9E33-0E9B8212B2BC}" srcOrd="0" destOrd="0" presId="urn:microsoft.com/office/officeart/2008/layout/IncreasingCircleProcess"/>
    <dgm:cxn modelId="{A9BF7671-4098-4CF0-8470-189D858EA441}" type="presParOf" srcId="{273F53AB-E008-497C-B872-0AEA597123E6}" destId="{18EEB1B9-67BC-4ED5-B693-3FFDA812BAD2}" srcOrd="1" destOrd="0" presId="urn:microsoft.com/office/officeart/2008/layout/IncreasingCircleProcess"/>
    <dgm:cxn modelId="{E0AF2072-9852-4854-90FA-334141185112}" type="presParOf" srcId="{273F53AB-E008-497C-B872-0AEA597123E6}" destId="{01E71715-571C-4A4D-977E-945A8DE27059}" srcOrd="2" destOrd="0" presId="urn:microsoft.com/office/officeart/2008/layout/IncreasingCircleProcess"/>
    <dgm:cxn modelId="{4DF42C2C-F641-4FBA-AC9D-4C16B41B9EDA}" type="presParOf" srcId="{273F53AB-E008-497C-B872-0AEA597123E6}" destId="{DCAC98FB-B4B9-48B3-8287-82C5BFF9768E}" srcOrd="3" destOrd="0" presId="urn:microsoft.com/office/officeart/2008/layout/IncreasingCircleProcess"/>
    <dgm:cxn modelId="{05FAC063-8901-46CC-8DD6-A9F1DFB1464B}" type="presParOf" srcId="{22EB0CC3-AB79-4BE3-93D4-EB783EFFCFC2}" destId="{45DD2E62-ECCE-478E-BE42-3C8CEB60688A}" srcOrd="1" destOrd="0" presId="urn:microsoft.com/office/officeart/2008/layout/IncreasingCircleProcess"/>
    <dgm:cxn modelId="{8841E5DF-6B27-4B72-A351-965A0679A847}" type="presParOf" srcId="{22EB0CC3-AB79-4BE3-93D4-EB783EFFCFC2}" destId="{A953E70D-C534-4009-8869-76A623863515}" srcOrd="2" destOrd="0" presId="urn:microsoft.com/office/officeart/2008/layout/IncreasingCircleProcess"/>
    <dgm:cxn modelId="{A7683256-A215-418B-828B-F14AEA8BD2BF}" type="presParOf" srcId="{A953E70D-C534-4009-8869-76A623863515}" destId="{E5AA2F14-6FAD-45AB-8C8B-706A1C9BFD11}" srcOrd="0" destOrd="0" presId="urn:microsoft.com/office/officeart/2008/layout/IncreasingCircleProcess"/>
    <dgm:cxn modelId="{3CA0FBFE-17A0-4908-98D6-9D470F6DE5BA}" type="presParOf" srcId="{A953E70D-C534-4009-8869-76A623863515}" destId="{0AE71F81-8DC0-499B-8E4A-365D92368AC0}" srcOrd="1" destOrd="0" presId="urn:microsoft.com/office/officeart/2008/layout/IncreasingCircleProcess"/>
    <dgm:cxn modelId="{C8183A4D-B4FF-4E49-9628-B7ED727D0365}" type="presParOf" srcId="{A953E70D-C534-4009-8869-76A623863515}" destId="{73BEFDD8-2452-483D-9902-80B324E87A4F}" srcOrd="2" destOrd="0" presId="urn:microsoft.com/office/officeart/2008/layout/IncreasingCircleProcess"/>
    <dgm:cxn modelId="{F161A05F-E73A-42DD-B9F5-53B5CDCFF11E}" type="presParOf" srcId="{A953E70D-C534-4009-8869-76A623863515}" destId="{988DA241-8328-4C7B-83DA-9236B83C1828}" srcOrd="3" destOrd="0" presId="urn:microsoft.com/office/officeart/2008/layout/IncreasingCircleProcess"/>
    <dgm:cxn modelId="{BCF3FF72-7446-4834-9D18-4088C65BE2D0}" type="presParOf" srcId="{22EB0CC3-AB79-4BE3-93D4-EB783EFFCFC2}" destId="{B8E64506-7960-4B1B-B909-2F396E2936B3}" srcOrd="3" destOrd="0" presId="urn:microsoft.com/office/officeart/2008/layout/IncreasingCircleProcess"/>
    <dgm:cxn modelId="{099712AD-483A-44FF-A266-7988DCB212F4}" type="presParOf" srcId="{22EB0CC3-AB79-4BE3-93D4-EB783EFFCFC2}" destId="{C4A1CA14-2A79-4B8E-B870-1E2D9AF6DC32}" srcOrd="4" destOrd="0" presId="urn:microsoft.com/office/officeart/2008/layout/IncreasingCircleProcess"/>
    <dgm:cxn modelId="{3D58A4AA-7941-4989-ACE0-729271AFB605}" type="presParOf" srcId="{C4A1CA14-2A79-4B8E-B870-1E2D9AF6DC32}" destId="{9B8DC637-C148-4692-B488-FD3552A8547A}" srcOrd="0" destOrd="0" presId="urn:microsoft.com/office/officeart/2008/layout/IncreasingCircleProcess"/>
    <dgm:cxn modelId="{00E0A00E-A228-48FD-82AB-9145A1A93907}" type="presParOf" srcId="{C4A1CA14-2A79-4B8E-B870-1E2D9AF6DC32}" destId="{99DB5DAD-94DE-49FC-9E38-AF5BF6E75062}" srcOrd="1" destOrd="0" presId="urn:microsoft.com/office/officeart/2008/layout/IncreasingCircleProcess"/>
    <dgm:cxn modelId="{74DB5F73-493F-4EF1-90C7-0969B9FD4D0C}" type="presParOf" srcId="{C4A1CA14-2A79-4B8E-B870-1E2D9AF6DC32}" destId="{97F05D75-3714-4E9E-B3E3-2F453052A0E3}" srcOrd="2" destOrd="0" presId="urn:microsoft.com/office/officeart/2008/layout/IncreasingCircleProcess"/>
    <dgm:cxn modelId="{96614BF2-7C49-465F-A93D-CBAAF838021C}" type="presParOf" srcId="{C4A1CA14-2A79-4B8E-B870-1E2D9AF6DC32}" destId="{572E1810-7248-42AA-B063-86302ECA3AFE}" srcOrd="3" destOrd="0" presId="urn:microsoft.com/office/officeart/2008/layout/IncreasingCircleProcess"/>
    <dgm:cxn modelId="{CA7764D2-5A0D-4F6B-9F36-B8A59A59BE6F}" type="presParOf" srcId="{22EB0CC3-AB79-4BE3-93D4-EB783EFFCFC2}" destId="{D817C556-7322-4A4D-8120-959BFB0B2834}" srcOrd="5" destOrd="0" presId="urn:microsoft.com/office/officeart/2008/layout/IncreasingCircleProcess"/>
    <dgm:cxn modelId="{37897B15-43FC-4CF0-85D7-C8B7DB86AE9C}" type="presParOf" srcId="{22EB0CC3-AB79-4BE3-93D4-EB783EFFCFC2}" destId="{5E9F50DD-9725-4056-BADA-59E27B58EC23}" srcOrd="6" destOrd="0" presId="urn:microsoft.com/office/officeart/2008/layout/IncreasingCircleProcess"/>
    <dgm:cxn modelId="{5DDF0E92-B6EF-4D8C-B15C-01E296DADE93}" type="presParOf" srcId="{5E9F50DD-9725-4056-BADA-59E27B58EC23}" destId="{8A16BE46-98C1-4D72-8D1C-14B39FE1DCD7}" srcOrd="0" destOrd="0" presId="urn:microsoft.com/office/officeart/2008/layout/IncreasingCircleProcess"/>
    <dgm:cxn modelId="{F2F2A04D-E627-4794-9BA4-42A058DCC695}" type="presParOf" srcId="{5E9F50DD-9725-4056-BADA-59E27B58EC23}" destId="{4B959995-0C17-475E-824E-FD3FB78B07A6}" srcOrd="1" destOrd="0" presId="urn:microsoft.com/office/officeart/2008/layout/IncreasingCircleProcess"/>
    <dgm:cxn modelId="{87839730-830B-4327-9E34-6B31D0D1FD15}" type="presParOf" srcId="{5E9F50DD-9725-4056-BADA-59E27B58EC23}" destId="{5FAF75CA-8812-4B41-8CCF-F49E7B3ACDF4}" srcOrd="2" destOrd="0" presId="urn:microsoft.com/office/officeart/2008/layout/IncreasingCircleProcess"/>
    <dgm:cxn modelId="{88232158-DA45-45E2-84CE-C6B28E718006}" type="presParOf" srcId="{5E9F50DD-9725-4056-BADA-59E27B58EC23}" destId="{677563B1-9F76-477E-9241-62FDF17C8657}" srcOrd="3" destOrd="0" presId="urn:microsoft.com/office/officeart/2008/layout/IncreasingCircleProcess"/>
    <dgm:cxn modelId="{DC9E282F-4FB7-4504-B89E-D465BA90EF97}" type="presParOf" srcId="{22EB0CC3-AB79-4BE3-93D4-EB783EFFCFC2}" destId="{39D947E5-3A39-4CAE-9E88-5C328EE426EA}" srcOrd="7" destOrd="0" presId="urn:microsoft.com/office/officeart/2008/layout/IncreasingCircleProcess"/>
    <dgm:cxn modelId="{B8BE8613-DA00-4D96-87FC-4AC87712699A}" type="presParOf" srcId="{22EB0CC3-AB79-4BE3-93D4-EB783EFFCFC2}" destId="{5AD94753-728E-4558-AC9C-35A631383179}" srcOrd="8" destOrd="0" presId="urn:microsoft.com/office/officeart/2008/layout/IncreasingCircleProcess"/>
    <dgm:cxn modelId="{83107774-1453-4314-94D2-3B8F34FC620B}" type="presParOf" srcId="{5AD94753-728E-4558-AC9C-35A631383179}" destId="{560CAF30-C648-4F98-9DA0-554875B2D79C}" srcOrd="0" destOrd="0" presId="urn:microsoft.com/office/officeart/2008/layout/IncreasingCircleProcess"/>
    <dgm:cxn modelId="{7E0BCD29-0A96-4A66-B60F-4C431BB67903}" type="presParOf" srcId="{5AD94753-728E-4558-AC9C-35A631383179}" destId="{EB0A5B68-0B71-4E87-BD50-261B963EF32F}" srcOrd="1" destOrd="0" presId="urn:microsoft.com/office/officeart/2008/layout/IncreasingCircleProcess"/>
    <dgm:cxn modelId="{893D5D1B-336C-4D38-AA70-7B4F715E46CE}" type="presParOf" srcId="{5AD94753-728E-4558-AC9C-35A631383179}" destId="{7D244F57-2AEA-4E9D-81FF-D6F0DF4F3CF0}" srcOrd="2" destOrd="0" presId="urn:microsoft.com/office/officeart/2008/layout/IncreasingCircleProcess"/>
    <dgm:cxn modelId="{981EE306-A9C5-4977-83DB-3DCF40FC585D}" type="presParOf" srcId="{5AD94753-728E-4558-AC9C-35A631383179}" destId="{892FAD33-130E-44AC-A109-70F2913D6220}"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146D6-E5A9-43F9-8A5B-81BF909EE96D}">
      <dsp:nvSpPr>
        <dsp:cNvPr id="0" name=""/>
        <dsp:cNvSpPr/>
      </dsp:nvSpPr>
      <dsp:spPr>
        <a:xfrm>
          <a:off x="5722" y="2100941"/>
          <a:ext cx="1951434" cy="1951434"/>
        </a:xfrm>
        <a:prstGeom prst="ellipse">
          <a:avLst/>
        </a:prstGeom>
        <a:solidFill>
          <a:srgbClr val="6FA0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Quicksand" pitchFamily="2" charset="0"/>
            </a:rPr>
            <a:t>Các</a:t>
          </a:r>
          <a:r>
            <a:rPr lang="en-US" sz="1600" b="1" kern="1200" dirty="0">
              <a:latin typeface="Quicksand" pitchFamily="2" charset="0"/>
            </a:rPr>
            <a:t> </a:t>
          </a:r>
          <a:r>
            <a:rPr lang="en-US" sz="1600" b="1" kern="1200" dirty="0" err="1">
              <a:latin typeface="Quicksand" pitchFamily="2" charset="0"/>
            </a:rPr>
            <a:t>bình</a:t>
          </a:r>
          <a:r>
            <a:rPr lang="en-US" sz="1600" b="1" kern="1200" dirty="0">
              <a:latin typeface="Quicksand" pitchFamily="2" charset="0"/>
            </a:rPr>
            <a:t> </a:t>
          </a:r>
          <a:r>
            <a:rPr lang="en-US" sz="1600" b="1" kern="1200" dirty="0" err="1">
              <a:latin typeface="Quicksand" pitchFamily="2" charset="0"/>
            </a:rPr>
            <a:t>diện</a:t>
          </a:r>
          <a:r>
            <a:rPr lang="en-US" sz="1600" b="1" kern="1200" dirty="0">
              <a:latin typeface="Quicksand" pitchFamily="2" charset="0"/>
            </a:rPr>
            <a:t> </a:t>
          </a:r>
          <a:r>
            <a:rPr lang="en-US" sz="1600" b="1" kern="1200" dirty="0" err="1">
              <a:latin typeface="Quicksand" pitchFamily="2" charset="0"/>
            </a:rPr>
            <a:t>của</a:t>
          </a:r>
          <a:r>
            <a:rPr lang="en-US" sz="1600" b="1" kern="1200" dirty="0">
              <a:latin typeface="Quicksand" pitchFamily="2" charset="0"/>
            </a:rPr>
            <a:t> “</a:t>
          </a:r>
          <a:r>
            <a:rPr lang="en-US" sz="1600" b="1" kern="1200" dirty="0" err="1">
              <a:latin typeface="Quicksand" pitchFamily="2" charset="0"/>
            </a:rPr>
            <a:t>tiếng</a:t>
          </a:r>
          <a:r>
            <a:rPr lang="en-US" sz="1600" b="1" kern="1200" dirty="0">
              <a:latin typeface="Quicksand" pitchFamily="2" charset="0"/>
            </a:rPr>
            <a:t> </a:t>
          </a:r>
          <a:r>
            <a:rPr lang="en-US" sz="1600" b="1" kern="1200" dirty="0" err="1">
              <a:latin typeface="Quicksand" pitchFamily="2" charset="0"/>
            </a:rPr>
            <a:t>thu</a:t>
          </a:r>
          <a:r>
            <a:rPr lang="en-US" sz="1600" b="1" kern="1200" dirty="0">
              <a:latin typeface="Quicksand" pitchFamily="2" charset="0"/>
            </a:rPr>
            <a:t>” </a:t>
          </a:r>
          <a:r>
            <a:rPr lang="en-US" sz="1600" b="1" kern="1200" dirty="0" err="1">
              <a:latin typeface="Quicksand" pitchFamily="2" charset="0"/>
            </a:rPr>
            <a:t>và</a:t>
          </a:r>
          <a:r>
            <a:rPr lang="en-US" sz="1600" b="1" kern="1200" dirty="0">
              <a:latin typeface="Quicksand" pitchFamily="2" charset="0"/>
            </a:rPr>
            <a:t> “</a:t>
          </a:r>
          <a:r>
            <a:rPr lang="en-US" sz="1600" b="1" kern="1200" dirty="0" err="1">
              <a:latin typeface="Quicksand" pitchFamily="2" charset="0"/>
            </a:rPr>
            <a:t>tiếng</a:t>
          </a:r>
          <a:r>
            <a:rPr lang="en-US" sz="1600" b="1" kern="1200" dirty="0">
              <a:latin typeface="Quicksand" pitchFamily="2" charset="0"/>
            </a:rPr>
            <a:t> </a:t>
          </a:r>
          <a:r>
            <a:rPr lang="en-US" sz="1600" b="1" kern="1200" dirty="0" err="1">
              <a:latin typeface="Quicksand" pitchFamily="2" charset="0"/>
            </a:rPr>
            <a:t>thơ</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bài</a:t>
          </a:r>
          <a:r>
            <a:rPr lang="en-US" sz="1600" b="1" kern="1200" dirty="0">
              <a:latin typeface="Quicksand" pitchFamily="2" charset="0"/>
            </a:rPr>
            <a:t> </a:t>
          </a:r>
          <a:r>
            <a:rPr lang="en-US" sz="1600" b="1" kern="1200" dirty="0" err="1">
              <a:latin typeface="Quicksand" pitchFamily="2" charset="0"/>
            </a:rPr>
            <a:t>thơ</a:t>
          </a:r>
          <a:r>
            <a:rPr lang="en-US" sz="1600" b="1" kern="1200" dirty="0">
              <a:latin typeface="Quicksand" pitchFamily="2" charset="0"/>
            </a:rPr>
            <a:t> </a:t>
          </a:r>
          <a:r>
            <a:rPr lang="en-US" sz="1600" b="1" kern="1200" dirty="0" err="1">
              <a:latin typeface="Quicksand" pitchFamily="2" charset="0"/>
            </a:rPr>
            <a:t>của</a:t>
          </a:r>
          <a:r>
            <a:rPr lang="en-US" sz="1600" b="1" kern="1200" dirty="0">
              <a:latin typeface="Quicksand" pitchFamily="2" charset="0"/>
            </a:rPr>
            <a:t> </a:t>
          </a:r>
          <a:r>
            <a:rPr lang="en-US" sz="1600" b="1" kern="1200" dirty="0" err="1">
              <a:latin typeface="Quicksand" pitchFamily="2" charset="0"/>
            </a:rPr>
            <a:t>Lưu</a:t>
          </a:r>
          <a:r>
            <a:rPr lang="en-US" sz="1600" b="1" kern="1200" dirty="0">
              <a:latin typeface="Quicksand" pitchFamily="2" charset="0"/>
            </a:rPr>
            <a:t> </a:t>
          </a:r>
          <a:r>
            <a:rPr lang="en-US" sz="1600" b="1" kern="1200" dirty="0" err="1">
              <a:latin typeface="Quicksand" pitchFamily="2" charset="0"/>
            </a:rPr>
            <a:t>Trọng</a:t>
          </a:r>
          <a:r>
            <a:rPr lang="en-US" sz="1600" b="1" kern="1200" dirty="0">
              <a:latin typeface="Quicksand" pitchFamily="2" charset="0"/>
            </a:rPr>
            <a:t> </a:t>
          </a:r>
          <a:r>
            <a:rPr lang="en-US" sz="1600" b="1" kern="1200" dirty="0" err="1">
              <a:latin typeface="Quicksand" pitchFamily="2" charset="0"/>
            </a:rPr>
            <a:t>Lư</a:t>
          </a:r>
          <a:endParaRPr lang="en-US" sz="1600" b="1" kern="1200" dirty="0">
            <a:latin typeface="Quicksand" pitchFamily="2" charset="0"/>
          </a:endParaRPr>
        </a:p>
      </dsp:txBody>
      <dsp:txXfrm>
        <a:off x="291503" y="2386722"/>
        <a:ext cx="1379872" cy="1379872"/>
      </dsp:txXfrm>
    </dsp:sp>
    <dsp:sp modelId="{089BD99B-3D86-41E3-85D7-B7E069E226FF}">
      <dsp:nvSpPr>
        <dsp:cNvPr id="0" name=""/>
        <dsp:cNvSpPr/>
      </dsp:nvSpPr>
      <dsp:spPr>
        <a:xfrm>
          <a:off x="1957156" y="2100941"/>
          <a:ext cx="1951434" cy="1951434"/>
        </a:xfrm>
        <a:prstGeom prst="ellipse">
          <a:avLst/>
        </a:prstGeom>
        <a:solidFill>
          <a:srgbClr val="6FA0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Quicksand" pitchFamily="2" charset="0"/>
            </a:rPr>
            <a:t>Trình</a:t>
          </a:r>
          <a:r>
            <a:rPr lang="en-US" sz="1600" b="1" kern="1200" dirty="0">
              <a:latin typeface="Quicksand" pitchFamily="2" charset="0"/>
            </a:rPr>
            <a:t> </a:t>
          </a:r>
          <a:r>
            <a:rPr lang="en-US" sz="1600" b="1" kern="1200" dirty="0" err="1">
              <a:latin typeface="Quicksand" pitchFamily="2" charset="0"/>
            </a:rPr>
            <a:t>tự</a:t>
          </a:r>
          <a:r>
            <a:rPr lang="en-US" sz="1600" b="1" kern="1200" dirty="0">
              <a:latin typeface="Quicksand" pitchFamily="2" charset="0"/>
            </a:rPr>
            <a:t> </a:t>
          </a:r>
          <a:r>
            <a:rPr lang="en-US" sz="1600" b="1" kern="1200" dirty="0" err="1">
              <a:latin typeface="Quicksand" pitchFamily="2" charset="0"/>
            </a:rPr>
            <a:t>của</a:t>
          </a:r>
          <a:r>
            <a:rPr lang="en-US" sz="1600" b="1" kern="1200" dirty="0">
              <a:latin typeface="Quicksand" pitchFamily="2" charset="0"/>
            </a:rPr>
            <a:t> </a:t>
          </a:r>
          <a:r>
            <a:rPr lang="en-US" sz="1600" b="1" kern="1200" dirty="0" err="1">
              <a:latin typeface="Quicksand" pitchFamily="2" charset="0"/>
            </a:rPr>
            <a:t>bài</a:t>
          </a:r>
          <a:r>
            <a:rPr lang="en-US" sz="1600" b="1" kern="1200" dirty="0">
              <a:latin typeface="Quicksand" pitchFamily="2" charset="0"/>
            </a:rPr>
            <a:t> </a:t>
          </a:r>
          <a:r>
            <a:rPr lang="en-US" sz="1600" b="1" kern="1200" dirty="0" err="1">
              <a:latin typeface="Quicksand" pitchFamily="2" charset="0"/>
            </a:rPr>
            <a:t>viết</a:t>
          </a:r>
          <a:r>
            <a:rPr lang="en-US" sz="1600" b="1" kern="1200" dirty="0">
              <a:latin typeface="Quicksand" pitchFamily="2" charset="0"/>
            </a:rPr>
            <a:t> </a:t>
          </a:r>
          <a:r>
            <a:rPr lang="en-US" sz="1600" b="1" kern="1200" dirty="0" err="1">
              <a:latin typeface="Quicksand" pitchFamily="2" charset="0"/>
            </a:rPr>
            <a:t>và</a:t>
          </a:r>
          <a:r>
            <a:rPr lang="en-US" sz="1600" b="1" kern="1200" dirty="0">
              <a:latin typeface="Quicksand" pitchFamily="2" charset="0"/>
            </a:rPr>
            <a:t> ý </a:t>
          </a:r>
          <a:r>
            <a:rPr lang="en-US" sz="1600" b="1" kern="1200" dirty="0" err="1">
              <a:latin typeface="Quicksand" pitchFamily="2" charset="0"/>
            </a:rPr>
            <a:t>nghĩa</a:t>
          </a:r>
          <a:r>
            <a:rPr lang="en-US" sz="1600" b="1" kern="1200" dirty="0">
              <a:latin typeface="Quicksand" pitchFamily="2" charset="0"/>
            </a:rPr>
            <a:t> “</a:t>
          </a:r>
          <a:r>
            <a:rPr lang="en-US" sz="1600" b="1" kern="1200" dirty="0" err="1">
              <a:latin typeface="Quicksand" pitchFamily="2" charset="0"/>
            </a:rPr>
            <a:t>Tiếng</a:t>
          </a:r>
          <a:r>
            <a:rPr lang="en-US" sz="1600" b="1" kern="1200" dirty="0">
              <a:latin typeface="Quicksand" pitchFamily="2" charset="0"/>
            </a:rPr>
            <a:t> </a:t>
          </a:r>
          <a:r>
            <a:rPr lang="en-US" sz="1600" b="1" kern="1200" dirty="0" err="1">
              <a:latin typeface="Quicksand" pitchFamily="2" charset="0"/>
            </a:rPr>
            <a:t>thu</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thơ</a:t>
          </a:r>
          <a:r>
            <a:rPr lang="en-US" sz="1600" b="1" kern="1200" dirty="0">
              <a:latin typeface="Quicksand" pitchFamily="2" charset="0"/>
            </a:rPr>
            <a:t> </a:t>
          </a:r>
          <a:r>
            <a:rPr lang="en-US" sz="1600" b="1" kern="1200" dirty="0" err="1">
              <a:latin typeface="Quicksand" pitchFamily="2" charset="0"/>
            </a:rPr>
            <a:t>Lưu</a:t>
          </a:r>
          <a:r>
            <a:rPr lang="en-US" sz="1600" b="1" kern="1200" dirty="0">
              <a:latin typeface="Quicksand" pitchFamily="2" charset="0"/>
            </a:rPr>
            <a:t> </a:t>
          </a:r>
          <a:r>
            <a:rPr lang="en-US" sz="1600" b="1" kern="1200" dirty="0" err="1">
              <a:latin typeface="Quicksand" pitchFamily="2" charset="0"/>
            </a:rPr>
            <a:t>Trọng</a:t>
          </a:r>
          <a:r>
            <a:rPr lang="en-US" sz="1600" b="1" kern="1200" dirty="0">
              <a:latin typeface="Quicksand" pitchFamily="2" charset="0"/>
            </a:rPr>
            <a:t> </a:t>
          </a:r>
          <a:r>
            <a:rPr lang="en-US" sz="1600" b="1" kern="1200" dirty="0" err="1">
              <a:latin typeface="Quicksand" pitchFamily="2" charset="0"/>
            </a:rPr>
            <a:t>Lư</a:t>
          </a:r>
          <a:r>
            <a:rPr lang="en-US" sz="1600" b="1" kern="1200" dirty="0">
              <a:latin typeface="Quicksand" pitchFamily="2" charset="0"/>
            </a:rPr>
            <a:t> </a:t>
          </a:r>
        </a:p>
      </dsp:txBody>
      <dsp:txXfrm>
        <a:off x="2242937" y="2386722"/>
        <a:ext cx="1379872" cy="1379872"/>
      </dsp:txXfrm>
    </dsp:sp>
    <dsp:sp modelId="{F41AAE7D-040D-44DF-932E-4E9809891C5A}">
      <dsp:nvSpPr>
        <dsp:cNvPr id="0" name=""/>
        <dsp:cNvSpPr/>
      </dsp:nvSpPr>
      <dsp:spPr>
        <a:xfrm>
          <a:off x="3908591" y="2100941"/>
          <a:ext cx="1951434" cy="1951434"/>
        </a:xfrm>
        <a:prstGeom prst="ellipse">
          <a:avLst/>
        </a:prstGeom>
        <a:solidFill>
          <a:srgbClr val="6FA0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Quicksand" pitchFamily="2" charset="0"/>
            </a:rPr>
            <a:t>Tính</a:t>
          </a:r>
          <a:r>
            <a:rPr lang="en-US" sz="1600" b="1" kern="1200" dirty="0">
              <a:latin typeface="Quicksand" pitchFamily="2" charset="0"/>
            </a:rPr>
            <a:t> </a:t>
          </a:r>
          <a:r>
            <a:rPr lang="en-US" sz="1600" b="1" kern="1200" dirty="0" err="1">
              <a:latin typeface="Quicksand" pitchFamily="2" charset="0"/>
            </a:rPr>
            <a:t>hợp</a:t>
          </a:r>
          <a:r>
            <a:rPr lang="en-US" sz="1600" b="1" kern="1200" dirty="0">
              <a:latin typeface="Quicksand" pitchFamily="2" charset="0"/>
            </a:rPr>
            <a:t> </a:t>
          </a:r>
          <a:r>
            <a:rPr lang="en-US" sz="1600" b="1" kern="1200" dirty="0" err="1">
              <a:latin typeface="Quicksand" pitchFamily="2" charset="0"/>
            </a:rPr>
            <a:t>lí</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cách</a:t>
          </a:r>
          <a:r>
            <a:rPr lang="en-US" sz="1600" b="1" kern="1200" dirty="0">
              <a:latin typeface="Quicksand" pitchFamily="2" charset="0"/>
            </a:rPr>
            <a:t> </a:t>
          </a:r>
          <a:r>
            <a:rPr lang="en-US" sz="1600" b="1" kern="1200" dirty="0" err="1">
              <a:latin typeface="Quicksand" pitchFamily="2" charset="0"/>
            </a:rPr>
            <a:t>tổ</a:t>
          </a:r>
          <a:r>
            <a:rPr lang="en-US" sz="1600" b="1" kern="1200" dirty="0">
              <a:latin typeface="Quicksand" pitchFamily="2" charset="0"/>
            </a:rPr>
            <a:t> </a:t>
          </a:r>
          <a:r>
            <a:rPr lang="en-US" sz="1600" b="1" kern="1200" dirty="0" err="1">
              <a:latin typeface="Quicksand" pitchFamily="2" charset="0"/>
            </a:rPr>
            <a:t>chức</a:t>
          </a:r>
          <a:r>
            <a:rPr lang="en-US" sz="1600" b="1" kern="1200" dirty="0">
              <a:latin typeface="Quicksand" pitchFamily="2" charset="0"/>
            </a:rPr>
            <a:t> </a:t>
          </a:r>
          <a:r>
            <a:rPr lang="en-US" sz="1600" b="1" kern="1200" dirty="0" err="1">
              <a:latin typeface="Quicksand" pitchFamily="2" charset="0"/>
            </a:rPr>
            <a:t>và</a:t>
          </a:r>
          <a:r>
            <a:rPr lang="en-US" sz="1600" b="1" kern="1200" dirty="0">
              <a:latin typeface="Quicksand" pitchFamily="2" charset="0"/>
            </a:rPr>
            <a:t> </a:t>
          </a:r>
          <a:r>
            <a:rPr lang="en-US" sz="1600" b="1" kern="1200" dirty="0" err="1">
              <a:latin typeface="Quicksand" pitchFamily="2" charset="0"/>
            </a:rPr>
            <a:t>triển</a:t>
          </a:r>
          <a:r>
            <a:rPr lang="en-US" sz="1600" b="1" kern="1200" dirty="0">
              <a:latin typeface="Quicksand" pitchFamily="2" charset="0"/>
            </a:rPr>
            <a:t> </a:t>
          </a:r>
          <a:r>
            <a:rPr lang="en-US" sz="1600" b="1" kern="1200" dirty="0" err="1">
              <a:latin typeface="Quicksand" pitchFamily="2" charset="0"/>
            </a:rPr>
            <a:t>khai</a:t>
          </a:r>
          <a:r>
            <a:rPr lang="en-US" sz="1600" b="1" kern="1200" dirty="0">
              <a:latin typeface="Quicksand" pitchFamily="2" charset="0"/>
            </a:rPr>
            <a:t> ý </a:t>
          </a:r>
          <a:r>
            <a:rPr lang="en-US" sz="1600" b="1" kern="1200" dirty="0" err="1">
              <a:latin typeface="Quicksand" pitchFamily="2" charset="0"/>
            </a:rPr>
            <a:t>tưởng</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bài</a:t>
          </a:r>
          <a:r>
            <a:rPr lang="en-US" sz="1600" b="1" kern="1200" dirty="0">
              <a:latin typeface="Quicksand" pitchFamily="2" charset="0"/>
            </a:rPr>
            <a:t> </a:t>
          </a:r>
          <a:r>
            <a:rPr lang="en-US" sz="1600" b="1" kern="1200" dirty="0" err="1">
              <a:latin typeface="Quicksand" pitchFamily="2" charset="0"/>
            </a:rPr>
            <a:t>viết</a:t>
          </a:r>
          <a:r>
            <a:rPr lang="en-US" sz="1600" b="1" kern="1200" dirty="0">
              <a:latin typeface="Quicksand" pitchFamily="2" charset="0"/>
            </a:rPr>
            <a:t> </a:t>
          </a:r>
        </a:p>
      </dsp:txBody>
      <dsp:txXfrm>
        <a:off x="4194372" y="2386722"/>
        <a:ext cx="1379872" cy="1379872"/>
      </dsp:txXfrm>
    </dsp:sp>
    <dsp:sp modelId="{2E677E10-0DF9-4AF1-A367-EE909E5E8536}">
      <dsp:nvSpPr>
        <dsp:cNvPr id="0" name=""/>
        <dsp:cNvSpPr/>
      </dsp:nvSpPr>
      <dsp:spPr>
        <a:xfrm>
          <a:off x="5860025" y="2100941"/>
          <a:ext cx="1951434" cy="1951434"/>
        </a:xfrm>
        <a:prstGeom prst="ellipse">
          <a:avLst/>
        </a:prstGeom>
        <a:solidFill>
          <a:srgbClr val="6FA0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Quicksand" pitchFamily="2" charset="0"/>
            </a:rPr>
            <a:t>Tính</a:t>
          </a:r>
          <a:r>
            <a:rPr lang="en-US" sz="1600" b="1" kern="1200" dirty="0">
              <a:latin typeface="Quicksand" pitchFamily="2" charset="0"/>
            </a:rPr>
            <a:t> </a:t>
          </a:r>
          <a:r>
            <a:rPr lang="en-US" sz="1600" b="1" kern="1200" dirty="0" err="1">
              <a:latin typeface="Quicksand" pitchFamily="2" charset="0"/>
            </a:rPr>
            <a:t>hợp</a:t>
          </a:r>
          <a:r>
            <a:rPr lang="en-US" sz="1600" b="1" kern="1200" dirty="0">
              <a:latin typeface="Quicksand" pitchFamily="2" charset="0"/>
            </a:rPr>
            <a:t> </a:t>
          </a:r>
          <a:r>
            <a:rPr lang="en-US" sz="1600" b="1" kern="1200" dirty="0" err="1">
              <a:latin typeface="Quicksand" pitchFamily="2" charset="0"/>
            </a:rPr>
            <a:t>lí</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cách</a:t>
          </a:r>
          <a:r>
            <a:rPr lang="en-US" sz="1600" b="1" kern="1200" dirty="0">
              <a:latin typeface="Quicksand" pitchFamily="2" charset="0"/>
            </a:rPr>
            <a:t> </a:t>
          </a:r>
          <a:r>
            <a:rPr lang="en-US" sz="1600" b="1" kern="1200" dirty="0" err="1">
              <a:latin typeface="Quicksand" pitchFamily="2" charset="0"/>
            </a:rPr>
            <a:t>tổ</a:t>
          </a:r>
          <a:r>
            <a:rPr lang="en-US" sz="1600" b="1" kern="1200" dirty="0">
              <a:latin typeface="Quicksand" pitchFamily="2" charset="0"/>
            </a:rPr>
            <a:t> </a:t>
          </a:r>
          <a:r>
            <a:rPr lang="en-US" sz="1600" b="1" kern="1200" dirty="0" err="1">
              <a:latin typeface="Quicksand" pitchFamily="2" charset="0"/>
            </a:rPr>
            <a:t>chức</a:t>
          </a:r>
          <a:r>
            <a:rPr lang="en-US" sz="1600" b="1" kern="1200" dirty="0">
              <a:latin typeface="Quicksand" pitchFamily="2" charset="0"/>
            </a:rPr>
            <a:t> </a:t>
          </a:r>
          <a:r>
            <a:rPr lang="en-US" sz="1600" b="1" kern="1200" dirty="0" err="1">
              <a:latin typeface="Quicksand" pitchFamily="2" charset="0"/>
            </a:rPr>
            <a:t>và</a:t>
          </a:r>
          <a:r>
            <a:rPr lang="en-US" sz="1600" b="1" kern="1200" dirty="0">
              <a:latin typeface="Quicksand" pitchFamily="2" charset="0"/>
            </a:rPr>
            <a:t> </a:t>
          </a:r>
          <a:r>
            <a:rPr lang="en-US" sz="1600" b="1" kern="1200" dirty="0" err="1">
              <a:latin typeface="Quicksand" pitchFamily="2" charset="0"/>
            </a:rPr>
            <a:t>triển</a:t>
          </a:r>
          <a:r>
            <a:rPr lang="en-US" sz="1600" b="1" kern="1200" dirty="0">
              <a:latin typeface="Quicksand" pitchFamily="2" charset="0"/>
            </a:rPr>
            <a:t> </a:t>
          </a:r>
          <a:r>
            <a:rPr lang="en-US" sz="1600" b="1" kern="1200" dirty="0" err="1">
              <a:latin typeface="Quicksand" pitchFamily="2" charset="0"/>
            </a:rPr>
            <a:t>khai</a:t>
          </a:r>
          <a:r>
            <a:rPr lang="en-US" sz="1600" b="1" kern="1200" dirty="0">
              <a:latin typeface="Quicksand" pitchFamily="2" charset="0"/>
            </a:rPr>
            <a:t> ý </a:t>
          </a:r>
          <a:r>
            <a:rPr lang="en-US" sz="1600" b="1" kern="1200" dirty="0" err="1">
              <a:latin typeface="Quicksand" pitchFamily="2" charset="0"/>
            </a:rPr>
            <a:t>tưởng</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bài</a:t>
          </a:r>
          <a:r>
            <a:rPr lang="en-US" sz="1600" b="1" kern="1200" dirty="0">
              <a:latin typeface="Quicksand" pitchFamily="2" charset="0"/>
            </a:rPr>
            <a:t> </a:t>
          </a:r>
          <a:r>
            <a:rPr lang="en-US" sz="1600" b="1" kern="1200" dirty="0" err="1">
              <a:latin typeface="Quicksand" pitchFamily="2" charset="0"/>
            </a:rPr>
            <a:t>viết</a:t>
          </a:r>
          <a:r>
            <a:rPr lang="en-US" sz="1600" b="1" kern="1200" dirty="0">
              <a:latin typeface="Quicksand" pitchFamily="2" charset="0"/>
            </a:rPr>
            <a:t> </a:t>
          </a:r>
        </a:p>
      </dsp:txBody>
      <dsp:txXfrm>
        <a:off x="6145806" y="2386722"/>
        <a:ext cx="1379872" cy="1379872"/>
      </dsp:txXfrm>
    </dsp:sp>
    <dsp:sp modelId="{1CA1E691-8377-439D-A269-C7A1049A5C2F}">
      <dsp:nvSpPr>
        <dsp:cNvPr id="0" name=""/>
        <dsp:cNvSpPr/>
      </dsp:nvSpPr>
      <dsp:spPr>
        <a:xfrm>
          <a:off x="7811459" y="2100941"/>
          <a:ext cx="1951434" cy="1951434"/>
        </a:xfrm>
        <a:prstGeom prst="ellipse">
          <a:avLst/>
        </a:prstGeom>
        <a:solidFill>
          <a:srgbClr val="6FA0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Quicksand" pitchFamily="2" charset="0"/>
            </a:rPr>
            <a:t>Tính</a:t>
          </a:r>
          <a:r>
            <a:rPr lang="en-US" sz="1600" b="1" kern="1200" dirty="0">
              <a:latin typeface="Quicksand" pitchFamily="2" charset="0"/>
            </a:rPr>
            <a:t> </a:t>
          </a:r>
          <a:r>
            <a:rPr lang="en-US" sz="1600" b="1" kern="1200" dirty="0" err="1">
              <a:latin typeface="Quicksand" pitchFamily="2" charset="0"/>
            </a:rPr>
            <a:t>hợp</a:t>
          </a:r>
          <a:r>
            <a:rPr lang="en-US" sz="1600" b="1" kern="1200" dirty="0">
              <a:latin typeface="Quicksand" pitchFamily="2" charset="0"/>
            </a:rPr>
            <a:t> </a:t>
          </a:r>
          <a:r>
            <a:rPr lang="en-US" sz="1600" b="1" kern="1200" dirty="0" err="1">
              <a:latin typeface="Quicksand" pitchFamily="2" charset="0"/>
            </a:rPr>
            <a:t>lí</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cách</a:t>
          </a:r>
          <a:r>
            <a:rPr lang="en-US" sz="1600" b="1" kern="1200" dirty="0">
              <a:latin typeface="Quicksand" pitchFamily="2" charset="0"/>
            </a:rPr>
            <a:t> </a:t>
          </a:r>
          <a:r>
            <a:rPr lang="en-US" sz="1600" b="1" kern="1200" dirty="0" err="1">
              <a:latin typeface="Quicksand" pitchFamily="2" charset="0"/>
            </a:rPr>
            <a:t>tổ</a:t>
          </a:r>
          <a:r>
            <a:rPr lang="en-US" sz="1600" b="1" kern="1200" dirty="0">
              <a:latin typeface="Quicksand" pitchFamily="2" charset="0"/>
            </a:rPr>
            <a:t> </a:t>
          </a:r>
          <a:r>
            <a:rPr lang="en-US" sz="1600" b="1" kern="1200" dirty="0" err="1">
              <a:latin typeface="Quicksand" pitchFamily="2" charset="0"/>
            </a:rPr>
            <a:t>chức</a:t>
          </a:r>
          <a:r>
            <a:rPr lang="en-US" sz="1600" b="1" kern="1200" dirty="0">
              <a:latin typeface="Quicksand" pitchFamily="2" charset="0"/>
            </a:rPr>
            <a:t> </a:t>
          </a:r>
          <a:r>
            <a:rPr lang="en-US" sz="1600" b="1" kern="1200" dirty="0" err="1">
              <a:latin typeface="Quicksand" pitchFamily="2" charset="0"/>
            </a:rPr>
            <a:t>và</a:t>
          </a:r>
          <a:r>
            <a:rPr lang="en-US" sz="1600" b="1" kern="1200" dirty="0">
              <a:latin typeface="Quicksand" pitchFamily="2" charset="0"/>
            </a:rPr>
            <a:t> </a:t>
          </a:r>
          <a:r>
            <a:rPr lang="en-US" sz="1600" b="1" kern="1200" dirty="0" err="1">
              <a:latin typeface="Quicksand" pitchFamily="2" charset="0"/>
            </a:rPr>
            <a:t>triển</a:t>
          </a:r>
          <a:r>
            <a:rPr lang="en-US" sz="1600" b="1" kern="1200" dirty="0">
              <a:latin typeface="Quicksand" pitchFamily="2" charset="0"/>
            </a:rPr>
            <a:t> </a:t>
          </a:r>
          <a:r>
            <a:rPr lang="en-US" sz="1600" b="1" kern="1200" dirty="0" err="1">
              <a:latin typeface="Quicksand" pitchFamily="2" charset="0"/>
            </a:rPr>
            <a:t>khai</a:t>
          </a:r>
          <a:r>
            <a:rPr lang="en-US" sz="1600" b="1" kern="1200" dirty="0">
              <a:latin typeface="Quicksand" pitchFamily="2" charset="0"/>
            </a:rPr>
            <a:t> ý </a:t>
          </a:r>
          <a:r>
            <a:rPr lang="en-US" sz="1600" b="1" kern="1200" dirty="0" err="1">
              <a:latin typeface="Quicksand" pitchFamily="2" charset="0"/>
            </a:rPr>
            <a:t>tưởng</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bài</a:t>
          </a:r>
          <a:r>
            <a:rPr lang="en-US" sz="1600" b="1" kern="1200" dirty="0">
              <a:latin typeface="Quicksand" pitchFamily="2" charset="0"/>
            </a:rPr>
            <a:t> </a:t>
          </a:r>
          <a:r>
            <a:rPr lang="en-US" sz="1600" b="1" kern="1200" dirty="0" err="1">
              <a:latin typeface="Quicksand" pitchFamily="2" charset="0"/>
            </a:rPr>
            <a:t>viết</a:t>
          </a:r>
          <a:r>
            <a:rPr lang="en-US" sz="1600" b="1" kern="1200" dirty="0">
              <a:latin typeface="Quicksand" pitchFamily="2" charset="0"/>
            </a:rPr>
            <a:t> </a:t>
          </a:r>
        </a:p>
      </dsp:txBody>
      <dsp:txXfrm>
        <a:off x="8097240" y="2386722"/>
        <a:ext cx="1379872" cy="1379872"/>
      </dsp:txXfrm>
    </dsp:sp>
    <dsp:sp modelId="{F9517383-7019-4006-8E56-050F4A9805FA}">
      <dsp:nvSpPr>
        <dsp:cNvPr id="0" name=""/>
        <dsp:cNvSpPr/>
      </dsp:nvSpPr>
      <dsp:spPr>
        <a:xfrm>
          <a:off x="9762894" y="2100941"/>
          <a:ext cx="1951434" cy="1951434"/>
        </a:xfrm>
        <a:prstGeom prst="ellipse">
          <a:avLst/>
        </a:prstGeom>
        <a:solidFill>
          <a:srgbClr val="6FA0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err="1">
              <a:latin typeface="Quicksand" pitchFamily="2" charset="0"/>
            </a:rPr>
            <a:t>Tính</a:t>
          </a:r>
          <a:r>
            <a:rPr lang="en-US" sz="1600" b="1" kern="1200" dirty="0">
              <a:latin typeface="Quicksand" pitchFamily="2" charset="0"/>
            </a:rPr>
            <a:t> </a:t>
          </a:r>
          <a:r>
            <a:rPr lang="en-US" sz="1600" b="1" kern="1200" dirty="0" err="1">
              <a:latin typeface="Quicksand" pitchFamily="2" charset="0"/>
            </a:rPr>
            <a:t>hợp</a:t>
          </a:r>
          <a:r>
            <a:rPr lang="en-US" sz="1600" b="1" kern="1200" dirty="0">
              <a:latin typeface="Quicksand" pitchFamily="2" charset="0"/>
            </a:rPr>
            <a:t> </a:t>
          </a:r>
          <a:r>
            <a:rPr lang="en-US" sz="1600" b="1" kern="1200" dirty="0" err="1">
              <a:latin typeface="Quicksand" pitchFamily="2" charset="0"/>
            </a:rPr>
            <a:t>lí</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cách</a:t>
          </a:r>
          <a:r>
            <a:rPr lang="en-US" sz="1600" b="1" kern="1200" dirty="0">
              <a:latin typeface="Quicksand" pitchFamily="2" charset="0"/>
            </a:rPr>
            <a:t> </a:t>
          </a:r>
          <a:r>
            <a:rPr lang="en-US" sz="1600" b="1" kern="1200" dirty="0" err="1">
              <a:latin typeface="Quicksand" pitchFamily="2" charset="0"/>
            </a:rPr>
            <a:t>tổ</a:t>
          </a:r>
          <a:r>
            <a:rPr lang="en-US" sz="1600" b="1" kern="1200" dirty="0">
              <a:latin typeface="Quicksand" pitchFamily="2" charset="0"/>
            </a:rPr>
            <a:t> </a:t>
          </a:r>
          <a:r>
            <a:rPr lang="en-US" sz="1600" b="1" kern="1200" dirty="0" err="1">
              <a:latin typeface="Quicksand" pitchFamily="2" charset="0"/>
            </a:rPr>
            <a:t>chức</a:t>
          </a:r>
          <a:r>
            <a:rPr lang="en-US" sz="1600" b="1" kern="1200" dirty="0">
              <a:latin typeface="Quicksand" pitchFamily="2" charset="0"/>
            </a:rPr>
            <a:t> </a:t>
          </a:r>
          <a:r>
            <a:rPr lang="en-US" sz="1600" b="1" kern="1200" dirty="0" err="1">
              <a:latin typeface="Quicksand" pitchFamily="2" charset="0"/>
            </a:rPr>
            <a:t>và</a:t>
          </a:r>
          <a:r>
            <a:rPr lang="en-US" sz="1600" b="1" kern="1200" dirty="0">
              <a:latin typeface="Quicksand" pitchFamily="2" charset="0"/>
            </a:rPr>
            <a:t> </a:t>
          </a:r>
          <a:r>
            <a:rPr lang="en-US" sz="1600" b="1" kern="1200" dirty="0" err="1">
              <a:latin typeface="Quicksand" pitchFamily="2" charset="0"/>
            </a:rPr>
            <a:t>triển</a:t>
          </a:r>
          <a:r>
            <a:rPr lang="en-US" sz="1600" b="1" kern="1200" dirty="0">
              <a:latin typeface="Quicksand" pitchFamily="2" charset="0"/>
            </a:rPr>
            <a:t> </a:t>
          </a:r>
          <a:r>
            <a:rPr lang="en-US" sz="1600" b="1" kern="1200" dirty="0" err="1">
              <a:latin typeface="Quicksand" pitchFamily="2" charset="0"/>
            </a:rPr>
            <a:t>khai</a:t>
          </a:r>
          <a:r>
            <a:rPr lang="en-US" sz="1600" b="1" kern="1200" dirty="0">
              <a:latin typeface="Quicksand" pitchFamily="2" charset="0"/>
            </a:rPr>
            <a:t> ý </a:t>
          </a:r>
          <a:r>
            <a:rPr lang="en-US" sz="1600" b="1" kern="1200" dirty="0" err="1">
              <a:latin typeface="Quicksand" pitchFamily="2" charset="0"/>
            </a:rPr>
            <a:t>tưởng</a:t>
          </a:r>
          <a:r>
            <a:rPr lang="en-US" sz="1600" b="1" kern="1200" dirty="0">
              <a:latin typeface="Quicksand" pitchFamily="2" charset="0"/>
            </a:rPr>
            <a:t> </a:t>
          </a:r>
          <a:r>
            <a:rPr lang="en-US" sz="1600" b="1" kern="1200" dirty="0" err="1">
              <a:latin typeface="Quicksand" pitchFamily="2" charset="0"/>
            </a:rPr>
            <a:t>trong</a:t>
          </a:r>
          <a:r>
            <a:rPr lang="en-US" sz="1600" b="1" kern="1200" dirty="0">
              <a:latin typeface="Quicksand" pitchFamily="2" charset="0"/>
            </a:rPr>
            <a:t> </a:t>
          </a:r>
          <a:r>
            <a:rPr lang="en-US" sz="1600" b="1" kern="1200" dirty="0" err="1">
              <a:latin typeface="Quicksand" pitchFamily="2" charset="0"/>
            </a:rPr>
            <a:t>bài</a:t>
          </a:r>
          <a:r>
            <a:rPr lang="en-US" sz="1600" b="1" kern="1200" dirty="0">
              <a:latin typeface="Quicksand" pitchFamily="2" charset="0"/>
            </a:rPr>
            <a:t> </a:t>
          </a:r>
          <a:r>
            <a:rPr lang="en-US" sz="1600" b="1" kern="1200" dirty="0" err="1">
              <a:latin typeface="Quicksand" pitchFamily="2" charset="0"/>
            </a:rPr>
            <a:t>viết</a:t>
          </a:r>
          <a:r>
            <a:rPr lang="en-US" sz="1600" b="1" kern="1200" dirty="0">
              <a:latin typeface="Quicksand" pitchFamily="2" charset="0"/>
            </a:rPr>
            <a:t> </a:t>
          </a:r>
        </a:p>
      </dsp:txBody>
      <dsp:txXfrm>
        <a:off x="10048675" y="2386722"/>
        <a:ext cx="1379872" cy="1379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C9B6C-B3BB-4EC9-9E33-0E9B8212B2BC}">
      <dsp:nvSpPr>
        <dsp:cNvPr id="0" name=""/>
        <dsp:cNvSpPr/>
      </dsp:nvSpPr>
      <dsp:spPr>
        <a:xfrm>
          <a:off x="3304" y="1118899"/>
          <a:ext cx="541528" cy="541528"/>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18EEB1B9-67BC-4ED5-B693-3FFDA812BAD2}">
      <dsp:nvSpPr>
        <dsp:cNvPr id="0" name=""/>
        <dsp:cNvSpPr/>
      </dsp:nvSpPr>
      <dsp:spPr>
        <a:xfrm>
          <a:off x="57456" y="1173052"/>
          <a:ext cx="433222" cy="433222"/>
        </a:xfrm>
        <a:prstGeom prst="chord">
          <a:avLst>
            <a:gd name="adj1" fmla="val 2332194"/>
            <a:gd name="adj2" fmla="val 8587806"/>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71715-571C-4A4D-977E-945A8DE27059}">
      <dsp:nvSpPr>
        <dsp:cNvPr id="0" name=""/>
        <dsp:cNvSpPr/>
      </dsp:nvSpPr>
      <dsp:spPr>
        <a:xfrm>
          <a:off x="667486" y="1637649"/>
          <a:ext cx="1602020" cy="1206534"/>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just" defTabSz="622300">
            <a:lnSpc>
              <a:spcPct val="90000"/>
            </a:lnSpc>
            <a:spcBef>
              <a:spcPct val="0"/>
            </a:spcBef>
            <a:spcAft>
              <a:spcPct val="35000"/>
            </a:spcAft>
            <a:buNone/>
          </a:pPr>
          <a:r>
            <a:rPr lang="en-US" sz="1400" b="1" kern="1200" dirty="0" err="1">
              <a:latin typeface="Quicksand" pitchFamily="2" charset="0"/>
            </a:rPr>
            <a:t>Đọc</a:t>
          </a:r>
          <a:r>
            <a:rPr lang="en-US" sz="1400" b="1" kern="1200" dirty="0">
              <a:latin typeface="Quicksand" pitchFamily="2" charset="0"/>
            </a:rPr>
            <a:t> </a:t>
          </a:r>
          <a:r>
            <a:rPr lang="en-US" sz="1400" b="1" kern="1200" dirty="0" err="1">
              <a:latin typeface="Quicksand" pitchFamily="2" charset="0"/>
            </a:rPr>
            <a:t>kĩ</a:t>
          </a:r>
          <a:r>
            <a:rPr lang="en-US" sz="1400" b="1" kern="1200" dirty="0">
              <a:latin typeface="Quicksand" pitchFamily="2" charset="0"/>
            </a:rPr>
            <a:t> </a:t>
          </a:r>
          <a:r>
            <a:rPr lang="en-US" sz="1400" b="1" kern="1200" dirty="0" err="1">
              <a:latin typeface="Quicksand" pitchFamily="2" charset="0"/>
            </a:rPr>
            <a:t>tác</a:t>
          </a:r>
          <a:r>
            <a:rPr lang="en-US" sz="1400" b="1" kern="1200" dirty="0">
              <a:latin typeface="Quicksand" pitchFamily="2" charset="0"/>
            </a:rPr>
            <a:t> </a:t>
          </a:r>
          <a:r>
            <a:rPr lang="en-US" sz="1400" b="1" kern="1200" dirty="0" err="1">
              <a:latin typeface="Quicksand" pitchFamily="2" charset="0"/>
            </a:rPr>
            <a:t>phẩm</a:t>
          </a:r>
          <a:r>
            <a:rPr lang="en-US" sz="1400" b="1" kern="1200" dirty="0">
              <a:latin typeface="Quicksand" pitchFamily="2" charset="0"/>
            </a:rPr>
            <a:t> </a:t>
          </a:r>
          <a:r>
            <a:rPr lang="en-US" sz="1400" b="1" kern="1200" dirty="0" err="1">
              <a:latin typeface="Quicksand" pitchFamily="2" charset="0"/>
            </a:rPr>
            <a:t>thơ</a:t>
          </a:r>
          <a:r>
            <a:rPr lang="en-US" sz="1400" b="1" kern="1200" dirty="0">
              <a:latin typeface="Quicksand" pitchFamily="2" charset="0"/>
            </a:rPr>
            <a:t> </a:t>
          </a:r>
        </a:p>
      </dsp:txBody>
      <dsp:txXfrm>
        <a:off x="667486" y="1637649"/>
        <a:ext cx="1602020" cy="1206534"/>
      </dsp:txXfrm>
    </dsp:sp>
    <dsp:sp modelId="{DCAC98FB-B4B9-48B3-8287-82C5BFF9768E}">
      <dsp:nvSpPr>
        <dsp:cNvPr id="0" name=""/>
        <dsp:cNvSpPr/>
      </dsp:nvSpPr>
      <dsp:spPr>
        <a:xfrm>
          <a:off x="657650" y="1118899"/>
          <a:ext cx="1602020" cy="541528"/>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just" defTabSz="1244600">
            <a:lnSpc>
              <a:spcPct val="90000"/>
            </a:lnSpc>
            <a:spcBef>
              <a:spcPct val="0"/>
            </a:spcBef>
            <a:spcAft>
              <a:spcPct val="35000"/>
            </a:spcAft>
            <a:buNone/>
          </a:pPr>
          <a:r>
            <a:rPr lang="en-US" sz="2800" b="1" kern="1200" dirty="0" err="1">
              <a:latin typeface="Quicksand" pitchFamily="2" charset="0"/>
            </a:rPr>
            <a:t>Bước</a:t>
          </a:r>
          <a:r>
            <a:rPr lang="en-US" sz="2800" b="1" kern="1200" dirty="0">
              <a:latin typeface="Quicksand" pitchFamily="2" charset="0"/>
            </a:rPr>
            <a:t> 1</a:t>
          </a:r>
        </a:p>
      </dsp:txBody>
      <dsp:txXfrm>
        <a:off x="657650" y="1118899"/>
        <a:ext cx="1602020" cy="541528"/>
      </dsp:txXfrm>
    </dsp:sp>
    <dsp:sp modelId="{E5AA2F14-6FAD-45AB-8C8B-706A1C9BFD11}">
      <dsp:nvSpPr>
        <dsp:cNvPr id="0" name=""/>
        <dsp:cNvSpPr/>
      </dsp:nvSpPr>
      <dsp:spPr>
        <a:xfrm>
          <a:off x="2372489" y="850800"/>
          <a:ext cx="541528" cy="541528"/>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0AE71F81-8DC0-499B-8E4A-365D92368AC0}">
      <dsp:nvSpPr>
        <dsp:cNvPr id="0" name=""/>
        <dsp:cNvSpPr/>
      </dsp:nvSpPr>
      <dsp:spPr>
        <a:xfrm>
          <a:off x="2426642" y="904953"/>
          <a:ext cx="433222" cy="433222"/>
        </a:xfrm>
        <a:prstGeom prst="chord">
          <a:avLst>
            <a:gd name="adj1" fmla="val 692220"/>
            <a:gd name="adj2" fmla="val 10107780"/>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BEFDD8-2452-483D-9902-80B324E87A4F}">
      <dsp:nvSpPr>
        <dsp:cNvPr id="0" name=""/>
        <dsp:cNvSpPr/>
      </dsp:nvSpPr>
      <dsp:spPr>
        <a:xfrm>
          <a:off x="3026835" y="1392328"/>
          <a:ext cx="1602020" cy="2278930"/>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just" defTabSz="622300">
            <a:lnSpc>
              <a:spcPct val="90000"/>
            </a:lnSpc>
            <a:spcBef>
              <a:spcPct val="0"/>
            </a:spcBef>
            <a:spcAft>
              <a:spcPct val="35000"/>
            </a:spcAft>
            <a:buNone/>
          </a:pPr>
          <a:r>
            <a:rPr lang="en-US" sz="1400" b="1" kern="1200" dirty="0" err="1">
              <a:latin typeface="Quicksand" pitchFamily="2" charset="0"/>
            </a:rPr>
            <a:t>Gạch</a:t>
          </a:r>
          <a:r>
            <a:rPr lang="en-US" sz="1400" b="1" kern="1200" dirty="0">
              <a:latin typeface="Quicksand" pitchFamily="2" charset="0"/>
            </a:rPr>
            <a:t> </a:t>
          </a:r>
          <a:r>
            <a:rPr lang="en-US" sz="1400" b="1" kern="1200" dirty="0" err="1">
              <a:latin typeface="Quicksand" pitchFamily="2" charset="0"/>
            </a:rPr>
            <a:t>chân</a:t>
          </a:r>
          <a:r>
            <a:rPr lang="en-US" sz="1400" b="1" kern="1200" dirty="0">
              <a:latin typeface="Quicksand" pitchFamily="2" charset="0"/>
            </a:rPr>
            <a:t> </a:t>
          </a:r>
          <a:r>
            <a:rPr lang="en-US" sz="1400" b="1" kern="1200" dirty="0" err="1">
              <a:latin typeface="Quicksand" pitchFamily="2" charset="0"/>
            </a:rPr>
            <a:t>hoặc</a:t>
          </a:r>
          <a:r>
            <a:rPr lang="en-US" sz="1400" b="1" kern="1200" dirty="0">
              <a:latin typeface="Quicksand" pitchFamily="2" charset="0"/>
            </a:rPr>
            <a:t> </a:t>
          </a:r>
          <a:r>
            <a:rPr lang="en-US" sz="1400" b="1" kern="1200" dirty="0" err="1">
              <a:latin typeface="Quicksand" pitchFamily="2" charset="0"/>
            </a:rPr>
            <a:t>chú</a:t>
          </a:r>
          <a:r>
            <a:rPr lang="en-US" sz="1400" b="1" kern="1200" dirty="0">
              <a:latin typeface="Quicksand" pitchFamily="2" charset="0"/>
            </a:rPr>
            <a:t> </a:t>
          </a:r>
          <a:r>
            <a:rPr lang="en-US" sz="1400" b="1" kern="1200" dirty="0" err="1">
              <a:latin typeface="Quicksand" pitchFamily="2" charset="0"/>
            </a:rPr>
            <a:t>thích</a:t>
          </a:r>
          <a:r>
            <a:rPr lang="en-US" sz="1400" b="1" kern="1200" dirty="0">
              <a:latin typeface="Quicksand" pitchFamily="2" charset="0"/>
            </a:rPr>
            <a:t> </a:t>
          </a:r>
          <a:r>
            <a:rPr lang="en-US" sz="1400" b="1" kern="1200" dirty="0" err="1">
              <a:latin typeface="Quicksand" pitchFamily="2" charset="0"/>
            </a:rPr>
            <a:t>những</a:t>
          </a:r>
          <a:r>
            <a:rPr lang="en-US" sz="1400" b="1" kern="1200" dirty="0">
              <a:latin typeface="Quicksand" pitchFamily="2" charset="0"/>
            </a:rPr>
            <a:t> </a:t>
          </a:r>
          <a:r>
            <a:rPr lang="en-US" sz="1400" b="1" kern="1200" dirty="0" err="1">
              <a:latin typeface="Quicksand" pitchFamily="2" charset="0"/>
            </a:rPr>
            <a:t>từ</a:t>
          </a:r>
          <a:r>
            <a:rPr lang="en-US" sz="1400" b="1" kern="1200" dirty="0">
              <a:latin typeface="Quicksand" pitchFamily="2" charset="0"/>
            </a:rPr>
            <a:t> </a:t>
          </a:r>
          <a:r>
            <a:rPr lang="en-US" sz="1400" b="1" kern="1200" dirty="0" err="1">
              <a:latin typeface="Quicksand" pitchFamily="2" charset="0"/>
            </a:rPr>
            <a:t>ngữ</a:t>
          </a:r>
          <a:r>
            <a:rPr lang="en-US" sz="1400" b="1" kern="1200" dirty="0">
              <a:latin typeface="Quicksand" pitchFamily="2" charset="0"/>
            </a:rPr>
            <a:t>, </a:t>
          </a:r>
          <a:r>
            <a:rPr lang="en-US" sz="1400" b="1" kern="1200" dirty="0" err="1">
              <a:latin typeface="Quicksand" pitchFamily="2" charset="0"/>
            </a:rPr>
            <a:t>những</a:t>
          </a:r>
          <a:r>
            <a:rPr lang="en-US" sz="1400" b="1" kern="1200" dirty="0">
              <a:latin typeface="Quicksand" pitchFamily="2" charset="0"/>
            </a:rPr>
            <a:t> </a:t>
          </a:r>
          <a:r>
            <a:rPr lang="en-US" sz="1400" b="1" kern="1200" dirty="0" err="1">
              <a:latin typeface="Quicksand" pitchFamily="2" charset="0"/>
            </a:rPr>
            <a:t>yếu</a:t>
          </a:r>
          <a:r>
            <a:rPr lang="en-US" sz="1400" b="1" kern="1200" dirty="0">
              <a:latin typeface="Quicksand" pitchFamily="2" charset="0"/>
            </a:rPr>
            <a:t> </a:t>
          </a:r>
          <a:r>
            <a:rPr lang="en-US" sz="1400" b="1" kern="1200" dirty="0" err="1">
              <a:latin typeface="Quicksand" pitchFamily="2" charset="0"/>
            </a:rPr>
            <a:t>tố</a:t>
          </a:r>
          <a:r>
            <a:rPr lang="en-US" sz="1400" b="1" kern="1200" dirty="0">
              <a:latin typeface="Quicksand" pitchFamily="2" charset="0"/>
            </a:rPr>
            <a:t> </a:t>
          </a:r>
          <a:r>
            <a:rPr lang="en-US" sz="1400" b="1" kern="1200" dirty="0" err="1">
              <a:latin typeface="Quicksand" pitchFamily="2" charset="0"/>
            </a:rPr>
            <a:t>về</a:t>
          </a:r>
          <a:r>
            <a:rPr lang="en-US" sz="1400" b="1" kern="1200" dirty="0">
              <a:latin typeface="Quicksand" pitchFamily="2" charset="0"/>
            </a:rPr>
            <a:t> </a:t>
          </a:r>
          <a:r>
            <a:rPr lang="en-US" sz="1400" b="1" kern="1200" dirty="0" err="1">
              <a:latin typeface="Quicksand" pitchFamily="2" charset="0"/>
            </a:rPr>
            <a:t>hình</a:t>
          </a:r>
          <a:r>
            <a:rPr lang="en-US" sz="1400" b="1" kern="1200" dirty="0">
              <a:latin typeface="Quicksand" pitchFamily="2" charset="0"/>
            </a:rPr>
            <a:t> </a:t>
          </a:r>
          <a:r>
            <a:rPr lang="en-US" sz="1400" b="1" kern="1200" dirty="0" err="1">
              <a:latin typeface="Quicksand" pitchFamily="2" charset="0"/>
            </a:rPr>
            <a:t>thức</a:t>
          </a:r>
          <a:r>
            <a:rPr lang="en-US" sz="1400" b="1" kern="1200" dirty="0">
              <a:latin typeface="Quicksand" pitchFamily="2" charset="0"/>
            </a:rPr>
            <a:t> </a:t>
          </a:r>
          <a:r>
            <a:rPr lang="en-US" sz="1400" b="1" kern="1200" dirty="0" err="1">
              <a:latin typeface="Quicksand" pitchFamily="2" charset="0"/>
            </a:rPr>
            <a:t>gây</a:t>
          </a:r>
          <a:r>
            <a:rPr lang="en-US" sz="1400" b="1" kern="1200" dirty="0">
              <a:latin typeface="Quicksand" pitchFamily="2" charset="0"/>
            </a:rPr>
            <a:t> </a:t>
          </a:r>
          <a:r>
            <a:rPr lang="en-US" sz="1400" b="1" kern="1200" dirty="0" err="1">
              <a:latin typeface="Quicksand" pitchFamily="2" charset="0"/>
            </a:rPr>
            <a:t>ấn</a:t>
          </a:r>
          <a:r>
            <a:rPr lang="en-US" sz="1400" b="1" kern="1200" dirty="0">
              <a:latin typeface="Quicksand" pitchFamily="2" charset="0"/>
            </a:rPr>
            <a:t> </a:t>
          </a:r>
          <a:r>
            <a:rPr lang="en-US" sz="1400" b="1" kern="1200" dirty="0" err="1">
              <a:latin typeface="Quicksand" pitchFamily="2" charset="0"/>
            </a:rPr>
            <a:t>tượng</a:t>
          </a:r>
          <a:r>
            <a:rPr lang="en-US" sz="1400" b="1" kern="1200" dirty="0">
              <a:latin typeface="Quicksand" pitchFamily="2" charset="0"/>
            </a:rPr>
            <a:t> </a:t>
          </a:r>
          <a:r>
            <a:rPr lang="en-US" sz="1400" b="1" kern="1200" dirty="0" err="1">
              <a:latin typeface="Quicksand" pitchFamily="2" charset="0"/>
            </a:rPr>
            <a:t>mạnh</a:t>
          </a:r>
          <a:r>
            <a:rPr lang="en-US" sz="1400" b="1" kern="1200" dirty="0">
              <a:latin typeface="Quicksand" pitchFamily="2" charset="0"/>
            </a:rPr>
            <a:t> </a:t>
          </a:r>
        </a:p>
      </dsp:txBody>
      <dsp:txXfrm>
        <a:off x="3026835" y="1392328"/>
        <a:ext cx="1602020" cy="2278930"/>
      </dsp:txXfrm>
    </dsp:sp>
    <dsp:sp modelId="{988DA241-8328-4C7B-83DA-9236B83C1828}">
      <dsp:nvSpPr>
        <dsp:cNvPr id="0" name=""/>
        <dsp:cNvSpPr/>
      </dsp:nvSpPr>
      <dsp:spPr>
        <a:xfrm>
          <a:off x="3026835" y="850800"/>
          <a:ext cx="1602020" cy="541528"/>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just" defTabSz="1244600">
            <a:lnSpc>
              <a:spcPct val="90000"/>
            </a:lnSpc>
            <a:spcBef>
              <a:spcPct val="0"/>
            </a:spcBef>
            <a:spcAft>
              <a:spcPct val="35000"/>
            </a:spcAft>
            <a:buNone/>
          </a:pPr>
          <a:r>
            <a:rPr lang="en-US" sz="2800" b="1" kern="1200" dirty="0" err="1">
              <a:latin typeface="Quicksand" pitchFamily="2" charset="0"/>
            </a:rPr>
            <a:t>Bước</a:t>
          </a:r>
          <a:r>
            <a:rPr lang="en-US" sz="2800" b="1" kern="1200" dirty="0">
              <a:latin typeface="Quicksand" pitchFamily="2" charset="0"/>
            </a:rPr>
            <a:t> 2</a:t>
          </a:r>
        </a:p>
      </dsp:txBody>
      <dsp:txXfrm>
        <a:off x="3026835" y="850800"/>
        <a:ext cx="1602020" cy="541528"/>
      </dsp:txXfrm>
    </dsp:sp>
    <dsp:sp modelId="{9B8DC637-C148-4692-B488-FD3552A8547A}">
      <dsp:nvSpPr>
        <dsp:cNvPr id="0" name=""/>
        <dsp:cNvSpPr/>
      </dsp:nvSpPr>
      <dsp:spPr>
        <a:xfrm>
          <a:off x="4741674" y="580036"/>
          <a:ext cx="541528" cy="541528"/>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9DB5DAD-94DE-49FC-9E38-AF5BF6E75062}">
      <dsp:nvSpPr>
        <dsp:cNvPr id="0" name=""/>
        <dsp:cNvSpPr/>
      </dsp:nvSpPr>
      <dsp:spPr>
        <a:xfrm>
          <a:off x="4795827" y="634189"/>
          <a:ext cx="433222" cy="433222"/>
        </a:xfrm>
        <a:prstGeom prst="chord">
          <a:avLst>
            <a:gd name="adj1" fmla="val 20907780"/>
            <a:gd name="adj2" fmla="val 11492220"/>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05D75-3714-4E9E-B3E3-2F453052A0E3}">
      <dsp:nvSpPr>
        <dsp:cNvPr id="0" name=""/>
        <dsp:cNvSpPr/>
      </dsp:nvSpPr>
      <dsp:spPr>
        <a:xfrm>
          <a:off x="5386185" y="490403"/>
          <a:ext cx="1602020" cy="4522059"/>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just" defTabSz="622300">
            <a:lnSpc>
              <a:spcPct val="90000"/>
            </a:lnSpc>
            <a:spcBef>
              <a:spcPct val="0"/>
            </a:spcBef>
            <a:spcAft>
              <a:spcPct val="35000"/>
            </a:spcAft>
            <a:buNone/>
          </a:pPr>
          <a:r>
            <a:rPr lang="en-US" sz="1400" b="1" kern="1200" dirty="0" err="1">
              <a:latin typeface="Quicksand" pitchFamily="2" charset="0"/>
            </a:rPr>
            <a:t>Xác</a:t>
          </a:r>
          <a:r>
            <a:rPr lang="en-US" sz="1400" b="1" kern="1200" dirty="0">
              <a:latin typeface="Quicksand" pitchFamily="2" charset="0"/>
            </a:rPr>
            <a:t> </a:t>
          </a:r>
          <a:r>
            <a:rPr lang="en-US" sz="1400" b="1" kern="1200" dirty="0" err="1">
              <a:latin typeface="Quicksand" pitchFamily="2" charset="0"/>
            </a:rPr>
            <a:t>định</a:t>
          </a:r>
          <a:r>
            <a:rPr lang="en-US" sz="1400" b="1" kern="1200" dirty="0">
              <a:latin typeface="Quicksand" pitchFamily="2" charset="0"/>
            </a:rPr>
            <a:t> </a:t>
          </a:r>
          <a:r>
            <a:rPr lang="en-US" sz="1400" b="1" kern="1200" dirty="0" err="1">
              <a:latin typeface="Quicksand" pitchFamily="2" charset="0"/>
            </a:rPr>
            <a:t>các</a:t>
          </a:r>
          <a:r>
            <a:rPr lang="en-US" sz="1400" b="1" kern="1200" dirty="0">
              <a:latin typeface="Quicksand" pitchFamily="2" charset="0"/>
            </a:rPr>
            <a:t> </a:t>
          </a:r>
          <a:r>
            <a:rPr lang="en-US" sz="1400" b="1" kern="1200" dirty="0" err="1">
              <a:latin typeface="Quicksand" pitchFamily="2" charset="0"/>
            </a:rPr>
            <a:t>nội</a:t>
          </a:r>
          <a:r>
            <a:rPr lang="en-US" sz="1400" b="1" kern="1200" dirty="0">
              <a:latin typeface="Quicksand" pitchFamily="2" charset="0"/>
            </a:rPr>
            <a:t> dung </a:t>
          </a:r>
          <a:r>
            <a:rPr lang="en-US" sz="1400" b="1" kern="1200" dirty="0" err="1">
              <a:latin typeface="Quicksand" pitchFamily="2" charset="0"/>
            </a:rPr>
            <a:t>bằng</a:t>
          </a:r>
          <a:r>
            <a:rPr lang="en-US" sz="1400" b="1" kern="1200" dirty="0">
              <a:latin typeface="Quicksand" pitchFamily="2" charset="0"/>
            </a:rPr>
            <a:t> </a:t>
          </a:r>
          <a:r>
            <a:rPr lang="en-US" sz="1400" b="1" kern="1200" dirty="0" err="1">
              <a:latin typeface="Quicksand" pitchFamily="2" charset="0"/>
            </a:rPr>
            <a:t>cách</a:t>
          </a:r>
          <a:r>
            <a:rPr lang="en-US" sz="1400" b="1" kern="1200" dirty="0">
              <a:latin typeface="Quicksand" pitchFamily="2" charset="0"/>
            </a:rPr>
            <a:t> </a:t>
          </a:r>
          <a:r>
            <a:rPr lang="en-US" sz="1400" b="1" kern="1200" dirty="0" err="1">
              <a:latin typeface="Quicksand" pitchFamily="2" charset="0"/>
            </a:rPr>
            <a:t>đặt</a:t>
          </a:r>
          <a:r>
            <a:rPr lang="en-US" sz="1400" b="1" kern="1200" dirty="0">
              <a:latin typeface="Quicksand" pitchFamily="2" charset="0"/>
            </a:rPr>
            <a:t> </a:t>
          </a:r>
          <a:r>
            <a:rPr lang="en-US" sz="1400" b="1" kern="1200" dirty="0" err="1">
              <a:latin typeface="Quicksand" pitchFamily="2" charset="0"/>
            </a:rPr>
            <a:t>câu</a:t>
          </a:r>
          <a:r>
            <a:rPr lang="en-US" sz="1400" b="1" kern="1200" dirty="0">
              <a:latin typeface="Quicksand" pitchFamily="2" charset="0"/>
            </a:rPr>
            <a:t> </a:t>
          </a:r>
          <a:r>
            <a:rPr lang="en-US" sz="1400" b="1" kern="1200" dirty="0" err="1">
              <a:latin typeface="Quicksand" pitchFamily="2" charset="0"/>
            </a:rPr>
            <a:t>hỏi</a:t>
          </a:r>
          <a:r>
            <a:rPr lang="en-US" sz="1400" b="1" kern="1200" dirty="0">
              <a:latin typeface="Quicksand" pitchFamily="2" charset="0"/>
            </a:rPr>
            <a:t>: </a:t>
          </a:r>
          <a:r>
            <a:rPr lang="en-US" sz="1400" b="1" kern="1200" dirty="0" err="1">
              <a:latin typeface="Quicksand" pitchFamily="2" charset="0"/>
            </a:rPr>
            <a:t>Cấu</a:t>
          </a:r>
          <a:r>
            <a:rPr lang="en-US" sz="1400" b="1" kern="1200" dirty="0">
              <a:latin typeface="Quicksand" pitchFamily="2" charset="0"/>
            </a:rPr>
            <a:t> </a:t>
          </a:r>
          <a:r>
            <a:rPr lang="en-US" sz="1400" b="1" kern="1200" dirty="0" err="1">
              <a:latin typeface="Quicksand" pitchFamily="2" charset="0"/>
            </a:rPr>
            <a:t>trúc</a:t>
          </a:r>
          <a:r>
            <a:rPr lang="en-US" sz="1400" b="1" kern="1200" dirty="0">
              <a:latin typeface="Quicksand" pitchFamily="2" charset="0"/>
            </a:rPr>
            <a:t>, </a:t>
          </a:r>
          <a:r>
            <a:rPr lang="en-US" sz="1400" b="1" kern="1200" dirty="0" err="1">
              <a:latin typeface="Quicksand" pitchFamily="2" charset="0"/>
            </a:rPr>
            <a:t>âm</a:t>
          </a:r>
          <a:r>
            <a:rPr lang="en-US" sz="1400" b="1" kern="1200" dirty="0">
              <a:latin typeface="Quicksand" pitchFamily="2" charset="0"/>
            </a:rPr>
            <a:t> </a:t>
          </a:r>
          <a:r>
            <a:rPr lang="en-US" sz="1400" b="1" kern="1200" dirty="0" err="1">
              <a:latin typeface="Quicksand" pitchFamily="2" charset="0"/>
            </a:rPr>
            <a:t>điệu</a:t>
          </a:r>
          <a:r>
            <a:rPr lang="en-US" sz="1400" b="1" kern="1200" dirty="0">
              <a:latin typeface="Quicksand" pitchFamily="2" charset="0"/>
            </a:rPr>
            <a:t>, </a:t>
          </a:r>
          <a:r>
            <a:rPr lang="en-US" sz="1400" b="1" kern="1200" dirty="0" err="1">
              <a:latin typeface="Quicksand" pitchFamily="2" charset="0"/>
            </a:rPr>
            <a:t>âm</a:t>
          </a:r>
          <a:r>
            <a:rPr lang="en-US" sz="1400" b="1" kern="1200" dirty="0">
              <a:latin typeface="Quicksand" pitchFamily="2" charset="0"/>
            </a:rPr>
            <a:t> </a:t>
          </a:r>
          <a:r>
            <a:rPr lang="en-US" sz="1400" b="1" kern="1200" dirty="0" err="1">
              <a:latin typeface="Quicksand" pitchFamily="2" charset="0"/>
            </a:rPr>
            <a:t>hưởng</a:t>
          </a:r>
          <a:r>
            <a:rPr lang="en-US" sz="1400" b="1" kern="1200" dirty="0">
              <a:latin typeface="Quicksand" pitchFamily="2" charset="0"/>
            </a:rPr>
            <a:t>, </a:t>
          </a:r>
          <a:r>
            <a:rPr lang="en-US" sz="1400" b="1" kern="1200" dirty="0" err="1">
              <a:latin typeface="Quicksand" pitchFamily="2" charset="0"/>
            </a:rPr>
            <a:t>ngôn</a:t>
          </a:r>
          <a:r>
            <a:rPr lang="en-US" sz="1400" b="1" kern="1200" dirty="0">
              <a:latin typeface="Quicksand" pitchFamily="2" charset="0"/>
            </a:rPr>
            <a:t> </a:t>
          </a:r>
          <a:r>
            <a:rPr lang="en-US" sz="1400" b="1" kern="1200" dirty="0" err="1">
              <a:latin typeface="Quicksand" pitchFamily="2" charset="0"/>
            </a:rPr>
            <a:t>từ</a:t>
          </a:r>
          <a:r>
            <a:rPr lang="en-US" sz="1400" b="1" kern="1200" dirty="0">
              <a:latin typeface="Quicksand" pitchFamily="2" charset="0"/>
            </a:rPr>
            <a:t> </a:t>
          </a:r>
          <a:r>
            <a:rPr lang="en-US" sz="1400" b="1" kern="1200" dirty="0" err="1">
              <a:latin typeface="Quicksand" pitchFamily="2" charset="0"/>
            </a:rPr>
            <a:t>của</a:t>
          </a:r>
          <a:r>
            <a:rPr lang="en-US" sz="1400" b="1" kern="1200" dirty="0">
              <a:latin typeface="Quicksand" pitchFamily="2" charset="0"/>
            </a:rPr>
            <a:t> </a:t>
          </a:r>
          <a:r>
            <a:rPr lang="en-US" sz="1400" b="1" kern="1200" dirty="0" err="1">
              <a:latin typeface="Quicksand" pitchFamily="2" charset="0"/>
            </a:rPr>
            <a:t>bài</a:t>
          </a:r>
          <a:r>
            <a:rPr lang="en-US" sz="1400" b="1" kern="1200" dirty="0">
              <a:latin typeface="Quicksand" pitchFamily="2" charset="0"/>
            </a:rPr>
            <a:t> </a:t>
          </a:r>
          <a:r>
            <a:rPr lang="en-US" sz="1400" b="1" kern="1200" dirty="0" err="1">
              <a:latin typeface="Quicksand" pitchFamily="2" charset="0"/>
            </a:rPr>
            <a:t>thơ</a:t>
          </a:r>
          <a:r>
            <a:rPr lang="en-US" sz="1400" b="1" kern="1200" dirty="0">
              <a:latin typeface="Quicksand" pitchFamily="2" charset="0"/>
            </a:rPr>
            <a:t> </a:t>
          </a:r>
          <a:r>
            <a:rPr lang="en-US" sz="1400" b="1" kern="1200" dirty="0" err="1">
              <a:latin typeface="Quicksand" pitchFamily="2" charset="0"/>
            </a:rPr>
            <a:t>có</a:t>
          </a:r>
          <a:r>
            <a:rPr lang="en-US" sz="1400" b="1" kern="1200" dirty="0">
              <a:latin typeface="Quicksand" pitchFamily="2" charset="0"/>
            </a:rPr>
            <a:t> </a:t>
          </a:r>
          <a:r>
            <a:rPr lang="en-US" sz="1400" b="1" kern="1200" dirty="0" err="1">
              <a:latin typeface="Quicksand" pitchFamily="2" charset="0"/>
            </a:rPr>
            <a:t>gì</a:t>
          </a:r>
          <a:r>
            <a:rPr lang="en-US" sz="1400" b="1" kern="1200" dirty="0">
              <a:latin typeface="Quicksand" pitchFamily="2" charset="0"/>
            </a:rPr>
            <a:t> </a:t>
          </a:r>
          <a:r>
            <a:rPr lang="en-US" sz="1400" b="1" kern="1200" dirty="0" err="1">
              <a:latin typeface="Quicksand" pitchFamily="2" charset="0"/>
            </a:rPr>
            <a:t>đặc</a:t>
          </a:r>
          <a:r>
            <a:rPr lang="en-US" sz="1400" b="1" kern="1200" dirty="0">
              <a:latin typeface="Quicksand" pitchFamily="2" charset="0"/>
            </a:rPr>
            <a:t> </a:t>
          </a:r>
          <a:r>
            <a:rPr lang="en-US" sz="1400" b="1" kern="1200" dirty="0" err="1">
              <a:latin typeface="Quicksand" pitchFamily="2" charset="0"/>
            </a:rPr>
            <a:t>biệt</a:t>
          </a:r>
          <a:r>
            <a:rPr lang="en-US" sz="1400" b="1" kern="1200" dirty="0">
              <a:latin typeface="Quicksand" pitchFamily="2" charset="0"/>
            </a:rPr>
            <a:t>? </a:t>
          </a:r>
          <a:r>
            <a:rPr lang="en-US" sz="1400" b="1" kern="1200" dirty="0" err="1">
              <a:latin typeface="Quicksand" pitchFamily="2" charset="0"/>
            </a:rPr>
            <a:t>Điều</a:t>
          </a:r>
          <a:r>
            <a:rPr lang="en-US" sz="1400" b="1" kern="1200" dirty="0">
              <a:latin typeface="Quicksand" pitchFamily="2" charset="0"/>
            </a:rPr>
            <a:t> </a:t>
          </a:r>
          <a:r>
            <a:rPr lang="en-US" sz="1400" b="1" kern="1200" dirty="0" err="1">
              <a:latin typeface="Quicksand" pitchFamily="2" charset="0"/>
            </a:rPr>
            <a:t>đó</a:t>
          </a:r>
          <a:r>
            <a:rPr lang="en-US" sz="1400" b="1" kern="1200" dirty="0">
              <a:latin typeface="Quicksand" pitchFamily="2" charset="0"/>
            </a:rPr>
            <a:t> </a:t>
          </a:r>
          <a:r>
            <a:rPr lang="en-US" sz="1400" b="1" kern="1200" dirty="0" err="1">
              <a:latin typeface="Quicksand" pitchFamily="2" charset="0"/>
            </a:rPr>
            <a:t>được</a:t>
          </a:r>
          <a:r>
            <a:rPr lang="en-US" sz="1400" b="1" kern="1200" dirty="0">
              <a:latin typeface="Quicksand" pitchFamily="2" charset="0"/>
            </a:rPr>
            <a:t> </a:t>
          </a:r>
          <a:r>
            <a:rPr lang="en-US" sz="1400" b="1" kern="1200" dirty="0" err="1">
              <a:latin typeface="Quicksand" pitchFamily="2" charset="0"/>
            </a:rPr>
            <a:t>thể</a:t>
          </a:r>
          <a:r>
            <a:rPr lang="en-US" sz="1400" b="1" kern="1200" dirty="0">
              <a:latin typeface="Quicksand" pitchFamily="2" charset="0"/>
            </a:rPr>
            <a:t> </a:t>
          </a:r>
          <a:r>
            <a:rPr lang="en-US" sz="1400" b="1" kern="1200" dirty="0" err="1">
              <a:latin typeface="Quicksand" pitchFamily="2" charset="0"/>
            </a:rPr>
            <a:t>hiện</a:t>
          </a:r>
          <a:r>
            <a:rPr lang="en-US" sz="1400" b="1" kern="1200" dirty="0">
              <a:latin typeface="Quicksand" pitchFamily="2" charset="0"/>
            </a:rPr>
            <a:t> </a:t>
          </a:r>
          <a:r>
            <a:rPr lang="en-US" sz="1400" b="1" kern="1200" dirty="0" err="1">
              <a:latin typeface="Quicksand" pitchFamily="2" charset="0"/>
            </a:rPr>
            <a:t>thế</a:t>
          </a:r>
          <a:r>
            <a:rPr lang="en-US" sz="1400" b="1" kern="1200" dirty="0">
              <a:latin typeface="Quicksand" pitchFamily="2" charset="0"/>
            </a:rPr>
            <a:t> </a:t>
          </a:r>
          <a:r>
            <a:rPr lang="en-US" sz="1400" b="1" kern="1200" dirty="0" err="1">
              <a:latin typeface="Quicksand" pitchFamily="2" charset="0"/>
            </a:rPr>
            <a:t>nào</a:t>
          </a:r>
          <a:r>
            <a:rPr lang="en-US" sz="1400" b="1" kern="1200" dirty="0">
              <a:latin typeface="Quicksand" pitchFamily="2" charset="0"/>
            </a:rPr>
            <a:t>? </a:t>
          </a:r>
          <a:r>
            <a:rPr lang="en-US" sz="1400" b="1" kern="1200" dirty="0" err="1">
              <a:latin typeface="Quicksand" pitchFamily="2" charset="0"/>
            </a:rPr>
            <a:t>Vì</a:t>
          </a:r>
          <a:r>
            <a:rPr lang="en-US" sz="1400" b="1" kern="1200" dirty="0">
              <a:latin typeface="Quicksand" pitchFamily="2" charset="0"/>
            </a:rPr>
            <a:t> </a:t>
          </a:r>
          <a:r>
            <a:rPr lang="en-US" sz="1400" b="1" kern="1200" dirty="0" err="1">
              <a:latin typeface="Quicksand" pitchFamily="2" charset="0"/>
            </a:rPr>
            <a:t>sao</a:t>
          </a:r>
          <a:r>
            <a:rPr lang="en-US" sz="1400" b="1" kern="1200" dirty="0">
              <a:latin typeface="Quicksand" pitchFamily="2" charset="0"/>
            </a:rPr>
            <a:t> </a:t>
          </a:r>
          <a:r>
            <a:rPr lang="en-US" sz="1400" b="1" kern="1200" dirty="0" err="1">
              <a:latin typeface="Quicksand" pitchFamily="2" charset="0"/>
            </a:rPr>
            <a:t>tác</a:t>
          </a:r>
          <a:r>
            <a:rPr lang="en-US" sz="1400" b="1" kern="1200" dirty="0">
              <a:latin typeface="Quicksand" pitchFamily="2" charset="0"/>
            </a:rPr>
            <a:t> </a:t>
          </a:r>
          <a:r>
            <a:rPr lang="en-US" sz="1400" b="1" kern="1200" dirty="0" err="1">
              <a:latin typeface="Quicksand" pitchFamily="2" charset="0"/>
            </a:rPr>
            <a:t>giả</a:t>
          </a:r>
          <a:r>
            <a:rPr lang="en-US" sz="1400" b="1" kern="1200" dirty="0">
              <a:latin typeface="Quicksand" pitchFamily="2" charset="0"/>
            </a:rPr>
            <a:t> </a:t>
          </a:r>
          <a:r>
            <a:rPr lang="en-US" sz="1400" b="1" kern="1200" dirty="0" err="1">
              <a:latin typeface="Quicksand" pitchFamily="2" charset="0"/>
            </a:rPr>
            <a:t>lại</a:t>
          </a:r>
          <a:r>
            <a:rPr lang="en-US" sz="1400" b="1" kern="1200" dirty="0">
              <a:latin typeface="Quicksand" pitchFamily="2" charset="0"/>
            </a:rPr>
            <a:t> </a:t>
          </a:r>
          <a:r>
            <a:rPr lang="en-US" sz="1400" b="1" kern="1200" dirty="0" err="1">
              <a:latin typeface="Quicksand" pitchFamily="2" charset="0"/>
            </a:rPr>
            <a:t>viết</a:t>
          </a:r>
          <a:r>
            <a:rPr lang="en-US" sz="1400" b="1" kern="1200" dirty="0">
              <a:latin typeface="Quicksand" pitchFamily="2" charset="0"/>
            </a:rPr>
            <a:t> </a:t>
          </a:r>
          <a:r>
            <a:rPr lang="en-US" sz="1400" b="1" kern="1200" dirty="0" err="1">
              <a:latin typeface="Quicksand" pitchFamily="2" charset="0"/>
            </a:rPr>
            <a:t>như</a:t>
          </a:r>
          <a:r>
            <a:rPr lang="en-US" sz="1400" b="1" kern="1200" dirty="0">
              <a:latin typeface="Quicksand" pitchFamily="2" charset="0"/>
            </a:rPr>
            <a:t> </a:t>
          </a:r>
          <a:r>
            <a:rPr lang="en-US" sz="1400" b="1" kern="1200" dirty="0" err="1">
              <a:latin typeface="Quicksand" pitchFamily="2" charset="0"/>
            </a:rPr>
            <a:t>vậy</a:t>
          </a:r>
          <a:r>
            <a:rPr lang="en-US" sz="1400" b="1" kern="1200" dirty="0">
              <a:latin typeface="Quicksand" pitchFamily="2" charset="0"/>
            </a:rPr>
            <a:t> </a:t>
          </a:r>
          <a:r>
            <a:rPr lang="en-US" sz="1400" b="1" kern="1200" dirty="0" err="1">
              <a:latin typeface="Quicksand" pitchFamily="2" charset="0"/>
            </a:rPr>
            <a:t>mà</a:t>
          </a:r>
          <a:r>
            <a:rPr lang="en-US" sz="1400" b="1" kern="1200" dirty="0">
              <a:latin typeface="Quicksand" pitchFamily="2" charset="0"/>
            </a:rPr>
            <a:t> </a:t>
          </a:r>
          <a:r>
            <a:rPr lang="en-US" sz="1400" b="1" kern="1200" dirty="0" err="1">
              <a:latin typeface="Quicksand" pitchFamily="2" charset="0"/>
            </a:rPr>
            <a:t>không</a:t>
          </a:r>
          <a:r>
            <a:rPr lang="en-US" sz="1400" b="1" kern="1200" dirty="0">
              <a:latin typeface="Quicksand" pitchFamily="2" charset="0"/>
            </a:rPr>
            <a:t> </a:t>
          </a:r>
          <a:r>
            <a:rPr lang="en-US" sz="1400" b="1" kern="1200" dirty="0" err="1">
              <a:latin typeface="Quicksand" pitchFamily="2" charset="0"/>
            </a:rPr>
            <a:t>phải</a:t>
          </a:r>
          <a:r>
            <a:rPr lang="en-US" sz="1400" b="1" kern="1200" dirty="0">
              <a:latin typeface="Quicksand" pitchFamily="2" charset="0"/>
            </a:rPr>
            <a:t> </a:t>
          </a:r>
          <a:r>
            <a:rPr lang="en-US" sz="1400" b="1" kern="1200" dirty="0" err="1">
              <a:latin typeface="Quicksand" pitchFamily="2" charset="0"/>
            </a:rPr>
            <a:t>cách</a:t>
          </a:r>
          <a:r>
            <a:rPr lang="en-US" sz="1400" b="1" kern="1200" dirty="0">
              <a:latin typeface="Quicksand" pitchFamily="2" charset="0"/>
            </a:rPr>
            <a:t> </a:t>
          </a:r>
          <a:r>
            <a:rPr lang="en-US" sz="1400" b="1" kern="1200" dirty="0" err="1">
              <a:latin typeface="Quicksand" pitchFamily="2" charset="0"/>
            </a:rPr>
            <a:t>diễn</a:t>
          </a:r>
          <a:r>
            <a:rPr lang="en-US" sz="1400" b="1" kern="1200" dirty="0">
              <a:latin typeface="Quicksand" pitchFamily="2" charset="0"/>
            </a:rPr>
            <a:t> </a:t>
          </a:r>
          <a:r>
            <a:rPr lang="en-US" sz="1400" b="1" kern="1200" dirty="0" err="1">
              <a:latin typeface="Quicksand" pitchFamily="2" charset="0"/>
            </a:rPr>
            <a:t>đạt</a:t>
          </a:r>
          <a:r>
            <a:rPr lang="en-US" sz="1400" b="1" kern="1200" dirty="0">
              <a:latin typeface="Quicksand" pitchFamily="2" charset="0"/>
            </a:rPr>
            <a:t>, </a:t>
          </a:r>
          <a:r>
            <a:rPr lang="en-US" sz="1400" b="1" kern="1200" dirty="0" err="1">
              <a:latin typeface="Quicksand" pitchFamily="2" charset="0"/>
            </a:rPr>
            <a:t>tổ</a:t>
          </a:r>
          <a:r>
            <a:rPr lang="en-US" sz="1400" b="1" kern="1200" dirty="0">
              <a:latin typeface="Quicksand" pitchFamily="2" charset="0"/>
            </a:rPr>
            <a:t> </a:t>
          </a:r>
          <a:r>
            <a:rPr lang="en-US" sz="1400" b="1" kern="1200" dirty="0" err="1">
              <a:latin typeface="Quicksand" pitchFamily="2" charset="0"/>
            </a:rPr>
            <a:t>chức</a:t>
          </a:r>
          <a:r>
            <a:rPr lang="en-US" sz="1400" b="1" kern="1200" dirty="0">
              <a:latin typeface="Quicksand" pitchFamily="2" charset="0"/>
            </a:rPr>
            <a:t> </a:t>
          </a:r>
          <a:r>
            <a:rPr lang="en-US" sz="1400" b="1" kern="1200" dirty="0" err="1">
              <a:latin typeface="Quicksand" pitchFamily="2" charset="0"/>
            </a:rPr>
            <a:t>khác</a:t>
          </a:r>
          <a:r>
            <a:rPr lang="en-US" sz="1400" b="1" kern="1200" dirty="0">
              <a:latin typeface="Quicksand" pitchFamily="2" charset="0"/>
            </a:rPr>
            <a:t>? </a:t>
          </a:r>
        </a:p>
      </dsp:txBody>
      <dsp:txXfrm>
        <a:off x="5386185" y="490403"/>
        <a:ext cx="1602020" cy="4522059"/>
      </dsp:txXfrm>
    </dsp:sp>
    <dsp:sp modelId="{572E1810-7248-42AA-B063-86302ECA3AFE}">
      <dsp:nvSpPr>
        <dsp:cNvPr id="0" name=""/>
        <dsp:cNvSpPr/>
      </dsp:nvSpPr>
      <dsp:spPr>
        <a:xfrm>
          <a:off x="5396021" y="0"/>
          <a:ext cx="1602020" cy="541528"/>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just" defTabSz="1244600">
            <a:lnSpc>
              <a:spcPct val="90000"/>
            </a:lnSpc>
            <a:spcBef>
              <a:spcPct val="0"/>
            </a:spcBef>
            <a:spcAft>
              <a:spcPct val="35000"/>
            </a:spcAft>
            <a:buNone/>
          </a:pPr>
          <a:r>
            <a:rPr lang="en-US" sz="2800" b="1" kern="1200" dirty="0" err="1">
              <a:latin typeface="Quicksand" pitchFamily="2" charset="0"/>
            </a:rPr>
            <a:t>Bước</a:t>
          </a:r>
          <a:r>
            <a:rPr lang="en-US" sz="2800" b="1" kern="1200" dirty="0">
              <a:latin typeface="Quicksand" pitchFamily="2" charset="0"/>
            </a:rPr>
            <a:t> 3</a:t>
          </a:r>
        </a:p>
      </dsp:txBody>
      <dsp:txXfrm>
        <a:off x="5396021" y="0"/>
        <a:ext cx="1602020" cy="541528"/>
      </dsp:txXfrm>
    </dsp:sp>
    <dsp:sp modelId="{8A16BE46-98C1-4D72-8D1C-14B39FE1DCD7}">
      <dsp:nvSpPr>
        <dsp:cNvPr id="0" name=""/>
        <dsp:cNvSpPr/>
      </dsp:nvSpPr>
      <dsp:spPr>
        <a:xfrm>
          <a:off x="7110860" y="850800"/>
          <a:ext cx="541528" cy="541528"/>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4B959995-0C17-475E-824E-FD3FB78B07A6}">
      <dsp:nvSpPr>
        <dsp:cNvPr id="0" name=""/>
        <dsp:cNvSpPr/>
      </dsp:nvSpPr>
      <dsp:spPr>
        <a:xfrm>
          <a:off x="7165013" y="904953"/>
          <a:ext cx="433222" cy="433222"/>
        </a:xfrm>
        <a:prstGeom prst="chord">
          <a:avLst>
            <a:gd name="adj1" fmla="val 19267806"/>
            <a:gd name="adj2" fmla="val 13012194"/>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F75CA-8812-4B41-8CCF-F49E7B3ACDF4}">
      <dsp:nvSpPr>
        <dsp:cNvPr id="0" name=""/>
        <dsp:cNvSpPr/>
      </dsp:nvSpPr>
      <dsp:spPr>
        <a:xfrm>
          <a:off x="7765206" y="1392328"/>
          <a:ext cx="1602020" cy="2278930"/>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just" defTabSz="622300">
            <a:lnSpc>
              <a:spcPct val="90000"/>
            </a:lnSpc>
            <a:spcBef>
              <a:spcPct val="0"/>
            </a:spcBef>
            <a:spcAft>
              <a:spcPct val="35000"/>
            </a:spcAft>
            <a:buNone/>
          </a:pPr>
          <a:r>
            <a:rPr lang="en-US" sz="1400" b="1" kern="1200" dirty="0" err="1">
              <a:latin typeface="Quicksand" pitchFamily="2" charset="0"/>
            </a:rPr>
            <a:t>Dự</a:t>
          </a:r>
          <a:r>
            <a:rPr lang="en-US" sz="1400" b="1" kern="1200" dirty="0">
              <a:latin typeface="Quicksand" pitchFamily="2" charset="0"/>
            </a:rPr>
            <a:t> </a:t>
          </a:r>
          <a:r>
            <a:rPr lang="en-US" sz="1400" b="1" kern="1200" dirty="0" err="1">
              <a:latin typeface="Quicksand" pitchFamily="2" charset="0"/>
            </a:rPr>
            <a:t>đoán</a:t>
          </a:r>
          <a:r>
            <a:rPr lang="en-US" sz="1400" b="1" kern="1200" dirty="0">
              <a:latin typeface="Quicksand" pitchFamily="2" charset="0"/>
            </a:rPr>
            <a:t> </a:t>
          </a:r>
          <a:r>
            <a:rPr lang="en-US" sz="1400" b="1" kern="1200" dirty="0" err="1">
              <a:latin typeface="Quicksand" pitchFamily="2" charset="0"/>
            </a:rPr>
            <a:t>tâm</a:t>
          </a:r>
          <a:r>
            <a:rPr lang="en-US" sz="1400" b="1" kern="1200" dirty="0">
              <a:latin typeface="Quicksand" pitchFamily="2" charset="0"/>
            </a:rPr>
            <a:t> </a:t>
          </a:r>
          <a:r>
            <a:rPr lang="en-US" sz="1400" b="1" kern="1200" dirty="0" err="1">
              <a:latin typeface="Quicksand" pitchFamily="2" charset="0"/>
            </a:rPr>
            <a:t>sự</a:t>
          </a:r>
          <a:r>
            <a:rPr lang="en-US" sz="1400" b="1" kern="1200" dirty="0">
              <a:latin typeface="Quicksand" pitchFamily="2" charset="0"/>
            </a:rPr>
            <a:t> </a:t>
          </a:r>
          <a:r>
            <a:rPr lang="en-US" sz="1400" b="1" kern="1200" dirty="0" err="1">
              <a:latin typeface="Quicksand" pitchFamily="2" charset="0"/>
            </a:rPr>
            <a:t>của</a:t>
          </a:r>
          <a:r>
            <a:rPr lang="en-US" sz="1400" b="1" kern="1200" dirty="0">
              <a:latin typeface="Quicksand" pitchFamily="2" charset="0"/>
            </a:rPr>
            <a:t> </a:t>
          </a:r>
          <a:r>
            <a:rPr lang="en-US" sz="1400" b="1" kern="1200" dirty="0" err="1">
              <a:latin typeface="Quicksand" pitchFamily="2" charset="0"/>
            </a:rPr>
            <a:t>tác</a:t>
          </a:r>
          <a:r>
            <a:rPr lang="en-US" sz="1400" b="1" kern="1200" dirty="0">
              <a:latin typeface="Quicksand" pitchFamily="2" charset="0"/>
            </a:rPr>
            <a:t> </a:t>
          </a:r>
          <a:r>
            <a:rPr lang="en-US" sz="1400" b="1" kern="1200" dirty="0" err="1">
              <a:latin typeface="Quicksand" pitchFamily="2" charset="0"/>
            </a:rPr>
            <a:t>giả</a:t>
          </a:r>
          <a:r>
            <a:rPr lang="en-US" sz="1400" b="1" kern="1200" dirty="0">
              <a:latin typeface="Quicksand" pitchFamily="2" charset="0"/>
            </a:rPr>
            <a:t> </a:t>
          </a:r>
          <a:r>
            <a:rPr lang="en-US" sz="1400" b="1" kern="1200" dirty="0" err="1">
              <a:latin typeface="Quicksand" pitchFamily="2" charset="0"/>
            </a:rPr>
            <a:t>trong</a:t>
          </a:r>
          <a:r>
            <a:rPr lang="en-US" sz="1400" b="1" kern="1200" dirty="0">
              <a:latin typeface="Quicksand" pitchFamily="2" charset="0"/>
            </a:rPr>
            <a:t> </a:t>
          </a:r>
          <a:r>
            <a:rPr lang="en-US" sz="1400" b="1" kern="1200" dirty="0" err="1">
              <a:latin typeface="Quicksand" pitchFamily="2" charset="0"/>
            </a:rPr>
            <a:t>bài</a:t>
          </a:r>
          <a:r>
            <a:rPr lang="en-US" sz="1400" b="1" kern="1200" dirty="0">
              <a:latin typeface="Quicksand" pitchFamily="2" charset="0"/>
            </a:rPr>
            <a:t> </a:t>
          </a:r>
          <a:r>
            <a:rPr lang="en-US" sz="1400" b="1" kern="1200" dirty="0" err="1">
              <a:latin typeface="Quicksand" pitchFamily="2" charset="0"/>
            </a:rPr>
            <a:t>thơ</a:t>
          </a:r>
          <a:r>
            <a:rPr lang="en-US" sz="1400" b="1" kern="1200" dirty="0">
              <a:latin typeface="Quicksand" pitchFamily="2" charset="0"/>
            </a:rPr>
            <a:t>, </a:t>
          </a:r>
          <a:r>
            <a:rPr lang="en-US" sz="1400" b="1" kern="1200" dirty="0" err="1">
              <a:latin typeface="Quicksand" pitchFamily="2" charset="0"/>
            </a:rPr>
            <a:t>có</a:t>
          </a:r>
          <a:r>
            <a:rPr lang="en-US" sz="1400" b="1" kern="1200" dirty="0">
              <a:latin typeface="Quicksand" pitchFamily="2" charset="0"/>
            </a:rPr>
            <a:t> </a:t>
          </a:r>
          <a:r>
            <a:rPr lang="en-US" sz="1400" b="1" kern="1200" dirty="0" err="1">
              <a:latin typeface="Quicksand" pitchFamily="2" charset="0"/>
            </a:rPr>
            <a:t>liên</a:t>
          </a:r>
          <a:r>
            <a:rPr lang="en-US" sz="1400" b="1" kern="1200" dirty="0">
              <a:latin typeface="Quicksand" pitchFamily="2" charset="0"/>
            </a:rPr>
            <a:t> </a:t>
          </a:r>
          <a:r>
            <a:rPr lang="en-US" sz="1400" b="1" kern="1200" dirty="0" err="1">
              <a:latin typeface="Quicksand" pitchFamily="2" charset="0"/>
            </a:rPr>
            <a:t>hệ</a:t>
          </a:r>
          <a:r>
            <a:rPr lang="en-US" sz="1400" b="1" kern="1200" dirty="0">
              <a:latin typeface="Quicksand" pitchFamily="2" charset="0"/>
            </a:rPr>
            <a:t> </a:t>
          </a:r>
          <a:r>
            <a:rPr lang="en-US" sz="1400" b="1" kern="1200" dirty="0" err="1">
              <a:latin typeface="Quicksand" pitchFamily="2" charset="0"/>
            </a:rPr>
            <a:t>gì</a:t>
          </a:r>
          <a:r>
            <a:rPr lang="en-US" sz="1400" b="1" kern="1200" dirty="0">
              <a:latin typeface="Quicksand" pitchFamily="2" charset="0"/>
            </a:rPr>
            <a:t> </a:t>
          </a:r>
          <a:r>
            <a:rPr lang="en-US" sz="1400" b="1" kern="1200" dirty="0" err="1">
              <a:latin typeface="Quicksand" pitchFamily="2" charset="0"/>
            </a:rPr>
            <a:t>với</a:t>
          </a:r>
          <a:r>
            <a:rPr lang="en-US" sz="1400" b="1" kern="1200" dirty="0">
              <a:latin typeface="Quicksand" pitchFamily="2" charset="0"/>
            </a:rPr>
            <a:t> </a:t>
          </a:r>
          <a:r>
            <a:rPr lang="en-US" sz="1400" b="1" kern="1200" dirty="0" err="1">
              <a:latin typeface="Quicksand" pitchFamily="2" charset="0"/>
            </a:rPr>
            <a:t>mặt</a:t>
          </a:r>
          <a:r>
            <a:rPr lang="en-US" sz="1400" b="1" kern="1200" dirty="0">
              <a:latin typeface="Quicksand" pitchFamily="2" charset="0"/>
            </a:rPr>
            <a:t> </a:t>
          </a:r>
          <a:r>
            <a:rPr lang="en-US" sz="1400" b="1" kern="1200" dirty="0" err="1">
              <a:latin typeface="Quicksand" pitchFamily="2" charset="0"/>
            </a:rPr>
            <a:t>hình</a:t>
          </a:r>
          <a:r>
            <a:rPr lang="en-US" sz="1400" b="1" kern="1200" dirty="0">
              <a:latin typeface="Quicksand" pitchFamily="2" charset="0"/>
            </a:rPr>
            <a:t> </a:t>
          </a:r>
          <a:r>
            <a:rPr lang="en-US" sz="1400" b="1" kern="1200" dirty="0" err="1">
              <a:latin typeface="Quicksand" pitchFamily="2" charset="0"/>
            </a:rPr>
            <a:t>thức</a:t>
          </a:r>
          <a:r>
            <a:rPr lang="en-US" sz="1400" b="1" kern="1200" dirty="0">
              <a:latin typeface="Quicksand" pitchFamily="2" charset="0"/>
            </a:rPr>
            <a:t> </a:t>
          </a:r>
          <a:r>
            <a:rPr lang="en-US" sz="1400" b="1" kern="1200" dirty="0" err="1">
              <a:latin typeface="Quicksand" pitchFamily="2" charset="0"/>
            </a:rPr>
            <a:t>vừa</a:t>
          </a:r>
          <a:r>
            <a:rPr lang="en-US" sz="1400" b="1" kern="1200" dirty="0">
              <a:latin typeface="Quicksand" pitchFamily="2" charset="0"/>
            </a:rPr>
            <a:t> </a:t>
          </a:r>
          <a:r>
            <a:rPr lang="en-US" sz="1400" b="1" kern="1200" dirty="0" err="1">
              <a:latin typeface="Quicksand" pitchFamily="2" charset="0"/>
            </a:rPr>
            <a:t>thực</a:t>
          </a:r>
          <a:r>
            <a:rPr lang="en-US" sz="1400" b="1" kern="1200" dirty="0">
              <a:latin typeface="Quicksand" pitchFamily="2" charset="0"/>
            </a:rPr>
            <a:t> </a:t>
          </a:r>
          <a:r>
            <a:rPr lang="en-US" sz="1400" b="1" kern="1200" dirty="0" err="1">
              <a:latin typeface="Quicksand" pitchFamily="2" charset="0"/>
            </a:rPr>
            <a:t>hiện</a:t>
          </a:r>
          <a:r>
            <a:rPr lang="en-US" sz="1400" b="1" kern="1200" dirty="0">
              <a:latin typeface="Quicksand" pitchFamily="2" charset="0"/>
            </a:rPr>
            <a:t> ở </a:t>
          </a:r>
          <a:r>
            <a:rPr lang="en-US" sz="1400" b="1" kern="1200" dirty="0" err="1">
              <a:latin typeface="Quicksand" pitchFamily="2" charset="0"/>
            </a:rPr>
            <a:t>bước</a:t>
          </a:r>
          <a:r>
            <a:rPr lang="en-US" sz="1400" b="1" kern="1200" dirty="0">
              <a:latin typeface="Quicksand" pitchFamily="2" charset="0"/>
            </a:rPr>
            <a:t> 3. </a:t>
          </a:r>
        </a:p>
      </dsp:txBody>
      <dsp:txXfrm>
        <a:off x="7765206" y="1392328"/>
        <a:ext cx="1602020" cy="2278930"/>
      </dsp:txXfrm>
    </dsp:sp>
    <dsp:sp modelId="{677563B1-9F76-477E-9241-62FDF17C8657}">
      <dsp:nvSpPr>
        <dsp:cNvPr id="0" name=""/>
        <dsp:cNvSpPr/>
      </dsp:nvSpPr>
      <dsp:spPr>
        <a:xfrm>
          <a:off x="7765206" y="850800"/>
          <a:ext cx="1602020" cy="541528"/>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just" defTabSz="1244600">
            <a:lnSpc>
              <a:spcPct val="90000"/>
            </a:lnSpc>
            <a:spcBef>
              <a:spcPct val="0"/>
            </a:spcBef>
            <a:spcAft>
              <a:spcPct val="35000"/>
            </a:spcAft>
            <a:buNone/>
          </a:pPr>
          <a:r>
            <a:rPr lang="en-US" sz="2800" b="1" kern="1200" dirty="0" err="1">
              <a:latin typeface="Quicksand" pitchFamily="2" charset="0"/>
            </a:rPr>
            <a:t>Bước</a:t>
          </a:r>
          <a:r>
            <a:rPr lang="en-US" sz="2800" b="1" kern="1200" dirty="0">
              <a:latin typeface="Quicksand" pitchFamily="2" charset="0"/>
            </a:rPr>
            <a:t> 4</a:t>
          </a:r>
        </a:p>
      </dsp:txBody>
      <dsp:txXfrm>
        <a:off x="7765206" y="850800"/>
        <a:ext cx="1602020" cy="541528"/>
      </dsp:txXfrm>
    </dsp:sp>
    <dsp:sp modelId="{560CAF30-C648-4F98-9DA0-554875B2D79C}">
      <dsp:nvSpPr>
        <dsp:cNvPr id="0" name=""/>
        <dsp:cNvSpPr/>
      </dsp:nvSpPr>
      <dsp:spPr>
        <a:xfrm>
          <a:off x="9480045" y="990413"/>
          <a:ext cx="541528" cy="541528"/>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B0A5B68-0B71-4E87-BD50-261B963EF32F}">
      <dsp:nvSpPr>
        <dsp:cNvPr id="0" name=""/>
        <dsp:cNvSpPr/>
      </dsp:nvSpPr>
      <dsp:spPr>
        <a:xfrm>
          <a:off x="9534198" y="1044566"/>
          <a:ext cx="433222" cy="433222"/>
        </a:xfrm>
        <a:prstGeom prst="chord">
          <a:avLst>
            <a:gd name="adj1" fmla="val 16200000"/>
            <a:gd name="adj2" fmla="val 16200000"/>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44F57-2AEA-4E9D-81FF-D6F0DF4F3CF0}">
      <dsp:nvSpPr>
        <dsp:cNvPr id="0" name=""/>
        <dsp:cNvSpPr/>
      </dsp:nvSpPr>
      <dsp:spPr>
        <a:xfrm>
          <a:off x="10134392" y="1545694"/>
          <a:ext cx="1602020" cy="1720478"/>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just" defTabSz="622300">
            <a:lnSpc>
              <a:spcPct val="90000"/>
            </a:lnSpc>
            <a:spcBef>
              <a:spcPct val="0"/>
            </a:spcBef>
            <a:spcAft>
              <a:spcPct val="35000"/>
            </a:spcAft>
            <a:buNone/>
          </a:pPr>
          <a:r>
            <a:rPr lang="en-US" sz="1400" b="1" kern="1200" dirty="0" err="1">
              <a:latin typeface="Quicksand" pitchFamily="2" charset="0"/>
            </a:rPr>
            <a:t>Vận</a:t>
          </a:r>
          <a:r>
            <a:rPr lang="en-US" sz="1400" b="1" kern="1200" dirty="0">
              <a:latin typeface="Quicksand" pitchFamily="2" charset="0"/>
            </a:rPr>
            <a:t> </a:t>
          </a:r>
          <a:r>
            <a:rPr lang="en-US" sz="1400" b="1" kern="1200" dirty="0" err="1">
              <a:latin typeface="Quicksand" pitchFamily="2" charset="0"/>
            </a:rPr>
            <a:t>dụng</a:t>
          </a:r>
          <a:r>
            <a:rPr lang="en-US" sz="1400" b="1" kern="1200" dirty="0">
              <a:latin typeface="Quicksand" pitchFamily="2" charset="0"/>
            </a:rPr>
            <a:t> </a:t>
          </a:r>
          <a:r>
            <a:rPr lang="en-US" sz="1400" b="1" kern="1200" dirty="0" err="1">
              <a:latin typeface="Quicksand" pitchFamily="2" charset="0"/>
            </a:rPr>
            <a:t>thao</a:t>
          </a:r>
          <a:r>
            <a:rPr lang="en-US" sz="1400" b="1" kern="1200" dirty="0">
              <a:latin typeface="Quicksand" pitchFamily="2" charset="0"/>
            </a:rPr>
            <a:t> </a:t>
          </a:r>
          <a:r>
            <a:rPr lang="en-US" sz="1400" b="1" kern="1200" dirty="0" err="1">
              <a:latin typeface="Quicksand" pitchFamily="2" charset="0"/>
            </a:rPr>
            <a:t>tác</a:t>
          </a:r>
          <a:r>
            <a:rPr lang="en-US" sz="1400" b="1" kern="1200" dirty="0">
              <a:latin typeface="Quicksand" pitchFamily="2" charset="0"/>
            </a:rPr>
            <a:t>: So </a:t>
          </a:r>
          <a:r>
            <a:rPr lang="en-US" sz="1400" b="1" kern="1200" dirty="0" err="1">
              <a:latin typeface="Quicksand" pitchFamily="2" charset="0"/>
            </a:rPr>
            <a:t>sánh</a:t>
          </a:r>
          <a:r>
            <a:rPr lang="en-US" sz="1400" b="1" kern="1200" dirty="0">
              <a:latin typeface="Quicksand" pitchFamily="2" charset="0"/>
            </a:rPr>
            <a:t>, </a:t>
          </a:r>
          <a:r>
            <a:rPr lang="en-US" sz="1400" b="1" kern="1200" dirty="0" err="1">
              <a:latin typeface="Quicksand" pitchFamily="2" charset="0"/>
            </a:rPr>
            <a:t>thống</a:t>
          </a:r>
          <a:r>
            <a:rPr lang="en-US" sz="1400" b="1" kern="1200" dirty="0">
              <a:latin typeface="Quicksand" pitchFamily="2" charset="0"/>
            </a:rPr>
            <a:t> </a:t>
          </a:r>
          <a:r>
            <a:rPr lang="en-US" sz="1400" b="1" kern="1200" dirty="0" err="1">
              <a:latin typeface="Quicksand" pitchFamily="2" charset="0"/>
            </a:rPr>
            <a:t>kê</a:t>
          </a:r>
          <a:r>
            <a:rPr lang="en-US" sz="1400" b="1" kern="1200" dirty="0">
              <a:latin typeface="Quicksand" pitchFamily="2" charset="0"/>
            </a:rPr>
            <a:t>, </a:t>
          </a:r>
          <a:r>
            <a:rPr lang="en-US" sz="1400" b="1" kern="1200" dirty="0" err="1">
              <a:latin typeface="Quicksand" pitchFamily="2" charset="0"/>
            </a:rPr>
            <a:t>đối</a:t>
          </a:r>
          <a:r>
            <a:rPr lang="en-US" sz="1400" b="1" kern="1200" dirty="0">
              <a:latin typeface="Quicksand" pitchFamily="2" charset="0"/>
            </a:rPr>
            <a:t> </a:t>
          </a:r>
          <a:r>
            <a:rPr lang="en-US" sz="1400" b="1" kern="1200" dirty="0" err="1">
              <a:latin typeface="Quicksand" pitchFamily="2" charset="0"/>
            </a:rPr>
            <a:t>lập</a:t>
          </a:r>
          <a:r>
            <a:rPr lang="en-US" sz="1400" b="1" kern="1200" dirty="0">
              <a:latin typeface="Quicksand" pitchFamily="2" charset="0"/>
            </a:rPr>
            <a:t>, </a:t>
          </a:r>
          <a:r>
            <a:rPr lang="en-US" sz="1400" b="1" kern="1200" dirty="0" err="1">
              <a:latin typeface="Quicksand" pitchFamily="2" charset="0"/>
            </a:rPr>
            <a:t>phân</a:t>
          </a:r>
          <a:r>
            <a:rPr lang="en-US" sz="1400" b="1" kern="1200" dirty="0">
              <a:latin typeface="Quicksand" pitchFamily="2" charset="0"/>
            </a:rPr>
            <a:t> </a:t>
          </a:r>
          <a:r>
            <a:rPr lang="en-US" sz="1400" b="1" kern="1200" dirty="0" err="1">
              <a:latin typeface="Quicksand" pitchFamily="2" charset="0"/>
            </a:rPr>
            <a:t>tích</a:t>
          </a:r>
          <a:r>
            <a:rPr lang="en-US" sz="1400" b="1" kern="1200" dirty="0">
              <a:latin typeface="Quicksand" pitchFamily="2" charset="0"/>
            </a:rPr>
            <a:t>, </a:t>
          </a:r>
          <a:r>
            <a:rPr lang="en-US" sz="1400" b="1" kern="1200" dirty="0" err="1">
              <a:latin typeface="Quicksand" pitchFamily="2" charset="0"/>
            </a:rPr>
            <a:t>chứng</a:t>
          </a:r>
          <a:r>
            <a:rPr lang="en-US" sz="1400" b="1" kern="1200" dirty="0">
              <a:latin typeface="Quicksand" pitchFamily="2" charset="0"/>
            </a:rPr>
            <a:t> </a:t>
          </a:r>
          <a:r>
            <a:rPr lang="en-US" sz="1400" b="1" kern="1200" dirty="0" err="1">
              <a:latin typeface="Quicksand" pitchFamily="2" charset="0"/>
            </a:rPr>
            <a:t>minh</a:t>
          </a:r>
          <a:r>
            <a:rPr lang="en-US" sz="1400" b="1" kern="1200" dirty="0">
              <a:latin typeface="Quicksand" pitchFamily="2" charset="0"/>
            </a:rPr>
            <a:t> </a:t>
          </a:r>
          <a:r>
            <a:rPr lang="en-US" sz="1400" b="1" kern="1200" dirty="0" err="1">
              <a:latin typeface="Quicksand" pitchFamily="2" charset="0"/>
            </a:rPr>
            <a:t>để</a:t>
          </a:r>
          <a:r>
            <a:rPr lang="en-US" sz="1400" b="1" kern="1200" dirty="0">
              <a:latin typeface="Quicksand" pitchFamily="2" charset="0"/>
            </a:rPr>
            <a:t> </a:t>
          </a:r>
          <a:r>
            <a:rPr lang="en-US" sz="1400" b="1" kern="1200" dirty="0" err="1">
              <a:latin typeface="Quicksand" pitchFamily="2" charset="0"/>
            </a:rPr>
            <a:t>cảm</a:t>
          </a:r>
          <a:r>
            <a:rPr lang="en-US" sz="1400" b="1" kern="1200" dirty="0">
              <a:latin typeface="Quicksand" pitchFamily="2" charset="0"/>
            </a:rPr>
            <a:t> </a:t>
          </a:r>
          <a:r>
            <a:rPr lang="en-US" sz="1400" b="1" kern="1200" dirty="0" err="1">
              <a:latin typeface="Quicksand" pitchFamily="2" charset="0"/>
            </a:rPr>
            <a:t>nhận</a:t>
          </a:r>
          <a:r>
            <a:rPr lang="en-US" sz="1400" b="1" kern="1200" dirty="0">
              <a:latin typeface="Quicksand" pitchFamily="2" charset="0"/>
            </a:rPr>
            <a:t> </a:t>
          </a:r>
          <a:r>
            <a:rPr lang="en-US" sz="1400" b="1" kern="1200" dirty="0" err="1">
              <a:latin typeface="Quicksand" pitchFamily="2" charset="0"/>
            </a:rPr>
            <a:t>cái</a:t>
          </a:r>
          <a:r>
            <a:rPr lang="en-US" sz="1400" b="1" kern="1200" dirty="0">
              <a:latin typeface="Quicksand" pitchFamily="2" charset="0"/>
            </a:rPr>
            <a:t> hay </a:t>
          </a:r>
          <a:r>
            <a:rPr lang="en-US" sz="1400" b="1" kern="1200" dirty="0" err="1">
              <a:latin typeface="Quicksand" pitchFamily="2" charset="0"/>
            </a:rPr>
            <a:t>và</a:t>
          </a:r>
          <a:r>
            <a:rPr lang="en-US" sz="1400" b="1" kern="1200" dirty="0">
              <a:latin typeface="Quicksand" pitchFamily="2" charset="0"/>
            </a:rPr>
            <a:t> </a:t>
          </a:r>
          <a:r>
            <a:rPr lang="en-US" sz="1400" b="1" kern="1200" dirty="0" err="1">
              <a:latin typeface="Quicksand" pitchFamily="2" charset="0"/>
            </a:rPr>
            <a:t>cái</a:t>
          </a:r>
          <a:r>
            <a:rPr lang="en-US" sz="1400" b="1" kern="1200" dirty="0">
              <a:latin typeface="Quicksand" pitchFamily="2" charset="0"/>
            </a:rPr>
            <a:t> </a:t>
          </a:r>
          <a:r>
            <a:rPr lang="en-US" sz="1400" b="1" kern="1200" dirty="0" err="1">
              <a:latin typeface="Quicksand" pitchFamily="2" charset="0"/>
            </a:rPr>
            <a:t>đặc</a:t>
          </a:r>
          <a:r>
            <a:rPr lang="en-US" sz="1400" b="1" kern="1200" dirty="0">
              <a:latin typeface="Quicksand" pitchFamily="2" charset="0"/>
            </a:rPr>
            <a:t> </a:t>
          </a:r>
          <a:r>
            <a:rPr lang="en-US" sz="1400" b="1" kern="1200" dirty="0" err="1">
              <a:latin typeface="Quicksand" pitchFamily="2" charset="0"/>
            </a:rPr>
            <a:t>sắc</a:t>
          </a:r>
          <a:r>
            <a:rPr lang="en-US" sz="1400" b="1" kern="1200" dirty="0">
              <a:latin typeface="Quicksand" pitchFamily="2" charset="0"/>
            </a:rPr>
            <a:t> </a:t>
          </a:r>
          <a:r>
            <a:rPr lang="en-US" sz="1400" b="1" kern="1200" dirty="0" err="1">
              <a:latin typeface="Quicksand" pitchFamily="2" charset="0"/>
            </a:rPr>
            <a:t>của</a:t>
          </a:r>
          <a:r>
            <a:rPr lang="en-US" sz="1400" b="1" kern="1200" dirty="0">
              <a:latin typeface="Quicksand" pitchFamily="2" charset="0"/>
            </a:rPr>
            <a:t> </a:t>
          </a:r>
          <a:r>
            <a:rPr lang="en-US" sz="1400" b="1" kern="1200" dirty="0" err="1">
              <a:latin typeface="Quicksand" pitchFamily="2" charset="0"/>
            </a:rPr>
            <a:t>bài</a:t>
          </a:r>
          <a:r>
            <a:rPr lang="en-US" sz="1400" b="1" kern="1200" dirty="0">
              <a:latin typeface="Quicksand" pitchFamily="2" charset="0"/>
            </a:rPr>
            <a:t> </a:t>
          </a:r>
          <a:r>
            <a:rPr lang="en-US" sz="1400" b="1" kern="1200" dirty="0" err="1">
              <a:latin typeface="Quicksand" pitchFamily="2" charset="0"/>
            </a:rPr>
            <a:t>thơ</a:t>
          </a:r>
          <a:r>
            <a:rPr lang="en-US" sz="1400" b="1" kern="1200" dirty="0">
              <a:latin typeface="Quicksand" pitchFamily="2" charset="0"/>
            </a:rPr>
            <a:t> </a:t>
          </a:r>
        </a:p>
      </dsp:txBody>
      <dsp:txXfrm>
        <a:off x="10134392" y="1545694"/>
        <a:ext cx="1602020" cy="1720478"/>
      </dsp:txXfrm>
    </dsp:sp>
    <dsp:sp modelId="{892FAD33-130E-44AC-A109-70F2913D6220}">
      <dsp:nvSpPr>
        <dsp:cNvPr id="0" name=""/>
        <dsp:cNvSpPr/>
      </dsp:nvSpPr>
      <dsp:spPr>
        <a:xfrm>
          <a:off x="10134392" y="990413"/>
          <a:ext cx="1602020" cy="541528"/>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just" defTabSz="1244600">
            <a:lnSpc>
              <a:spcPct val="90000"/>
            </a:lnSpc>
            <a:spcBef>
              <a:spcPct val="0"/>
            </a:spcBef>
            <a:spcAft>
              <a:spcPct val="35000"/>
            </a:spcAft>
            <a:buNone/>
          </a:pPr>
          <a:r>
            <a:rPr lang="en-US" sz="2800" b="1" kern="1200" dirty="0" err="1">
              <a:latin typeface="Quicksand" pitchFamily="2" charset="0"/>
            </a:rPr>
            <a:t>Bước</a:t>
          </a:r>
          <a:r>
            <a:rPr lang="en-US" sz="2800" b="1" kern="1200" dirty="0">
              <a:latin typeface="Quicksand" pitchFamily="2" charset="0"/>
            </a:rPr>
            <a:t> 5</a:t>
          </a:r>
        </a:p>
      </dsp:txBody>
      <dsp:txXfrm>
        <a:off x="10134392" y="990413"/>
        <a:ext cx="1602020" cy="541528"/>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Quicksand" pitchFamily="2" charset="0"/>
                <a:ea typeface="思源黑体 CN Medium" panose="020B06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Quicksand" pitchFamily="2" charset="0"/>
                <a:ea typeface="思源黑体 CN Medium" panose="020B0600000000000000" pitchFamily="34" charset="-122"/>
              </a:defRPr>
            </a:lvl1pPr>
          </a:lstStyle>
          <a:p>
            <a:fld id="{9012C8C0-A3D3-487B-AECC-CB6663EAE28D}" type="datetimeFigureOut">
              <a:rPr lang="zh-CN" altLang="en-US" smtClean="0"/>
              <a:pPr/>
              <a:t>2022/8/27</a:t>
            </a:fld>
            <a:endParaRPr lang="zh-CN" altLang="en-US" dirty="0"/>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Quicksand" pitchFamily="2" charset="0"/>
                <a:ea typeface="思源黑体 CN Medium" panose="020B06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Quicksand" pitchFamily="2" charset="0"/>
                <a:ea typeface="思源黑体 CN Medium" panose="020B0600000000000000" pitchFamily="34" charset="-122"/>
              </a:defRPr>
            </a:lvl1pPr>
          </a:lstStyle>
          <a:p>
            <a:fld id="{3849D3E0-124D-4DFF-AE99-4EA4CC201DB4}" type="slidenum">
              <a:rPr lang="zh-CN" altLang="en-US" smtClean="0"/>
              <a:pPr/>
              <a:t>‹#›</a:t>
            </a:fld>
            <a:endParaRPr lang="zh-CN" altLang="en-US" dirty="0"/>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Quicksand" pitchFamily="2" charset="0"/>
        <a:ea typeface="思源黑体 CN Medium" panose="020B0600000000000000" pitchFamily="34" charset="-122"/>
        <a:cs typeface="+mn-cs"/>
      </a:defRPr>
    </a:lvl1pPr>
    <a:lvl2pPr marL="457200" algn="l" defTabSz="914400" rtl="0" eaLnBrk="1" latinLnBrk="0" hangingPunct="1">
      <a:defRPr sz="1200" kern="1200">
        <a:solidFill>
          <a:schemeClr val="tx1"/>
        </a:solidFill>
        <a:latin typeface="Quicksand" pitchFamily="2" charset="0"/>
        <a:ea typeface="思源黑体 CN Medium" panose="020B0600000000000000" pitchFamily="34" charset="-122"/>
        <a:cs typeface="+mn-cs"/>
      </a:defRPr>
    </a:lvl2pPr>
    <a:lvl3pPr marL="914400" algn="l" defTabSz="914400" rtl="0" eaLnBrk="1" latinLnBrk="0" hangingPunct="1">
      <a:defRPr sz="1200" kern="1200">
        <a:solidFill>
          <a:schemeClr val="tx1"/>
        </a:solidFill>
        <a:latin typeface="Quicksand" pitchFamily="2" charset="0"/>
        <a:ea typeface="思源黑体 CN Medium" panose="020B0600000000000000" pitchFamily="34" charset="-122"/>
        <a:cs typeface="+mn-cs"/>
      </a:defRPr>
    </a:lvl3pPr>
    <a:lvl4pPr marL="1371600" algn="l" defTabSz="914400" rtl="0" eaLnBrk="1" latinLnBrk="0" hangingPunct="1">
      <a:defRPr sz="1200" kern="1200">
        <a:solidFill>
          <a:schemeClr val="tx1"/>
        </a:solidFill>
        <a:latin typeface="Quicksand" pitchFamily="2" charset="0"/>
        <a:ea typeface="思源黑体 CN Medium" panose="020B0600000000000000" pitchFamily="34" charset="-122"/>
        <a:cs typeface="+mn-cs"/>
      </a:defRPr>
    </a:lvl4pPr>
    <a:lvl5pPr marL="1828800" algn="l" defTabSz="914400" rtl="0" eaLnBrk="1" latinLnBrk="0" hangingPunct="1">
      <a:defRPr sz="1200" kern="1200">
        <a:solidFill>
          <a:schemeClr val="tx1"/>
        </a:solidFill>
        <a:latin typeface="Quicksand" pitchFamily="2" charset="0"/>
        <a:ea typeface="思源黑体 CN Medium" panose="020B06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dirty="0"/>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dirty="0"/>
          </a:p>
        </p:txBody>
      </p:sp>
    </p:spTree>
    <p:extLst>
      <p:ext uri="{BB962C8B-B14F-4D97-AF65-F5344CB8AC3E}">
        <p14:creationId xmlns:p14="http://schemas.microsoft.com/office/powerpoint/2010/main" val="138606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dirty="0"/>
          </a:p>
        </p:txBody>
      </p:sp>
    </p:spTree>
    <p:extLst>
      <p:ext uri="{BB962C8B-B14F-4D97-AF65-F5344CB8AC3E}">
        <p14:creationId xmlns:p14="http://schemas.microsoft.com/office/powerpoint/2010/main" val="92767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dirty="0"/>
          </a:p>
        </p:txBody>
      </p:sp>
    </p:spTree>
    <p:extLst>
      <p:ext uri="{BB962C8B-B14F-4D97-AF65-F5344CB8AC3E}">
        <p14:creationId xmlns:p14="http://schemas.microsoft.com/office/powerpoint/2010/main" val="77184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dirty="0"/>
          </a:p>
        </p:txBody>
      </p:sp>
    </p:spTree>
    <p:extLst>
      <p:ext uri="{BB962C8B-B14F-4D97-AF65-F5344CB8AC3E}">
        <p14:creationId xmlns:p14="http://schemas.microsoft.com/office/powerpoint/2010/main" val="103711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dirty="0"/>
          </a:p>
        </p:txBody>
      </p:sp>
    </p:spTree>
    <p:extLst>
      <p:ext uri="{BB962C8B-B14F-4D97-AF65-F5344CB8AC3E}">
        <p14:creationId xmlns:p14="http://schemas.microsoft.com/office/powerpoint/2010/main" val="67972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dirty="0"/>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dirty="0"/>
          </a:p>
        </p:txBody>
      </p:sp>
    </p:spTree>
    <p:extLst>
      <p:ext uri="{BB962C8B-B14F-4D97-AF65-F5344CB8AC3E}">
        <p14:creationId xmlns:p14="http://schemas.microsoft.com/office/powerpoint/2010/main" val="158234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dirty="0"/>
          </a:p>
        </p:txBody>
      </p:sp>
    </p:spTree>
    <p:extLst>
      <p:ext uri="{BB962C8B-B14F-4D97-AF65-F5344CB8AC3E}">
        <p14:creationId xmlns:p14="http://schemas.microsoft.com/office/powerpoint/2010/main" val="159503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dirty="0"/>
          </a:p>
        </p:txBody>
      </p:sp>
    </p:spTree>
    <p:extLst>
      <p:ext uri="{BB962C8B-B14F-4D97-AF65-F5344CB8AC3E}">
        <p14:creationId xmlns:p14="http://schemas.microsoft.com/office/powerpoint/2010/main" val="260437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dirty="0"/>
          </a:p>
        </p:txBody>
      </p:sp>
    </p:spTree>
    <p:extLst>
      <p:ext uri="{BB962C8B-B14F-4D97-AF65-F5344CB8AC3E}">
        <p14:creationId xmlns:p14="http://schemas.microsoft.com/office/powerpoint/2010/main" val="330411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dirty="0"/>
          </a:p>
        </p:txBody>
      </p:sp>
    </p:spTree>
    <p:extLst>
      <p:ext uri="{BB962C8B-B14F-4D97-AF65-F5344CB8AC3E}">
        <p14:creationId xmlns:p14="http://schemas.microsoft.com/office/powerpoint/2010/main" val="154535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dirty="0"/>
          </a:p>
        </p:txBody>
      </p:sp>
    </p:spTree>
    <p:extLst>
      <p:ext uri="{BB962C8B-B14F-4D97-AF65-F5344CB8AC3E}">
        <p14:creationId xmlns:p14="http://schemas.microsoft.com/office/powerpoint/2010/main" val="209159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dirty="0"/>
          </a:p>
        </p:txBody>
      </p:sp>
    </p:spTree>
    <p:extLst>
      <p:ext uri="{BB962C8B-B14F-4D97-AF65-F5344CB8AC3E}">
        <p14:creationId xmlns:p14="http://schemas.microsoft.com/office/powerpoint/2010/main" val="118121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dirty="0"/>
          </a:p>
        </p:txBody>
      </p:sp>
    </p:spTree>
    <p:extLst>
      <p:ext uri="{BB962C8B-B14F-4D97-AF65-F5344CB8AC3E}">
        <p14:creationId xmlns:p14="http://schemas.microsoft.com/office/powerpoint/2010/main" val="337122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lvl1pPr>
              <a:defRPr/>
            </a:lvl1pPr>
            <a:lvl2pPr>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Quicksand" pitchFamily="2" charset="0"/>
                <a:ea typeface="思源黑体 CN Medium" panose="020B0600000000000000" pitchFamily="34"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Quicksand" pitchFamily="2" charset="0"/>
                <a:ea typeface="思源黑体 CN Medium" panose="020B06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Quicksand" pitchFamily="2" charset="0"/>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Quicksand" pitchFamily="2" charset="0"/>
                <a:ea typeface="思源黑体 CN Medium" panose="020B0600000000000000" pitchFamily="34"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Quicksand" pitchFamily="2" charset="0"/>
                <a:ea typeface="思源黑体 CN Medium" panose="020B06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Quicksand" pitchFamily="2" charset="0"/>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Quicksand" pitchFamily="2" charset="0"/>
                <a:ea typeface="思源黑体 CN Medium" panose="020B0600000000000000" pitchFamily="34"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Quicksand" pitchFamily="2" charset="0"/>
                <a:ea typeface="思源黑体 CN Medium" panose="020B06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Quicksand" pitchFamily="2" charset="0"/>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Quicksand" pitchFamily="2" charset="0"/>
                <a:ea typeface="思源黑体 CN Medium" panose="020B0600000000000000" pitchFamily="34"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Quicksand" pitchFamily="2" charset="0"/>
                <a:ea typeface="思源黑体 CN Medium" panose="020B06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Quicksand" pitchFamily="2" charset="0"/>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Quicksand" pitchFamily="2" charset="0"/>
                <a:ea typeface="思源黑体 CN Medium" panose="020B0600000000000000" pitchFamily="34"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Quicksand" pitchFamily="2" charset="0"/>
                <a:ea typeface="思源黑体 CN Medium" panose="020B06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Quicksand" pitchFamily="2" charset="0"/>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Quicksand" pitchFamily="2" charset="0"/>
                <a:ea typeface="思源黑体 CN Medium" panose="020B0600000000000000" pitchFamily="34"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Quicksand" pitchFamily="2" charset="0"/>
                <a:ea typeface="思源黑体 CN Medium" panose="020B06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Quicksand" pitchFamily="2" charset="0"/>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Quicksand" pitchFamily="2" charset="0"/>
                <a:ea typeface="思源黑体 CN Medium" panose="020B0600000000000000" pitchFamily="34"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Quicksand" pitchFamily="2" charset="0"/>
                <a:ea typeface="思源黑体 CN Medium" panose="020B06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Quicksand" pitchFamily="2" charset="0"/>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Quicksand" pitchFamily="2" charset="0"/>
                <a:ea typeface="思源黑体 CN Medium" panose="020B0600000000000000" pitchFamily="34" charset="-122"/>
              </a:defRPr>
            </a:lvl1pPr>
          </a:lstStyle>
          <a:p>
            <a:pPr>
              <a:defRPr/>
            </a:pPr>
            <a:r>
              <a:rPr lang="en-JM"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pitchFamily="2" charset="0"/>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Quicksand" pitchFamily="2" charset="0"/>
                  <a:ea typeface="思源黑体 CN Medium" panose="020B0600000000000000" pitchFamily="34"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Quicksand" pitchFamily="2" charset="0"/>
                <a:ea typeface="思源黑体 CN Medium" panose="020B06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Quicksand" pitchFamily="2" charset="0"/>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091" y="1826048"/>
            <a:ext cx="5180926" cy="4352346"/>
          </a:xfrm>
        </p:spPr>
        <p:txBody>
          <a:bodyPr/>
          <a:lstStyle>
            <a:lvl1pPr>
              <a:defRPr/>
            </a:lvl1pPr>
            <a:lvl2pPr>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1396" y="1826048"/>
            <a:ext cx="5180926" cy="4352346"/>
          </a:xfrm>
        </p:spPr>
        <p:txBody>
          <a:bodyPr/>
          <a:lstStyle>
            <a:lvl1pPr>
              <a:defRPr/>
            </a:lvl1pPr>
            <a:lvl2pPr>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Quicksand" pitchFamily="2" charset="0"/>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Quicksand" pitchFamily="2" charset="0"/>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Quicksand" pitchFamily="2"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p:cNvSpPr>
            <a:spLocks noGrp="1"/>
          </p:cNvSpPr>
          <p:nvPr>
            <p:ph sz="half" idx="2"/>
          </p:nvPr>
        </p:nvSpPr>
        <p:spPr>
          <a:xfrm>
            <a:off x="839679" y="2505656"/>
            <a:ext cx="5157116" cy="3685441"/>
          </a:xfrm>
        </p:spPr>
        <p:txBody>
          <a:bodyPr/>
          <a:lstStyle>
            <a:lvl1pPr>
              <a:defRPr/>
            </a:lvl1pPr>
            <a:lvl2pPr>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p:cNvSpPr>
            <a:spLocks noGrp="1"/>
          </p:cNvSpPr>
          <p:nvPr>
            <p:ph sz="quarter" idx="4"/>
          </p:nvPr>
        </p:nvSpPr>
        <p:spPr>
          <a:xfrm>
            <a:off x="6171398" y="2505656"/>
            <a:ext cx="5182513" cy="3685441"/>
          </a:xfrm>
        </p:spPr>
        <p:txBody>
          <a:bodyPr/>
          <a:lstStyle>
            <a:lvl1pPr>
              <a:defRPr/>
            </a:lvl1pPr>
            <a:lvl2pPr>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p:txBody>
          <a:bodyPr/>
          <a:lstStyle>
            <a:lvl1pPr>
              <a:defRPr/>
            </a:lvl1pPr>
          </a:lstStyle>
          <a:p>
            <a:fld id="{4C4388EF-52D1-4258-9BE5-BCD010C7D4DE}" type="datetimeFigureOut">
              <a:rPr lang="zh-CN" altLang="en-US" smtClean="0"/>
              <a:pPr/>
              <a:t>2022/8/27</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latin typeface="Quicksand" pitchFamily="2" charset="0"/>
                <a:ea typeface="思源黑体 CN Medium" panose="020B0600000000000000" pitchFamily="34" charset="-122"/>
              </a:defRPr>
            </a:lvl1pPr>
          </a:lstStyle>
          <a:p>
            <a:fld id="{4C4388EF-52D1-4258-9BE5-BCD010C7D4DE}" type="datetimeFigureOut">
              <a:rPr lang="zh-CN" altLang="en-US" smtClean="0"/>
              <a:pPr/>
              <a:t>2022/8/27</a:t>
            </a:fld>
            <a:endParaRPr lang="zh-CN" altLang="en-US" dirty="0"/>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latin typeface="Quicksand" pitchFamily="2" charset="0"/>
                <a:ea typeface="思源黑体 CN Medium" panose="020B06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latin typeface="Quicksand" pitchFamily="2" charset="0"/>
                <a:ea typeface="思源黑体 CN Medium" panose="020B0600000000000000" pitchFamily="34" charset="-122"/>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Quicksand" pitchFamily="2" charset="0"/>
          <a:ea typeface="思源黑体 CN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Quicksand" pitchFamily="2" charset="0"/>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Quicksand" pitchFamily="2" charset="0"/>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cksand" pitchFamily="2" charset="0"/>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cksand" pitchFamily="2" charset="0"/>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icksand" pitchFamily="2" charset="0"/>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latin typeface="Quicksand" pitchFamily="2" charset="0"/>
              </a:defRPr>
            </a:lvl1pPr>
          </a:lstStyle>
          <a:p>
            <a:pPr>
              <a:defRPr/>
            </a:pPr>
            <a:fld id="{9196EC2F-0988-4314-AD4B-24FF16D7B45E}" type="datetime1">
              <a:rPr lang="en-US" altLang="zh-CN" smtClean="0">
                <a:solidFill>
                  <a:prstClr val="black">
                    <a:tint val="75000"/>
                  </a:prstClr>
                </a:solidFill>
              </a:rPr>
              <a:pPr>
                <a:defRPr/>
              </a:pPr>
              <a:t>8/27/2022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latin typeface="Quicksand" pitchFamily="2"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latin typeface="Quicksand" pitchFamily="2"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ftr="0" dt="0"/>
  <p:txStyles>
    <p:titleStyle>
      <a:lvl1pPr algn="ctr" defTabSz="1219170" rtl="0" eaLnBrk="1" latinLnBrk="0" hangingPunct="1">
        <a:spcBef>
          <a:spcPct val="0"/>
        </a:spcBef>
        <a:buNone/>
        <a:defRPr sz="5900" kern="1200">
          <a:solidFill>
            <a:schemeClr val="tx1"/>
          </a:solidFill>
          <a:latin typeface="Quicksand" pitchFamily="2" charset="0"/>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Quicksand" pitchFamily="2" charset="0"/>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Quicksand" pitchFamily="2"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Quicksand" pitchFamily="2" charset="0"/>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Quicksand" pitchFamily="2" charset="0"/>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Quicksand" pitchFamily="2" charset="0"/>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Quicksand" pitchFamily="2" charset="0"/>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latin typeface="Quicksand" pitchFamily="2" charset="0"/>
              </a:defRPr>
            </a:lvl1p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latin typeface="Quicksand" pitchFamily="2" charset="0"/>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Quicksand" pitchFamily="2" charset="0"/>
                <a:ea typeface="思源黑体 CN Medium" panose="020B0600000000000000" pitchFamily="34" charset="-122"/>
                <a:cs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Quicksand" pitchFamily="2" charset="0"/>
          <a:ea typeface="Open Sans Extrabold" pitchFamily="34" charset="0"/>
          <a:cs typeface="Quicksand" pitchFamily="2" charset="0"/>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Quicksand" pitchFamily="2" charset="0"/>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Quicksand" pitchFamily="2" charset="0"/>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Quicksand" pitchFamily="2" charset="0"/>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Quicksand" pitchFamily="2" charset="0"/>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latin typeface="Quicksand" pitchFamily="2" charset="0"/>
              </a:defRPr>
            </a:lvl1p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latin typeface="Quicksand" pitchFamily="2" charset="0"/>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Quicksand" pitchFamily="2" charset="0"/>
                <a:ea typeface="思源黑体 CN Medium" panose="020B0600000000000000" pitchFamily="34" charset="-122"/>
                <a:cs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Quicksand" pitchFamily="2" charset="0"/>
          <a:ea typeface="Open Sans Extrabold" pitchFamily="34" charset="0"/>
          <a:cs typeface="Quicksand" pitchFamily="2" charset="0"/>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Quicksand" pitchFamily="2" charset="0"/>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Quicksand" pitchFamily="2" charset="0"/>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Quicksand" pitchFamily="2" charset="0"/>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Quicksand" pitchFamily="2" charset="0"/>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latin typeface="Quicksand" pitchFamily="2" charset="0"/>
              </a:defRPr>
            </a:lvl1p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latin typeface="Quicksand" pitchFamily="2" charset="0"/>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Quicksand" pitchFamily="2" charset="0"/>
                <a:ea typeface="思源黑体 CN Medium" panose="020B0600000000000000" pitchFamily="34" charset="-122"/>
                <a:cs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Quicksand" pitchFamily="2" charset="0"/>
          <a:ea typeface="Open Sans Extrabold" pitchFamily="34" charset="0"/>
          <a:cs typeface="Quicksand" pitchFamily="2" charset="0"/>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Quicksand" pitchFamily="2" charset="0"/>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Quicksand" pitchFamily="2" charset="0"/>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Quicksand" pitchFamily="2" charset="0"/>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Quicksand" pitchFamily="2" charset="0"/>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latin typeface="Quicksand" pitchFamily="2" charset="0"/>
              </a:defRPr>
            </a:lvl1p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latin typeface="Quicksand" pitchFamily="2" charset="0"/>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Quicksand" pitchFamily="2" charset="0"/>
                <a:ea typeface="思源黑体 CN Medium" panose="020B0600000000000000" pitchFamily="34" charset="-122"/>
                <a:cs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Quicksand" pitchFamily="2" charset="0"/>
          <a:ea typeface="Open Sans Extrabold" pitchFamily="34" charset="0"/>
          <a:cs typeface="Quicksand" pitchFamily="2" charset="0"/>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Quicksand" pitchFamily="2" charset="0"/>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Quicksand" pitchFamily="2" charset="0"/>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Quicksand" pitchFamily="2" charset="0"/>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Quicksand" pitchFamily="2" charset="0"/>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latin typeface="Quicksand" pitchFamily="2" charset="0"/>
              </a:defRPr>
            </a:lvl1p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latin typeface="Quicksand" pitchFamily="2" charset="0"/>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Quicksand" pitchFamily="2" charset="0"/>
                <a:ea typeface="思源黑体 CN Medium" panose="020B0600000000000000" pitchFamily="34" charset="-122"/>
                <a:cs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Quicksand" pitchFamily="2" charset="0"/>
          <a:ea typeface="Open Sans Extrabold" pitchFamily="34" charset="0"/>
          <a:cs typeface="Quicksand" pitchFamily="2" charset="0"/>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Quicksand" pitchFamily="2" charset="0"/>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Quicksand" pitchFamily="2" charset="0"/>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Quicksand" pitchFamily="2" charset="0"/>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Quicksand" pitchFamily="2" charset="0"/>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latin typeface="Quicksand" pitchFamily="2" charset="0"/>
              </a:defRPr>
            </a:lvl1p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latin typeface="Quicksand" pitchFamily="2" charset="0"/>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Quicksand" pitchFamily="2" charset="0"/>
                <a:ea typeface="思源黑体 CN Medium" panose="020B0600000000000000" pitchFamily="34" charset="-122"/>
                <a:cs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Quicksand" pitchFamily="2" charset="0"/>
          <a:ea typeface="Open Sans Extrabold" pitchFamily="34" charset="0"/>
          <a:cs typeface="Quicksand" pitchFamily="2" charset="0"/>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Quicksand" pitchFamily="2" charset="0"/>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Quicksand" pitchFamily="2" charset="0"/>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Quicksand" pitchFamily="2" charset="0"/>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Quicksand" pitchFamily="2" charset="0"/>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latin typeface="Quicksand" pitchFamily="2" charset="0"/>
              </a:defRPr>
            </a:lvl1p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latin typeface="Quicksand" pitchFamily="2" charset="0"/>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Quicksand" pitchFamily="2" charset="0"/>
                <a:ea typeface="思源黑体 CN Medium" panose="020B0600000000000000" pitchFamily="34" charset="-122"/>
                <a:cs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Quicksand" pitchFamily="2" charset="0"/>
          <a:ea typeface="Open Sans Extrabold" pitchFamily="34" charset="0"/>
          <a:cs typeface="Quicksand" pitchFamily="2" charset="0"/>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Quicksand" pitchFamily="2" charset="0"/>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Quicksand" pitchFamily="2" charset="0"/>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Quicksand" pitchFamily="2" charset="0"/>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Quicksand" pitchFamily="2" charset="0"/>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latin typeface="Quicksand" pitchFamily="2" charset="0"/>
              </a:defRPr>
            </a:lvl1pPr>
          </a:lstStyle>
          <a:p>
            <a:pPr>
              <a:defRPr/>
            </a:pPr>
            <a:fld id="{A6620504-D840-6A40-90BC-6F3747762FA2}" type="datetime1">
              <a:rPr lang="en-JM" smtClean="0">
                <a:solidFill>
                  <a:prstClr val="black">
                    <a:tint val="75000"/>
                  </a:prstClr>
                </a:solidFill>
              </a:rPr>
              <a:pPr>
                <a:defRPr/>
              </a:pPr>
              <a:t>27/8/2022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latin typeface="Quicksand" pitchFamily="2" charset="0"/>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Quicksand" pitchFamily="2" charset="0"/>
                <a:ea typeface="思源黑体 CN Medium" panose="020B0600000000000000" pitchFamily="34" charset="-122"/>
                <a:cs typeface="Quicksand" pitchFamily="2"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hf hdr="0" ftr="0" dt="0"/>
  <p:txStyles>
    <p:titleStyle>
      <a:lvl1pPr algn="l" defTabSz="1219170" rtl="0" eaLnBrk="1" latinLnBrk="0" hangingPunct="1">
        <a:spcBef>
          <a:spcPct val="0"/>
        </a:spcBef>
        <a:buNone/>
        <a:defRPr sz="4600" kern="1200">
          <a:solidFill>
            <a:srgbClr val="17375E"/>
          </a:solidFill>
          <a:latin typeface="Quicksand" pitchFamily="2" charset="0"/>
          <a:ea typeface="Open Sans Extrabold" pitchFamily="34" charset="0"/>
          <a:cs typeface="Quicksand" pitchFamily="2" charset="0"/>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Quicksand" pitchFamily="2" charset="0"/>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Quicksand" pitchFamily="2" charset="0"/>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Quicksand" pitchFamily="2" charset="0"/>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Quicksand" pitchFamily="2" charset="0"/>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image" Target="../media/image8.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9.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4.wdp"/><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4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microsoft.com/office/2007/relationships/hdphoto" Target="../media/hdphoto6.wdp"/><Relationship Id="rId5" Type="http://schemas.openxmlformats.org/officeDocument/2006/relationships/image" Target="../media/image17.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112A9F6-7FFA-4207-BE84-4C46C6C23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1" name="6-轻音乐-钢琴弦乐铃-欢快可爱配乐-mp3">
            <a:hlinkClick r:id="" action="ppaction://media"/>
            <a:extLst>
              <a:ext uri="{FF2B5EF4-FFF2-40B4-BE49-F238E27FC236}">
                <a16:creationId xmlns:a16="http://schemas.microsoft.com/office/drawing/2014/main" id="{6C6EFA07-A610-4F55-AEF9-BBD95C681B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1241425"/>
            <a:ext cx="609600" cy="609600"/>
          </a:xfrm>
          <a:prstGeom prst="rect">
            <a:avLst/>
          </a:prstGeom>
        </p:spPr>
      </p:pic>
      <p:sp>
        <p:nvSpPr>
          <p:cNvPr id="16" name="TextBox 1">
            <a:extLst>
              <a:ext uri="{FF2B5EF4-FFF2-40B4-BE49-F238E27FC236}">
                <a16:creationId xmlns:a16="http://schemas.microsoft.com/office/drawing/2014/main" id="{FD03B6A5-B230-4079-91B3-8641C3FA2E70}"/>
              </a:ext>
            </a:extLst>
          </p:cNvPr>
          <p:cNvSpPr txBox="1">
            <a:spLocks noChangeArrowheads="1"/>
          </p:cNvSpPr>
          <p:nvPr/>
        </p:nvSpPr>
        <p:spPr bwMode="auto">
          <a:xfrm rot="16200000">
            <a:off x="5165123" y="-942621"/>
            <a:ext cx="1846659" cy="642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sz="3600" b="1" dirty="0">
                <a:solidFill>
                  <a:srgbClr val="697C7D"/>
                </a:solidFill>
                <a:latin typeface="Quicksand" pitchFamily="2" charset="0"/>
              </a:rPr>
              <a:t>BẢN HÒA ÂM NGÔN TỪ TRONG “TIẾNG THU” </a:t>
            </a:r>
            <a:endParaRPr lang="en-US" sz="3600" dirty="0">
              <a:solidFill>
                <a:srgbClr val="697C7D"/>
              </a:solidFill>
              <a:latin typeface="Quicksand" pitchFamily="2" charset="0"/>
            </a:endParaRPr>
          </a:p>
          <a:p>
            <a:pPr algn="ctr"/>
            <a:r>
              <a:rPr lang="en-US" sz="3600" b="1" dirty="0">
                <a:solidFill>
                  <a:srgbClr val="697C7D"/>
                </a:solidFill>
                <a:latin typeface="Quicksand" pitchFamily="2" charset="0"/>
              </a:rPr>
              <a:t>CỦA LƯU TRỌNG LƯ</a:t>
            </a:r>
            <a:endParaRPr lang="en-US" sz="3600" dirty="0">
              <a:solidFill>
                <a:srgbClr val="697C7D"/>
              </a:solidFill>
              <a:latin typeface="Quicksand" pitchFamily="2" charset="0"/>
            </a:endParaRPr>
          </a:p>
        </p:txBody>
      </p:sp>
      <p:grpSp>
        <p:nvGrpSpPr>
          <p:cNvPr id="19" name="组合 18">
            <a:extLst>
              <a:ext uri="{FF2B5EF4-FFF2-40B4-BE49-F238E27FC236}">
                <a16:creationId xmlns:a16="http://schemas.microsoft.com/office/drawing/2014/main" id="{B698F46C-2449-4693-8C76-50533A94FA64}"/>
              </a:ext>
            </a:extLst>
          </p:cNvPr>
          <p:cNvGrpSpPr/>
          <p:nvPr/>
        </p:nvGrpSpPr>
        <p:grpSpPr>
          <a:xfrm>
            <a:off x="4526766" y="3169328"/>
            <a:ext cx="3136880" cy="546757"/>
            <a:chOff x="1458217" y="3207455"/>
            <a:chExt cx="4461455" cy="546757"/>
          </a:xfrm>
        </p:grpSpPr>
        <p:cxnSp>
          <p:nvCxnSpPr>
            <p:cNvPr id="20" name="直接连接符 19">
              <a:extLst>
                <a:ext uri="{FF2B5EF4-FFF2-40B4-BE49-F238E27FC236}">
                  <a16:creationId xmlns:a16="http://schemas.microsoft.com/office/drawing/2014/main" id="{721AF5AF-9461-4CA7-B146-31807C313DD8}"/>
                </a:ext>
              </a:extLst>
            </p:cNvPr>
            <p:cNvCxnSpPr/>
            <p:nvPr/>
          </p:nvCxnSpPr>
          <p:spPr>
            <a:xfrm>
              <a:off x="1458217" y="3207455"/>
              <a:ext cx="4442242" cy="0"/>
            </a:xfrm>
            <a:prstGeom prst="line">
              <a:avLst/>
            </a:prstGeom>
            <a:ln>
              <a:solidFill>
                <a:srgbClr val="697C7D"/>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57018EAD-57EE-4C7C-8CF9-1D61A7DAE756}"/>
                </a:ext>
              </a:extLst>
            </p:cNvPr>
            <p:cNvSpPr txBox="1"/>
            <p:nvPr/>
          </p:nvSpPr>
          <p:spPr>
            <a:xfrm rot="16200000">
              <a:off x="3531043" y="1316563"/>
              <a:ext cx="430887" cy="4307944"/>
            </a:xfrm>
            <a:prstGeom prst="rect">
              <a:avLst/>
            </a:prstGeom>
            <a:noFill/>
            <a:ln>
              <a:noFill/>
            </a:ln>
          </p:spPr>
          <p:txBody>
            <a:bodyPr vert="eaVert" wrap="square" rtlCol="0" anchor="ctr">
              <a:spAutoFit/>
            </a:bodyPr>
            <a:lstStyle/>
            <a:p>
              <a:pPr algn="ctr"/>
              <a:r>
                <a:rPr lang="en-US" altLang="zh-CN" sz="1600" dirty="0">
                  <a:solidFill>
                    <a:srgbClr val="697C7D"/>
                  </a:solidFill>
                  <a:latin typeface="Quicksand" pitchFamily="2" charset="0"/>
                  <a:ea typeface="思源黑体 CN Medium" panose="020B0600000000000000" pitchFamily="34" charset="-122"/>
                </a:rPr>
                <a:t>Chu </a:t>
              </a:r>
              <a:r>
                <a:rPr lang="en-US" altLang="zh-CN" sz="1600" dirty="0" err="1">
                  <a:solidFill>
                    <a:srgbClr val="697C7D"/>
                  </a:solidFill>
                  <a:latin typeface="Quicksand" pitchFamily="2" charset="0"/>
                  <a:ea typeface="思源黑体 CN Medium" panose="020B0600000000000000" pitchFamily="34" charset="-122"/>
                </a:rPr>
                <a:t>Văn</a:t>
              </a:r>
              <a:r>
                <a:rPr lang="en-US" altLang="zh-CN" sz="1600" dirty="0">
                  <a:solidFill>
                    <a:srgbClr val="697C7D"/>
                  </a:solidFill>
                  <a:latin typeface="Quicksand" pitchFamily="2" charset="0"/>
                  <a:ea typeface="思源黑体 CN Medium" panose="020B0600000000000000" pitchFamily="34" charset="-122"/>
                </a:rPr>
                <a:t> S</a:t>
              </a:r>
              <a:r>
                <a:rPr lang="vi-VN" altLang="zh-CN" sz="1600" dirty="0">
                  <a:solidFill>
                    <a:srgbClr val="697C7D"/>
                  </a:solidFill>
                  <a:latin typeface="Quicksand" pitchFamily="2" charset="0"/>
                  <a:ea typeface="思源黑体 CN Medium" panose="020B0600000000000000" pitchFamily="34" charset="-122"/>
                </a:rPr>
                <a:t>ơ</a:t>
              </a:r>
              <a:r>
                <a:rPr lang="en-US" altLang="zh-CN" sz="1600" dirty="0">
                  <a:solidFill>
                    <a:srgbClr val="697C7D"/>
                  </a:solidFill>
                  <a:latin typeface="Quicksand" pitchFamily="2" charset="0"/>
                  <a:ea typeface="思源黑体 CN Medium" panose="020B0600000000000000" pitchFamily="34" charset="-122"/>
                </a:rPr>
                <a:t>n</a:t>
              </a:r>
              <a:endParaRPr lang="zh-CN" altLang="en-US" sz="1600" dirty="0">
                <a:solidFill>
                  <a:srgbClr val="697C7D"/>
                </a:solidFill>
                <a:latin typeface="Quicksand" pitchFamily="2" charset="0"/>
                <a:ea typeface="思源黑体 CN Medium" panose="020B0600000000000000" pitchFamily="34" charset="-122"/>
              </a:endParaRPr>
            </a:p>
          </p:txBody>
        </p:sp>
        <p:cxnSp>
          <p:nvCxnSpPr>
            <p:cNvPr id="23" name="直接连接符 22">
              <a:extLst>
                <a:ext uri="{FF2B5EF4-FFF2-40B4-BE49-F238E27FC236}">
                  <a16:creationId xmlns:a16="http://schemas.microsoft.com/office/drawing/2014/main" id="{87140294-5174-4E32-9795-E651254EEDCA}"/>
                </a:ext>
              </a:extLst>
            </p:cNvPr>
            <p:cNvCxnSpPr/>
            <p:nvPr/>
          </p:nvCxnSpPr>
          <p:spPr>
            <a:xfrm>
              <a:off x="1477430" y="3754212"/>
              <a:ext cx="4442242" cy="0"/>
            </a:xfrm>
            <a:prstGeom prst="line">
              <a:avLst/>
            </a:prstGeom>
            <a:ln>
              <a:solidFill>
                <a:srgbClr val="697C7D"/>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A8E90B6-77FD-4661-867E-423C63FE29E2}"/>
              </a:ext>
            </a:extLst>
          </p:cNvPr>
          <p:cNvSpPr txBox="1"/>
          <p:nvPr/>
        </p:nvSpPr>
        <p:spPr>
          <a:xfrm>
            <a:off x="6547857" y="6584687"/>
            <a:ext cx="6685935" cy="307777"/>
          </a:xfrm>
          <a:prstGeom prst="rect">
            <a:avLst/>
          </a:prstGeom>
          <a:noFill/>
        </p:spPr>
        <p:txBody>
          <a:bodyPr wrap="square" rtlCol="0">
            <a:spAutoFit/>
          </a:bodyPr>
          <a:lstStyle/>
          <a:p>
            <a:r>
              <a:rPr lang="en-US" sz="1400" b="1" dirty="0" err="1">
                <a:solidFill>
                  <a:schemeClr val="bg1"/>
                </a:solidFill>
                <a:latin typeface="Quicksand" pitchFamily="2" charset="0"/>
              </a:rPr>
              <a:t>Cô</a:t>
            </a:r>
            <a:r>
              <a:rPr lang="en-US" sz="1400" b="1" dirty="0">
                <a:solidFill>
                  <a:schemeClr val="bg1"/>
                </a:solidFill>
                <a:latin typeface="Quicksand" pitchFamily="2" charset="0"/>
              </a:rPr>
              <a:t> </a:t>
            </a:r>
            <a:r>
              <a:rPr lang="en-US" sz="1400" b="1" dirty="0" err="1">
                <a:solidFill>
                  <a:schemeClr val="bg1"/>
                </a:solidFill>
                <a:latin typeface="Quicksand" pitchFamily="2" charset="0"/>
              </a:rPr>
              <a:t>Nguyễn</a:t>
            </a:r>
            <a:r>
              <a:rPr lang="en-US" sz="1400" b="1" dirty="0">
                <a:solidFill>
                  <a:schemeClr val="bg1"/>
                </a:solidFill>
                <a:latin typeface="Quicksand" pitchFamily="2" charset="0"/>
              </a:rPr>
              <a:t> </a:t>
            </a:r>
            <a:r>
              <a:rPr lang="en-US" sz="1400" b="1" dirty="0" err="1">
                <a:solidFill>
                  <a:schemeClr val="bg1"/>
                </a:solidFill>
                <a:latin typeface="Quicksand" pitchFamily="2" charset="0"/>
              </a:rPr>
              <a:t>Thị</a:t>
            </a:r>
            <a:r>
              <a:rPr lang="en-US" sz="1400" b="1" dirty="0">
                <a:solidFill>
                  <a:schemeClr val="bg1"/>
                </a:solidFill>
                <a:latin typeface="Quicksand" pitchFamily="2" charset="0"/>
              </a:rPr>
              <a:t> Ph</a:t>
            </a:r>
            <a:r>
              <a:rPr lang="vi-VN" sz="1400" b="1" dirty="0">
                <a:solidFill>
                  <a:schemeClr val="bg1"/>
                </a:solidFill>
                <a:latin typeface="Quicksand" pitchFamily="2" charset="0"/>
              </a:rPr>
              <a:t>ư</a:t>
            </a:r>
            <a:r>
              <a:rPr lang="en-US" sz="1400" b="1" dirty="0" err="1">
                <a:solidFill>
                  <a:schemeClr val="bg1"/>
                </a:solidFill>
                <a:latin typeface="Quicksand" pitchFamily="2" charset="0"/>
              </a:rPr>
              <a:t>ơng</a:t>
            </a:r>
            <a:r>
              <a:rPr lang="en-US" sz="1400" b="1" dirty="0">
                <a:solidFill>
                  <a:schemeClr val="bg1"/>
                </a:solidFill>
                <a:latin typeface="Quicksand" pitchFamily="2" charset="0"/>
              </a:rPr>
              <a:t> Anh – THPT Ban Mai </a:t>
            </a:r>
            <a:r>
              <a:rPr lang="en-US" sz="1400" b="1" dirty="0" err="1">
                <a:solidFill>
                  <a:schemeClr val="bg1"/>
                </a:solidFill>
                <a:latin typeface="Quicksand" pitchFamily="2" charset="0"/>
              </a:rPr>
              <a:t>Hà</a:t>
            </a:r>
            <a:r>
              <a:rPr lang="en-US" sz="1400" b="1" dirty="0">
                <a:solidFill>
                  <a:schemeClr val="bg1"/>
                </a:solidFill>
                <a:latin typeface="Quicksand" pitchFamily="2" charset="0"/>
              </a:rPr>
              <a:t> </a:t>
            </a:r>
            <a:r>
              <a:rPr lang="en-US" sz="1400" b="1" dirty="0" err="1">
                <a:solidFill>
                  <a:schemeClr val="bg1"/>
                </a:solidFill>
                <a:latin typeface="Quicksand" pitchFamily="2" charset="0"/>
              </a:rPr>
              <a:t>Nội</a:t>
            </a:r>
            <a:r>
              <a:rPr lang="en-US" sz="1400" b="1" dirty="0">
                <a:solidFill>
                  <a:schemeClr val="bg1"/>
                </a:solidFill>
                <a:latin typeface="Quicksand" pitchFamily="2" charset="0"/>
              </a:rPr>
              <a:t> - 0793256397</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750"/>
                                        <p:tgtEl>
                                          <p:spTgt spid="19"/>
                                        </p:tgtEl>
                                      </p:cBhvr>
                                    </p:animEffect>
                                    <p:anim calcmode="lin" valueType="num">
                                      <p:cBhvr>
                                        <p:cTn id="19" dur="750" fill="hold"/>
                                        <p:tgtEl>
                                          <p:spTgt spid="19"/>
                                        </p:tgtEl>
                                        <p:attrNameLst>
                                          <p:attrName>ppt_x</p:attrName>
                                        </p:attrNameLst>
                                      </p:cBhvr>
                                      <p:tavLst>
                                        <p:tav tm="0">
                                          <p:val>
                                            <p:strVal val="#ppt_x"/>
                                          </p:val>
                                        </p:tav>
                                        <p:tav tm="100000">
                                          <p:val>
                                            <p:strVal val="#ppt_x"/>
                                          </p:val>
                                        </p:tav>
                                      </p:tavLst>
                                    </p:anim>
                                    <p:anim calcmode="lin" valueType="num">
                                      <p:cBhvr>
                                        <p:cTn id="20"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11"/>
                </p:tgtEl>
              </p:cMediaNode>
            </p:audio>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7AD9EC9-5C51-424A-A7C5-FA4E968C09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07" b="90000" l="781" r="90000"/>
                    </a14:imgEffect>
                  </a14:imgLayer>
                </a14:imgProps>
              </a:ext>
              <a:ext uri="{28A0092B-C50C-407E-A947-70E740481C1C}">
                <a14:useLocalDpi xmlns:a14="http://schemas.microsoft.com/office/drawing/2010/main" val="0"/>
              </a:ext>
            </a:extLst>
          </a:blip>
          <a:stretch>
            <a:fillRect/>
          </a:stretch>
        </p:blipFill>
        <p:spPr>
          <a:xfrm>
            <a:off x="-1551908" y="1856390"/>
            <a:ext cx="12190413" cy="6857107"/>
          </a:xfrm>
          <a:prstGeom prst="rect">
            <a:avLst/>
          </a:prstGeom>
        </p:spPr>
      </p:pic>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3342041" y="-2272182"/>
            <a:ext cx="5242450" cy="1066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200000"/>
              </a:lnSpc>
            </a:pPr>
            <a:r>
              <a:rPr lang="vi-VN" altLang="zh-CN" sz="1800" b="1" dirty="0">
                <a:solidFill>
                  <a:srgbClr val="697C7D"/>
                </a:solidFill>
                <a:latin typeface="Quicksand" pitchFamily="2" charset="0"/>
                <a:ea typeface="思源黑体 CN Medium" panose="020B0600000000000000" pitchFamily="34" charset="-122"/>
              </a:rPr>
              <a:t>2.2. Trình tự của bài viết và ý nghĩa “Tiếng thu” trong thơ Lưu Trọng Lư </a:t>
            </a:r>
          </a:p>
          <a:p>
            <a:pPr algn="just">
              <a:lnSpc>
                <a:spcPct val="200000"/>
              </a:lnSpc>
            </a:pPr>
            <a:r>
              <a:rPr lang="vi-VN" altLang="zh-CN" sz="1800" b="1" dirty="0">
                <a:solidFill>
                  <a:srgbClr val="697C7D"/>
                </a:solidFill>
                <a:latin typeface="Quicksand" pitchFamily="2" charset="0"/>
                <a:ea typeface="思源黑体 CN Medium" panose="020B0600000000000000" pitchFamily="34" charset="-122"/>
              </a:rPr>
              <a:t>- Trình tự của bài viết đi từ “tiếng thu” hay “tiếng thơ”: Trình tự của bài viết đi từ “tiếng thơ”, dẫn dắt đến “tiếng thu” rồi lại “tiếng thơ”, có sự đan xen không tách rời riêng biệt.</a:t>
            </a:r>
          </a:p>
          <a:p>
            <a:pPr algn="just">
              <a:lnSpc>
                <a:spcPct val="200000"/>
              </a:lnSpc>
            </a:pPr>
            <a:r>
              <a:rPr lang="vi-VN" altLang="zh-CN" sz="1800" b="1" dirty="0">
                <a:solidFill>
                  <a:srgbClr val="697C7D"/>
                </a:solidFill>
                <a:latin typeface="Quicksand" pitchFamily="2" charset="0"/>
                <a:ea typeface="思源黑体 CN Medium" panose="020B0600000000000000" pitchFamily="34" charset="-122"/>
              </a:rPr>
              <a:t>- Theo tác giả, “tiếng thu” trong bài thơ của Lưu Trọng Lư là:</a:t>
            </a:r>
          </a:p>
          <a:p>
            <a:pPr algn="just">
              <a:lnSpc>
                <a:spcPct val="200000"/>
              </a:lnSpc>
            </a:pPr>
            <a:r>
              <a:rPr lang="vi-VN" altLang="zh-CN" sz="1800" b="1" dirty="0">
                <a:solidFill>
                  <a:srgbClr val="697C7D"/>
                </a:solidFill>
                <a:latin typeface="Quicksand" pitchFamily="2" charset="0"/>
                <a:ea typeface="思源黑体 CN Medium" panose="020B0600000000000000" pitchFamily="34" charset="-122"/>
              </a:rPr>
              <a:t>+ Tiếng thu không phải là một âm thanh riêng rẽ nào, cũng không phải là một tập hợp giản đơn nôm na của nỗi thổn thức trong đất trời, nỗi rạo rực trong lòng người và tiếng xao xạc của lá rừng. Tiếng thu là một điệu huyền.</a:t>
            </a:r>
          </a:p>
          <a:p>
            <a:pPr algn="just">
              <a:lnSpc>
                <a:spcPct val="200000"/>
              </a:lnSpc>
            </a:pPr>
            <a:r>
              <a:rPr lang="vi-VN" altLang="zh-CN" sz="1800" b="1" dirty="0">
                <a:solidFill>
                  <a:srgbClr val="697C7D"/>
                </a:solidFill>
                <a:latin typeface="Quicksand" pitchFamily="2" charset="0"/>
                <a:ea typeface="思源黑体 CN Medium" panose="020B0600000000000000" pitchFamily="34" charset="-122"/>
              </a:rPr>
              <a:t>+ Tiếng thu là cả một bản hòa âm vừa mơ hồ vừa hiển hiện của bao nỗi xôn xao ngấm ngầm trong lòng tạo vật đang hòa điệu với nỗi xôn xao huyền diệu của hồn thi nhân.</a:t>
            </a:r>
          </a:p>
        </p:txBody>
      </p:sp>
      <p:sp>
        <p:nvSpPr>
          <p:cNvPr id="6" name="矩形 8">
            <a:extLst>
              <a:ext uri="{FF2B5EF4-FFF2-40B4-BE49-F238E27FC236}">
                <a16:creationId xmlns:a16="http://schemas.microsoft.com/office/drawing/2014/main" id="{B5122A17-F4BA-47C6-9B97-A4640B84BFF5}"/>
              </a:ext>
            </a:extLst>
          </p:cNvPr>
          <p:cNvSpPr/>
          <p:nvPr/>
        </p:nvSpPr>
        <p:spPr>
          <a:xfrm>
            <a:off x="88490" y="83685"/>
            <a:ext cx="4875185"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II. </a:t>
            </a:r>
            <a:r>
              <a:rPr lang="en-US" altLang="zh-CN" sz="3600" dirty="0" err="1">
                <a:solidFill>
                  <a:schemeClr val="bg1"/>
                </a:solidFill>
                <a:latin typeface="Quicksand" pitchFamily="2" charset="0"/>
                <a:ea typeface="思源黑体 CN Medium" panose="020B0600000000000000" pitchFamily="34" charset="-122"/>
              </a:rPr>
              <a:t>Đọc</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văn</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bản</a:t>
            </a:r>
            <a:endParaRPr lang="zh-CN" altLang="en-US" sz="3600" dirty="0">
              <a:solidFill>
                <a:schemeClr val="bg1"/>
              </a:solidFill>
              <a:latin typeface="Quicksand" pitchFamily="2" charset="0"/>
              <a:ea typeface="思源黑体 CN Medium" panose="020B0600000000000000" pitchFamily="34" charset="-122"/>
            </a:endParaRPr>
          </a:p>
        </p:txBody>
      </p:sp>
    </p:spTree>
    <p:extLst>
      <p:ext uri="{BB962C8B-B14F-4D97-AF65-F5344CB8AC3E}">
        <p14:creationId xmlns:p14="http://schemas.microsoft.com/office/powerpoint/2010/main" val="145537216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1000"/>
                                        <p:tgtEl>
                                          <p:spTgt spid="10">
                                            <p:txEl>
                                              <p:pRg st="2" end="2"/>
                                            </p:txEl>
                                          </p:spTgt>
                                        </p:tgtEl>
                                      </p:cBhvr>
                                    </p:animEffect>
                                    <p:anim calcmode="lin" valueType="num">
                                      <p:cBhvr>
                                        <p:cTn id="2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1000"/>
                                        <p:tgtEl>
                                          <p:spTgt spid="10">
                                            <p:txEl>
                                              <p:pRg st="3" end="3"/>
                                            </p:txEl>
                                          </p:spTgt>
                                        </p:tgtEl>
                                      </p:cBhvr>
                                    </p:animEffect>
                                    <p:anim calcmode="lin" valueType="num">
                                      <p:cBhvr>
                                        <p:cTn id="3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fade">
                                      <p:cBhvr>
                                        <p:cTn id="38" dur="1000"/>
                                        <p:tgtEl>
                                          <p:spTgt spid="10">
                                            <p:txEl>
                                              <p:pRg st="4" end="4"/>
                                            </p:txEl>
                                          </p:spTgt>
                                        </p:tgtEl>
                                      </p:cBhvr>
                                    </p:animEffect>
                                    <p:anim calcmode="lin" valueType="num">
                                      <p:cBhvr>
                                        <p:cTn id="3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3342041" y="-2272182"/>
            <a:ext cx="5242450" cy="1066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250000"/>
              </a:lnSpc>
            </a:pPr>
            <a:r>
              <a:rPr lang="vi-VN" altLang="zh-CN" sz="1800" b="1" dirty="0">
                <a:solidFill>
                  <a:srgbClr val="697C7D"/>
                </a:solidFill>
                <a:latin typeface="Quicksand" pitchFamily="2" charset="0"/>
                <a:ea typeface="思源黑体 CN Medium" panose="020B0600000000000000" pitchFamily="34" charset="-122"/>
              </a:rPr>
              <a:t>2.3. Tính hợp lí trong cách tổ chức và triển khai ý tưởng trong bài viết </a:t>
            </a:r>
          </a:p>
          <a:p>
            <a:pPr algn="just">
              <a:lnSpc>
                <a:spcPct val="250000"/>
              </a:lnSpc>
            </a:pPr>
            <a:r>
              <a:rPr lang="vi-VN" altLang="zh-CN" sz="1800" b="1" dirty="0">
                <a:solidFill>
                  <a:srgbClr val="697C7D"/>
                </a:solidFill>
                <a:latin typeface="Quicksand" pitchFamily="2" charset="0"/>
                <a:ea typeface="思源黑体 CN Medium" panose="020B0600000000000000" pitchFamily="34" charset="-122"/>
              </a:rPr>
              <a:t>- Cách tổ chức và triển khai ý tưởng trong bài viết là rất hợp lí. Người phê bình cần phải bám sát văn bản được phê bình, thể hiện sự đồng cảm thấu hiểu với nhà thơ, tích cực làm cầu nối giữa văn bản và độc giả, giúp độc giả cảm nhận được nét độc đáo của văn bản</a:t>
            </a:r>
          </a:p>
          <a:p>
            <a:pPr algn="just">
              <a:lnSpc>
                <a:spcPct val="250000"/>
              </a:lnSpc>
            </a:pPr>
            <a:r>
              <a:rPr lang="vi-VN" altLang="zh-CN" sz="1800" b="1" dirty="0">
                <a:solidFill>
                  <a:srgbClr val="697C7D"/>
                </a:solidFill>
                <a:latin typeface="Quicksand" pitchFamily="2" charset="0"/>
                <a:ea typeface="思源黑体 CN Medium" panose="020B0600000000000000" pitchFamily="34" charset="-122"/>
              </a:rPr>
              <a:t>-Mở đầu gợi dẫn về “hồn thơ” và “hồn thu”, bàn về cái “động” cái “tĩnh” trong thơ cổ điển và Thơ mới, bàn về âm điệu của bài thơ, cách sử dụng từ ngữ (từ láy, từ tượng thanh), âm hưởng bài thơ và cấu trúc của bài thơ </a:t>
            </a:r>
          </a:p>
        </p:txBody>
      </p:sp>
      <p:sp>
        <p:nvSpPr>
          <p:cNvPr id="6" name="矩形 8">
            <a:extLst>
              <a:ext uri="{FF2B5EF4-FFF2-40B4-BE49-F238E27FC236}">
                <a16:creationId xmlns:a16="http://schemas.microsoft.com/office/drawing/2014/main" id="{B5122A17-F4BA-47C6-9B97-A4640B84BFF5}"/>
              </a:ext>
            </a:extLst>
          </p:cNvPr>
          <p:cNvSpPr/>
          <p:nvPr/>
        </p:nvSpPr>
        <p:spPr>
          <a:xfrm>
            <a:off x="88490" y="83685"/>
            <a:ext cx="4875185"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II. </a:t>
            </a:r>
            <a:r>
              <a:rPr lang="en-US" altLang="zh-CN" sz="3600" dirty="0" err="1">
                <a:solidFill>
                  <a:schemeClr val="bg1"/>
                </a:solidFill>
                <a:latin typeface="Quicksand" pitchFamily="2" charset="0"/>
                <a:ea typeface="思源黑体 CN Medium" panose="020B0600000000000000" pitchFamily="34" charset="-122"/>
              </a:rPr>
              <a:t>Đọc</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văn</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bản</a:t>
            </a:r>
            <a:endParaRPr lang="zh-CN" altLang="en-US" sz="3600" dirty="0">
              <a:solidFill>
                <a:schemeClr val="bg1"/>
              </a:solidFill>
              <a:latin typeface="Quicksand" pitchFamily="2" charset="0"/>
              <a:ea typeface="思源黑体 CN Medium" panose="020B0600000000000000" pitchFamily="34" charset="-122"/>
            </a:endParaRPr>
          </a:p>
        </p:txBody>
      </p:sp>
      <p:pic>
        <p:nvPicPr>
          <p:cNvPr id="5122" name="Picture 2" descr="Mùa thu của tôi">
            <a:extLst>
              <a:ext uri="{FF2B5EF4-FFF2-40B4-BE49-F238E27FC236}">
                <a16:creationId xmlns:a16="http://schemas.microsoft.com/office/drawing/2014/main" id="{2F78780D-4391-49DE-8C62-AB9841F5E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29" b="90000" l="0" r="97273"/>
                    </a14:imgEffect>
                  </a14:imgLayer>
                </a14:imgProps>
              </a:ext>
              <a:ext uri="{28A0092B-C50C-407E-A947-70E740481C1C}">
                <a14:useLocalDpi xmlns:a14="http://schemas.microsoft.com/office/drawing/2010/main" val="0"/>
              </a:ext>
            </a:extLst>
          </a:blip>
          <a:srcRect/>
          <a:stretch>
            <a:fillRect/>
          </a:stretch>
        </p:blipFill>
        <p:spPr bwMode="auto">
          <a:xfrm>
            <a:off x="10365189" y="-508438"/>
            <a:ext cx="3650447" cy="278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109755"/>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EF8753D-3C17-4F43-8EB1-C81F867F075A}"/>
              </a:ext>
            </a:extLst>
          </p:cNvPr>
          <p:cNvGrpSpPr/>
          <p:nvPr/>
        </p:nvGrpSpPr>
        <p:grpSpPr>
          <a:xfrm>
            <a:off x="0" y="1240"/>
            <a:ext cx="12190413" cy="6857107"/>
            <a:chOff x="0" y="1240"/>
            <a:chExt cx="12190413" cy="6857107"/>
          </a:xfrm>
        </p:grpSpPr>
        <p:pic>
          <p:nvPicPr>
            <p:cNvPr id="7" name="图片 6">
              <a:extLst>
                <a:ext uri="{FF2B5EF4-FFF2-40B4-BE49-F238E27FC236}">
                  <a16:creationId xmlns:a16="http://schemas.microsoft.com/office/drawing/2014/main" id="{888EAEE2-DD03-4409-926D-778EAB308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a:extLst>
                <a:ext uri="{FF2B5EF4-FFF2-40B4-BE49-F238E27FC236}">
                  <a16:creationId xmlns:a16="http://schemas.microsoft.com/office/drawing/2014/main" id="{FCB02B13-7B8C-4852-A303-D09CA6D26D77}"/>
                </a:ext>
              </a:extLst>
            </p:cNvPr>
            <p:cNvSpPr/>
            <p:nvPr/>
          </p:nvSpPr>
          <p:spPr>
            <a:xfrm>
              <a:off x="165100" y="1078198"/>
              <a:ext cx="11861800" cy="5628704"/>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Quicksand" pitchFamily="2" charset="0"/>
                <a:ea typeface="思源黑体 CN Medium" panose="020B0600000000000000" pitchFamily="34" charset="-122"/>
              </a:endParaRPr>
            </a:p>
          </p:txBody>
        </p:sp>
      </p:grpSp>
      <p:sp>
        <p:nvSpPr>
          <p:cNvPr id="5" name="矩形 4">
            <a:extLst>
              <a:ext uri="{FF2B5EF4-FFF2-40B4-BE49-F238E27FC236}">
                <a16:creationId xmlns:a16="http://schemas.microsoft.com/office/drawing/2014/main" id="{B6B83173-9CB5-4297-B14C-6B9BF5E9F505}"/>
              </a:ext>
            </a:extLst>
          </p:cNvPr>
          <p:cNvSpPr/>
          <p:nvPr/>
        </p:nvSpPr>
        <p:spPr>
          <a:xfrm>
            <a:off x="5263511" y="1830168"/>
            <a:ext cx="5233037" cy="3970318"/>
          </a:xfrm>
          <a:prstGeom prst="rect">
            <a:avLst/>
          </a:prstGeom>
        </p:spPr>
        <p:txBody>
          <a:bodyPr wrap="square">
            <a:spAutoFit/>
          </a:bodyPr>
          <a:lstStyle/>
          <a:p>
            <a:pPr algn="ctr"/>
            <a:r>
              <a:rPr lang="vi-VN" sz="3600" b="1" dirty="0">
                <a:solidFill>
                  <a:srgbClr val="6FA094"/>
                </a:solidFill>
                <a:latin typeface="Quicksand" pitchFamily="2" charset="0"/>
              </a:rPr>
              <a:t>Theo tác giả, sự khác biệt lớn nhất trong cách miêu tả thiên nhiên của Thơ mới so với thơ cổ điển là gì? Nguyên nhân nào dẫn đến sự khác biệt ấy?</a:t>
            </a:r>
            <a:endParaRPr lang="zh-CN" altLang="en-US" sz="4000" b="1" spc="300" dirty="0">
              <a:solidFill>
                <a:srgbClr val="6FA094"/>
              </a:solidFill>
              <a:latin typeface="Quicksand" pitchFamily="2" charset="0"/>
              <a:ea typeface="思源黑体 CN Medium" panose="020B0600000000000000" pitchFamily="34" charset="-122"/>
            </a:endParaRPr>
          </a:p>
        </p:txBody>
      </p:sp>
      <p:pic>
        <p:nvPicPr>
          <p:cNvPr id="9218" name="Picture 2" descr="Fall Season Halloween Sticker">
            <a:extLst>
              <a:ext uri="{FF2B5EF4-FFF2-40B4-BE49-F238E27FC236}">
                <a16:creationId xmlns:a16="http://schemas.microsoft.com/office/drawing/2014/main" id="{5D5201D9-E201-4998-8056-CB3A77D063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12789" y="1334069"/>
            <a:ext cx="341852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91348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EFD8AF1-0894-455B-BFAC-5F4684FE25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07" b="90000" l="781" r="90000"/>
                    </a14:imgEffect>
                  </a14:imgLayer>
                </a14:imgProps>
              </a:ext>
              <a:ext uri="{28A0092B-C50C-407E-A947-70E740481C1C}">
                <a14:useLocalDpi xmlns:a14="http://schemas.microsoft.com/office/drawing/2010/main" val="0"/>
              </a:ext>
            </a:extLst>
          </a:blip>
          <a:stretch>
            <a:fillRect/>
          </a:stretch>
        </p:blipFill>
        <p:spPr>
          <a:xfrm>
            <a:off x="-1551908" y="1856390"/>
            <a:ext cx="12190413" cy="6857107"/>
          </a:xfrm>
          <a:prstGeom prst="rect">
            <a:avLst/>
          </a:prstGeom>
        </p:spPr>
      </p:pic>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3372521" y="-2208242"/>
            <a:ext cx="5242450" cy="1066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250000"/>
              </a:lnSpc>
            </a:pPr>
            <a:r>
              <a:rPr lang="vi-VN" altLang="zh-CN" sz="1800" b="1" dirty="0">
                <a:solidFill>
                  <a:srgbClr val="697C7D"/>
                </a:solidFill>
                <a:latin typeface="Quicksand" pitchFamily="2" charset="0"/>
                <a:ea typeface="思源黑体 CN Medium" panose="020B0600000000000000" pitchFamily="34" charset="-122"/>
              </a:rPr>
              <a:t>2.4. Sự khác biệt trong miêu tả thiên nhiên của thơ cổ điển và Thơ mới. </a:t>
            </a:r>
          </a:p>
          <a:p>
            <a:pPr algn="just">
              <a:lnSpc>
                <a:spcPct val="250000"/>
              </a:lnSpc>
            </a:pPr>
            <a:r>
              <a:rPr lang="vi-VN" altLang="zh-CN" sz="1800" b="1" dirty="0">
                <a:solidFill>
                  <a:srgbClr val="697C7D"/>
                </a:solidFill>
                <a:latin typeface="Quicksand" pitchFamily="2" charset="0"/>
                <a:ea typeface="思源黑体 CN Medium" panose="020B0600000000000000" pitchFamily="34" charset="-122"/>
              </a:rPr>
              <a:t>- Theo tác giả, sự khác biệt lớn nhất trong cách miêu tả thiên nhiên của Thơ mới so với thơ cổ điển là: Thơ xưa thiên nhiên tĩnh lặng, miên viễn. Yên bình, thanh vắng trở thành một đặc tính của vẻ đẹp thiên nhiên trong nghệ thuật cổ điển. Còn Thơ mới không như thế. Âm hưởng đặc trưng nhất vang lên từ đáy hồn thơ mới là tiếng xôn xao.</a:t>
            </a:r>
          </a:p>
          <a:p>
            <a:pPr algn="just">
              <a:lnSpc>
                <a:spcPct val="250000"/>
              </a:lnSpc>
            </a:pPr>
            <a:r>
              <a:rPr lang="vi-VN" altLang="zh-CN" sz="1800" b="1" dirty="0">
                <a:solidFill>
                  <a:srgbClr val="697C7D"/>
                </a:solidFill>
                <a:latin typeface="Quicksand" pitchFamily="2" charset="0"/>
                <a:ea typeface="思源黑体 CN Medium" panose="020B0600000000000000" pitchFamily="34" charset="-122"/>
              </a:rPr>
              <a:t>- Nguyên nhân dẫn đến sự khác biệt: Đó là các nhà Thơ mới không nhìn thiên nhiên bằng cái chiêm nghiệm, mà họ muốn vào dò la cái sự sống tiềm tàng chất chứa bên trong lòng tạo vật, khám phá sự sống bí mật đầy xôn xao trong lòng thiên nhiên.</a:t>
            </a:r>
          </a:p>
        </p:txBody>
      </p:sp>
      <p:sp>
        <p:nvSpPr>
          <p:cNvPr id="6" name="矩形 8">
            <a:extLst>
              <a:ext uri="{FF2B5EF4-FFF2-40B4-BE49-F238E27FC236}">
                <a16:creationId xmlns:a16="http://schemas.microsoft.com/office/drawing/2014/main" id="{B5122A17-F4BA-47C6-9B97-A4640B84BFF5}"/>
              </a:ext>
            </a:extLst>
          </p:cNvPr>
          <p:cNvSpPr/>
          <p:nvPr/>
        </p:nvSpPr>
        <p:spPr>
          <a:xfrm>
            <a:off x="88490" y="83685"/>
            <a:ext cx="4875185"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II. </a:t>
            </a:r>
            <a:r>
              <a:rPr lang="en-US" altLang="zh-CN" sz="3600" dirty="0" err="1">
                <a:solidFill>
                  <a:schemeClr val="bg1"/>
                </a:solidFill>
                <a:latin typeface="Quicksand" pitchFamily="2" charset="0"/>
                <a:ea typeface="思源黑体 CN Medium" panose="020B0600000000000000" pitchFamily="34" charset="-122"/>
              </a:rPr>
              <a:t>Đọc</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văn</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bản</a:t>
            </a:r>
            <a:endParaRPr lang="zh-CN" altLang="en-US" sz="3600" dirty="0">
              <a:solidFill>
                <a:schemeClr val="bg1"/>
              </a:solidFill>
              <a:latin typeface="Quicksand" pitchFamily="2" charset="0"/>
              <a:ea typeface="思源黑体 CN Medium" panose="020B0600000000000000" pitchFamily="34" charset="-122"/>
            </a:endParaRPr>
          </a:p>
        </p:txBody>
      </p:sp>
      <p:pic>
        <p:nvPicPr>
          <p:cNvPr id="5122" name="Picture 2" descr="Mùa thu của tôi">
            <a:extLst>
              <a:ext uri="{FF2B5EF4-FFF2-40B4-BE49-F238E27FC236}">
                <a16:creationId xmlns:a16="http://schemas.microsoft.com/office/drawing/2014/main" id="{2F78780D-4391-49DE-8C62-AB9841F5E2C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29" b="90000" l="0" r="97273"/>
                    </a14:imgEffect>
                  </a14:imgLayer>
                </a14:imgProps>
              </a:ext>
              <a:ext uri="{28A0092B-C50C-407E-A947-70E740481C1C}">
                <a14:useLocalDpi xmlns:a14="http://schemas.microsoft.com/office/drawing/2010/main" val="0"/>
              </a:ext>
            </a:extLst>
          </a:blip>
          <a:srcRect/>
          <a:stretch>
            <a:fillRect/>
          </a:stretch>
        </p:blipFill>
        <p:spPr bwMode="auto">
          <a:xfrm>
            <a:off x="10527749" y="-528758"/>
            <a:ext cx="3650447" cy="278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24447"/>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all Season Halloween Sticker">
            <a:extLst>
              <a:ext uri="{FF2B5EF4-FFF2-40B4-BE49-F238E27FC236}">
                <a16:creationId xmlns:a16="http://schemas.microsoft.com/office/drawing/2014/main" id="{62D8C935-EAA0-4AC4-90E0-2E53EE81F2D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4908" y="1017490"/>
            <a:ext cx="3418529"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3372521" y="-2208242"/>
            <a:ext cx="5242450" cy="1066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250000"/>
              </a:lnSpc>
            </a:pPr>
            <a:r>
              <a:rPr lang="vi-VN" altLang="zh-CN" sz="1800" b="1" dirty="0">
                <a:solidFill>
                  <a:srgbClr val="697C7D"/>
                </a:solidFill>
                <a:latin typeface="Quicksand" pitchFamily="2" charset="0"/>
                <a:ea typeface="思源黑体 CN Medium" panose="020B0600000000000000" pitchFamily="34" charset="-122"/>
              </a:rPr>
              <a:t>2.5. Thao tác lập luận khi phân tích ngôn từ của bài thơ có tác dụng trong việc làm nổi bật giá trị thẩm mĩ của bài thơ </a:t>
            </a:r>
          </a:p>
          <a:p>
            <a:pPr algn="just">
              <a:lnSpc>
                <a:spcPct val="250000"/>
              </a:lnSpc>
            </a:pPr>
            <a:r>
              <a:rPr lang="vi-VN" altLang="zh-CN" sz="1800" b="1" dirty="0">
                <a:solidFill>
                  <a:srgbClr val="697C7D"/>
                </a:solidFill>
                <a:latin typeface="Quicksand" pitchFamily="2" charset="0"/>
                <a:ea typeface="思源黑体 CN Medium" panose="020B0600000000000000" pitchFamily="34" charset="-122"/>
              </a:rPr>
              <a:t>- Khi phân tích ngôn từ trong bài thơ Tiếng thu, những thao tác được nhà nghiên cứu Chu Văn Sơn thường xuyên sử dụng: Thao tác lập luận phân tích, chứng minh.</a:t>
            </a:r>
          </a:p>
          <a:p>
            <a:pPr algn="just">
              <a:lnSpc>
                <a:spcPct val="250000"/>
              </a:lnSpc>
            </a:pPr>
            <a:r>
              <a:rPr lang="vi-VN" altLang="zh-CN" sz="1800" b="1" dirty="0">
                <a:solidFill>
                  <a:srgbClr val="697C7D"/>
                </a:solidFill>
                <a:latin typeface="Quicksand" pitchFamily="2" charset="0"/>
                <a:ea typeface="思源黑体 CN Medium" panose="020B0600000000000000" pitchFamily="34" charset="-122"/>
              </a:rPr>
              <a:t>- Những thao tác ấy lại rất cần thiết trong việc cảm thụ giá trị thẩm mĩ của ngôn từ thơ, vì cảm nhận thơ, phải gắn liền với phân tích từ ngữ, chứng minh qua từ ngữ. Có như vậy, mới có thể hiểu đúng, hiểu đủ và hiểu hay về ý nghĩa bài thơ biểu đạt.</a:t>
            </a:r>
          </a:p>
        </p:txBody>
      </p:sp>
      <p:sp>
        <p:nvSpPr>
          <p:cNvPr id="6" name="矩形 8">
            <a:extLst>
              <a:ext uri="{FF2B5EF4-FFF2-40B4-BE49-F238E27FC236}">
                <a16:creationId xmlns:a16="http://schemas.microsoft.com/office/drawing/2014/main" id="{B5122A17-F4BA-47C6-9B97-A4640B84BFF5}"/>
              </a:ext>
            </a:extLst>
          </p:cNvPr>
          <p:cNvSpPr/>
          <p:nvPr/>
        </p:nvSpPr>
        <p:spPr>
          <a:xfrm>
            <a:off x="88490" y="83685"/>
            <a:ext cx="4875185"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II. </a:t>
            </a:r>
            <a:r>
              <a:rPr lang="en-US" altLang="zh-CN" sz="3600" dirty="0" err="1">
                <a:solidFill>
                  <a:schemeClr val="bg1"/>
                </a:solidFill>
                <a:latin typeface="Quicksand" pitchFamily="2" charset="0"/>
                <a:ea typeface="思源黑体 CN Medium" panose="020B0600000000000000" pitchFamily="34" charset="-122"/>
              </a:rPr>
              <a:t>Đọc</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văn</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bản</a:t>
            </a:r>
            <a:endParaRPr lang="zh-CN" altLang="en-US" sz="3600" dirty="0">
              <a:solidFill>
                <a:schemeClr val="bg1"/>
              </a:solidFill>
              <a:latin typeface="Quicksand" pitchFamily="2" charset="0"/>
              <a:ea typeface="思源黑体 CN Medium" panose="020B0600000000000000" pitchFamily="34" charset="-122"/>
            </a:endParaRPr>
          </a:p>
        </p:txBody>
      </p:sp>
    </p:spTree>
    <p:extLst>
      <p:ext uri="{BB962C8B-B14F-4D97-AF65-F5344CB8AC3E}">
        <p14:creationId xmlns:p14="http://schemas.microsoft.com/office/powerpoint/2010/main" val="2863570797"/>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0D04903A-AC3F-4793-AECD-C57E5C8C7E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07" b="90000" l="781" r="90000"/>
                    </a14:imgEffect>
                  </a14:imgLayer>
                </a14:imgProps>
              </a:ext>
              <a:ext uri="{28A0092B-C50C-407E-A947-70E740481C1C}">
                <a14:useLocalDpi xmlns:a14="http://schemas.microsoft.com/office/drawing/2010/main" val="0"/>
              </a:ext>
            </a:extLst>
          </a:blip>
          <a:stretch>
            <a:fillRect/>
          </a:stretch>
        </p:blipFill>
        <p:spPr>
          <a:xfrm>
            <a:off x="-1551908" y="1856390"/>
            <a:ext cx="12190413" cy="6857107"/>
          </a:xfrm>
          <a:prstGeom prst="rect">
            <a:avLst/>
          </a:prstGeom>
        </p:spPr>
      </p:pic>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3574098" y="-2063605"/>
            <a:ext cx="5242450" cy="1066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300000"/>
              </a:lnSpc>
            </a:pPr>
            <a:r>
              <a:rPr lang="vi-VN" altLang="zh-CN" sz="1800" b="1" dirty="0">
                <a:solidFill>
                  <a:srgbClr val="697C7D"/>
                </a:solidFill>
                <a:latin typeface="Quicksand" pitchFamily="2" charset="0"/>
                <a:ea typeface="思源黑体 CN Medium" panose="020B0600000000000000" pitchFamily="34" charset="-122"/>
              </a:rPr>
              <a:t>2.6. Xác định các yếu tố tạo nên sức hấp dẫn của một bài thơ </a:t>
            </a:r>
          </a:p>
          <a:p>
            <a:pPr algn="just">
              <a:lnSpc>
                <a:spcPct val="300000"/>
              </a:lnSpc>
            </a:pPr>
            <a:r>
              <a:rPr lang="vi-VN" altLang="zh-CN" sz="1800" b="1" dirty="0">
                <a:solidFill>
                  <a:srgbClr val="697C7D"/>
                </a:solidFill>
                <a:latin typeface="Quicksand" pitchFamily="2" charset="0"/>
                <a:ea typeface="思源黑体 CN Medium" panose="020B0600000000000000" pitchFamily="34" charset="-122"/>
              </a:rPr>
              <a:t>Sự thống nhất, hài hoà giữa bình diện biểu đạt và bình diện được biểu đạt, giữa tổ chức ngôn từ và cái nhìn thế giới độc đáo.</a:t>
            </a:r>
          </a:p>
          <a:p>
            <a:pPr algn="just">
              <a:lnSpc>
                <a:spcPct val="300000"/>
              </a:lnSpc>
            </a:pPr>
            <a:r>
              <a:rPr lang="vi-VN" altLang="zh-CN" sz="1800" b="1" dirty="0">
                <a:solidFill>
                  <a:srgbClr val="697C7D"/>
                </a:solidFill>
                <a:latin typeface="Quicksand" pitchFamily="2" charset="0"/>
                <a:ea typeface="思源黑体 CN Medium" panose="020B0600000000000000" pitchFamily="34" charset="-122"/>
              </a:rPr>
              <a:t>+ Hình thức: Âm điệu, ngôn từ, âm hưởng, cấu trúc </a:t>
            </a:r>
          </a:p>
          <a:p>
            <a:pPr algn="just">
              <a:lnSpc>
                <a:spcPct val="300000"/>
              </a:lnSpc>
            </a:pPr>
            <a:r>
              <a:rPr lang="vi-VN" altLang="zh-CN" sz="1800" b="1" dirty="0">
                <a:solidFill>
                  <a:srgbClr val="697C7D"/>
                </a:solidFill>
                <a:latin typeface="Quicksand" pitchFamily="2" charset="0"/>
                <a:ea typeface="思源黑体 CN Medium" panose="020B0600000000000000" pitchFamily="34" charset="-122"/>
              </a:rPr>
              <a:t>+ Nội dung: Ý nghĩa cao đẹp về cuộc sống, sự sống hay các vẻ đẹp có giá trị thẩm mĩ cao</a:t>
            </a:r>
          </a:p>
        </p:txBody>
      </p:sp>
      <p:sp>
        <p:nvSpPr>
          <p:cNvPr id="6" name="矩形 8">
            <a:extLst>
              <a:ext uri="{FF2B5EF4-FFF2-40B4-BE49-F238E27FC236}">
                <a16:creationId xmlns:a16="http://schemas.microsoft.com/office/drawing/2014/main" id="{B5122A17-F4BA-47C6-9B97-A4640B84BFF5}"/>
              </a:ext>
            </a:extLst>
          </p:cNvPr>
          <p:cNvSpPr/>
          <p:nvPr/>
        </p:nvSpPr>
        <p:spPr>
          <a:xfrm>
            <a:off x="88490" y="83685"/>
            <a:ext cx="4875185"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II. </a:t>
            </a:r>
            <a:r>
              <a:rPr lang="en-US" altLang="zh-CN" sz="3600" dirty="0" err="1">
                <a:solidFill>
                  <a:schemeClr val="bg1"/>
                </a:solidFill>
                <a:latin typeface="Quicksand" pitchFamily="2" charset="0"/>
                <a:ea typeface="思源黑体 CN Medium" panose="020B0600000000000000" pitchFamily="34" charset="-122"/>
              </a:rPr>
              <a:t>Đọc</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văn</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bản</a:t>
            </a:r>
            <a:endParaRPr lang="zh-CN" altLang="en-US" sz="3600" dirty="0">
              <a:solidFill>
                <a:schemeClr val="bg1"/>
              </a:solidFill>
              <a:latin typeface="Quicksand" pitchFamily="2" charset="0"/>
              <a:ea typeface="思源黑体 CN Medium" panose="020B0600000000000000" pitchFamily="34" charset="-122"/>
            </a:endParaRPr>
          </a:p>
        </p:txBody>
      </p:sp>
    </p:spTree>
    <p:extLst>
      <p:ext uri="{BB962C8B-B14F-4D97-AF65-F5344CB8AC3E}">
        <p14:creationId xmlns:p14="http://schemas.microsoft.com/office/powerpoint/2010/main" val="180012585"/>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0D04903A-AC3F-4793-AECD-C57E5C8C7E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07" b="90000" l="781" r="90000"/>
                    </a14:imgEffect>
                  </a14:imgLayer>
                </a14:imgProps>
              </a:ext>
              <a:ext uri="{28A0092B-C50C-407E-A947-70E740481C1C}">
                <a14:useLocalDpi xmlns:a14="http://schemas.microsoft.com/office/drawing/2010/main" val="0"/>
              </a:ext>
            </a:extLst>
          </a:blip>
          <a:stretch>
            <a:fillRect/>
          </a:stretch>
        </p:blipFill>
        <p:spPr>
          <a:xfrm>
            <a:off x="-1551908" y="1856390"/>
            <a:ext cx="12190413" cy="6857107"/>
          </a:xfrm>
          <a:prstGeom prst="rect">
            <a:avLst/>
          </a:prstGeom>
        </p:spPr>
      </p:pic>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3574098" y="-2063605"/>
            <a:ext cx="5242450" cy="1066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300000"/>
              </a:lnSpc>
            </a:pPr>
            <a:r>
              <a:rPr lang="vi-VN" altLang="zh-CN" sz="2800" b="1" dirty="0">
                <a:solidFill>
                  <a:srgbClr val="697C7D"/>
                </a:solidFill>
                <a:latin typeface="Quicksand" pitchFamily="2" charset="0"/>
                <a:ea typeface="思源黑体 CN Medium" panose="020B0600000000000000" pitchFamily="34" charset="-122"/>
              </a:rPr>
              <a:t>Qua các tác phẩm được giới thiệu trong bài vẻ đẹp của thơ ca, hãy viết đoạn văn (khoảng 150 chữ) chia sẻ vể điều làm bạn thấy thú vị, hấp dẫn khi đọc thơ.</a:t>
            </a:r>
          </a:p>
        </p:txBody>
      </p:sp>
      <p:sp>
        <p:nvSpPr>
          <p:cNvPr id="6" name="矩形 8">
            <a:extLst>
              <a:ext uri="{FF2B5EF4-FFF2-40B4-BE49-F238E27FC236}">
                <a16:creationId xmlns:a16="http://schemas.microsoft.com/office/drawing/2014/main" id="{B5122A17-F4BA-47C6-9B97-A4640B84BFF5}"/>
              </a:ext>
            </a:extLst>
          </p:cNvPr>
          <p:cNvSpPr/>
          <p:nvPr/>
        </p:nvSpPr>
        <p:spPr>
          <a:xfrm>
            <a:off x="88490" y="83685"/>
            <a:ext cx="4875185"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III. </a:t>
            </a:r>
            <a:r>
              <a:rPr lang="en-US" altLang="zh-CN" sz="3600" dirty="0" err="1">
                <a:solidFill>
                  <a:schemeClr val="bg1"/>
                </a:solidFill>
                <a:latin typeface="Quicksand" pitchFamily="2" charset="0"/>
                <a:ea typeface="思源黑体 CN Medium" panose="020B0600000000000000" pitchFamily="34" charset="-122"/>
              </a:rPr>
              <a:t>Luyện</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tập</a:t>
            </a:r>
            <a:endParaRPr lang="zh-CN" altLang="en-US" sz="3600" dirty="0">
              <a:solidFill>
                <a:schemeClr val="bg1"/>
              </a:solidFill>
              <a:latin typeface="Quicksand" pitchFamily="2" charset="0"/>
              <a:ea typeface="思源黑体 CN Medium" panose="020B0600000000000000" pitchFamily="34" charset="-122"/>
            </a:endParaRPr>
          </a:p>
        </p:txBody>
      </p:sp>
    </p:spTree>
    <p:extLst>
      <p:ext uri="{BB962C8B-B14F-4D97-AF65-F5344CB8AC3E}">
        <p14:creationId xmlns:p14="http://schemas.microsoft.com/office/powerpoint/2010/main" val="287704344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73D450-7F70-4B43-941D-37DE2B6E8C2E}"/>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17</a:t>
            </a:fld>
            <a:endParaRPr lang="en-US" dirty="0">
              <a:solidFill>
                <a:prstClr val="black">
                  <a:tint val="75000"/>
                </a:prstClr>
              </a:solidFill>
            </a:endParaRPr>
          </a:p>
        </p:txBody>
      </p:sp>
      <p:sp>
        <p:nvSpPr>
          <p:cNvPr id="3" name="矩形 8">
            <a:extLst>
              <a:ext uri="{FF2B5EF4-FFF2-40B4-BE49-F238E27FC236}">
                <a16:creationId xmlns:a16="http://schemas.microsoft.com/office/drawing/2014/main" id="{8E490116-335F-4A40-8EFA-E80142DD1714}"/>
              </a:ext>
            </a:extLst>
          </p:cNvPr>
          <p:cNvSpPr/>
          <p:nvPr/>
        </p:nvSpPr>
        <p:spPr>
          <a:xfrm>
            <a:off x="265911" y="329344"/>
            <a:ext cx="4875185"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IV. </a:t>
            </a:r>
            <a:r>
              <a:rPr lang="en-US" altLang="zh-CN" sz="3600" dirty="0" err="1">
                <a:solidFill>
                  <a:schemeClr val="bg1"/>
                </a:solidFill>
                <a:latin typeface="Quicksand" pitchFamily="2" charset="0"/>
                <a:ea typeface="思源黑体 CN Medium" panose="020B0600000000000000" pitchFamily="34" charset="-122"/>
              </a:rPr>
              <a:t>Vận</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dụng</a:t>
            </a:r>
            <a:endParaRPr lang="zh-CN" altLang="en-US" sz="3600" dirty="0">
              <a:solidFill>
                <a:schemeClr val="bg1"/>
              </a:solidFill>
              <a:latin typeface="Quicksand" pitchFamily="2" charset="0"/>
              <a:ea typeface="思源黑体 CN Medium" panose="020B0600000000000000" pitchFamily="34" charset="-122"/>
            </a:endParaRPr>
          </a:p>
        </p:txBody>
      </p:sp>
      <p:graphicFrame>
        <p:nvGraphicFramePr>
          <p:cNvPr id="4" name="Diagram 3">
            <a:extLst>
              <a:ext uri="{FF2B5EF4-FFF2-40B4-BE49-F238E27FC236}">
                <a16:creationId xmlns:a16="http://schemas.microsoft.com/office/drawing/2014/main" id="{EE59636F-E913-4EF6-9D36-363DEFAEEB37}"/>
              </a:ext>
            </a:extLst>
          </p:cNvPr>
          <p:cNvGraphicFramePr/>
          <p:nvPr>
            <p:extLst>
              <p:ext uri="{D42A27DB-BD31-4B8C-83A1-F6EECF244321}">
                <p14:modId xmlns:p14="http://schemas.microsoft.com/office/powerpoint/2010/main" val="4123764495"/>
              </p:ext>
            </p:extLst>
          </p:nvPr>
        </p:nvGraphicFramePr>
        <p:xfrm>
          <a:off x="108154" y="894830"/>
          <a:ext cx="11739717" cy="7590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640091"/>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AC3E455-4B59-45E1-999D-6A1B7C250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9" name="TextBox 1">
            <a:extLst>
              <a:ext uri="{FF2B5EF4-FFF2-40B4-BE49-F238E27FC236}">
                <a16:creationId xmlns:a16="http://schemas.microsoft.com/office/drawing/2014/main" id="{18F23C16-CD3C-405E-8CAF-E2F1FF98414D}"/>
              </a:ext>
            </a:extLst>
          </p:cNvPr>
          <p:cNvSpPr txBox="1">
            <a:spLocks noChangeArrowheads="1"/>
          </p:cNvSpPr>
          <p:nvPr/>
        </p:nvSpPr>
        <p:spPr bwMode="auto">
          <a:xfrm rot="16200000">
            <a:off x="5448876" y="-2605181"/>
            <a:ext cx="1292662" cy="864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7200" dirty="0" err="1">
                <a:solidFill>
                  <a:srgbClr val="697C7D"/>
                </a:solidFill>
                <a:latin typeface="Quicksand" pitchFamily="2" charset="0"/>
                <a:ea typeface="思源黑体 CN Heavy" panose="020B0A00000000000000" pitchFamily="34" charset="-122"/>
              </a:rPr>
              <a:t>Chào</a:t>
            </a:r>
            <a:r>
              <a:rPr lang="en-US" altLang="zh-CN" sz="7200" dirty="0">
                <a:solidFill>
                  <a:srgbClr val="697C7D"/>
                </a:solidFill>
                <a:latin typeface="Quicksand" pitchFamily="2" charset="0"/>
                <a:ea typeface="思源黑体 CN Heavy" panose="020B0A00000000000000" pitchFamily="34" charset="-122"/>
              </a:rPr>
              <a:t> </a:t>
            </a:r>
            <a:r>
              <a:rPr lang="en-US" altLang="zh-CN" sz="7200" dirty="0" err="1">
                <a:solidFill>
                  <a:srgbClr val="697C7D"/>
                </a:solidFill>
                <a:latin typeface="Quicksand" pitchFamily="2" charset="0"/>
                <a:ea typeface="思源黑体 CN Heavy" panose="020B0A00000000000000" pitchFamily="34" charset="-122"/>
              </a:rPr>
              <a:t>các</a:t>
            </a:r>
            <a:r>
              <a:rPr lang="en-US" altLang="zh-CN" sz="7200" dirty="0">
                <a:solidFill>
                  <a:srgbClr val="697C7D"/>
                </a:solidFill>
                <a:latin typeface="Quicksand" pitchFamily="2" charset="0"/>
                <a:ea typeface="思源黑体 CN Heavy" panose="020B0A00000000000000" pitchFamily="34" charset="-122"/>
              </a:rPr>
              <a:t> con </a:t>
            </a:r>
            <a:r>
              <a:rPr lang="en-US" altLang="zh-CN" sz="7200" dirty="0">
                <a:solidFill>
                  <a:srgbClr val="697C7D"/>
                </a:solidFill>
                <a:latin typeface="Quicksand" pitchFamily="2" charset="0"/>
                <a:ea typeface="思源黑体 CN Heavy" panose="020B0A00000000000000" pitchFamily="34" charset="-122"/>
                <a:sym typeface="Wingdings" panose="05000000000000000000" pitchFamily="2" charset="2"/>
              </a:rPr>
              <a:t></a:t>
            </a:r>
            <a:endParaRPr lang="zh-CN" altLang="en-US" sz="7200" dirty="0">
              <a:solidFill>
                <a:srgbClr val="697C7D"/>
              </a:solidFill>
              <a:latin typeface="Quicksand" pitchFamily="2" charset="0"/>
              <a:ea typeface="思源黑体 CN Heavy" panose="020B0A00000000000000" pitchFamily="34" charset="-122"/>
            </a:endParaRPr>
          </a:p>
        </p:txBody>
      </p:sp>
      <p:grpSp>
        <p:nvGrpSpPr>
          <p:cNvPr id="10" name="组合 18">
            <a:extLst>
              <a:ext uri="{FF2B5EF4-FFF2-40B4-BE49-F238E27FC236}">
                <a16:creationId xmlns:a16="http://schemas.microsoft.com/office/drawing/2014/main" id="{B4AA3DD5-DDF9-4FC1-BBA2-52F180FE7D8A}"/>
              </a:ext>
            </a:extLst>
          </p:cNvPr>
          <p:cNvGrpSpPr/>
          <p:nvPr/>
        </p:nvGrpSpPr>
        <p:grpSpPr>
          <a:xfrm>
            <a:off x="4526766" y="3169328"/>
            <a:ext cx="3136880" cy="546757"/>
            <a:chOff x="1458217" y="3207455"/>
            <a:chExt cx="4461455" cy="546757"/>
          </a:xfrm>
        </p:grpSpPr>
        <p:cxnSp>
          <p:nvCxnSpPr>
            <p:cNvPr id="11" name="直接连接符 19">
              <a:extLst>
                <a:ext uri="{FF2B5EF4-FFF2-40B4-BE49-F238E27FC236}">
                  <a16:creationId xmlns:a16="http://schemas.microsoft.com/office/drawing/2014/main" id="{11854568-F9BF-4225-83AB-33890E87926F}"/>
                </a:ext>
              </a:extLst>
            </p:cNvPr>
            <p:cNvCxnSpPr/>
            <p:nvPr/>
          </p:nvCxnSpPr>
          <p:spPr>
            <a:xfrm>
              <a:off x="1458217" y="3207455"/>
              <a:ext cx="4442242" cy="0"/>
            </a:xfrm>
            <a:prstGeom prst="line">
              <a:avLst/>
            </a:prstGeom>
            <a:ln>
              <a:solidFill>
                <a:srgbClr val="697C7D"/>
              </a:solidFill>
            </a:ln>
          </p:spPr>
          <p:style>
            <a:lnRef idx="1">
              <a:schemeClr val="accent1"/>
            </a:lnRef>
            <a:fillRef idx="0">
              <a:schemeClr val="accent1"/>
            </a:fillRef>
            <a:effectRef idx="0">
              <a:schemeClr val="accent1"/>
            </a:effectRef>
            <a:fontRef idx="minor">
              <a:schemeClr val="tx1"/>
            </a:fontRef>
          </p:style>
        </p:cxnSp>
        <p:sp>
          <p:nvSpPr>
            <p:cNvPr id="12" name="文本框 20">
              <a:extLst>
                <a:ext uri="{FF2B5EF4-FFF2-40B4-BE49-F238E27FC236}">
                  <a16:creationId xmlns:a16="http://schemas.microsoft.com/office/drawing/2014/main" id="{2DBA6A9F-CE19-4B48-B911-B91302627D2C}"/>
                </a:ext>
              </a:extLst>
            </p:cNvPr>
            <p:cNvSpPr txBox="1"/>
            <p:nvPr/>
          </p:nvSpPr>
          <p:spPr>
            <a:xfrm rot="16200000">
              <a:off x="3531043" y="1316563"/>
              <a:ext cx="430887" cy="4307944"/>
            </a:xfrm>
            <a:prstGeom prst="rect">
              <a:avLst/>
            </a:prstGeom>
            <a:noFill/>
            <a:ln>
              <a:noFill/>
            </a:ln>
          </p:spPr>
          <p:txBody>
            <a:bodyPr vert="eaVert" wrap="square" rtlCol="0" anchor="ctr">
              <a:spAutoFit/>
            </a:bodyPr>
            <a:lstStyle/>
            <a:p>
              <a:pPr algn="ctr"/>
              <a:endParaRPr lang="zh-CN" altLang="en-US" sz="1600" dirty="0">
                <a:solidFill>
                  <a:srgbClr val="697C7D"/>
                </a:solidFill>
                <a:latin typeface="Quicksand" pitchFamily="2" charset="0"/>
                <a:ea typeface="思源黑体 CN Medium" panose="020B0600000000000000" pitchFamily="34" charset="-122"/>
              </a:endParaRPr>
            </a:p>
          </p:txBody>
        </p:sp>
        <p:cxnSp>
          <p:nvCxnSpPr>
            <p:cNvPr id="18" name="直接连接符 22">
              <a:extLst>
                <a:ext uri="{FF2B5EF4-FFF2-40B4-BE49-F238E27FC236}">
                  <a16:creationId xmlns:a16="http://schemas.microsoft.com/office/drawing/2014/main" id="{730A5AA5-A26B-4333-BB68-1EF164716DE6}"/>
                </a:ext>
              </a:extLst>
            </p:cNvPr>
            <p:cNvCxnSpPr/>
            <p:nvPr/>
          </p:nvCxnSpPr>
          <p:spPr>
            <a:xfrm>
              <a:off x="1477430" y="3754212"/>
              <a:ext cx="4442242" cy="0"/>
            </a:xfrm>
            <a:prstGeom prst="line">
              <a:avLst/>
            </a:prstGeom>
            <a:ln>
              <a:solidFill>
                <a:srgbClr val="697C7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anim calcmode="lin" valueType="num">
                                      <p:cBhvr>
                                        <p:cTn id="17" dur="750" fill="hold"/>
                                        <p:tgtEl>
                                          <p:spTgt spid="10"/>
                                        </p:tgtEl>
                                        <p:attrNameLst>
                                          <p:attrName>ppt_x</p:attrName>
                                        </p:attrNameLst>
                                      </p:cBhvr>
                                      <p:tavLst>
                                        <p:tav tm="0">
                                          <p:val>
                                            <p:strVal val="#ppt_x"/>
                                          </p:val>
                                        </p:tav>
                                        <p:tav tm="100000">
                                          <p:val>
                                            <p:strVal val="#ppt_x"/>
                                          </p:val>
                                        </p:tav>
                                      </p:tavLst>
                                    </p:anim>
                                    <p:anim calcmode="lin" valueType="num">
                                      <p:cBhvr>
                                        <p:cTn id="18"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EF8753D-3C17-4F43-8EB1-C81F867F075A}"/>
              </a:ext>
            </a:extLst>
          </p:cNvPr>
          <p:cNvGrpSpPr/>
          <p:nvPr/>
        </p:nvGrpSpPr>
        <p:grpSpPr>
          <a:xfrm>
            <a:off x="0" y="1240"/>
            <a:ext cx="12190413" cy="6857107"/>
            <a:chOff x="0" y="1240"/>
            <a:chExt cx="12190413" cy="6857107"/>
          </a:xfrm>
        </p:grpSpPr>
        <p:pic>
          <p:nvPicPr>
            <p:cNvPr id="7" name="图片 6">
              <a:extLst>
                <a:ext uri="{FF2B5EF4-FFF2-40B4-BE49-F238E27FC236}">
                  <a16:creationId xmlns:a16="http://schemas.microsoft.com/office/drawing/2014/main" id="{888EAEE2-DD03-4409-926D-778EAB308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a:extLst>
                <a:ext uri="{FF2B5EF4-FFF2-40B4-BE49-F238E27FC236}">
                  <a16:creationId xmlns:a16="http://schemas.microsoft.com/office/drawing/2014/main" id="{FCB02B13-7B8C-4852-A303-D09CA6D26D77}"/>
                </a:ext>
              </a:extLst>
            </p:cNvPr>
            <p:cNvSpPr/>
            <p:nvPr/>
          </p:nvSpPr>
          <p:spPr>
            <a:xfrm>
              <a:off x="165100" y="1078198"/>
              <a:ext cx="11861800" cy="5628704"/>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Quicksand" pitchFamily="2" charset="0"/>
                <a:ea typeface="思源黑体 CN Medium" panose="020B0600000000000000" pitchFamily="34" charset="-122"/>
              </a:endParaRPr>
            </a:p>
          </p:txBody>
        </p:sp>
      </p:grpSp>
      <p:sp>
        <p:nvSpPr>
          <p:cNvPr id="5" name="矩形 4">
            <a:extLst>
              <a:ext uri="{FF2B5EF4-FFF2-40B4-BE49-F238E27FC236}">
                <a16:creationId xmlns:a16="http://schemas.microsoft.com/office/drawing/2014/main" id="{B6B83173-9CB5-4297-B14C-6B9BF5E9F505}"/>
              </a:ext>
            </a:extLst>
          </p:cNvPr>
          <p:cNvSpPr/>
          <p:nvPr/>
        </p:nvSpPr>
        <p:spPr>
          <a:xfrm>
            <a:off x="5140681" y="2178921"/>
            <a:ext cx="5233037" cy="3170099"/>
          </a:xfrm>
          <a:prstGeom prst="rect">
            <a:avLst/>
          </a:prstGeom>
        </p:spPr>
        <p:txBody>
          <a:bodyPr wrap="square">
            <a:spAutoFit/>
          </a:bodyPr>
          <a:lstStyle/>
          <a:p>
            <a:pPr algn="ctr"/>
            <a:r>
              <a:rPr lang="en-US" altLang="zh-CN" sz="4000" spc="300" dirty="0" err="1">
                <a:solidFill>
                  <a:srgbClr val="697C7D"/>
                </a:solidFill>
                <a:latin typeface="Quicksand" pitchFamily="2" charset="0"/>
                <a:ea typeface="思源黑体 CN Medium" panose="020B0600000000000000" pitchFamily="34" charset="-122"/>
              </a:rPr>
              <a:t>Em</a:t>
            </a:r>
            <a:r>
              <a:rPr lang="en-US" altLang="zh-CN" sz="4000" spc="300" dirty="0">
                <a:solidFill>
                  <a:srgbClr val="697C7D"/>
                </a:solidFill>
                <a:latin typeface="Quicksand" pitchFamily="2" charset="0"/>
                <a:ea typeface="思源黑体 CN Medium" panose="020B0600000000000000" pitchFamily="34" charset="-122"/>
              </a:rPr>
              <a:t> </a:t>
            </a:r>
            <a:r>
              <a:rPr lang="en-US" altLang="zh-CN" sz="4000" spc="300" dirty="0" err="1">
                <a:solidFill>
                  <a:srgbClr val="697C7D"/>
                </a:solidFill>
                <a:latin typeface="Quicksand" pitchFamily="2" charset="0"/>
                <a:ea typeface="思源黑体 CN Medium" panose="020B0600000000000000" pitchFamily="34" charset="-122"/>
              </a:rPr>
              <a:t>hãy</a:t>
            </a:r>
            <a:r>
              <a:rPr lang="en-US" altLang="zh-CN" sz="4000" spc="300" dirty="0">
                <a:solidFill>
                  <a:srgbClr val="697C7D"/>
                </a:solidFill>
                <a:latin typeface="Quicksand" pitchFamily="2" charset="0"/>
                <a:ea typeface="思源黑体 CN Medium" panose="020B0600000000000000" pitchFamily="34" charset="-122"/>
              </a:rPr>
              <a:t> c</a:t>
            </a:r>
            <a:r>
              <a:rPr lang="vi-VN" altLang="zh-CN" sz="4000" spc="300" dirty="0">
                <a:solidFill>
                  <a:srgbClr val="697C7D"/>
                </a:solidFill>
                <a:latin typeface="Quicksand" pitchFamily="2" charset="0"/>
                <a:ea typeface="思源黑体 CN Medium" panose="020B0600000000000000" pitchFamily="34" charset="-122"/>
              </a:rPr>
              <a:t>hia sẻ về những điều khó khăn và thú vị khi tiếp xúc một tác phẩm thơ </a:t>
            </a:r>
            <a:r>
              <a:rPr lang="en-US" altLang="zh-CN" sz="4000" spc="300" dirty="0">
                <a:solidFill>
                  <a:srgbClr val="697C7D"/>
                </a:solidFill>
                <a:latin typeface="Quicksand" pitchFamily="2" charset="0"/>
                <a:ea typeface="思源黑体 CN Medium" panose="020B0600000000000000" pitchFamily="34" charset="-122"/>
              </a:rPr>
              <a:t>?</a:t>
            </a:r>
            <a:endParaRPr lang="zh-CN" altLang="en-US" sz="2000" spc="300" dirty="0">
              <a:solidFill>
                <a:srgbClr val="697C7D"/>
              </a:solidFill>
              <a:latin typeface="Quicksand" pitchFamily="2" charset="0"/>
              <a:ea typeface="思源黑体 CN Medium" panose="020B0600000000000000" pitchFamily="34" charset="-122"/>
            </a:endParaRPr>
          </a:p>
        </p:txBody>
      </p:sp>
      <p:pic>
        <p:nvPicPr>
          <p:cNvPr id="1026" name="Picture 2" descr="nanuspapers book paper notebook libro Sticker">
            <a:extLst>
              <a:ext uri="{FF2B5EF4-FFF2-40B4-BE49-F238E27FC236}">
                <a16:creationId xmlns:a16="http://schemas.microsoft.com/office/drawing/2014/main" id="{E8A62618-CECF-4525-B40C-119A297A1AA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8681" y="1300001"/>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161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F77B59C-926D-4CCF-87F7-75C5CF025A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07" b="90000" l="781" r="90000"/>
                    </a14:imgEffect>
                  </a14:imgLayer>
                </a14:imgProps>
              </a:ext>
              <a:ext uri="{28A0092B-C50C-407E-A947-70E740481C1C}">
                <a14:useLocalDpi xmlns:a14="http://schemas.microsoft.com/office/drawing/2010/main" val="0"/>
              </a:ext>
            </a:extLst>
          </a:blip>
          <a:stretch>
            <a:fillRect/>
          </a:stretch>
        </p:blipFill>
        <p:spPr>
          <a:xfrm>
            <a:off x="-450376" y="1364777"/>
            <a:ext cx="12190413" cy="6857107"/>
          </a:xfrm>
          <a:prstGeom prst="rect">
            <a:avLst/>
          </a:prstGeom>
        </p:spPr>
      </p:pic>
      <p:sp>
        <p:nvSpPr>
          <p:cNvPr id="9" name="矩形 8">
            <a:extLst>
              <a:ext uri="{FF2B5EF4-FFF2-40B4-BE49-F238E27FC236}">
                <a16:creationId xmlns:a16="http://schemas.microsoft.com/office/drawing/2014/main" id="{D62B9697-0794-4A0B-8CE8-298E4AC7B376}"/>
              </a:ext>
            </a:extLst>
          </p:cNvPr>
          <p:cNvSpPr/>
          <p:nvPr/>
        </p:nvSpPr>
        <p:spPr>
          <a:xfrm>
            <a:off x="158373" y="78988"/>
            <a:ext cx="3956616"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 </a:t>
            </a:r>
            <a:r>
              <a:rPr lang="en-US" altLang="zh-CN" sz="3600" dirty="0" err="1">
                <a:solidFill>
                  <a:schemeClr val="bg1"/>
                </a:solidFill>
                <a:latin typeface="Quicksand" pitchFamily="2" charset="0"/>
                <a:ea typeface="思源黑体 CN Medium" panose="020B0600000000000000" pitchFamily="34" charset="-122"/>
              </a:rPr>
              <a:t>Tìm</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chung</a:t>
            </a:r>
            <a:endParaRPr lang="zh-CN" altLang="en-US" sz="3600" dirty="0">
              <a:solidFill>
                <a:schemeClr val="bg1"/>
              </a:solidFill>
              <a:latin typeface="Quicksand" pitchFamily="2" charset="0"/>
              <a:ea typeface="思源黑体 CN Medium" panose="020B0600000000000000" pitchFamily="34" charset="-122"/>
            </a:endParaRPr>
          </a:p>
        </p:txBody>
      </p:sp>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4102395" y="25299"/>
            <a:ext cx="998206" cy="5427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150000"/>
              </a:lnSpc>
            </a:pPr>
            <a:r>
              <a:rPr lang="vi-VN" altLang="zh-CN" sz="1800" b="1" spc="300" dirty="0">
                <a:solidFill>
                  <a:srgbClr val="697C7D"/>
                </a:solidFill>
                <a:latin typeface="Quicksand" pitchFamily="2" charset="0"/>
                <a:ea typeface="思源黑体 CN Medium" panose="020B0600000000000000" pitchFamily="34" charset="-122"/>
              </a:rPr>
              <a:t>1. Về Lưu Trọng Lư và Chu Văn Sơn</a:t>
            </a:r>
          </a:p>
          <a:p>
            <a:pPr algn="just">
              <a:lnSpc>
                <a:spcPct val="150000"/>
              </a:lnSpc>
            </a:pPr>
            <a:r>
              <a:rPr lang="vi-VN" altLang="zh-CN" sz="1800" spc="300" dirty="0">
                <a:solidFill>
                  <a:srgbClr val="697C7D"/>
                </a:solidFill>
                <a:latin typeface="Quicksand" pitchFamily="2" charset="0"/>
                <a:ea typeface="思源黑体 CN Medium" panose="020B0600000000000000" pitchFamily="34" charset="-122"/>
              </a:rPr>
              <a:t>- </a:t>
            </a:r>
            <a:r>
              <a:rPr lang="vi-VN" altLang="zh-CN" sz="1800" b="1" spc="300" dirty="0">
                <a:solidFill>
                  <a:srgbClr val="697C7D"/>
                </a:solidFill>
                <a:latin typeface="Quicksand" pitchFamily="2" charset="0"/>
                <a:ea typeface="思源黑体 CN Medium" panose="020B0600000000000000" pitchFamily="34" charset="-122"/>
              </a:rPr>
              <a:t>Lưu Trọng Lư </a:t>
            </a:r>
            <a:r>
              <a:rPr lang="vi-VN" altLang="zh-CN" sz="1800" spc="300" dirty="0">
                <a:solidFill>
                  <a:srgbClr val="697C7D"/>
                </a:solidFill>
                <a:latin typeface="Quicksand" pitchFamily="2" charset="0"/>
                <a:ea typeface="思源黑体 CN Medium" panose="020B0600000000000000" pitchFamily="34" charset="-122"/>
              </a:rPr>
              <a:t>là người làng Cao Lao Hạ, xã Hạ Trạch, huyện Bố Trạch, tỉnh Quảng Bình. Ông sinh trưởng trong một gia đình quan lại xuất thân nho học. Thuở nhỏ, ông học trường tỉnh, rồi học ở Huế (đến năm thứ 3 tại Quốc học Huế) và Hà Nội. Sau đó, ông bỏ học đi dạy tư, làm văn và làm báo để kiếm sống.</a:t>
            </a:r>
          </a:p>
        </p:txBody>
      </p:sp>
      <p:pic>
        <p:nvPicPr>
          <p:cNvPr id="2050" name="Picture 2" descr="Tân Nhạc VN – Thơ Phổ Nhạc – “Mắt Buồn” – Lưu Trọng Lư &amp; Phạm Đình Chương |  Đọt Chuối Non">
            <a:extLst>
              <a:ext uri="{FF2B5EF4-FFF2-40B4-BE49-F238E27FC236}">
                <a16:creationId xmlns:a16="http://schemas.microsoft.com/office/drawing/2014/main" id="{FCF31554-61BC-4469-8838-3769EE44E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225" y="924232"/>
            <a:ext cx="3132788" cy="4367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anim calcmode="lin" valueType="num">
                                      <p:cBhvr>
                                        <p:cTn id="12" dur="750" fill="hold"/>
                                        <p:tgtEl>
                                          <p:spTgt spid="9"/>
                                        </p:tgtEl>
                                        <p:attrNameLst>
                                          <p:attrName>ppt_x</p:attrName>
                                        </p:attrNameLst>
                                      </p:cBhvr>
                                      <p:tavLst>
                                        <p:tav tm="0">
                                          <p:val>
                                            <p:strVal val="#ppt_x"/>
                                          </p:val>
                                        </p:tav>
                                        <p:tav tm="100000">
                                          <p:val>
                                            <p:strVal val="#ppt_x"/>
                                          </p:val>
                                        </p:tav>
                                      </p:tavLst>
                                    </p:anim>
                                    <p:anim calcmode="lin" valueType="num">
                                      <p:cBhvr>
                                        <p:cTn id="13" dur="75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F77B59C-926D-4CCF-87F7-75C5CF025A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07" b="90000" l="781" r="90000"/>
                    </a14:imgEffect>
                  </a14:imgLayer>
                </a14:imgProps>
              </a:ext>
              <a:ext uri="{28A0092B-C50C-407E-A947-70E740481C1C}">
                <a14:useLocalDpi xmlns:a14="http://schemas.microsoft.com/office/drawing/2010/main" val="0"/>
              </a:ext>
            </a:extLst>
          </a:blip>
          <a:stretch>
            <a:fillRect/>
          </a:stretch>
        </p:blipFill>
        <p:spPr>
          <a:xfrm>
            <a:off x="-450376" y="1364777"/>
            <a:ext cx="12190413" cy="6857107"/>
          </a:xfrm>
          <a:prstGeom prst="rect">
            <a:avLst/>
          </a:prstGeom>
        </p:spPr>
      </p:pic>
      <p:sp>
        <p:nvSpPr>
          <p:cNvPr id="9" name="矩形 8">
            <a:extLst>
              <a:ext uri="{FF2B5EF4-FFF2-40B4-BE49-F238E27FC236}">
                <a16:creationId xmlns:a16="http://schemas.microsoft.com/office/drawing/2014/main" id="{D62B9697-0794-4A0B-8CE8-298E4AC7B376}"/>
              </a:ext>
            </a:extLst>
          </p:cNvPr>
          <p:cNvSpPr/>
          <p:nvPr/>
        </p:nvSpPr>
        <p:spPr>
          <a:xfrm>
            <a:off x="158373" y="78988"/>
            <a:ext cx="3956616"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 </a:t>
            </a:r>
            <a:r>
              <a:rPr lang="en-US" altLang="zh-CN" sz="3600" dirty="0" err="1">
                <a:solidFill>
                  <a:schemeClr val="bg1"/>
                </a:solidFill>
                <a:latin typeface="Quicksand" pitchFamily="2" charset="0"/>
                <a:ea typeface="思源黑体 CN Medium" panose="020B0600000000000000" pitchFamily="34" charset="-122"/>
              </a:rPr>
              <a:t>Tìm</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chung</a:t>
            </a:r>
            <a:endParaRPr lang="zh-CN" altLang="en-US" sz="3600" dirty="0">
              <a:solidFill>
                <a:schemeClr val="bg1"/>
              </a:solidFill>
              <a:latin typeface="Quicksand" pitchFamily="2" charset="0"/>
              <a:ea typeface="思源黑体 CN Medium" panose="020B0600000000000000" pitchFamily="34" charset="-122"/>
            </a:endParaRPr>
          </a:p>
        </p:txBody>
      </p:sp>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4043403" y="84292"/>
            <a:ext cx="998206" cy="5309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150000"/>
              </a:lnSpc>
            </a:pPr>
            <a:r>
              <a:rPr lang="vi-VN" altLang="zh-CN" sz="1800" b="1" spc="300" dirty="0">
                <a:solidFill>
                  <a:srgbClr val="697C7D"/>
                </a:solidFill>
                <a:latin typeface="Quicksand" pitchFamily="2" charset="0"/>
                <a:ea typeface="思源黑体 CN Medium" panose="020B0600000000000000" pitchFamily="34" charset="-122"/>
              </a:rPr>
              <a:t>1. Về Lưu Trọng Lư và Chu Văn Sơn</a:t>
            </a:r>
          </a:p>
          <a:p>
            <a:pPr algn="just">
              <a:lnSpc>
                <a:spcPct val="150000"/>
              </a:lnSpc>
            </a:pPr>
            <a:r>
              <a:rPr lang="vi-VN" altLang="zh-CN" sz="1800" spc="300" dirty="0">
                <a:solidFill>
                  <a:srgbClr val="697C7D"/>
                </a:solidFill>
                <a:latin typeface="Quicksand" pitchFamily="2" charset="0"/>
                <a:ea typeface="思源黑体 CN Medium" panose="020B0600000000000000" pitchFamily="34" charset="-122"/>
              </a:rPr>
              <a:t>- </a:t>
            </a:r>
            <a:r>
              <a:rPr lang="vi-VN" altLang="zh-CN" sz="1800" b="1" spc="300" dirty="0">
                <a:solidFill>
                  <a:srgbClr val="697C7D"/>
                </a:solidFill>
                <a:latin typeface="Quicksand" pitchFamily="2" charset="0"/>
                <a:ea typeface="思源黑体 CN Medium" panose="020B0600000000000000" pitchFamily="34" charset="-122"/>
              </a:rPr>
              <a:t>Chu Văn Sơn </a:t>
            </a:r>
            <a:r>
              <a:rPr lang="vi-VN" altLang="zh-CN" sz="1800" spc="300" dirty="0">
                <a:solidFill>
                  <a:srgbClr val="697C7D"/>
                </a:solidFill>
                <a:latin typeface="Quicksand" pitchFamily="2" charset="0"/>
                <a:ea typeface="思源黑体 CN Medium" panose="020B0600000000000000" pitchFamily="34" charset="-122"/>
              </a:rPr>
              <a:t>(1962 – 2019), nhà nghiên cứu văn học Việt Nam hiện đại. Các tác phẩm chính đã xuất bản: Ba đỉnh cao Thơ mới: Xuân Diệu, Nguyễn Bính, Hàn Mặc Tử (2005), Thơ – điệu hồn và cấu trúc (2007), Tự tình cùng cái Đẹp (2019).</a:t>
            </a:r>
          </a:p>
        </p:txBody>
      </p:sp>
      <p:pic>
        <p:nvPicPr>
          <p:cNvPr id="3074" name="Picture 2" descr="Chu Văn Sơn - Một tiếng văn bi mỹ - Văn Học Sài Gòn">
            <a:extLst>
              <a:ext uri="{FF2B5EF4-FFF2-40B4-BE49-F238E27FC236}">
                <a16:creationId xmlns:a16="http://schemas.microsoft.com/office/drawing/2014/main" id="{D6526CAA-82D1-45A1-B397-BC7EAFBCD9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780" t="-1" b="-1088"/>
          <a:stretch/>
        </p:blipFill>
        <p:spPr bwMode="auto">
          <a:xfrm>
            <a:off x="7516421" y="1496324"/>
            <a:ext cx="4037934" cy="33411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7795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anim calcmode="lin" valueType="num">
                                      <p:cBhvr>
                                        <p:cTn id="12" dur="750" fill="hold"/>
                                        <p:tgtEl>
                                          <p:spTgt spid="9"/>
                                        </p:tgtEl>
                                        <p:attrNameLst>
                                          <p:attrName>ppt_x</p:attrName>
                                        </p:attrNameLst>
                                      </p:cBhvr>
                                      <p:tavLst>
                                        <p:tav tm="0">
                                          <p:val>
                                            <p:strVal val="#ppt_x"/>
                                          </p:val>
                                        </p:tav>
                                        <p:tav tm="100000">
                                          <p:val>
                                            <p:strVal val="#ppt_x"/>
                                          </p:val>
                                        </p:tav>
                                      </p:tavLst>
                                    </p:anim>
                                    <p:anim calcmode="lin" valueType="num">
                                      <p:cBhvr>
                                        <p:cTn id="13" dur="75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89B83B3D-5F6C-40A0-A3DB-74372F76DEE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89" b="57500" l="67396" r="100000"/>
                    </a14:imgEffect>
                  </a14:imgLayer>
                </a14:imgProps>
              </a:ext>
              <a:ext uri="{28A0092B-C50C-407E-A947-70E740481C1C}">
                <a14:useLocalDpi xmlns:a14="http://schemas.microsoft.com/office/drawing/2010/main" val="0"/>
              </a:ext>
            </a:extLst>
          </a:blip>
          <a:srcRect l="82064" b="40098"/>
          <a:stretch/>
        </p:blipFill>
        <p:spPr>
          <a:xfrm>
            <a:off x="11010211" y="4833529"/>
            <a:ext cx="1180202" cy="2217183"/>
          </a:xfrm>
          <a:prstGeom prst="rect">
            <a:avLst/>
          </a:prstGeom>
        </p:spPr>
      </p:pic>
      <p:sp>
        <p:nvSpPr>
          <p:cNvPr id="9" name="矩形 8">
            <a:extLst>
              <a:ext uri="{FF2B5EF4-FFF2-40B4-BE49-F238E27FC236}">
                <a16:creationId xmlns:a16="http://schemas.microsoft.com/office/drawing/2014/main" id="{D62B9697-0794-4A0B-8CE8-298E4AC7B376}"/>
              </a:ext>
            </a:extLst>
          </p:cNvPr>
          <p:cNvSpPr/>
          <p:nvPr/>
        </p:nvSpPr>
        <p:spPr>
          <a:xfrm>
            <a:off x="158373" y="78988"/>
            <a:ext cx="3956616"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 </a:t>
            </a:r>
            <a:r>
              <a:rPr lang="en-US" altLang="zh-CN" sz="3600" dirty="0" err="1">
                <a:solidFill>
                  <a:schemeClr val="bg1"/>
                </a:solidFill>
                <a:latin typeface="Quicksand" pitchFamily="2" charset="0"/>
                <a:ea typeface="思源黑体 CN Medium" panose="020B0600000000000000" pitchFamily="34" charset="-122"/>
              </a:rPr>
              <a:t>Tìm</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chung</a:t>
            </a:r>
            <a:endParaRPr lang="zh-CN" altLang="en-US" sz="3600" dirty="0">
              <a:solidFill>
                <a:schemeClr val="bg1"/>
              </a:solidFill>
              <a:latin typeface="Quicksand" pitchFamily="2" charset="0"/>
              <a:ea typeface="思源黑体 CN Medium" panose="020B0600000000000000" pitchFamily="34" charset="-122"/>
            </a:endParaRPr>
          </a:p>
        </p:txBody>
      </p:sp>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4264287" y="-1857240"/>
            <a:ext cx="3464865" cy="9122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200000"/>
              </a:lnSpc>
            </a:pPr>
            <a:r>
              <a:rPr lang="vi-VN" altLang="zh-CN" sz="1800" b="1" dirty="0">
                <a:solidFill>
                  <a:srgbClr val="697C7D"/>
                </a:solidFill>
                <a:latin typeface="Quicksand" pitchFamily="2" charset="0"/>
                <a:ea typeface="思源黑体 CN Medium" panose="020B0600000000000000" pitchFamily="34" charset="-122"/>
              </a:rPr>
              <a:t>2. Thuật ngữ</a:t>
            </a:r>
          </a:p>
          <a:p>
            <a:pPr algn="just">
              <a:lnSpc>
                <a:spcPct val="200000"/>
              </a:lnSpc>
            </a:pPr>
            <a:r>
              <a:rPr lang="vi-VN" altLang="zh-CN" sz="1800" b="1" dirty="0">
                <a:solidFill>
                  <a:srgbClr val="697C7D"/>
                </a:solidFill>
                <a:latin typeface="Quicksand" pitchFamily="2" charset="0"/>
                <a:ea typeface="思源黑体 CN Medium" panose="020B0600000000000000" pitchFamily="34" charset="-122"/>
              </a:rPr>
              <a:t>-</a:t>
            </a:r>
            <a:r>
              <a:rPr lang="en-US" altLang="zh-CN" sz="1800" b="1" i="1" dirty="0">
                <a:solidFill>
                  <a:srgbClr val="697C7D"/>
                </a:solidFill>
                <a:latin typeface="Quicksand" pitchFamily="2" charset="0"/>
                <a:ea typeface="思源黑体 CN Medium" panose="020B0600000000000000" pitchFamily="34" charset="-122"/>
              </a:rPr>
              <a:t>P</a:t>
            </a:r>
            <a:r>
              <a:rPr lang="vi-VN" altLang="zh-CN" sz="1800" b="1" i="1" dirty="0">
                <a:solidFill>
                  <a:srgbClr val="697C7D"/>
                </a:solidFill>
                <a:latin typeface="Quicksand" pitchFamily="2" charset="0"/>
                <a:ea typeface="思源黑体 CN Medium" panose="020B0600000000000000" pitchFamily="34" charset="-122"/>
              </a:rPr>
              <a:t>hong trào Thơ mới</a:t>
            </a:r>
            <a:r>
              <a:rPr lang="vi-VN" altLang="zh-CN" sz="1800" b="1" dirty="0">
                <a:solidFill>
                  <a:srgbClr val="697C7D"/>
                </a:solidFill>
                <a:latin typeface="Quicksand" pitchFamily="2" charset="0"/>
                <a:ea typeface="思源黑体 CN Medium" panose="020B0600000000000000" pitchFamily="34" charset="-122"/>
              </a:rPr>
              <a:t>: một phong trào thơ diễn ra từ năm 1932 đến năm 1945, đã làm nên một cuộc cách mạng trong thi ca, đưa thơ Việt Nam thực sự bước vào quỹ đạo hiện đại.</a:t>
            </a:r>
          </a:p>
          <a:p>
            <a:pPr algn="just">
              <a:lnSpc>
                <a:spcPct val="200000"/>
              </a:lnSpc>
            </a:pPr>
            <a:r>
              <a:rPr lang="vi-VN" altLang="zh-CN" sz="1800" b="1" dirty="0">
                <a:solidFill>
                  <a:srgbClr val="697C7D"/>
                </a:solidFill>
                <a:latin typeface="Quicksand" pitchFamily="2" charset="0"/>
                <a:ea typeface="思源黑体 CN Medium" panose="020B0600000000000000" pitchFamily="34" charset="-122"/>
              </a:rPr>
              <a:t>-</a:t>
            </a:r>
            <a:r>
              <a:rPr lang="en-US" altLang="zh-CN" sz="1800" b="1" i="1" dirty="0">
                <a:solidFill>
                  <a:srgbClr val="697C7D"/>
                </a:solidFill>
                <a:latin typeface="Quicksand" pitchFamily="2" charset="0"/>
                <a:ea typeface="思源黑体 CN Medium" panose="020B0600000000000000" pitchFamily="34" charset="-122"/>
              </a:rPr>
              <a:t>M</a:t>
            </a:r>
            <a:r>
              <a:rPr lang="vi-VN" altLang="zh-CN" sz="1800" b="1" i="1" dirty="0">
                <a:solidFill>
                  <a:srgbClr val="697C7D"/>
                </a:solidFill>
                <a:latin typeface="Quicksand" pitchFamily="2" charset="0"/>
                <a:ea typeface="思源黑体 CN Medium" panose="020B0600000000000000" pitchFamily="34" charset="-122"/>
              </a:rPr>
              <a:t>ĩ cảm</a:t>
            </a:r>
            <a:r>
              <a:rPr lang="vi-VN" altLang="zh-CN" sz="1800" b="1" dirty="0">
                <a:solidFill>
                  <a:srgbClr val="697C7D"/>
                </a:solidFill>
                <a:latin typeface="Quicksand" pitchFamily="2" charset="0"/>
                <a:ea typeface="思源黑体 CN Medium" panose="020B0600000000000000" pitchFamily="34" charset="-122"/>
              </a:rPr>
              <a:t>: cảm xúc về cái đẹp trong cuộc sống, trong nghệ thuật được tác phẩm văn học gợi lên.</a:t>
            </a:r>
          </a:p>
        </p:txBody>
      </p:sp>
      <p:pic>
        <p:nvPicPr>
          <p:cNvPr id="4098" name="Picture 2" descr="NHÌN LẠI THƠ MỚI (1932 – 1945) | An Nhiên">
            <a:extLst>
              <a:ext uri="{FF2B5EF4-FFF2-40B4-BE49-F238E27FC236}">
                <a16:creationId xmlns:a16="http://schemas.microsoft.com/office/drawing/2014/main" id="{0F32A0D9-07D8-4FA6-9693-5D43188ED7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2180" y="4233049"/>
            <a:ext cx="1616023" cy="25475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ài liệu Phong trào thơ mới 1932-1945 Phan Cự Đệ">
            <a:extLst>
              <a:ext uri="{FF2B5EF4-FFF2-40B4-BE49-F238E27FC236}">
                <a16:creationId xmlns:a16="http://schemas.microsoft.com/office/drawing/2014/main" id="{8C9B5F4C-A938-47B4-929E-A3191F82FF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1189" y="4233049"/>
            <a:ext cx="1543595" cy="24231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ái hiện sinh quyển lịch sử phong trào Thơ mới - Báo Người lao động">
            <a:extLst>
              <a:ext uri="{FF2B5EF4-FFF2-40B4-BE49-F238E27FC236}">
                <a16:creationId xmlns:a16="http://schemas.microsoft.com/office/drawing/2014/main" id="{62ABA46C-A8DB-4120-8D89-89C9D58AA1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4524" y="4233048"/>
            <a:ext cx="1629593" cy="242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6351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by="(-#ppt_w*2)" calcmode="lin" valueType="num">
                                      <p:cBhvr rctx="PPT">
                                        <p:cTn id="13" dur="500" autoRev="1" fill="hold">
                                          <p:stCondLst>
                                            <p:cond delay="0"/>
                                          </p:stCondLst>
                                        </p:cTn>
                                        <p:tgtEl>
                                          <p:spTgt spid="10"/>
                                        </p:tgtEl>
                                        <p:attrNameLst>
                                          <p:attrName>ppt_w</p:attrName>
                                        </p:attrNameLst>
                                      </p:cBhvr>
                                    </p:anim>
                                    <p:anim by="(#ppt_w*0.50)" calcmode="lin" valueType="num">
                                      <p:cBhvr>
                                        <p:cTn id="14" dur="500" decel="50000" autoRev="1" fill="hold">
                                          <p:stCondLst>
                                            <p:cond delay="0"/>
                                          </p:stCondLst>
                                        </p:cTn>
                                        <p:tgtEl>
                                          <p:spTgt spid="10"/>
                                        </p:tgtEl>
                                        <p:attrNameLst>
                                          <p:attrName>ppt_x</p:attrName>
                                        </p:attrNameLst>
                                      </p:cBhvr>
                                    </p:anim>
                                    <p:anim from="(-#ppt_h/2)" to="(#ppt_y)" calcmode="lin" valueType="num">
                                      <p:cBhvr>
                                        <p:cTn id="15" dur="1000" fill="hold">
                                          <p:stCondLst>
                                            <p:cond delay="0"/>
                                          </p:stCondLst>
                                        </p:cTn>
                                        <p:tgtEl>
                                          <p:spTgt spid="10"/>
                                        </p:tgtEl>
                                        <p:attrNameLst>
                                          <p:attrName>ppt_y</p:attrName>
                                        </p:attrNameLst>
                                      </p:cBhvr>
                                    </p:anim>
                                    <p:animRot by="21600000">
                                      <p:cBhvr>
                                        <p:cTn id="16" dur="1000" fill="hold">
                                          <p:stCondLst>
                                            <p:cond delay="0"/>
                                          </p:stCondLst>
                                        </p:cTn>
                                        <p:tgtEl>
                                          <p:spTgt spid="10"/>
                                        </p:tgtEl>
                                        <p:attrNameLst>
                                          <p:attrName>r</p:attrName>
                                        </p:attrNameLst>
                                      </p:cBhvr>
                                    </p:animRo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FE3936-B5FC-47CB-A074-22F70F976CFA}"/>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6</a:t>
            </a:fld>
            <a:endParaRPr lang="en-US" dirty="0">
              <a:solidFill>
                <a:prstClr val="black">
                  <a:tint val="75000"/>
                </a:prstClr>
              </a:solidFill>
            </a:endParaRPr>
          </a:p>
        </p:txBody>
      </p:sp>
      <p:pic>
        <p:nvPicPr>
          <p:cNvPr id="4" name="图片 7">
            <a:extLst>
              <a:ext uri="{FF2B5EF4-FFF2-40B4-BE49-F238E27FC236}">
                <a16:creationId xmlns:a16="http://schemas.microsoft.com/office/drawing/2014/main" id="{7CCFCF38-12DE-4950-8DF5-CFDDF242DE1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407" b="90000" l="781" r="90000"/>
                    </a14:imgEffect>
                  </a14:imgLayer>
                </a14:imgProps>
              </a:ext>
              <a:ext uri="{28A0092B-C50C-407E-A947-70E740481C1C}">
                <a14:useLocalDpi xmlns:a14="http://schemas.microsoft.com/office/drawing/2010/main" val="0"/>
              </a:ext>
            </a:extLst>
          </a:blip>
          <a:srcRect r="79639" b="28995"/>
          <a:stretch/>
        </p:blipFill>
        <p:spPr>
          <a:xfrm>
            <a:off x="-86582" y="-228047"/>
            <a:ext cx="1571254" cy="3082150"/>
          </a:xfrm>
          <a:prstGeom prst="rect">
            <a:avLst/>
          </a:prstGeom>
        </p:spPr>
      </p:pic>
      <p:sp>
        <p:nvSpPr>
          <p:cNvPr id="5" name="矩形 8">
            <a:extLst>
              <a:ext uri="{FF2B5EF4-FFF2-40B4-BE49-F238E27FC236}">
                <a16:creationId xmlns:a16="http://schemas.microsoft.com/office/drawing/2014/main" id="{31D13627-14E8-4650-9D43-F74DC54B8EC6}"/>
              </a:ext>
            </a:extLst>
          </p:cNvPr>
          <p:cNvSpPr/>
          <p:nvPr/>
        </p:nvSpPr>
        <p:spPr>
          <a:xfrm>
            <a:off x="1484671" y="447478"/>
            <a:ext cx="4875185"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II. </a:t>
            </a:r>
            <a:r>
              <a:rPr lang="en-US" altLang="zh-CN" sz="3600" dirty="0" err="1">
                <a:solidFill>
                  <a:schemeClr val="bg1"/>
                </a:solidFill>
                <a:latin typeface="Quicksand" pitchFamily="2" charset="0"/>
                <a:ea typeface="思源黑体 CN Medium" panose="020B0600000000000000" pitchFamily="34" charset="-122"/>
              </a:rPr>
              <a:t>Đọc</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văn</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bản</a:t>
            </a:r>
            <a:endParaRPr lang="zh-CN" altLang="en-US" sz="3600" dirty="0">
              <a:solidFill>
                <a:schemeClr val="bg1"/>
              </a:solidFill>
              <a:latin typeface="Quicksand" pitchFamily="2" charset="0"/>
              <a:ea typeface="思源黑体 CN Medium" panose="020B0600000000000000" pitchFamily="34" charset="-122"/>
            </a:endParaRPr>
          </a:p>
        </p:txBody>
      </p:sp>
      <p:graphicFrame>
        <p:nvGraphicFramePr>
          <p:cNvPr id="6" name="Diagram 5">
            <a:extLst>
              <a:ext uri="{FF2B5EF4-FFF2-40B4-BE49-F238E27FC236}">
                <a16:creationId xmlns:a16="http://schemas.microsoft.com/office/drawing/2014/main" id="{B5935C0A-91BF-49E0-9DFF-F4640F57E13F}"/>
              </a:ext>
            </a:extLst>
          </p:cNvPr>
          <p:cNvGraphicFramePr/>
          <p:nvPr>
            <p:extLst>
              <p:ext uri="{D42A27DB-BD31-4B8C-83A1-F6EECF244321}">
                <p14:modId xmlns:p14="http://schemas.microsoft.com/office/powerpoint/2010/main" val="2480048898"/>
              </p:ext>
            </p:extLst>
          </p:nvPr>
        </p:nvGraphicFramePr>
        <p:xfrm>
          <a:off x="334297" y="609601"/>
          <a:ext cx="11720051" cy="61533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7269571"/>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EF8753D-3C17-4F43-8EB1-C81F867F075A}"/>
              </a:ext>
            </a:extLst>
          </p:cNvPr>
          <p:cNvGrpSpPr/>
          <p:nvPr/>
        </p:nvGrpSpPr>
        <p:grpSpPr>
          <a:xfrm>
            <a:off x="0" y="1240"/>
            <a:ext cx="12190413" cy="6857107"/>
            <a:chOff x="0" y="1240"/>
            <a:chExt cx="12190413" cy="6857107"/>
          </a:xfrm>
        </p:grpSpPr>
        <p:pic>
          <p:nvPicPr>
            <p:cNvPr id="7" name="图片 6">
              <a:extLst>
                <a:ext uri="{FF2B5EF4-FFF2-40B4-BE49-F238E27FC236}">
                  <a16:creationId xmlns:a16="http://schemas.microsoft.com/office/drawing/2014/main" id="{888EAEE2-DD03-4409-926D-778EAB308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a:extLst>
                <a:ext uri="{FF2B5EF4-FFF2-40B4-BE49-F238E27FC236}">
                  <a16:creationId xmlns:a16="http://schemas.microsoft.com/office/drawing/2014/main" id="{FCB02B13-7B8C-4852-A303-D09CA6D26D77}"/>
                </a:ext>
              </a:extLst>
            </p:cNvPr>
            <p:cNvSpPr/>
            <p:nvPr/>
          </p:nvSpPr>
          <p:spPr>
            <a:xfrm>
              <a:off x="165100" y="1078198"/>
              <a:ext cx="11861800" cy="5628704"/>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Quicksand" pitchFamily="2" charset="0"/>
                <a:ea typeface="思源黑体 CN Medium" panose="020B0600000000000000" pitchFamily="34" charset="-122"/>
              </a:endParaRPr>
            </a:p>
          </p:txBody>
        </p:sp>
      </p:grpSp>
      <p:sp>
        <p:nvSpPr>
          <p:cNvPr id="5" name="矩形 4">
            <a:extLst>
              <a:ext uri="{FF2B5EF4-FFF2-40B4-BE49-F238E27FC236}">
                <a16:creationId xmlns:a16="http://schemas.microsoft.com/office/drawing/2014/main" id="{B6B83173-9CB5-4297-B14C-6B9BF5E9F505}"/>
              </a:ext>
            </a:extLst>
          </p:cNvPr>
          <p:cNvSpPr/>
          <p:nvPr/>
        </p:nvSpPr>
        <p:spPr>
          <a:xfrm>
            <a:off x="5140681" y="2178921"/>
            <a:ext cx="5233037" cy="3416320"/>
          </a:xfrm>
          <a:prstGeom prst="rect">
            <a:avLst/>
          </a:prstGeom>
        </p:spPr>
        <p:txBody>
          <a:bodyPr wrap="square">
            <a:spAutoFit/>
          </a:bodyPr>
          <a:lstStyle/>
          <a:p>
            <a:pPr algn="ctr"/>
            <a:r>
              <a:rPr lang="en-US" sz="3600" b="1" dirty="0">
                <a:solidFill>
                  <a:srgbClr val="6FA094"/>
                </a:solidFill>
                <a:latin typeface="Quicksand" pitchFamily="2" charset="0"/>
              </a:rPr>
              <a:t>Theo </a:t>
            </a:r>
            <a:r>
              <a:rPr lang="en-US" sz="3600" b="1" dirty="0" err="1">
                <a:solidFill>
                  <a:srgbClr val="6FA094"/>
                </a:solidFill>
                <a:latin typeface="Quicksand" pitchFamily="2" charset="0"/>
              </a:rPr>
              <a:t>phân</a:t>
            </a:r>
            <a:r>
              <a:rPr lang="en-US" sz="3600" b="1" dirty="0">
                <a:solidFill>
                  <a:srgbClr val="6FA094"/>
                </a:solidFill>
                <a:latin typeface="Quicksand" pitchFamily="2" charset="0"/>
              </a:rPr>
              <a:t> </a:t>
            </a:r>
            <a:r>
              <a:rPr lang="en-US" sz="3600" b="1" dirty="0" err="1">
                <a:solidFill>
                  <a:srgbClr val="6FA094"/>
                </a:solidFill>
                <a:latin typeface="Quicksand" pitchFamily="2" charset="0"/>
              </a:rPr>
              <a:t>tích</a:t>
            </a:r>
            <a:r>
              <a:rPr lang="en-US" sz="3600" b="1" dirty="0">
                <a:solidFill>
                  <a:srgbClr val="6FA094"/>
                </a:solidFill>
                <a:latin typeface="Quicksand" pitchFamily="2" charset="0"/>
              </a:rPr>
              <a:t> </a:t>
            </a:r>
            <a:r>
              <a:rPr lang="en-US" sz="3600" b="1" dirty="0" err="1">
                <a:solidFill>
                  <a:srgbClr val="6FA094"/>
                </a:solidFill>
                <a:latin typeface="Quicksand" pitchFamily="2" charset="0"/>
              </a:rPr>
              <a:t>của</a:t>
            </a:r>
            <a:r>
              <a:rPr lang="en-US" sz="3600" b="1" dirty="0">
                <a:solidFill>
                  <a:srgbClr val="6FA094"/>
                </a:solidFill>
                <a:latin typeface="Quicksand" pitchFamily="2" charset="0"/>
              </a:rPr>
              <a:t> </a:t>
            </a:r>
            <a:r>
              <a:rPr lang="en-US" sz="3600" b="1" dirty="0" err="1">
                <a:solidFill>
                  <a:srgbClr val="6FA094"/>
                </a:solidFill>
                <a:latin typeface="Quicksand" pitchFamily="2" charset="0"/>
              </a:rPr>
              <a:t>tác</a:t>
            </a:r>
            <a:r>
              <a:rPr lang="en-US" sz="3600" b="1" dirty="0">
                <a:solidFill>
                  <a:srgbClr val="6FA094"/>
                </a:solidFill>
                <a:latin typeface="Quicksand" pitchFamily="2" charset="0"/>
              </a:rPr>
              <a:t> </a:t>
            </a:r>
            <a:r>
              <a:rPr lang="en-US" sz="3600" b="1" dirty="0" err="1">
                <a:solidFill>
                  <a:srgbClr val="6FA094"/>
                </a:solidFill>
                <a:latin typeface="Quicksand" pitchFamily="2" charset="0"/>
              </a:rPr>
              <a:t>giả</a:t>
            </a:r>
            <a:r>
              <a:rPr lang="en-US" sz="3600" b="1" dirty="0">
                <a:solidFill>
                  <a:srgbClr val="6FA094"/>
                </a:solidFill>
                <a:latin typeface="Quicksand" pitchFamily="2" charset="0"/>
              </a:rPr>
              <a:t>, “</a:t>
            </a:r>
            <a:r>
              <a:rPr lang="en-US" sz="3600" b="1" dirty="0" err="1">
                <a:solidFill>
                  <a:srgbClr val="6FA094"/>
                </a:solidFill>
                <a:latin typeface="Quicksand" pitchFamily="2" charset="0"/>
              </a:rPr>
              <a:t>tiếng</a:t>
            </a:r>
            <a:r>
              <a:rPr lang="en-US" sz="3600" b="1" dirty="0">
                <a:solidFill>
                  <a:srgbClr val="6FA094"/>
                </a:solidFill>
                <a:latin typeface="Quicksand" pitchFamily="2" charset="0"/>
              </a:rPr>
              <a:t> </a:t>
            </a:r>
            <a:r>
              <a:rPr lang="en-US" sz="3600" b="1" dirty="0" err="1">
                <a:solidFill>
                  <a:srgbClr val="6FA094"/>
                </a:solidFill>
                <a:latin typeface="Quicksand" pitchFamily="2" charset="0"/>
              </a:rPr>
              <a:t>thu</a:t>
            </a:r>
            <a:r>
              <a:rPr lang="en-US" sz="3600" b="1" dirty="0">
                <a:solidFill>
                  <a:srgbClr val="6FA094"/>
                </a:solidFill>
                <a:latin typeface="Quicksand" pitchFamily="2" charset="0"/>
              </a:rPr>
              <a:t>" </a:t>
            </a:r>
            <a:r>
              <a:rPr lang="en-US" sz="3600" b="1" dirty="0" err="1">
                <a:solidFill>
                  <a:srgbClr val="6FA094"/>
                </a:solidFill>
                <a:latin typeface="Quicksand" pitchFamily="2" charset="0"/>
              </a:rPr>
              <a:t>và</a:t>
            </a:r>
            <a:r>
              <a:rPr lang="en-US" sz="3600" b="1" dirty="0">
                <a:solidFill>
                  <a:srgbClr val="6FA094"/>
                </a:solidFill>
                <a:latin typeface="Quicksand" pitchFamily="2" charset="0"/>
              </a:rPr>
              <a:t> "</a:t>
            </a:r>
            <a:r>
              <a:rPr lang="en-US" sz="3600" b="1" dirty="0" err="1">
                <a:solidFill>
                  <a:srgbClr val="6FA094"/>
                </a:solidFill>
                <a:latin typeface="Quicksand" pitchFamily="2" charset="0"/>
              </a:rPr>
              <a:t>tiếng</a:t>
            </a:r>
            <a:r>
              <a:rPr lang="en-US" sz="3600" b="1" dirty="0">
                <a:solidFill>
                  <a:srgbClr val="6FA094"/>
                </a:solidFill>
                <a:latin typeface="Quicksand" pitchFamily="2" charset="0"/>
              </a:rPr>
              <a:t> </a:t>
            </a:r>
            <a:r>
              <a:rPr lang="en-US" sz="3600" b="1" dirty="0" err="1">
                <a:solidFill>
                  <a:srgbClr val="6FA094"/>
                </a:solidFill>
                <a:latin typeface="Quicksand" pitchFamily="2" charset="0"/>
              </a:rPr>
              <a:t>thơ</a:t>
            </a:r>
            <a:r>
              <a:rPr lang="en-US" sz="3600" b="1" dirty="0">
                <a:solidFill>
                  <a:srgbClr val="6FA094"/>
                </a:solidFill>
                <a:latin typeface="Quicksand" pitchFamily="2" charset="0"/>
              </a:rPr>
              <a:t>" </a:t>
            </a:r>
            <a:r>
              <a:rPr lang="en-US" sz="3600" b="1" dirty="0" err="1">
                <a:solidFill>
                  <a:srgbClr val="6FA094"/>
                </a:solidFill>
                <a:latin typeface="Quicksand" pitchFamily="2" charset="0"/>
              </a:rPr>
              <a:t>tương</a:t>
            </a:r>
            <a:r>
              <a:rPr lang="en-US" sz="3600" b="1" dirty="0">
                <a:solidFill>
                  <a:srgbClr val="6FA094"/>
                </a:solidFill>
                <a:latin typeface="Quicksand" pitchFamily="2" charset="0"/>
              </a:rPr>
              <a:t> </a:t>
            </a:r>
            <a:r>
              <a:rPr lang="en-US" sz="3600" b="1" dirty="0" err="1">
                <a:solidFill>
                  <a:srgbClr val="6FA094"/>
                </a:solidFill>
                <a:latin typeface="Quicksand" pitchFamily="2" charset="0"/>
              </a:rPr>
              <a:t>ứng</a:t>
            </a:r>
            <a:r>
              <a:rPr lang="en-US" sz="3600" b="1" dirty="0">
                <a:solidFill>
                  <a:srgbClr val="6FA094"/>
                </a:solidFill>
                <a:latin typeface="Quicksand" pitchFamily="2" charset="0"/>
              </a:rPr>
              <a:t> </a:t>
            </a:r>
            <a:r>
              <a:rPr lang="en-US" sz="3600" b="1" dirty="0" err="1">
                <a:solidFill>
                  <a:srgbClr val="6FA094"/>
                </a:solidFill>
                <a:latin typeface="Quicksand" pitchFamily="2" charset="0"/>
              </a:rPr>
              <a:t>với</a:t>
            </a:r>
            <a:r>
              <a:rPr lang="en-US" sz="3600" b="1" dirty="0">
                <a:solidFill>
                  <a:srgbClr val="6FA094"/>
                </a:solidFill>
                <a:latin typeface="Quicksand" pitchFamily="2" charset="0"/>
              </a:rPr>
              <a:t> </a:t>
            </a:r>
            <a:r>
              <a:rPr lang="en-US" sz="3600" b="1" dirty="0" err="1">
                <a:solidFill>
                  <a:srgbClr val="6FA094"/>
                </a:solidFill>
                <a:latin typeface="Quicksand" pitchFamily="2" charset="0"/>
              </a:rPr>
              <a:t>những</a:t>
            </a:r>
            <a:r>
              <a:rPr lang="en-US" sz="3600" b="1" dirty="0">
                <a:solidFill>
                  <a:srgbClr val="6FA094"/>
                </a:solidFill>
                <a:latin typeface="Quicksand" pitchFamily="2" charset="0"/>
              </a:rPr>
              <a:t> </a:t>
            </a:r>
            <a:r>
              <a:rPr lang="en-US" sz="3600" b="1" dirty="0" err="1">
                <a:solidFill>
                  <a:srgbClr val="6FA094"/>
                </a:solidFill>
                <a:latin typeface="Quicksand" pitchFamily="2" charset="0"/>
              </a:rPr>
              <a:t>bình</a:t>
            </a:r>
            <a:r>
              <a:rPr lang="en-US" sz="3600" b="1" dirty="0">
                <a:solidFill>
                  <a:srgbClr val="6FA094"/>
                </a:solidFill>
                <a:latin typeface="Quicksand" pitchFamily="2" charset="0"/>
              </a:rPr>
              <a:t> </a:t>
            </a:r>
            <a:r>
              <a:rPr lang="en-US" sz="3600" b="1" dirty="0" err="1">
                <a:solidFill>
                  <a:srgbClr val="6FA094"/>
                </a:solidFill>
                <a:latin typeface="Quicksand" pitchFamily="2" charset="0"/>
              </a:rPr>
              <a:t>diện</a:t>
            </a:r>
            <a:r>
              <a:rPr lang="en-US" sz="3600" b="1" dirty="0">
                <a:solidFill>
                  <a:srgbClr val="6FA094"/>
                </a:solidFill>
                <a:latin typeface="Quicksand" pitchFamily="2" charset="0"/>
              </a:rPr>
              <a:t> </a:t>
            </a:r>
            <a:r>
              <a:rPr lang="en-US" sz="3600" b="1" dirty="0" err="1">
                <a:solidFill>
                  <a:srgbClr val="6FA094"/>
                </a:solidFill>
                <a:latin typeface="Quicksand" pitchFamily="2" charset="0"/>
              </a:rPr>
              <a:t>nào</a:t>
            </a:r>
            <a:r>
              <a:rPr lang="en-US" sz="3600" b="1" dirty="0">
                <a:solidFill>
                  <a:srgbClr val="6FA094"/>
                </a:solidFill>
                <a:latin typeface="Quicksand" pitchFamily="2" charset="0"/>
              </a:rPr>
              <a:t> </a:t>
            </a:r>
            <a:r>
              <a:rPr lang="en-US" sz="3600" b="1" dirty="0" err="1">
                <a:solidFill>
                  <a:srgbClr val="6FA094"/>
                </a:solidFill>
                <a:latin typeface="Quicksand" pitchFamily="2" charset="0"/>
              </a:rPr>
              <a:t>trong</a:t>
            </a:r>
            <a:r>
              <a:rPr lang="en-US" sz="3600" b="1" dirty="0">
                <a:solidFill>
                  <a:srgbClr val="6FA094"/>
                </a:solidFill>
                <a:latin typeface="Quicksand" pitchFamily="2" charset="0"/>
              </a:rPr>
              <a:t> </a:t>
            </a:r>
            <a:r>
              <a:rPr lang="en-US" sz="3600" b="1" dirty="0" err="1">
                <a:solidFill>
                  <a:srgbClr val="6FA094"/>
                </a:solidFill>
                <a:latin typeface="Quicksand" pitchFamily="2" charset="0"/>
              </a:rPr>
              <a:t>bài</a:t>
            </a:r>
            <a:r>
              <a:rPr lang="en-US" sz="3600" b="1" dirty="0">
                <a:solidFill>
                  <a:srgbClr val="6FA094"/>
                </a:solidFill>
                <a:latin typeface="Quicksand" pitchFamily="2" charset="0"/>
              </a:rPr>
              <a:t> </a:t>
            </a:r>
            <a:r>
              <a:rPr lang="en-US" sz="3600" b="1" dirty="0" err="1">
                <a:solidFill>
                  <a:srgbClr val="6FA094"/>
                </a:solidFill>
                <a:latin typeface="Quicksand" pitchFamily="2" charset="0"/>
              </a:rPr>
              <a:t>thơ</a:t>
            </a:r>
            <a:r>
              <a:rPr lang="en-US" sz="3600" b="1" dirty="0">
                <a:solidFill>
                  <a:srgbClr val="6FA094"/>
                </a:solidFill>
                <a:latin typeface="Quicksand" pitchFamily="2" charset="0"/>
              </a:rPr>
              <a:t> </a:t>
            </a:r>
            <a:r>
              <a:rPr lang="en-US" sz="3600" b="1" dirty="0" err="1">
                <a:solidFill>
                  <a:srgbClr val="6FA094"/>
                </a:solidFill>
                <a:latin typeface="Quicksand" pitchFamily="2" charset="0"/>
              </a:rPr>
              <a:t>của</a:t>
            </a:r>
            <a:r>
              <a:rPr lang="en-US" sz="3600" b="1" dirty="0">
                <a:solidFill>
                  <a:srgbClr val="6FA094"/>
                </a:solidFill>
                <a:latin typeface="Quicksand" pitchFamily="2" charset="0"/>
              </a:rPr>
              <a:t> </a:t>
            </a:r>
            <a:r>
              <a:rPr lang="en-US" sz="3600" b="1" dirty="0" err="1">
                <a:solidFill>
                  <a:srgbClr val="6FA094"/>
                </a:solidFill>
                <a:latin typeface="Quicksand" pitchFamily="2" charset="0"/>
              </a:rPr>
              <a:t>Lưu</a:t>
            </a:r>
            <a:r>
              <a:rPr lang="en-US" sz="3600" b="1" dirty="0">
                <a:solidFill>
                  <a:srgbClr val="6FA094"/>
                </a:solidFill>
                <a:latin typeface="Quicksand" pitchFamily="2" charset="0"/>
              </a:rPr>
              <a:t> </a:t>
            </a:r>
            <a:r>
              <a:rPr lang="en-US" sz="3600" b="1" dirty="0" err="1">
                <a:solidFill>
                  <a:srgbClr val="6FA094"/>
                </a:solidFill>
                <a:latin typeface="Quicksand" pitchFamily="2" charset="0"/>
              </a:rPr>
              <a:t>Trọng</a:t>
            </a:r>
            <a:r>
              <a:rPr lang="en-US" sz="3600" b="1" dirty="0">
                <a:solidFill>
                  <a:srgbClr val="6FA094"/>
                </a:solidFill>
                <a:latin typeface="Quicksand" pitchFamily="2" charset="0"/>
              </a:rPr>
              <a:t> </a:t>
            </a:r>
            <a:r>
              <a:rPr lang="en-US" sz="3600" b="1" dirty="0" err="1">
                <a:solidFill>
                  <a:srgbClr val="6FA094"/>
                </a:solidFill>
                <a:latin typeface="Quicksand" pitchFamily="2" charset="0"/>
              </a:rPr>
              <a:t>Lư</a:t>
            </a:r>
            <a:r>
              <a:rPr lang="en-US" sz="3600" b="1" dirty="0">
                <a:solidFill>
                  <a:srgbClr val="6FA094"/>
                </a:solidFill>
                <a:latin typeface="Quicksand" pitchFamily="2" charset="0"/>
              </a:rPr>
              <a:t>?</a:t>
            </a:r>
            <a:endParaRPr lang="zh-CN" altLang="en-US" sz="4000" b="1" spc="300" dirty="0">
              <a:solidFill>
                <a:srgbClr val="6FA094"/>
              </a:solidFill>
              <a:latin typeface="Quicksand" pitchFamily="2" charset="0"/>
              <a:ea typeface="思源黑体 CN Medium" panose="020B0600000000000000" pitchFamily="34" charset="-122"/>
            </a:endParaRPr>
          </a:p>
        </p:txBody>
      </p:sp>
      <p:pic>
        <p:nvPicPr>
          <p:cNvPr id="8194" name="Picture 2" descr="fall tree STICKER">
            <a:extLst>
              <a:ext uri="{FF2B5EF4-FFF2-40B4-BE49-F238E27FC236}">
                <a16:creationId xmlns:a16="http://schemas.microsoft.com/office/drawing/2014/main" id="{0821A33C-10D9-432D-84E3-89ED5AFE0D0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1466" y="1476570"/>
            <a:ext cx="4577639" cy="467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9343"/>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89B83B3D-5F6C-40A0-A3DB-74372F76DEE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89" b="57500" l="67396" r="100000"/>
                    </a14:imgEffect>
                  </a14:imgLayer>
                </a14:imgProps>
              </a:ext>
              <a:ext uri="{28A0092B-C50C-407E-A947-70E740481C1C}">
                <a14:useLocalDpi xmlns:a14="http://schemas.microsoft.com/office/drawing/2010/main" val="0"/>
              </a:ext>
            </a:extLst>
          </a:blip>
          <a:srcRect l="82064" b="40098"/>
          <a:stretch/>
        </p:blipFill>
        <p:spPr>
          <a:xfrm>
            <a:off x="11010211" y="4833529"/>
            <a:ext cx="1180202" cy="2217183"/>
          </a:xfrm>
          <a:prstGeom prst="rect">
            <a:avLst/>
          </a:prstGeom>
        </p:spPr>
      </p:pic>
      <p:sp>
        <p:nvSpPr>
          <p:cNvPr id="10" name="_14">
            <a:extLst>
              <a:ext uri="{FF2B5EF4-FFF2-40B4-BE49-F238E27FC236}">
                <a16:creationId xmlns:a16="http://schemas.microsoft.com/office/drawing/2014/main" id="{2FD614E4-E343-4D93-9E6A-B52003AFC588}"/>
              </a:ext>
            </a:extLst>
          </p:cNvPr>
          <p:cNvSpPr txBox="1">
            <a:spLocks noChangeArrowheads="1"/>
          </p:cNvSpPr>
          <p:nvPr/>
        </p:nvSpPr>
        <p:spPr bwMode="auto">
          <a:xfrm rot="16200000">
            <a:off x="3342041" y="-2272182"/>
            <a:ext cx="5242450" cy="1066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just">
              <a:lnSpc>
                <a:spcPct val="200000"/>
              </a:lnSpc>
            </a:pPr>
            <a:r>
              <a:rPr lang="vi-VN" altLang="zh-CN" sz="1800" b="1" dirty="0">
                <a:solidFill>
                  <a:srgbClr val="697C7D"/>
                </a:solidFill>
                <a:latin typeface="Quicksand" pitchFamily="2" charset="0"/>
                <a:ea typeface="思源黑体 CN Medium" panose="020B0600000000000000" pitchFamily="34" charset="-122"/>
              </a:rPr>
              <a:t>2.1. Các bình diện của “tiếng thu” và “tiếng thơ” trong bài thơ của Lưu Trọng Lư </a:t>
            </a:r>
          </a:p>
          <a:p>
            <a:pPr marL="285750" indent="-285750" algn="just">
              <a:lnSpc>
                <a:spcPct val="200000"/>
              </a:lnSpc>
              <a:buFontTx/>
              <a:buChar char="-"/>
            </a:pPr>
            <a:r>
              <a:rPr lang="vi-VN" altLang="zh-CN" sz="1800" b="1" dirty="0">
                <a:solidFill>
                  <a:srgbClr val="697C7D"/>
                </a:solidFill>
                <a:latin typeface="Quicksand" pitchFamily="2" charset="0"/>
                <a:ea typeface="思源黑体 CN Medium" panose="020B0600000000000000" pitchFamily="34" charset="-122"/>
              </a:rPr>
              <a:t>Trong văn bản, hai cụm từ “tiếng thu” và “tiếng thơ” được tác giả in hoa với dụng ý nhấn mạnh. </a:t>
            </a:r>
            <a:endParaRPr lang="en-US" altLang="zh-CN" sz="1800" b="1" dirty="0">
              <a:solidFill>
                <a:srgbClr val="697C7D"/>
              </a:solidFill>
              <a:latin typeface="Quicksand" pitchFamily="2" charset="0"/>
              <a:ea typeface="思源黑体 CN Medium" panose="020B0600000000000000" pitchFamily="34" charset="-122"/>
            </a:endParaRPr>
          </a:p>
          <a:p>
            <a:pPr marL="285750" indent="-285750" algn="just">
              <a:lnSpc>
                <a:spcPct val="200000"/>
              </a:lnSpc>
              <a:buFontTx/>
              <a:buChar char="-"/>
            </a:pPr>
            <a:r>
              <a:rPr lang="vi-VN" altLang="zh-CN" sz="1800" b="1" dirty="0">
                <a:solidFill>
                  <a:srgbClr val="697C7D"/>
                </a:solidFill>
                <a:latin typeface="Quicksand" pitchFamily="2" charset="0"/>
                <a:ea typeface="思源黑体 CN Medium" panose="020B0600000000000000" pitchFamily="34" charset="-122"/>
              </a:rPr>
              <a:t>Theo phân tích của tác giả Chu Văn Sơn</a:t>
            </a:r>
            <a:r>
              <a:rPr lang="en-US" altLang="zh-CN" sz="1800" b="1" dirty="0">
                <a:solidFill>
                  <a:srgbClr val="697C7D"/>
                </a:solidFill>
                <a:latin typeface="Quicksand" pitchFamily="2" charset="0"/>
                <a:ea typeface="思源黑体 CN Medium" panose="020B0600000000000000" pitchFamily="34" charset="-122"/>
              </a:rPr>
              <a:t>:</a:t>
            </a:r>
          </a:p>
          <a:p>
            <a:pPr marL="285750" indent="-285750" algn="just">
              <a:lnSpc>
                <a:spcPct val="200000"/>
              </a:lnSpc>
              <a:buFont typeface="Wingdings" panose="05000000000000000000" pitchFamily="2" charset="2"/>
              <a:buChar char="ü"/>
            </a:pPr>
            <a:r>
              <a:rPr lang="vi-VN" altLang="zh-CN" sz="1800" b="1" dirty="0">
                <a:solidFill>
                  <a:srgbClr val="697C7D"/>
                </a:solidFill>
                <a:latin typeface="Quicksand" pitchFamily="2" charset="0"/>
                <a:ea typeface="思源黑体 CN Medium" panose="020B0600000000000000" pitchFamily="34" charset="-122"/>
              </a:rPr>
              <a:t> “tiếng thu” là những âm thanh mơ hồ, tinh tế của đất trời và của tâm hồn con người</a:t>
            </a:r>
            <a:endParaRPr lang="en-US" altLang="zh-CN" sz="1800" b="1" dirty="0">
              <a:solidFill>
                <a:srgbClr val="697C7D"/>
              </a:solidFill>
              <a:latin typeface="Quicksand" pitchFamily="2" charset="0"/>
              <a:ea typeface="思源黑体 CN Medium" panose="020B0600000000000000" pitchFamily="34" charset="-122"/>
            </a:endParaRPr>
          </a:p>
          <a:p>
            <a:pPr marL="285750" indent="-285750" algn="just">
              <a:lnSpc>
                <a:spcPct val="200000"/>
              </a:lnSpc>
              <a:buFont typeface="Wingdings" panose="05000000000000000000" pitchFamily="2" charset="2"/>
              <a:buChar char="ü"/>
            </a:pPr>
            <a:r>
              <a:rPr lang="vi-VN" altLang="zh-CN" sz="1800" b="1" dirty="0">
                <a:solidFill>
                  <a:srgbClr val="697C7D"/>
                </a:solidFill>
                <a:latin typeface="Quicksand" pitchFamily="2" charset="0"/>
                <a:ea typeface="思源黑体 CN Medium" panose="020B0600000000000000" pitchFamily="34" charset="-122"/>
              </a:rPr>
              <a:t> “tiếng thơ” chính là hình thức của bài thơ, là tổ chức ngôn từ để làm sống dậy “tiếng thu”, gây ấn tượng cho người đọc. Hay nói cách khác: “Tiếng thu” – Bình diện cảm xúc, nội dung còn “Tiếng thơ” – Bình diện hình thức, nghệ thuật cấu tạo nên “Tiếng thu” </a:t>
            </a:r>
          </a:p>
        </p:txBody>
      </p:sp>
      <p:sp>
        <p:nvSpPr>
          <p:cNvPr id="6" name="矩形 8">
            <a:extLst>
              <a:ext uri="{FF2B5EF4-FFF2-40B4-BE49-F238E27FC236}">
                <a16:creationId xmlns:a16="http://schemas.microsoft.com/office/drawing/2014/main" id="{B5122A17-F4BA-47C6-9B97-A4640B84BFF5}"/>
              </a:ext>
            </a:extLst>
          </p:cNvPr>
          <p:cNvSpPr/>
          <p:nvPr/>
        </p:nvSpPr>
        <p:spPr>
          <a:xfrm>
            <a:off x="88490" y="83685"/>
            <a:ext cx="4875185" cy="565486"/>
          </a:xfrm>
          <a:prstGeom prst="roundRect">
            <a:avLst/>
          </a:prstGeom>
          <a:solidFill>
            <a:srgbClr val="6FA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Quicksand" pitchFamily="2" charset="0"/>
                <a:ea typeface="思源黑体 CN Medium" panose="020B0600000000000000" pitchFamily="34" charset="-122"/>
              </a:rPr>
              <a:t>II. </a:t>
            </a:r>
            <a:r>
              <a:rPr lang="en-US" altLang="zh-CN" sz="3600" dirty="0" err="1">
                <a:solidFill>
                  <a:schemeClr val="bg1"/>
                </a:solidFill>
                <a:latin typeface="Quicksand" pitchFamily="2" charset="0"/>
                <a:ea typeface="思源黑体 CN Medium" panose="020B0600000000000000" pitchFamily="34" charset="-122"/>
              </a:rPr>
              <a:t>Đọc</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hiểu</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văn</a:t>
            </a:r>
            <a:r>
              <a:rPr lang="en-US" altLang="zh-CN" sz="3600" dirty="0">
                <a:solidFill>
                  <a:schemeClr val="bg1"/>
                </a:solidFill>
                <a:latin typeface="Quicksand" pitchFamily="2" charset="0"/>
                <a:ea typeface="思源黑体 CN Medium" panose="020B0600000000000000" pitchFamily="34" charset="-122"/>
              </a:rPr>
              <a:t> </a:t>
            </a:r>
            <a:r>
              <a:rPr lang="en-US" altLang="zh-CN" sz="3600" dirty="0" err="1">
                <a:solidFill>
                  <a:schemeClr val="bg1"/>
                </a:solidFill>
                <a:latin typeface="Quicksand" pitchFamily="2" charset="0"/>
                <a:ea typeface="思源黑体 CN Medium" panose="020B0600000000000000" pitchFamily="34" charset="-122"/>
              </a:rPr>
              <a:t>bản</a:t>
            </a:r>
            <a:endParaRPr lang="zh-CN" altLang="en-US" sz="3600" dirty="0">
              <a:solidFill>
                <a:schemeClr val="bg1"/>
              </a:solidFill>
              <a:latin typeface="Quicksand" pitchFamily="2" charset="0"/>
              <a:ea typeface="思源黑体 CN Medium" panose="020B0600000000000000" pitchFamily="34" charset="-122"/>
            </a:endParaRPr>
          </a:p>
        </p:txBody>
      </p:sp>
      <p:pic>
        <p:nvPicPr>
          <p:cNvPr id="7" name="图片 7">
            <a:extLst>
              <a:ext uri="{FF2B5EF4-FFF2-40B4-BE49-F238E27FC236}">
                <a16:creationId xmlns:a16="http://schemas.microsoft.com/office/drawing/2014/main" id="{F0505665-E39C-40F5-9246-0DDBA4BDE6B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407" b="90000" l="781" r="90000"/>
                    </a14:imgEffect>
                  </a14:imgLayer>
                </a14:imgProps>
              </a:ext>
              <a:ext uri="{28A0092B-C50C-407E-A947-70E740481C1C}">
                <a14:useLocalDpi xmlns:a14="http://schemas.microsoft.com/office/drawing/2010/main" val="0"/>
              </a:ext>
            </a:extLst>
          </a:blip>
          <a:srcRect r="79639" b="28995"/>
          <a:stretch/>
        </p:blipFill>
        <p:spPr>
          <a:xfrm>
            <a:off x="-263882" y="649171"/>
            <a:ext cx="974983" cy="1912513"/>
          </a:xfrm>
          <a:prstGeom prst="rect">
            <a:avLst/>
          </a:prstGeom>
        </p:spPr>
      </p:pic>
    </p:spTree>
    <p:extLst>
      <p:ext uri="{BB962C8B-B14F-4D97-AF65-F5344CB8AC3E}">
        <p14:creationId xmlns:p14="http://schemas.microsoft.com/office/powerpoint/2010/main" val="2526853080"/>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 calcmode="lin" valueType="num">
                                      <p:cBhvr additive="base">
                                        <p:cTn id="3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ùa thu! Mùa của sự bình yên">
            <a:extLst>
              <a:ext uri="{FF2B5EF4-FFF2-40B4-BE49-F238E27FC236}">
                <a16:creationId xmlns:a16="http://schemas.microsoft.com/office/drawing/2014/main" id="{6F44A4F9-9C87-413A-A003-3621023B9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0413" cy="71441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5D43A94-EBE6-41F0-B402-F949950735A1}"/>
              </a:ext>
            </a:extLst>
          </p:cNvPr>
          <p:cNvSpPr/>
          <p:nvPr/>
        </p:nvSpPr>
        <p:spPr>
          <a:xfrm>
            <a:off x="2016798" y="5129627"/>
            <a:ext cx="7604873" cy="1446358"/>
          </a:xfrm>
          <a:prstGeom prst="rect">
            <a:avLst/>
          </a:prstGeom>
          <a:solidFill>
            <a:schemeClr val="accent1">
              <a:lumMod val="60000"/>
              <a:lumOff val="40000"/>
            </a:schemeClr>
          </a:solidFill>
        </p:spPr>
        <p:txBody>
          <a:bodyPr wrap="square">
            <a:spAutoFit/>
          </a:bodyPr>
          <a:lstStyle/>
          <a:p>
            <a:pPr indent="400050" algn="ctr">
              <a:lnSpc>
                <a:spcPct val="107000"/>
              </a:lnSpc>
              <a:spcAft>
                <a:spcPts val="0"/>
              </a:spcAft>
            </a:pPr>
            <a:r>
              <a:rPr lang="en-US" sz="2800" b="1" dirty="0" err="1">
                <a:solidFill>
                  <a:srgbClr val="6FA094"/>
                </a:solidFill>
                <a:latin typeface="Quicksand" pitchFamily="2" charset="0"/>
                <a:ea typeface="Times New Roman" panose="02020603050405020304" pitchFamily="18" charset="0"/>
              </a:rPr>
              <a:t>Trình</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tự</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của</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bài</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viết</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đi</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từ</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tiếng</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thu</a:t>
            </a:r>
            <a:r>
              <a:rPr lang="en-US" sz="2800" b="1" dirty="0">
                <a:solidFill>
                  <a:srgbClr val="6FA094"/>
                </a:solidFill>
                <a:latin typeface="Quicksand" pitchFamily="2" charset="0"/>
                <a:ea typeface="Times New Roman" panose="02020603050405020304" pitchFamily="18" charset="0"/>
              </a:rPr>
              <a:t>" hay "</a:t>
            </a:r>
            <a:r>
              <a:rPr lang="en-US" sz="2800" b="1" dirty="0" err="1">
                <a:solidFill>
                  <a:srgbClr val="6FA094"/>
                </a:solidFill>
                <a:latin typeface="Quicksand" pitchFamily="2" charset="0"/>
                <a:ea typeface="Times New Roman" panose="02020603050405020304" pitchFamily="18" charset="0"/>
              </a:rPr>
              <a:t>tiếng</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thơ</a:t>
            </a:r>
            <a:r>
              <a:rPr lang="en-US" sz="2800" b="1" dirty="0">
                <a:solidFill>
                  <a:srgbClr val="6FA094"/>
                </a:solidFill>
                <a:latin typeface="Quicksand" pitchFamily="2" charset="0"/>
                <a:ea typeface="Times New Roman" panose="02020603050405020304" pitchFamily="18" charset="0"/>
              </a:rPr>
              <a:t>"? Theo </a:t>
            </a:r>
            <a:r>
              <a:rPr lang="en-US" sz="2800" b="1" dirty="0" err="1">
                <a:solidFill>
                  <a:srgbClr val="6FA094"/>
                </a:solidFill>
                <a:latin typeface="Quicksand" pitchFamily="2" charset="0"/>
                <a:ea typeface="Times New Roman" panose="02020603050405020304" pitchFamily="18" charset="0"/>
              </a:rPr>
              <a:t>tác</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giả</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tiếng</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thu</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trong</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bài</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thơ</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của</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Lưu</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Trọng</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Lư</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là</a:t>
            </a:r>
            <a:r>
              <a:rPr lang="en-US" sz="2800" b="1" dirty="0">
                <a:solidFill>
                  <a:srgbClr val="6FA094"/>
                </a:solidFill>
                <a:latin typeface="Quicksand" pitchFamily="2" charset="0"/>
                <a:ea typeface="Times New Roman" panose="02020603050405020304" pitchFamily="18" charset="0"/>
              </a:rPr>
              <a:t> </a:t>
            </a:r>
            <a:r>
              <a:rPr lang="en-US" sz="2800" b="1" dirty="0" err="1">
                <a:solidFill>
                  <a:srgbClr val="6FA094"/>
                </a:solidFill>
                <a:latin typeface="Quicksand" pitchFamily="2" charset="0"/>
                <a:ea typeface="Times New Roman" panose="02020603050405020304" pitchFamily="18" charset="0"/>
              </a:rPr>
              <a:t>gi</a:t>
            </a:r>
            <a:r>
              <a:rPr lang="en-US" sz="2800" b="1" dirty="0">
                <a:solidFill>
                  <a:srgbClr val="6FA094"/>
                </a:solidFill>
                <a:latin typeface="Quicksand" pitchFamily="2" charset="0"/>
                <a:ea typeface="Times New Roman" panose="02020603050405020304" pitchFamily="18" charset="0"/>
              </a:rPr>
              <a:t>?</a:t>
            </a:r>
          </a:p>
        </p:txBody>
      </p:sp>
    </p:spTree>
    <p:extLst>
      <p:ext uri="{BB962C8B-B14F-4D97-AF65-F5344CB8AC3E}">
        <p14:creationId xmlns:p14="http://schemas.microsoft.com/office/powerpoint/2010/main" val="1888479314"/>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八年级语文课件房本PPT-陋室铭"/>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5255</TotalTime>
  <Words>1617</Words>
  <Application>Microsoft Office PowerPoint</Application>
  <PresentationFormat>Custom</PresentationFormat>
  <Paragraphs>85</Paragraphs>
  <Slides>18</Slides>
  <Notes>15</Notes>
  <HiddenSlides>0</HiddenSlides>
  <MMClips>1</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18</vt:i4>
      </vt:variant>
    </vt:vector>
  </HeadingPairs>
  <TitlesOfParts>
    <vt:vector size="31" baseType="lpstr">
      <vt:lpstr>Arial</vt:lpstr>
      <vt:lpstr>Quicksand</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八年级语文课件房本PPT-陋室铭</dc:title>
  <dc:creator>lxl</dc:creator>
  <cp:lastModifiedBy>Phuong Anh Nguyen</cp:lastModifiedBy>
  <cp:revision>3226</cp:revision>
  <dcterms:created xsi:type="dcterms:W3CDTF">2015-12-01T09:06:39Z</dcterms:created>
  <dcterms:modified xsi:type="dcterms:W3CDTF">2022-08-26T17:34:14Z</dcterms:modified>
</cp:coreProperties>
</file>