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8"/>
  </p:notesMasterIdLst>
  <p:sldIdLst>
    <p:sldId id="256" r:id="rId2"/>
    <p:sldId id="258" r:id="rId3"/>
    <p:sldId id="257" r:id="rId4"/>
    <p:sldId id="311" r:id="rId5"/>
    <p:sldId id="259" r:id="rId6"/>
    <p:sldId id="261" r:id="rId7"/>
    <p:sldId id="262" r:id="rId8"/>
    <p:sldId id="264" r:id="rId9"/>
    <p:sldId id="260" r:id="rId10"/>
    <p:sldId id="263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265" r:id="rId20"/>
    <p:sldId id="270" r:id="rId21"/>
    <p:sldId id="320" r:id="rId22"/>
    <p:sldId id="321" r:id="rId23"/>
    <p:sldId id="322" r:id="rId24"/>
    <p:sldId id="323" r:id="rId25"/>
    <p:sldId id="324" r:id="rId26"/>
    <p:sldId id="269" r:id="rId27"/>
  </p:sldIdLst>
  <p:sldSz cx="9144000" cy="5143500" type="screen16x9"/>
  <p:notesSz cx="6858000" cy="9144000"/>
  <p:embeddedFontLst>
    <p:embeddedFont>
      <p:font typeface="#9Slide03 AmpleSoft Bold" panose="020B0604020202020204" charset="0"/>
      <p:regular r:id="rId29"/>
    </p:embeddedFont>
    <p:embeddedFont>
      <p:font typeface="#9Slide04 Chonburi" panose="020B0604020202020204" charset="-34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Josefin Sans" pitchFamily="2" charset="0"/>
      <p:regular r:id="rId35"/>
      <p:bold r:id="rId36"/>
      <p:italic r:id="rId37"/>
      <p:boldItalic r:id="rId38"/>
    </p:embeddedFont>
    <p:embeddedFont>
      <p:font typeface="Raleway" panose="020B0604020202020204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133952-2028-4A35-B3CC-5D91B5B21D9E}">
  <a:tblStyle styleId="{95133952-2028-4A35-B3CC-5D91B5B21D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802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305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39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434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82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56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72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848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464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30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547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6e563917c_0_4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6e563917c_0_4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96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93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8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540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90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576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061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372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d72c1aea9c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d72c1aea9c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46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94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5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46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08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d6e563917c_0_5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d6e563917c_0_5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11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00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6e563917c_0_5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6e563917c_0_5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98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6996818" y="3737723"/>
            <a:ext cx="3031017" cy="2982250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235487" y="-315742"/>
            <a:ext cx="1712976" cy="2612273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480528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26420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452569" y="-612192"/>
            <a:ext cx="1827168" cy="1923261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7293399" y="4425390"/>
            <a:ext cx="2281940" cy="1790554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7967420" y="-586470"/>
            <a:ext cx="1811026" cy="1871814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623192" y="3862367"/>
            <a:ext cx="1811026" cy="1871814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185682" y="-770797"/>
            <a:ext cx="1713014" cy="2612203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7617274" y="4088748"/>
            <a:ext cx="1928943" cy="1830447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7256791" y="-726330"/>
            <a:ext cx="2643383" cy="2133305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2351100" y="583850"/>
            <a:ext cx="4441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234226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90152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3090004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2757304" y="2823050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4945795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461309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6801573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6468873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7236391" y="2115706"/>
            <a:ext cx="2189343" cy="1717897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5292299" y="3480774"/>
            <a:ext cx="1712766" cy="2612147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4916617" y="-511091"/>
            <a:ext cx="2464752" cy="1989144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7572647" y="31042"/>
            <a:ext cx="2044242" cy="1580038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7918243" y="3739499"/>
            <a:ext cx="1827996" cy="1924133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385776" y="2132104"/>
            <a:ext cx="31650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2483801" y="736295"/>
            <a:ext cx="9690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473101" y="3359329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235149" y="-718650"/>
            <a:ext cx="3031064" cy="2982297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874852" y="3661982"/>
            <a:ext cx="2044303" cy="1580085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709144" y="1137300"/>
            <a:ext cx="7726200" cy="35463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859363" y="1225688"/>
            <a:ext cx="74256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7718601" y="-618193"/>
            <a:ext cx="2157219" cy="2662969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859375" y="572075"/>
            <a:ext cx="52422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671839" y="-655443"/>
            <a:ext cx="1828155" cy="1924300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8059719" y="-770833"/>
            <a:ext cx="1713041" cy="2612246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1981650" y="583850"/>
            <a:ext cx="51807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127461" y="923793"/>
            <a:ext cx="2356423" cy="1848998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297035" y="-349492"/>
            <a:ext cx="1827609" cy="1923725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7585426" y="-132955"/>
            <a:ext cx="2101974" cy="1676373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619992" y="3576840"/>
            <a:ext cx="2171631" cy="253812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1966506" y="2026941"/>
            <a:ext cx="5211000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220450" y="969638"/>
            <a:ext cx="4703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2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7933746" y="2150142"/>
            <a:ext cx="1828197" cy="1924344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8"/>
          <p:cNvGrpSpPr/>
          <p:nvPr/>
        </p:nvGrpSpPr>
        <p:grpSpPr>
          <a:xfrm rot="-5400000">
            <a:off x="5929244" y="4196565"/>
            <a:ext cx="1864421" cy="1723531"/>
            <a:chOff x="-1181840" y="1435015"/>
            <a:chExt cx="1864421" cy="1723531"/>
          </a:xfrm>
        </p:grpSpPr>
        <p:sp>
          <p:nvSpPr>
            <p:cNvPr id="277" name="Google Shape;277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2207578">
            <a:off x="4703522" y="4075356"/>
            <a:ext cx="1540339" cy="2251730"/>
            <a:chOff x="-2055400" y="2385325"/>
            <a:chExt cx="1520600" cy="222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4579839">
            <a:off x="7187388" y="-829101"/>
            <a:ext cx="1916506" cy="2062513"/>
            <a:chOff x="-700138" y="3808702"/>
            <a:chExt cx="1916655" cy="2062674"/>
          </a:xfrm>
        </p:grpSpPr>
        <p:sp>
          <p:nvSpPr>
            <p:cNvPr id="298" name="Google Shape;298;p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-1128775">
              <a:off x="358644" y="5086771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-1128775">
              <a:off x="-294085" y="4308425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 rot="-1128677">
              <a:off x="394277" y="5550608"/>
              <a:ext cx="125012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8"/>
          <p:cNvGrpSpPr/>
          <p:nvPr/>
        </p:nvGrpSpPr>
        <p:grpSpPr>
          <a:xfrm rot="8100000">
            <a:off x="4108867" y="-1140883"/>
            <a:ext cx="1540370" cy="2251775"/>
            <a:chOff x="-2055400" y="2385325"/>
            <a:chExt cx="1520600" cy="2222875"/>
          </a:xfrm>
        </p:grpSpPr>
        <p:grpSp>
          <p:nvGrpSpPr>
            <p:cNvPr id="308" name="Google Shape;308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09" name="Google Shape;30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" name="Google Shape;322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8"/>
          <p:cNvGrpSpPr/>
          <p:nvPr/>
        </p:nvGrpSpPr>
        <p:grpSpPr>
          <a:xfrm rot="-618237" flipH="1">
            <a:off x="776441" y="4366572"/>
            <a:ext cx="2237788" cy="1755910"/>
            <a:chOff x="-2415600" y="2986400"/>
            <a:chExt cx="1943075" cy="1524659"/>
          </a:xfrm>
        </p:grpSpPr>
        <p:sp>
          <p:nvSpPr>
            <p:cNvPr id="324" name="Google Shape;324;p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-867391" y="2039854"/>
            <a:ext cx="2384559" cy="2086245"/>
            <a:chOff x="-867391" y="2039854"/>
            <a:chExt cx="2384559" cy="2086245"/>
          </a:xfrm>
        </p:grpSpPr>
        <p:grpSp>
          <p:nvGrpSpPr>
            <p:cNvPr id="333" name="Google Shape;333;p8"/>
            <p:cNvGrpSpPr/>
            <p:nvPr/>
          </p:nvGrpSpPr>
          <p:grpSpPr>
            <a:xfrm rot="-10337279" flipH="1">
              <a:off x="-487925" y="2160875"/>
              <a:ext cx="1908935" cy="1561796"/>
              <a:chOff x="-586370" y="1929070"/>
              <a:chExt cx="1908848" cy="1561725"/>
            </a:xfrm>
          </p:grpSpPr>
          <p:sp>
            <p:nvSpPr>
              <p:cNvPr id="334" name="Google Shape;334;p8"/>
              <p:cNvSpPr/>
              <p:nvPr/>
            </p:nvSpPr>
            <p:spPr>
              <a:xfrm rot="7018065">
                <a:off x="-142978" y="1921291"/>
                <a:ext cx="949275" cy="1577284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7018065">
                <a:off x="-45665" y="1912137"/>
                <a:ext cx="894703" cy="1611253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7018065">
                <a:off x="710586" y="3008131"/>
                <a:ext cx="369724" cy="293122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7018065">
                <a:off x="26288" y="1891085"/>
                <a:ext cx="730647" cy="1461766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10718516" flipH="1">
              <a:off x="-847229" y="2380751"/>
              <a:ext cx="1864385" cy="1723498"/>
              <a:chOff x="-1181840" y="1435015"/>
              <a:chExt cx="1864421" cy="1723531"/>
            </a:xfrm>
          </p:grpSpPr>
          <p:sp>
            <p:nvSpPr>
              <p:cNvPr id="339" name="Google Shape;339;p8"/>
              <p:cNvSpPr/>
              <p:nvPr/>
            </p:nvSpPr>
            <p:spPr>
              <a:xfrm rot="7018065">
                <a:off x="-856508" y="1589854"/>
                <a:ext cx="1164422" cy="144426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 rot="7018065">
                <a:off x="-807037" y="1559505"/>
                <a:ext cx="1164398" cy="1443996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7018065">
                <a:off x="-77650" y="2737347"/>
                <a:ext cx="428383" cy="209953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rot="7018065">
                <a:off x="-731525" y="1533356"/>
                <a:ext cx="961945" cy="1237331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" name="Google Shape;343;p8"/>
          <p:cNvGrpSpPr/>
          <p:nvPr/>
        </p:nvGrpSpPr>
        <p:grpSpPr>
          <a:xfrm flipH="1">
            <a:off x="3290447" y="-931640"/>
            <a:ext cx="1864421" cy="1723531"/>
            <a:chOff x="-1181840" y="1435015"/>
            <a:chExt cx="1864421" cy="1723531"/>
          </a:xfrm>
        </p:grpSpPr>
        <p:sp>
          <p:nvSpPr>
            <p:cNvPr id="344" name="Google Shape;344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7200044">
            <a:off x="3546971" y="4126082"/>
            <a:ext cx="1864380" cy="1723493"/>
            <a:chOff x="-1181840" y="1435015"/>
            <a:chExt cx="1864421" cy="1723531"/>
          </a:xfrm>
        </p:grpSpPr>
        <p:sp>
          <p:nvSpPr>
            <p:cNvPr id="349" name="Google Shape;349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8"/>
          <p:cNvGrpSpPr/>
          <p:nvPr/>
        </p:nvGrpSpPr>
        <p:grpSpPr>
          <a:xfrm rot="610151" flipH="1">
            <a:off x="53089" y="-693022"/>
            <a:ext cx="2643372" cy="2133296"/>
            <a:chOff x="-729163" y="3851975"/>
            <a:chExt cx="2464103" cy="1988620"/>
          </a:xfrm>
        </p:grpSpPr>
        <p:sp>
          <p:nvSpPr>
            <p:cNvPr id="354" name="Google Shape;354;p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8"/>
          <p:cNvGrpSpPr/>
          <p:nvPr/>
        </p:nvGrpSpPr>
        <p:grpSpPr>
          <a:xfrm rot="-731256">
            <a:off x="7818806" y="2736618"/>
            <a:ext cx="1810870" cy="1871653"/>
            <a:chOff x="334100" y="971800"/>
            <a:chExt cx="1810984" cy="1871771"/>
          </a:xfrm>
        </p:grpSpPr>
        <p:sp>
          <p:nvSpPr>
            <p:cNvPr id="369" name="Google Shape;369;p8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372" name="Google Shape;372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" name="Google Shape;374;p8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8"/>
          <p:cNvGrpSpPr/>
          <p:nvPr/>
        </p:nvGrpSpPr>
        <p:grpSpPr>
          <a:xfrm rot="-1946306">
            <a:off x="-443426" y="4002944"/>
            <a:ext cx="1827637" cy="1923754"/>
            <a:chOff x="1526600" y="450800"/>
            <a:chExt cx="4540675" cy="4779475"/>
          </a:xfrm>
        </p:grpSpPr>
        <p:sp>
          <p:nvSpPr>
            <p:cNvPr id="378" name="Google Shape;378;p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title"/>
          </p:nvPr>
        </p:nvSpPr>
        <p:spPr>
          <a:xfrm>
            <a:off x="1929738" y="1480638"/>
            <a:ext cx="5284500" cy="21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4937818" y="-1014116"/>
            <a:ext cx="1853844" cy="1820021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576472" y="4077760"/>
            <a:ext cx="1827688" cy="1923808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581142" y="3621014"/>
            <a:ext cx="1929140" cy="1830634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7293443" y="4044654"/>
            <a:ext cx="2281869" cy="1790499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6565812" y="4004035"/>
            <a:ext cx="1810949" cy="1871735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6092172" y="-796603"/>
            <a:ext cx="2526940" cy="2039332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136600" y="1571938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1894050" y="2336450"/>
            <a:ext cx="5355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700138" y="3808702"/>
            <a:ext cx="1916655" cy="2062674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158594" y="-752502"/>
            <a:ext cx="1449120" cy="2118382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7834474" y="-380656"/>
            <a:ext cx="1617222" cy="2466207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8044818" y="4196787"/>
            <a:ext cx="1853750" cy="1819927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48397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3" r:id="rId10"/>
    <p:sldLayoutId id="2147483667" r:id="rId11"/>
    <p:sldLayoutId id="2147483672" r:id="rId12"/>
    <p:sldLayoutId id="2147483679" r:id="rId13"/>
    <p:sldLayoutId id="2147483681" r:id="rId14"/>
    <p:sldLayoutId id="214748368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016263"/>
            <a:ext cx="7457400" cy="2907176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2619290" y="437139"/>
            <a:ext cx="418384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/>
              <a:t>BÀI</a:t>
            </a:r>
            <a:r>
              <a:rPr lang="en-US" sz="1600" b="1" dirty="0"/>
              <a:t> 1: </a:t>
            </a:r>
            <a:r>
              <a:rPr lang="en-US" sz="1600" b="1" dirty="0" err="1"/>
              <a:t>SỨC</a:t>
            </a:r>
            <a:r>
              <a:rPr lang="en-US" sz="1600" b="1" dirty="0"/>
              <a:t> </a:t>
            </a:r>
            <a:r>
              <a:rPr lang="en-US" sz="1600" b="1" dirty="0" err="1"/>
              <a:t>HẤP</a:t>
            </a:r>
            <a:r>
              <a:rPr lang="en-US" sz="1600" b="1" dirty="0"/>
              <a:t> </a:t>
            </a:r>
            <a:r>
              <a:rPr lang="en-US" sz="1600" b="1" dirty="0" err="1"/>
              <a:t>DẪN</a:t>
            </a:r>
            <a:r>
              <a:rPr lang="en-US" sz="1600" b="1" dirty="0"/>
              <a:t> </a:t>
            </a:r>
            <a:r>
              <a:rPr lang="en-US" sz="1600" b="1" dirty="0" err="1"/>
              <a:t>CỦA</a:t>
            </a:r>
            <a:r>
              <a:rPr lang="en-US" sz="1600" b="1" dirty="0"/>
              <a:t> </a:t>
            </a:r>
            <a:r>
              <a:rPr lang="en-US" sz="1600" b="1" dirty="0" err="1"/>
              <a:t>TRUYỆN</a:t>
            </a:r>
            <a:r>
              <a:rPr lang="en-US" sz="1600" b="1" dirty="0"/>
              <a:t> </a:t>
            </a:r>
            <a:r>
              <a:rPr lang="en-US" sz="1600" b="1" dirty="0" err="1"/>
              <a:t>KỂ</a:t>
            </a:r>
            <a:endParaRPr sz="1600" b="1" dirty="0"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911956" y="2089457"/>
            <a:ext cx="6968979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u="sng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TIẾT 9-10</a:t>
            </a:r>
            <a:b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</a:br>
            <a: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VIẾT VĂN BẢN NGHỊ LUẬN</a:t>
            </a:r>
            <a:b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</a:br>
            <a: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PHÂN TÍCH, ĐÁNH GIÁ TÁC PHẨM</a:t>
            </a:r>
            <a:b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</a:br>
            <a:endParaRPr sz="36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6" grpId="0" animBg="1"/>
      <p:bldP spid="1898" grpId="0" animBg="1"/>
      <p:bldP spid="18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A6608-AEBB-418D-A76C-D20EA6142F37}"/>
              </a:ext>
            </a:extLst>
          </p:cNvPr>
          <p:cNvSpPr txBox="1"/>
          <p:nvPr/>
        </p:nvSpPr>
        <p:spPr>
          <a:xfrm>
            <a:off x="349505" y="1430459"/>
            <a:ext cx="8355786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I.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Mở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thiệu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vấn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cần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tích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II.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Thân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1.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cấu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kịch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lôi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cuốn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giàu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kịch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rõ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rệt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mỗi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mang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riêng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liên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hệ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mật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thiết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nhau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mở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đầu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này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thiệu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trực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tiếp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đó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hướng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vào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hành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2" grpId="0" animBg="1"/>
      <p:bldP spid="202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A6608-AEBB-418D-A76C-D20EA6142F37}"/>
              </a:ext>
            </a:extLst>
          </p:cNvPr>
          <p:cNvSpPr txBox="1"/>
          <p:nvPr/>
        </p:nvSpPr>
        <p:spPr>
          <a:xfrm>
            <a:off x="349505" y="1376752"/>
            <a:ext cx="83557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nút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triển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lên cơn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xuống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Cao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trào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yêu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Mở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nút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trở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cuốn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lôi: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lè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lưỡi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chờ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xem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diễn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nằm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hăm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nhưng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nhiên, ung dung coi như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chờ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xem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Văn.</a:t>
            </a:r>
          </a:p>
        </p:txBody>
      </p:sp>
    </p:spTree>
    <p:extLst>
      <p:ext uri="{BB962C8B-B14F-4D97-AF65-F5344CB8AC3E}">
        <p14:creationId xmlns:p14="http://schemas.microsoft.com/office/powerpoint/2010/main" val="621808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A6608-AEBB-418D-A76C-D20EA6142F37}"/>
              </a:ext>
            </a:extLst>
          </p:cNvPr>
          <p:cNvSpPr txBox="1"/>
          <p:nvPr/>
        </p:nvSpPr>
        <p:spPr>
          <a:xfrm>
            <a:off x="349505" y="1634983"/>
            <a:ext cx="83557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nằm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rõ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Diễn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khiến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 ra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toàn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việc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càng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chờ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ti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gay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chặng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rõ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rệt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Ban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nhưng 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ngờ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hèn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→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lôi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cuốn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khiến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rời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khỏi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câu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52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A6608-AEBB-418D-A76C-D20EA6142F37}"/>
              </a:ext>
            </a:extLst>
          </p:cNvPr>
          <p:cNvSpPr txBox="1"/>
          <p:nvPr/>
        </p:nvSpPr>
        <p:spPr>
          <a:xfrm>
            <a:off x="349505" y="1520382"/>
            <a:ext cx="8355786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2.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Sử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endParaRPr kumimoji="0" lang="vi-VN" sz="16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a.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endParaRPr kumimoji="0" lang="vi-VN" sz="16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bại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trận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Bắc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triều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hôn ma bơ vơ ở Nam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quốc</a:t>
            </a:r>
            <a:endParaRPr kumimoji="0" lang="vi-VN" sz="16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Cướp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nhũng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nhiều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dân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lành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chuyên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trò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thảm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ngược</a:t>
            </a:r>
            <a:endParaRPr kumimoji="0" lang="vi-VN" sz="16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Bưng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bít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thượng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đút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lót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tham quan.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Khi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trơ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tráo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dọa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nạt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ngôi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ti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tỏ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vẻ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nhún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nhường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thương,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bịa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xảo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trá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gian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dối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nhằm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buộc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</a:t>
            </a:r>
          </a:p>
        </p:txBody>
      </p:sp>
    </p:spTree>
    <p:extLst>
      <p:ext uri="{BB962C8B-B14F-4D97-AF65-F5344CB8AC3E}">
        <p14:creationId xmlns:p14="http://schemas.microsoft.com/office/powerpoint/2010/main" val="3365031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A6608-AEBB-418D-A76C-D20EA6142F37}"/>
              </a:ext>
            </a:extLst>
          </p:cNvPr>
          <p:cNvSpPr txBox="1"/>
          <p:nvPr/>
        </p:nvSpPr>
        <p:spPr>
          <a:xfrm>
            <a:off x="312929" y="1430459"/>
            <a:ext cx="8355786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Tham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đen,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vẻ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nhàn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hiển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cư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trung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lẫm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liệt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...”.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nhún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ti.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Diêm Vương: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Ti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138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A6608-AEBB-418D-A76C-D20EA6142F37}"/>
              </a:ext>
            </a:extLst>
          </p:cNvPr>
          <p:cNvSpPr txBox="1"/>
          <p:nvPr/>
        </p:nvSpPr>
        <p:spPr>
          <a:xfrm>
            <a:off x="349505" y="1331366"/>
            <a:ext cx="8355786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lừa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suốt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tỉnh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suy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mọi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bằng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Xoa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góp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đem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ở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tiên.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→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xuất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âm, đem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cuốn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thú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b. Không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Giấc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mơ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Văn: Không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liền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nơi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viên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công. Đây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lìa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80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A6608-AEBB-418D-A76C-D20EA6142F37}"/>
              </a:ext>
            </a:extLst>
          </p:cNvPr>
          <p:cNvSpPr txBox="1"/>
          <p:nvPr/>
        </p:nvSpPr>
        <p:spPr>
          <a:xfrm>
            <a:off x="253794" y="1488743"/>
            <a:ext cx="8355786" cy="331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Không gian Minh ti: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cụ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con sông, trên sông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hơn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hơi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xương.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→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cảm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Nhưng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nổi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đảm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⇒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đan xen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tăng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thiêng liêng cho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trở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nên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li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bên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3.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thiệu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5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A6608-AEBB-418D-A76C-D20EA6142F37}"/>
              </a:ext>
            </a:extLst>
          </p:cNvPr>
          <p:cNvSpPr txBox="1"/>
          <p:nvPr/>
        </p:nvSpPr>
        <p:spPr>
          <a:xfrm>
            <a:off x="253794" y="1488743"/>
            <a:ext cx="835578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4.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nhiên,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thu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hút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góp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định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III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bài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định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góp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giữa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3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207009" y="1164612"/>
            <a:ext cx="6819868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040861" y="2079588"/>
            <a:ext cx="6986016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LUYỆN</a:t>
            </a:r>
            <a:r>
              <a:rPr lang="en-US" sz="7200" dirty="0"/>
              <a:t> </a:t>
            </a:r>
            <a:r>
              <a:rPr lang="en-US" sz="7200" dirty="0" err="1"/>
              <a:t>TẬP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32314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8"/>
          <p:cNvSpPr/>
          <p:nvPr/>
        </p:nvSpPr>
        <p:spPr>
          <a:xfrm>
            <a:off x="2063100" y="618916"/>
            <a:ext cx="5017800" cy="75362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7" name="Google Shape;2067;p48"/>
          <p:cNvGrpSpPr/>
          <p:nvPr/>
        </p:nvGrpSpPr>
        <p:grpSpPr>
          <a:xfrm>
            <a:off x="1445300" y="1696466"/>
            <a:ext cx="6253425" cy="2617862"/>
            <a:chOff x="1453903" y="1500600"/>
            <a:chExt cx="6253425" cy="2814300"/>
          </a:xfrm>
        </p:grpSpPr>
        <p:sp>
          <p:nvSpPr>
            <p:cNvPr id="2068" name="Google Shape;2068;p48"/>
            <p:cNvSpPr/>
            <p:nvPr/>
          </p:nvSpPr>
          <p:spPr>
            <a:xfrm>
              <a:off x="1530028" y="15768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8"/>
            <p:cNvSpPr/>
            <p:nvPr/>
          </p:nvSpPr>
          <p:spPr>
            <a:xfrm>
              <a:off x="1453903" y="1500600"/>
              <a:ext cx="6177156" cy="2738065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70" name="Google Shape;2070;p48"/>
          <p:cNvSpPr txBox="1">
            <a:spLocks noGrp="1"/>
          </p:cNvSpPr>
          <p:nvPr>
            <p:ph type="body" idx="1"/>
          </p:nvPr>
        </p:nvSpPr>
        <p:spPr>
          <a:xfrm>
            <a:off x="1966506" y="2026941"/>
            <a:ext cx="5211000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chỉnh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endParaRPr sz="3200" dirty="0">
              <a:solidFill>
                <a:srgbClr val="2736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1" name="Google Shape;2071;p48"/>
          <p:cNvSpPr txBox="1">
            <a:spLocks noGrp="1"/>
          </p:cNvSpPr>
          <p:nvPr>
            <p:ph type="title"/>
          </p:nvPr>
        </p:nvSpPr>
        <p:spPr>
          <a:xfrm>
            <a:off x="1966506" y="869124"/>
            <a:ext cx="4703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NHIỆM</a:t>
            </a:r>
            <a:r>
              <a:rPr lang="en-US" sz="3600" dirty="0"/>
              <a:t> </a:t>
            </a:r>
            <a:r>
              <a:rPr lang="en-US" sz="3600" dirty="0" err="1"/>
              <a:t>VỤ</a:t>
            </a:r>
            <a:endParaRPr sz="3600" dirty="0"/>
          </a:p>
        </p:txBody>
      </p:sp>
      <p:grpSp>
        <p:nvGrpSpPr>
          <p:cNvPr id="2072" name="Google Shape;2072;p48"/>
          <p:cNvGrpSpPr/>
          <p:nvPr/>
        </p:nvGrpSpPr>
        <p:grpSpPr>
          <a:xfrm rot="-561541" flipH="1">
            <a:off x="7180518" y="3486370"/>
            <a:ext cx="2356254" cy="1848866"/>
            <a:chOff x="-2415600" y="2986400"/>
            <a:chExt cx="1943075" cy="1524659"/>
          </a:xfrm>
        </p:grpSpPr>
        <p:sp>
          <p:nvSpPr>
            <p:cNvPr id="2073" name="Google Shape;2073;p4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8" name="Google Shape;2078;p4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079" name="Google Shape;2079;p4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70" grpId="0" build="p"/>
      <p:bldP spid="20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445291" y="1164612"/>
            <a:ext cx="6253425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040861" y="2079588"/>
            <a:ext cx="6986016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KHỞI</a:t>
            </a:r>
            <a:r>
              <a:rPr lang="en-US" sz="7200" dirty="0"/>
              <a:t> </a:t>
            </a:r>
            <a:r>
              <a:rPr lang="en-US" sz="7200" dirty="0" err="1"/>
              <a:t>ĐỘNG</a:t>
            </a:r>
            <a:endParaRPr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01BE4F-D778-49CB-8B98-92A41B4F686E}"/>
              </a:ext>
            </a:extLst>
          </p:cNvPr>
          <p:cNvSpPr txBox="1"/>
          <p:nvPr/>
        </p:nvSpPr>
        <p:spPr>
          <a:xfrm>
            <a:off x="537592" y="742447"/>
            <a:ext cx="7958937" cy="4321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chức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phán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Tản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những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xuất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sắc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nhất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tập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Truyền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kì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mạn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lục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Nguyễn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Dữ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thành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công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không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chỉ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đến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ở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phong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phú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hấp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dẫn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trị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nhiều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mặt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còn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ở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những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yếu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tố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nghệ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thuật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đặc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sắc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Nét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nghệ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thuật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đầu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chính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hợp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hài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hòa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giữa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yếu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tố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thực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kì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ảo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Để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tạo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chân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thật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đã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giới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thiệu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nhân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việc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cụ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thể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ngay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cả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thời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gian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địa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điểm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cũng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chính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xác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“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Ngô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Tử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Văn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Soạn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Dũng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đất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Lạng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Giang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” “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Năm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giáp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Ngọ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có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ở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thành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Đông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Quan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vốn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quen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biết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với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Tử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Văn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buổi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sớm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ngoài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cửa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tây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dặm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,….”.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Những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yếu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tố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thực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này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sẽ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khiến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câu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trở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chân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thực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tạo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lòng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tin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nơi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đọc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Nhưng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để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tăng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sức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hấp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dẫn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cho câu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chuyện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đã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có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đan xen,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hợp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hết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sức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hài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hòa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với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những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yếu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tố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kì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ảo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khảo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01BE4F-D778-49CB-8B98-92A41B4F686E}"/>
              </a:ext>
            </a:extLst>
          </p:cNvPr>
          <p:cNvSpPr txBox="1"/>
          <p:nvPr/>
        </p:nvSpPr>
        <p:spPr>
          <a:xfrm>
            <a:off x="537592" y="742447"/>
            <a:ext cx="7958937" cy="411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Theo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đe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hòng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lung lay ý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còn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xuống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 ti âm u, tăm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hơn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con sông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lớn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hơi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xương”.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tưởng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tượng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ra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Xoa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xanh,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tóc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đỏ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”; cung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thăm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khỏi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Hai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nhau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giúp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thêm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cuốn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lục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9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khảo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01BE4F-D778-49CB-8B98-92A41B4F686E}"/>
              </a:ext>
            </a:extLst>
          </p:cNvPr>
          <p:cNvSpPr txBox="1"/>
          <p:nvPr/>
        </p:nvSpPr>
        <p:spPr>
          <a:xfrm>
            <a:off x="537592" y="742447"/>
            <a:ext cx="7958937" cy="421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như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mở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nút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cao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trào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thúc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Lớp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lang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chặt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đỉnh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điểm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khi 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lỗi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nghe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phía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nhưng ngay 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căng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quyết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việc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tra.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mặt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trừng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Còn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thưởng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ghét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thúc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hậu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thúc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chú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trọng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mỗi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0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khảo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01BE4F-D778-49CB-8B98-92A41B4F686E}"/>
              </a:ext>
            </a:extLst>
          </p:cNvPr>
          <p:cNvSpPr txBox="1"/>
          <p:nvPr/>
        </p:nvSpPr>
        <p:spPr>
          <a:xfrm>
            <a:off x="537592" y="742447"/>
            <a:ext cx="795893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mang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đẹp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cương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phi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hoành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chịu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tiêu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biểu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tụ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vẻ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đẹp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con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nổi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lựa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huống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biểu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nhiễu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nhân gian,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bởi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riêng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vung tay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khoát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cảm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chuẩn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tắm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khấn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châm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lửa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ý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chàng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uy,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ngưởng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nhiên” không nao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núng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vấn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cỏi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chịu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nhún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chút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Toàn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chặt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định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ban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thiệu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Chàng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vốn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nảy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chịu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khen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khảo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01BE4F-D778-49CB-8B98-92A41B4F686E}"/>
              </a:ext>
            </a:extLst>
          </p:cNvPr>
          <p:cNvSpPr txBox="1"/>
          <p:nvPr/>
        </p:nvSpPr>
        <p:spPr>
          <a:xfrm>
            <a:off x="592531" y="772630"/>
            <a:ext cx="7958937" cy="421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Ngoài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ra,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tạo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còn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dù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nhưng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giúp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dụ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như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cương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“Ngô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Soạn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kẻ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ngay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ở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gian,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lỗi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xin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cho, không nên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oan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uổng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”.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ngay sau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bọn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Xoa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đi, không gian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lẽo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đảm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Riêng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kêu oan,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quyết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tranh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hợp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hòa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nhuần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nổi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Qua đây ta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năng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chung.</a:t>
            </a:r>
          </a:p>
        </p:txBody>
      </p:sp>
    </p:spTree>
    <p:extLst>
      <p:ext uri="{BB962C8B-B14F-4D97-AF65-F5344CB8AC3E}">
        <p14:creationId xmlns:p14="http://schemas.microsoft.com/office/powerpoint/2010/main" val="164141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207009" y="1164612"/>
            <a:ext cx="6819868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040861" y="2079588"/>
            <a:ext cx="6986016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LIÊN</a:t>
            </a:r>
            <a:r>
              <a:rPr lang="en-US" sz="7200" dirty="0"/>
              <a:t> </a:t>
            </a:r>
            <a:r>
              <a:rPr lang="en-US" sz="7200" dirty="0" err="1"/>
              <a:t>HỆ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1881128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8" name="Google Shape;2168;p52"/>
          <p:cNvGrpSpPr/>
          <p:nvPr/>
        </p:nvGrpSpPr>
        <p:grpSpPr>
          <a:xfrm>
            <a:off x="868352" y="1806052"/>
            <a:ext cx="4237554" cy="2511888"/>
            <a:chOff x="807626" y="1311856"/>
            <a:chExt cx="7594182" cy="2511888"/>
          </a:xfrm>
        </p:grpSpPr>
        <p:sp>
          <p:nvSpPr>
            <p:cNvPr id="2169" name="Google Shape;2169;p52"/>
            <p:cNvSpPr/>
            <p:nvPr/>
          </p:nvSpPr>
          <p:spPr>
            <a:xfrm>
              <a:off x="944408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71" name="Google Shape;2171;p52"/>
          <p:cNvSpPr/>
          <p:nvPr/>
        </p:nvSpPr>
        <p:spPr>
          <a:xfrm>
            <a:off x="2697352" y="1536192"/>
            <a:ext cx="503230" cy="41256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5" name="Google Shape;2175;p52"/>
          <p:cNvGrpSpPr/>
          <p:nvPr/>
        </p:nvGrpSpPr>
        <p:grpSpPr>
          <a:xfrm rot="4282019">
            <a:off x="5937490" y="1609883"/>
            <a:ext cx="1827609" cy="1923725"/>
            <a:chOff x="1526600" y="450800"/>
            <a:chExt cx="4540675" cy="4779475"/>
          </a:xfrm>
        </p:grpSpPr>
        <p:sp>
          <p:nvSpPr>
            <p:cNvPr id="2176" name="Google Shape;2176;p5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B696F3F-C053-4A74-8B36-0A0F784BB84A}"/>
              </a:ext>
            </a:extLst>
          </p:cNvPr>
          <p:cNvSpPr txBox="1"/>
          <p:nvPr/>
        </p:nvSpPr>
        <p:spPr>
          <a:xfrm>
            <a:off x="1195837" y="2118619"/>
            <a:ext cx="3482035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HS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hoàn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thành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phân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tích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đánh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chọn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mang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toàn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cầu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xã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hội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để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cùng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bạn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bè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lớp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0"/>
          <p:cNvSpPr/>
          <p:nvPr/>
        </p:nvSpPr>
        <p:spPr>
          <a:xfrm>
            <a:off x="709650" y="351130"/>
            <a:ext cx="5614500" cy="663295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Theo con,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thụ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F23B3BB2-0250-49E9-809E-0182FF31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77750" y="1367943"/>
            <a:ext cx="1362715" cy="341746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6373AB8-B44A-463D-8B95-274D68F7B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9728" y="351130"/>
            <a:ext cx="746151" cy="751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4FE7DF-2955-46C0-8C78-012180BEEA3E}"/>
              </a:ext>
            </a:extLst>
          </p:cNvPr>
          <p:cNvSpPr txBox="1"/>
          <p:nvPr/>
        </p:nvSpPr>
        <p:spPr>
          <a:xfrm>
            <a:off x="951137" y="1367943"/>
            <a:ext cx="4875580" cy="276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3131185" algn="r"/>
              </a:tabLst>
            </a:pPr>
            <a:r>
              <a:rPr lang="en-US" sz="2000" b="1" u="sng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Gợi</a:t>
            </a:r>
            <a:r>
              <a:rPr lang="en-US" sz="2000" b="1" u="sng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r>
              <a:rPr lang="en-US" sz="2000" b="1" u="sng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đáp</a:t>
            </a:r>
            <a:r>
              <a:rPr lang="en-US" sz="2000" b="1" u="sng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án</a:t>
            </a:r>
            <a:endParaRPr lang="en-US" sz="1800" u="sng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hiểu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kĩ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năng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lực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ngôn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ngữ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Lập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….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207009" y="1164612"/>
            <a:ext cx="6819868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040861" y="2079588"/>
            <a:ext cx="6986016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HÌNH</a:t>
            </a:r>
            <a:r>
              <a:rPr lang="en-US" sz="7200" dirty="0"/>
              <a:t> </a:t>
            </a:r>
            <a:r>
              <a:rPr lang="en-US" sz="7200" dirty="0" err="1"/>
              <a:t>THÀNH</a:t>
            </a:r>
            <a:r>
              <a:rPr lang="en-US" sz="7200" dirty="0"/>
              <a:t> </a:t>
            </a:r>
            <a:r>
              <a:rPr lang="en-US" sz="7200" dirty="0" err="1"/>
              <a:t>KIẾN</a:t>
            </a:r>
            <a:r>
              <a:rPr lang="en-US" sz="7200" dirty="0"/>
              <a:t> </a:t>
            </a:r>
            <a:r>
              <a:rPr lang="en-US" sz="7200" dirty="0" err="1"/>
              <a:t>THỨC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134825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42"/>
          <p:cNvSpPr/>
          <p:nvPr/>
        </p:nvSpPr>
        <p:spPr>
          <a:xfrm>
            <a:off x="1663075" y="175565"/>
            <a:ext cx="5417825" cy="85063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1709575" y="455360"/>
            <a:ext cx="5017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1.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VẤN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ĐỀ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CHÍNH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ĐƯỢC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VĂN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BẢN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BÀN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LUẬN</a:t>
            </a:r>
            <a:endParaRPr lang="vi-VN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512F1E-C314-4CBD-8034-1382A4FCBDAA}"/>
              </a:ext>
            </a:extLst>
          </p:cNvPr>
          <p:cNvSpPr txBox="1"/>
          <p:nvPr/>
        </p:nvSpPr>
        <p:spPr>
          <a:xfrm>
            <a:off x="1065275" y="1725384"/>
            <a:ext cx="7013449" cy="146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Vấn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–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nghệ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thuật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đặc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sắc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nghĩa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“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Quà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Giáng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sinh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” </a:t>
            </a:r>
            <a:endParaRPr lang="en-US" sz="2000" b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" grpId="0" animBg="1"/>
      <p:bldP spid="1947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1296182" y="1848707"/>
            <a:ext cx="6561905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554;p35">
            <a:extLst>
              <a:ext uri="{FF2B5EF4-FFF2-40B4-BE49-F238E27FC236}">
                <a16:creationId xmlns:a16="http://schemas.microsoft.com/office/drawing/2014/main" id="{A79193D3-5328-44B3-BEFB-9F2C0E50CB18}"/>
              </a:ext>
            </a:extLst>
          </p:cNvPr>
          <p:cNvSpPr/>
          <p:nvPr/>
        </p:nvSpPr>
        <p:spPr>
          <a:xfrm>
            <a:off x="1410344" y="468173"/>
            <a:ext cx="6371539" cy="1095671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6FCF3-9C69-4143-8AD4-9C9470D23678}"/>
              </a:ext>
            </a:extLst>
          </p:cNvPr>
          <p:cNvSpPr txBox="1"/>
          <p:nvPr/>
        </p:nvSpPr>
        <p:spPr>
          <a:xfrm>
            <a:off x="1673780" y="579338"/>
            <a:ext cx="5882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BÀI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NGHỊ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LUẬN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TRÊN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GIÚP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NGƯỜI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ĐỌC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CÓ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ĐƯỢC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HIỂU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BIẾT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GÌ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VỀ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TRUYỆN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NGẮN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QUÀ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GIÁNG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SINH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#9Slide04 Chonburi" panose="00000500000000000000" pitchFamily="2" charset="-34"/>
              <a:ea typeface="Yu Mincho" panose="02020400000000000000" pitchFamily="18" charset="-128"/>
              <a:cs typeface="#9Slide04 Chonburi" panose="000005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01A961-1D9C-4AFA-B29F-5844CABEC9B5}"/>
              </a:ext>
            </a:extLst>
          </p:cNvPr>
          <p:cNvSpPr txBox="1"/>
          <p:nvPr/>
        </p:nvSpPr>
        <p:spPr>
          <a:xfrm>
            <a:off x="1410344" y="1966268"/>
            <a:ext cx="6146347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giúp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chúng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ta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hiểu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thêm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về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ngắn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thông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tin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cốt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nhân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huống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đoạn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ngôi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kể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chủ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trải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nghiệm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đọc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trị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45"/>
          <p:cNvSpPr/>
          <p:nvPr/>
        </p:nvSpPr>
        <p:spPr>
          <a:xfrm>
            <a:off x="1255950" y="277978"/>
            <a:ext cx="6632100" cy="74822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45"/>
          <p:cNvSpPr txBox="1">
            <a:spLocks noGrp="1"/>
          </p:cNvSpPr>
          <p:nvPr>
            <p:ph type="title"/>
          </p:nvPr>
        </p:nvSpPr>
        <p:spPr>
          <a:xfrm>
            <a:off x="1502889" y="449289"/>
            <a:ext cx="6138222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3.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Tác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giả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bài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viết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đã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triển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khai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các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luận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điểm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theo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trình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tự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nào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? </a:t>
            </a:r>
            <a:endParaRPr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A8607-6744-4103-9B09-DB1D5CDA50A2}"/>
              </a:ext>
            </a:extLst>
          </p:cNvPr>
          <p:cNvSpPr txBox="1"/>
          <p:nvPr/>
        </p:nvSpPr>
        <p:spPr>
          <a:xfrm>
            <a:off x="863193" y="1674059"/>
            <a:ext cx="7293253" cy="220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khai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điểm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trình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tự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không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gian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cấu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từng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từng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phân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tích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đánh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chi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tiết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2" grpId="0" animBg="1"/>
      <p:bldP spid="20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748961" y="1940293"/>
            <a:ext cx="7724239" cy="2511938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48" name="Google Shape;2048;p47"/>
          <p:cNvSpPr/>
          <p:nvPr/>
        </p:nvSpPr>
        <p:spPr>
          <a:xfrm>
            <a:off x="6595026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" name="Google Shape;2049;p47"/>
          <p:cNvSpPr/>
          <p:nvPr/>
        </p:nvSpPr>
        <p:spPr>
          <a:xfrm>
            <a:off x="4739248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0" name="Google Shape;2050;p47"/>
          <p:cNvSpPr/>
          <p:nvPr/>
        </p:nvSpPr>
        <p:spPr>
          <a:xfrm>
            <a:off x="2883457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Google Shape;2051;p47"/>
          <p:cNvSpPr/>
          <p:nvPr/>
        </p:nvSpPr>
        <p:spPr>
          <a:xfrm>
            <a:off x="1027672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Google Shape;2052;p47"/>
          <p:cNvSpPr/>
          <p:nvPr/>
        </p:nvSpPr>
        <p:spPr>
          <a:xfrm>
            <a:off x="1122769" y="691269"/>
            <a:ext cx="6997103" cy="9237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013;p45">
            <a:extLst>
              <a:ext uri="{FF2B5EF4-FFF2-40B4-BE49-F238E27FC236}">
                <a16:creationId xmlns:a16="http://schemas.microsoft.com/office/drawing/2014/main" id="{FB18753D-D74B-47C4-B64E-BC11C2824CF6}"/>
              </a:ext>
            </a:extLst>
          </p:cNvPr>
          <p:cNvSpPr txBox="1">
            <a:spLocks/>
          </p:cNvSpPr>
          <p:nvPr/>
        </p:nvSpPr>
        <p:spPr>
          <a:xfrm>
            <a:off x="1450530" y="1011169"/>
            <a:ext cx="6321102" cy="405600"/>
          </a:xfrm>
          <a:prstGeom prst="rect">
            <a:avLst/>
          </a:prstGeom>
          <a:noFill/>
          <a:ln>
            <a:noFill/>
          </a:ln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3.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Tác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giả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bài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viết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đã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triển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khai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các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luận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điểm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theo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trình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tự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nào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6D06AF-025A-421C-93FD-4256463C7343}"/>
              </a:ext>
            </a:extLst>
          </p:cNvPr>
          <p:cNvSpPr txBox="1"/>
          <p:nvPr/>
        </p:nvSpPr>
        <p:spPr>
          <a:xfrm>
            <a:off x="1601202" y="1982678"/>
            <a:ext cx="632492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Chia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sẻ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năng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viết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FDA946-0A1A-4B9F-BC92-E702467C5168}"/>
              </a:ext>
            </a:extLst>
          </p:cNvPr>
          <p:cNvSpPr txBox="1"/>
          <p:nvPr/>
        </p:nvSpPr>
        <p:spPr>
          <a:xfrm>
            <a:off x="827127" y="3390317"/>
            <a:ext cx="5226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Chuẩn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bị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viết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560AC4-7DC5-4652-B55A-8D353E7EA232}"/>
              </a:ext>
            </a:extLst>
          </p:cNvPr>
          <p:cNvSpPr txBox="1"/>
          <p:nvPr/>
        </p:nvSpPr>
        <p:spPr>
          <a:xfrm>
            <a:off x="2575104" y="3389734"/>
            <a:ext cx="19478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lập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5D99F7-E6AC-4A18-AB2B-6835143B07EF}"/>
              </a:ext>
            </a:extLst>
          </p:cNvPr>
          <p:cNvSpPr txBox="1"/>
          <p:nvPr/>
        </p:nvSpPr>
        <p:spPr>
          <a:xfrm>
            <a:off x="4777417" y="3427296"/>
            <a:ext cx="1276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Viết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CC44F0-DA06-4A94-9F3D-3B37BA80A1D1}"/>
              </a:ext>
            </a:extLst>
          </p:cNvPr>
          <p:cNvSpPr txBox="1"/>
          <p:nvPr/>
        </p:nvSpPr>
        <p:spPr>
          <a:xfrm>
            <a:off x="6175636" y="3435901"/>
            <a:ext cx="2097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Chỉnh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sửa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hoàn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thiện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9" grpId="0" animBg="1"/>
      <p:bldP spid="2050" grpId="0" animBg="1"/>
      <p:bldP spid="2051" grpId="0" animBg="1"/>
      <p:bldP spid="37" grpId="0"/>
      <p:bldP spid="39" grpId="0"/>
      <p:bldP spid="41" grpId="0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43"/>
          <p:cNvGrpSpPr/>
          <p:nvPr/>
        </p:nvGrpSpPr>
        <p:grpSpPr>
          <a:xfrm>
            <a:off x="724138" y="1568796"/>
            <a:ext cx="7724239" cy="2636278"/>
            <a:chOff x="807626" y="1311856"/>
            <a:chExt cx="7533638" cy="2511938"/>
          </a:xfrm>
        </p:grpSpPr>
        <p:sp>
          <p:nvSpPr>
            <p:cNvPr id="1965" name="Google Shape;1965;p43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07626" y="1311856"/>
              <a:ext cx="7457472" cy="2435773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209947" y="1588096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dirty="0"/>
          </a:p>
        </p:txBody>
      </p:sp>
      <p:grpSp>
        <p:nvGrpSpPr>
          <p:cNvPr id="1969" name="Google Shape;1969;p43"/>
          <p:cNvGrpSpPr/>
          <p:nvPr/>
        </p:nvGrpSpPr>
        <p:grpSpPr>
          <a:xfrm>
            <a:off x="-894464" y="-756750"/>
            <a:ext cx="3031064" cy="2982297"/>
            <a:chOff x="-894464" y="-756750"/>
            <a:chExt cx="3031064" cy="2982297"/>
          </a:xfrm>
        </p:grpSpPr>
        <p:grpSp>
          <p:nvGrpSpPr>
            <p:cNvPr id="1970" name="Google Shape;1970;p43"/>
            <p:cNvGrpSpPr/>
            <p:nvPr/>
          </p:nvGrpSpPr>
          <p:grpSpPr>
            <a:xfrm rot="4962260">
              <a:off x="664621" y="-773914"/>
              <a:ext cx="596905" cy="1865484"/>
              <a:chOff x="-1858600" y="2385325"/>
              <a:chExt cx="523125" cy="1635025"/>
            </a:xfrm>
          </p:grpSpPr>
          <p:sp>
            <p:nvSpPr>
              <p:cNvPr id="1971" name="Google Shape;1971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43"/>
            <p:cNvGrpSpPr/>
            <p:nvPr/>
          </p:nvGrpSpPr>
          <p:grpSpPr>
            <a:xfrm rot="4962260">
              <a:off x="450041" y="-395236"/>
              <a:ext cx="1178407" cy="2061785"/>
              <a:chOff x="-1779100" y="2408800"/>
              <a:chExt cx="1032750" cy="1807075"/>
            </a:xfrm>
          </p:grpSpPr>
          <p:sp>
            <p:nvSpPr>
              <p:cNvPr id="1976" name="Google Shape;1976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0" name="Google Shape;1980;p43"/>
            <p:cNvGrpSpPr/>
            <p:nvPr/>
          </p:nvGrpSpPr>
          <p:grpSpPr>
            <a:xfrm rot="3828478">
              <a:off x="-537179" y="-362422"/>
              <a:ext cx="2244432" cy="2193641"/>
              <a:chOff x="-623774" y="407959"/>
              <a:chExt cx="2317309" cy="2264556"/>
            </a:xfrm>
          </p:grpSpPr>
          <p:grpSp>
            <p:nvGrpSpPr>
              <p:cNvPr id="1981" name="Google Shape;1981;p4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982" name="Google Shape;1982;p4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5" name="Google Shape;1985;p4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6" name="Google Shape;1986;p43"/>
          <p:cNvGrpSpPr/>
          <p:nvPr/>
        </p:nvGrpSpPr>
        <p:grpSpPr>
          <a:xfrm rot="666763" flipH="1">
            <a:off x="7621079" y="1360946"/>
            <a:ext cx="1803516" cy="2317460"/>
            <a:chOff x="2173834" y="-584300"/>
            <a:chExt cx="1966115" cy="2500203"/>
          </a:xfrm>
        </p:grpSpPr>
        <p:grpSp>
          <p:nvGrpSpPr>
            <p:cNvPr id="1987" name="Google Shape;1987;p43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988" name="Google Shape;1988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43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993" name="Google Shape;1993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1FD613C-BF34-4B46-A8B0-593DBC944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03">
                        <a14:foregroundMark x1="31150" y1="31470" x2="32748" y2="29393"/>
                        <a14:foregroundMark x1="32268" y1="31470" x2="32268" y2="35463"/>
                        <a14:foregroundMark x1="25240" y1="18051" x2="29233" y2="15335"/>
                        <a14:foregroundMark x1="23962" y1="49521" x2="27955" y2="57827"/>
                        <a14:foregroundMark x1="29233" y1="49521" x2="29233" y2="55431"/>
                        <a14:foregroundMark x1="33546" y1="70447" x2="39297" y2="73163"/>
                        <a14:foregroundMark x1="52396" y1="64058" x2="52396" y2="81310"/>
                        <a14:foregroundMark x1="58946" y1="59744" x2="64058" y2="71565"/>
                        <a14:foregroundMark x1="51917" y1="58946" x2="51118" y2="73962"/>
                        <a14:foregroundMark x1="38179" y1="63578" x2="37700" y2="68690"/>
                        <a14:foregroundMark x1="42173" y1="68371" x2="47604" y2="68850"/>
                        <a14:foregroundMark x1="31470" y1="49840" x2="35942" y2="48403"/>
                        <a14:foregroundMark x1="50479" y1="29872" x2="48882" y2="34984"/>
                        <a14:foregroundMark x1="60703" y1="30351" x2="63738" y2="36422"/>
                        <a14:foregroundMark x1="58147" y1="21246" x2="54633" y2="27955"/>
                        <a14:foregroundMark x1="73642" y1="36901" x2="71725" y2="42013"/>
                        <a14:foregroundMark x1="64856" y1="54153" x2="69968" y2="59265"/>
                        <a14:foregroundMark x1="61502" y1="60543" x2="66933" y2="58946"/>
                        <a14:foregroundMark x1="72524" y1="57668" x2="72524" y2="61342"/>
                        <a14:foregroundMark x1="61022" y1="75399" x2="57029" y2="77796"/>
                        <a14:foregroundMark x1="57508" y1="60064" x2="60703" y2="63738"/>
                        <a14:foregroundMark x1="59744" y1="62460" x2="61502" y2="65176"/>
                        <a14:foregroundMark x1="58946" y1="60863" x2="59105" y2="65176"/>
                        <a14:foregroundMark x1="54633" y1="59265" x2="57827" y2="61022"/>
                        <a14:foregroundMark x1="51597" y1="62460" x2="52716" y2="66134"/>
                        <a14:foregroundMark x1="50479" y1="85304" x2="58147" y2="92812"/>
                        <a14:foregroundMark x1="50799" y1="68371" x2="49681" y2="81310"/>
                        <a14:foregroundMark x1="58307" y1="92013" x2="65655" y2="915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2255" y="1447019"/>
            <a:ext cx="2385381" cy="238538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D59D378-AC9C-49E0-830B-7EE75D63E503}"/>
              </a:ext>
            </a:extLst>
          </p:cNvPr>
          <p:cNvSpPr txBox="1"/>
          <p:nvPr/>
        </p:nvSpPr>
        <p:spPr>
          <a:xfrm>
            <a:off x="1989369" y="2293083"/>
            <a:ext cx="604189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NHÓM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LẬP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CHO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SAU: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nghị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phân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tác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sắc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-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chức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phán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sự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Tản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39" grpId="0"/>
    </p:bldLst>
  </p:timing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2779</Words>
  <Application>Microsoft Office PowerPoint</Application>
  <PresentationFormat>On-screen Show (16:9)</PresentationFormat>
  <Paragraphs>107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Josefin Sans</vt:lpstr>
      <vt:lpstr>Calibri</vt:lpstr>
      <vt:lpstr>Arial</vt:lpstr>
      <vt:lpstr>Wingdings</vt:lpstr>
      <vt:lpstr>#9Slide04 Chonburi</vt:lpstr>
      <vt:lpstr>#9Slide03 AmpleSoft Bold</vt:lpstr>
      <vt:lpstr>Raleway</vt:lpstr>
      <vt:lpstr>Language Arts Subject for High School - 9th Grade: Grammar by Slidesgo</vt:lpstr>
      <vt:lpstr>TIẾT 9-10 VIẾT VĂN BẢN NGHỊ LUẬN PHÂN TÍCH, ĐÁNH GIÁ TÁC PHẨM </vt:lpstr>
      <vt:lpstr>KHỞI ĐỘNG</vt:lpstr>
      <vt:lpstr>PowerPoint Presentation</vt:lpstr>
      <vt:lpstr>HÌNH THÀNH KIẾN THỨC</vt:lpstr>
      <vt:lpstr>1. VẤN ĐỀ CHÍNH ĐƯỢC VĂN BẢN BÀN LUẬN</vt:lpstr>
      <vt:lpstr>PowerPoint Presentation</vt:lpstr>
      <vt:lpstr>3. Tác giả bài viết đã triển khai các luận điểm theo trình tự nào? </vt:lpstr>
      <vt:lpstr>PowerPoint Presentation</vt:lpstr>
      <vt:lpstr>NHIỆM VỤ</vt:lpstr>
      <vt:lpstr>DÀN Ý THAM KHẢO</vt:lpstr>
      <vt:lpstr>DÀN Ý THAM KHẢO</vt:lpstr>
      <vt:lpstr>DÀN Ý THAM KHẢO</vt:lpstr>
      <vt:lpstr>DÀN Ý THAM KHẢO</vt:lpstr>
      <vt:lpstr>DÀN Ý THAM KHẢO</vt:lpstr>
      <vt:lpstr>DÀN Ý THAM KHẢO</vt:lpstr>
      <vt:lpstr>DÀN Ý THAM KHẢO</vt:lpstr>
      <vt:lpstr>DÀN Ý THAM KHẢO</vt:lpstr>
      <vt:lpstr>LUYỆN TẬP</vt:lpstr>
      <vt:lpstr>NHIỆM VỤ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6 VIẾT VĂN BẢN NGHỊ LUẬN PHÂN TÍCH, ĐÁNH GIÁ TÁC PHẨM</dc:title>
  <dc:creator>YEN NHI</dc:creator>
  <cp:lastModifiedBy>quanc3hopthanh@gmail.com</cp:lastModifiedBy>
  <cp:revision>7</cp:revision>
  <dcterms:modified xsi:type="dcterms:W3CDTF">2022-08-25T11:55:06Z</dcterms:modified>
</cp:coreProperties>
</file>