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2" r:id="rId2"/>
  </p:sldMasterIdLst>
  <p:notesMasterIdLst>
    <p:notesMasterId r:id="rId29"/>
  </p:notesMasterIdLst>
  <p:sldIdLst>
    <p:sldId id="256" r:id="rId3"/>
    <p:sldId id="345" r:id="rId4"/>
    <p:sldId id="257" r:id="rId5"/>
    <p:sldId id="346" r:id="rId6"/>
    <p:sldId id="347" r:id="rId7"/>
    <p:sldId id="258" r:id="rId8"/>
    <p:sldId id="348" r:id="rId9"/>
    <p:sldId id="260" r:id="rId10"/>
    <p:sldId id="262" r:id="rId11"/>
    <p:sldId id="349" r:id="rId12"/>
    <p:sldId id="261" r:id="rId13"/>
    <p:sldId id="350" r:id="rId14"/>
    <p:sldId id="354" r:id="rId15"/>
    <p:sldId id="351" r:id="rId16"/>
    <p:sldId id="352" r:id="rId17"/>
    <p:sldId id="353" r:id="rId18"/>
    <p:sldId id="355" r:id="rId19"/>
    <p:sldId id="263" r:id="rId20"/>
    <p:sldId id="264" r:id="rId21"/>
    <p:sldId id="259" r:id="rId22"/>
    <p:sldId id="265" r:id="rId23"/>
    <p:sldId id="356" r:id="rId24"/>
    <p:sldId id="266" r:id="rId25"/>
    <p:sldId id="267" r:id="rId26"/>
    <p:sldId id="357" r:id="rId27"/>
    <p:sldId id="359" r:id="rId2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Cabin" panose="020B0604020202020204" charset="0"/>
      <p:regular r:id="rId37"/>
      <p:bold r:id="rId38"/>
      <p:italic r:id="rId39"/>
      <p:boldItalic r:id="rId40"/>
    </p:embeddedFont>
    <p:embeddedFont>
      <p:font typeface="Arial Black" panose="020B0A04020102020204" pitchFamily="34" charset="0"/>
      <p:bold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宋体" panose="02010600030101010101" pitchFamily="2" charset="-122"/>
      <p:regular r:id="rId46"/>
    </p:embeddedFont>
    <p:embeddedFont>
      <p:font typeface="Amatic SC" panose="020B0604020202020204" charset="-79"/>
      <p:regular r:id="rId47"/>
      <p:bold r:id="rId48"/>
    </p:embeddedFont>
    <p:embeddedFont>
      <p:font typeface="Calibri Light" panose="020F0302020204030204" pitchFamily="34" charset="0"/>
      <p:regular r:id="rId49"/>
      <p: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5DF61B-5649-4796-822F-D7307D2C6E51}">
  <a:tblStyle styleId="{455DF61B-5649-4796-822F-D7307D2C6E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1B8B16A-CA60-418F-8079-81425835ACC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4" name="Google Shape;27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9d7255f7e9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9d7255f7e9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270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ga608d125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0" name="Google Shape;3310;ga608d125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590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9d7255f7e9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9d7255f7e9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122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9d7255f7e9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9d7255f7e9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290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9d7255f7e9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9d7255f7e9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378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g9f529ce4fe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0" name="Google Shape;3330;g9f529ce4fe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6" name="Google Shape;3436;g9f529ce4fe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7" name="Google Shape;3437;g9f529ce4fe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g9f529ce4fe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6" name="Google Shape;2816;g9f529ce4fe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ge9f15999a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1" name="Google Shape;3451;ge9f15999a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8" name="Google Shape;3478;ge9f15999a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9" name="Google Shape;3479;ge9f15999ac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9f529ce4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9f529ce4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Google Shape;3494;ge9f15999ac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5" name="Google Shape;3495;ge9f15999ac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9d7255f7e9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9d7255f7e9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05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9f529ce4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9f529ce4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389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9f529ce4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9f529ce4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28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g9d7255f7e9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6" name="Google Shape;2736;g9d7255f7e9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0" name="Google Shape;2920;ge9f15999ac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1" name="Google Shape;2921;ge9f15999ac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ga608d125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0" name="Google Shape;3310;ga608d125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ga608d125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0" name="Google Shape;3310;ga608d125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5306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g9d7255f7e9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0" name="Google Shape;3280;g9d7255f7e9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6_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15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063" name="Google Shape;1063;p15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15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 txBox="1">
            <a:spLocks noGrp="1"/>
          </p:cNvSpPr>
          <p:nvPr>
            <p:ph type="title"/>
          </p:nvPr>
        </p:nvSpPr>
        <p:spPr>
          <a:xfrm>
            <a:off x="3246300" y="2980225"/>
            <a:ext cx="265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89" name="Google Shape;1089;p15"/>
          <p:cNvSpPr txBox="1">
            <a:spLocks noGrp="1"/>
          </p:cNvSpPr>
          <p:nvPr>
            <p:ph type="subTitle" idx="1"/>
          </p:nvPr>
        </p:nvSpPr>
        <p:spPr>
          <a:xfrm>
            <a:off x="2865150" y="3800511"/>
            <a:ext cx="3413700" cy="4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090" name="Google Shape;1090;p15"/>
          <p:cNvGrpSpPr/>
          <p:nvPr/>
        </p:nvGrpSpPr>
        <p:grpSpPr>
          <a:xfrm rot="10800000">
            <a:off x="6964241" y="659426"/>
            <a:ext cx="348087" cy="487150"/>
            <a:chOff x="2157913" y="1144688"/>
            <a:chExt cx="267451" cy="374299"/>
          </a:xfrm>
        </p:grpSpPr>
        <p:sp>
          <p:nvSpPr>
            <p:cNvPr id="1091" name="Google Shape;1091;p15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3" name="Google Shape;1093;p15"/>
          <p:cNvSpPr/>
          <p:nvPr/>
        </p:nvSpPr>
        <p:spPr>
          <a:xfrm rot="10800000">
            <a:off x="1225371" y="3253709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5"/>
          <p:cNvSpPr/>
          <p:nvPr/>
        </p:nvSpPr>
        <p:spPr>
          <a:xfrm rot="10800000">
            <a:off x="2223818" y="3881000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5"/>
          <p:cNvSpPr/>
          <p:nvPr/>
        </p:nvSpPr>
        <p:spPr>
          <a:xfrm rot="10800000">
            <a:off x="8248373" y="1640133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6" name="Google Shape;1096;p15"/>
          <p:cNvGrpSpPr/>
          <p:nvPr/>
        </p:nvGrpSpPr>
        <p:grpSpPr>
          <a:xfrm rot="10800000">
            <a:off x="1120014" y="1237671"/>
            <a:ext cx="1051590" cy="1046180"/>
            <a:chOff x="7287565" y="2539546"/>
            <a:chExt cx="1051590" cy="1046180"/>
          </a:xfrm>
        </p:grpSpPr>
        <p:sp>
          <p:nvSpPr>
            <p:cNvPr id="1097" name="Google Shape;1097;p15"/>
            <p:cNvSpPr/>
            <p:nvPr/>
          </p:nvSpPr>
          <p:spPr>
            <a:xfrm>
              <a:off x="8290285" y="2539546"/>
              <a:ext cx="48870" cy="48909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3_1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2" name="Google Shape;1222;p19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223" name="Google Shape;1223;p19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9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9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9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9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9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9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9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9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9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9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9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9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9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9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9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9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9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9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9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9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9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9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9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7" name="Google Shape;1247;p19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9"/>
          <p:cNvSpPr txBox="1">
            <a:spLocks noGrp="1"/>
          </p:cNvSpPr>
          <p:nvPr>
            <p:ph type="title"/>
          </p:nvPr>
        </p:nvSpPr>
        <p:spPr>
          <a:xfrm>
            <a:off x="1246625" y="585525"/>
            <a:ext cx="665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grpSp>
        <p:nvGrpSpPr>
          <p:cNvPr id="1249" name="Google Shape;1249;p19"/>
          <p:cNvGrpSpPr/>
          <p:nvPr/>
        </p:nvGrpSpPr>
        <p:grpSpPr>
          <a:xfrm rot="2494702">
            <a:off x="8075826" y="3859469"/>
            <a:ext cx="682849" cy="1398127"/>
            <a:chOff x="5273925" y="1952675"/>
            <a:chExt cx="613800" cy="1256750"/>
          </a:xfrm>
        </p:grpSpPr>
        <p:sp>
          <p:nvSpPr>
            <p:cNvPr id="1250" name="Google Shape;1250;p19"/>
            <p:cNvSpPr/>
            <p:nvPr/>
          </p:nvSpPr>
          <p:spPr>
            <a:xfrm>
              <a:off x="5273925" y="1952675"/>
              <a:ext cx="613800" cy="1256750"/>
            </a:xfrm>
            <a:custGeom>
              <a:avLst/>
              <a:gdLst/>
              <a:ahLst/>
              <a:cxnLst/>
              <a:rect l="l" t="t" r="r" b="b"/>
              <a:pathLst>
                <a:path w="24552" h="50270" extrusionOk="0">
                  <a:moveTo>
                    <a:pt x="4638" y="0"/>
                  </a:moveTo>
                  <a:cubicBezTo>
                    <a:pt x="2069" y="0"/>
                    <a:pt x="1" y="2069"/>
                    <a:pt x="1" y="4637"/>
                  </a:cubicBezTo>
                  <a:lnTo>
                    <a:pt x="1" y="45633"/>
                  </a:lnTo>
                  <a:cubicBezTo>
                    <a:pt x="1" y="48202"/>
                    <a:pt x="2069" y="50270"/>
                    <a:pt x="4638" y="50270"/>
                  </a:cubicBezTo>
                  <a:lnTo>
                    <a:pt x="19915" y="50270"/>
                  </a:lnTo>
                  <a:cubicBezTo>
                    <a:pt x="22484" y="50270"/>
                    <a:pt x="24552" y="48202"/>
                    <a:pt x="24552" y="45633"/>
                  </a:cubicBezTo>
                  <a:lnTo>
                    <a:pt x="24552" y="4637"/>
                  </a:lnTo>
                  <a:cubicBezTo>
                    <a:pt x="24552" y="2069"/>
                    <a:pt x="22484" y="0"/>
                    <a:pt x="19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5333975" y="2021900"/>
              <a:ext cx="238525" cy="239350"/>
            </a:xfrm>
            <a:custGeom>
              <a:avLst/>
              <a:gdLst/>
              <a:ahLst/>
              <a:cxnLst/>
              <a:rect l="l" t="t" r="r" b="b"/>
              <a:pathLst>
                <a:path w="9541" h="9574" extrusionOk="0">
                  <a:moveTo>
                    <a:pt x="4771" y="0"/>
                  </a:moveTo>
                  <a:cubicBezTo>
                    <a:pt x="2136" y="0"/>
                    <a:pt x="1" y="2135"/>
                    <a:pt x="1" y="4770"/>
                  </a:cubicBezTo>
                  <a:cubicBezTo>
                    <a:pt x="1" y="7405"/>
                    <a:pt x="2136" y="9574"/>
                    <a:pt x="4771" y="9574"/>
                  </a:cubicBezTo>
                  <a:cubicBezTo>
                    <a:pt x="7406" y="9574"/>
                    <a:pt x="9541" y="7405"/>
                    <a:pt x="9541" y="4770"/>
                  </a:cubicBezTo>
                  <a:cubicBezTo>
                    <a:pt x="9541" y="2135"/>
                    <a:pt x="7406" y="0"/>
                    <a:pt x="4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5369000" y="2056925"/>
              <a:ext cx="168475" cy="169300"/>
            </a:xfrm>
            <a:custGeom>
              <a:avLst/>
              <a:gdLst/>
              <a:ahLst/>
              <a:cxnLst/>
              <a:rect l="l" t="t" r="r" b="b"/>
              <a:pathLst>
                <a:path w="6739" h="6772" extrusionOk="0">
                  <a:moveTo>
                    <a:pt x="3370" y="0"/>
                  </a:moveTo>
                  <a:cubicBezTo>
                    <a:pt x="1502" y="0"/>
                    <a:pt x="1" y="1535"/>
                    <a:pt x="1" y="3369"/>
                  </a:cubicBezTo>
                  <a:cubicBezTo>
                    <a:pt x="1" y="5237"/>
                    <a:pt x="1502" y="6772"/>
                    <a:pt x="3370" y="6772"/>
                  </a:cubicBezTo>
                  <a:cubicBezTo>
                    <a:pt x="5238" y="6772"/>
                    <a:pt x="6739" y="5237"/>
                    <a:pt x="6739" y="3369"/>
                  </a:cubicBezTo>
                  <a:cubicBezTo>
                    <a:pt x="6739" y="1535"/>
                    <a:pt x="5238" y="0"/>
                    <a:pt x="3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5603350" y="2021900"/>
              <a:ext cx="238525" cy="239350"/>
            </a:xfrm>
            <a:custGeom>
              <a:avLst/>
              <a:gdLst/>
              <a:ahLst/>
              <a:cxnLst/>
              <a:rect l="l" t="t" r="r" b="b"/>
              <a:pathLst>
                <a:path w="9541" h="9574" extrusionOk="0">
                  <a:moveTo>
                    <a:pt x="4770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405"/>
                    <a:pt x="2135" y="9574"/>
                    <a:pt x="4770" y="9574"/>
                  </a:cubicBezTo>
                  <a:cubicBezTo>
                    <a:pt x="7405" y="9574"/>
                    <a:pt x="9540" y="7405"/>
                    <a:pt x="9540" y="4770"/>
                  </a:cubicBezTo>
                  <a:cubicBezTo>
                    <a:pt x="9540" y="2135"/>
                    <a:pt x="7405" y="0"/>
                    <a:pt x="4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5637525" y="2056925"/>
              <a:ext cx="169325" cy="169300"/>
            </a:xfrm>
            <a:custGeom>
              <a:avLst/>
              <a:gdLst/>
              <a:ahLst/>
              <a:cxnLst/>
              <a:rect l="l" t="t" r="r" b="b"/>
              <a:pathLst>
                <a:path w="6773" h="6772" extrusionOk="0">
                  <a:moveTo>
                    <a:pt x="3403" y="0"/>
                  </a:moveTo>
                  <a:cubicBezTo>
                    <a:pt x="1535" y="0"/>
                    <a:pt x="1" y="1535"/>
                    <a:pt x="1" y="3369"/>
                  </a:cubicBezTo>
                  <a:cubicBezTo>
                    <a:pt x="1" y="5237"/>
                    <a:pt x="1535" y="6772"/>
                    <a:pt x="3403" y="6772"/>
                  </a:cubicBezTo>
                  <a:cubicBezTo>
                    <a:pt x="5238" y="6772"/>
                    <a:pt x="6772" y="5237"/>
                    <a:pt x="6772" y="3369"/>
                  </a:cubicBezTo>
                  <a:cubicBezTo>
                    <a:pt x="6772" y="1535"/>
                    <a:pt x="5238" y="0"/>
                    <a:pt x="3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5333975" y="231542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1" y="1"/>
                  </a:moveTo>
                  <a:cubicBezTo>
                    <a:pt x="2136" y="1"/>
                    <a:pt x="1" y="2136"/>
                    <a:pt x="1" y="4771"/>
                  </a:cubicBezTo>
                  <a:cubicBezTo>
                    <a:pt x="1" y="7406"/>
                    <a:pt x="2136" y="9541"/>
                    <a:pt x="4771" y="9541"/>
                  </a:cubicBezTo>
                  <a:cubicBezTo>
                    <a:pt x="7406" y="9541"/>
                    <a:pt x="9541" y="7406"/>
                    <a:pt x="9541" y="4771"/>
                  </a:cubicBezTo>
                  <a:cubicBezTo>
                    <a:pt x="9541" y="2136"/>
                    <a:pt x="7406" y="1"/>
                    <a:pt x="4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5369000" y="2350450"/>
              <a:ext cx="168475" cy="168475"/>
            </a:xfrm>
            <a:custGeom>
              <a:avLst/>
              <a:gdLst/>
              <a:ahLst/>
              <a:cxnLst/>
              <a:rect l="l" t="t" r="r" b="b"/>
              <a:pathLst>
                <a:path w="6739" h="6739" extrusionOk="0">
                  <a:moveTo>
                    <a:pt x="3370" y="1"/>
                  </a:moveTo>
                  <a:cubicBezTo>
                    <a:pt x="1502" y="1"/>
                    <a:pt x="1" y="1502"/>
                    <a:pt x="1" y="3370"/>
                  </a:cubicBezTo>
                  <a:cubicBezTo>
                    <a:pt x="1" y="5238"/>
                    <a:pt x="1502" y="6739"/>
                    <a:pt x="3370" y="6739"/>
                  </a:cubicBezTo>
                  <a:cubicBezTo>
                    <a:pt x="5238" y="6739"/>
                    <a:pt x="6739" y="5238"/>
                    <a:pt x="6739" y="3370"/>
                  </a:cubicBezTo>
                  <a:cubicBezTo>
                    <a:pt x="6739" y="1502"/>
                    <a:pt x="5238" y="1"/>
                    <a:pt x="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5603350" y="231542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0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7406"/>
                    <a:pt x="2135" y="9541"/>
                    <a:pt x="4770" y="9541"/>
                  </a:cubicBezTo>
                  <a:cubicBezTo>
                    <a:pt x="7405" y="9541"/>
                    <a:pt x="9540" y="7406"/>
                    <a:pt x="9540" y="4771"/>
                  </a:cubicBezTo>
                  <a:cubicBezTo>
                    <a:pt x="9540" y="2136"/>
                    <a:pt x="7405" y="1"/>
                    <a:pt x="4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5637525" y="2350450"/>
              <a:ext cx="169325" cy="168475"/>
            </a:xfrm>
            <a:custGeom>
              <a:avLst/>
              <a:gdLst/>
              <a:ahLst/>
              <a:cxnLst/>
              <a:rect l="l" t="t" r="r" b="b"/>
              <a:pathLst>
                <a:path w="6773" h="6739" extrusionOk="0">
                  <a:moveTo>
                    <a:pt x="3403" y="1"/>
                  </a:moveTo>
                  <a:cubicBezTo>
                    <a:pt x="1535" y="1"/>
                    <a:pt x="1" y="1502"/>
                    <a:pt x="1" y="3370"/>
                  </a:cubicBezTo>
                  <a:cubicBezTo>
                    <a:pt x="1" y="5238"/>
                    <a:pt x="1535" y="6739"/>
                    <a:pt x="3403" y="6739"/>
                  </a:cubicBezTo>
                  <a:cubicBezTo>
                    <a:pt x="5238" y="6739"/>
                    <a:pt x="6772" y="5238"/>
                    <a:pt x="6772" y="3370"/>
                  </a:cubicBezTo>
                  <a:cubicBezTo>
                    <a:pt x="6772" y="1502"/>
                    <a:pt x="5238" y="1"/>
                    <a:pt x="3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5333975" y="260897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1" y="1"/>
                  </a:moveTo>
                  <a:cubicBezTo>
                    <a:pt x="2136" y="1"/>
                    <a:pt x="1" y="2135"/>
                    <a:pt x="1" y="4771"/>
                  </a:cubicBezTo>
                  <a:cubicBezTo>
                    <a:pt x="1" y="7406"/>
                    <a:pt x="2136" y="9541"/>
                    <a:pt x="4771" y="9541"/>
                  </a:cubicBezTo>
                  <a:cubicBezTo>
                    <a:pt x="7406" y="9541"/>
                    <a:pt x="9541" y="7406"/>
                    <a:pt x="9541" y="4771"/>
                  </a:cubicBezTo>
                  <a:cubicBezTo>
                    <a:pt x="9541" y="2135"/>
                    <a:pt x="7406" y="1"/>
                    <a:pt x="4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5369000" y="2644000"/>
              <a:ext cx="168475" cy="168475"/>
            </a:xfrm>
            <a:custGeom>
              <a:avLst/>
              <a:gdLst/>
              <a:ahLst/>
              <a:cxnLst/>
              <a:rect l="l" t="t" r="r" b="b"/>
              <a:pathLst>
                <a:path w="6739" h="6739" extrusionOk="0">
                  <a:moveTo>
                    <a:pt x="3370" y="1"/>
                  </a:moveTo>
                  <a:cubicBezTo>
                    <a:pt x="1502" y="1"/>
                    <a:pt x="1" y="1502"/>
                    <a:pt x="1" y="3370"/>
                  </a:cubicBezTo>
                  <a:cubicBezTo>
                    <a:pt x="1" y="5238"/>
                    <a:pt x="1502" y="6739"/>
                    <a:pt x="3370" y="6739"/>
                  </a:cubicBezTo>
                  <a:cubicBezTo>
                    <a:pt x="5238" y="6739"/>
                    <a:pt x="6739" y="5238"/>
                    <a:pt x="6739" y="3370"/>
                  </a:cubicBezTo>
                  <a:cubicBezTo>
                    <a:pt x="6739" y="1502"/>
                    <a:pt x="5238" y="1"/>
                    <a:pt x="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5603350" y="260897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0" y="1"/>
                  </a:moveTo>
                  <a:cubicBezTo>
                    <a:pt x="2135" y="1"/>
                    <a:pt x="0" y="2135"/>
                    <a:pt x="0" y="4771"/>
                  </a:cubicBezTo>
                  <a:cubicBezTo>
                    <a:pt x="0" y="7406"/>
                    <a:pt x="2135" y="9541"/>
                    <a:pt x="4770" y="9541"/>
                  </a:cubicBezTo>
                  <a:cubicBezTo>
                    <a:pt x="7405" y="9541"/>
                    <a:pt x="9540" y="7406"/>
                    <a:pt x="9540" y="4771"/>
                  </a:cubicBezTo>
                  <a:cubicBezTo>
                    <a:pt x="9540" y="2135"/>
                    <a:pt x="7405" y="1"/>
                    <a:pt x="4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5637525" y="2644000"/>
              <a:ext cx="169325" cy="168475"/>
            </a:xfrm>
            <a:custGeom>
              <a:avLst/>
              <a:gdLst/>
              <a:ahLst/>
              <a:cxnLst/>
              <a:rect l="l" t="t" r="r" b="b"/>
              <a:pathLst>
                <a:path w="6773" h="6739" extrusionOk="0">
                  <a:moveTo>
                    <a:pt x="3403" y="1"/>
                  </a:moveTo>
                  <a:cubicBezTo>
                    <a:pt x="1535" y="1"/>
                    <a:pt x="1" y="1502"/>
                    <a:pt x="1" y="3370"/>
                  </a:cubicBezTo>
                  <a:cubicBezTo>
                    <a:pt x="1" y="5238"/>
                    <a:pt x="1535" y="6739"/>
                    <a:pt x="3403" y="6739"/>
                  </a:cubicBezTo>
                  <a:cubicBezTo>
                    <a:pt x="5238" y="6739"/>
                    <a:pt x="6772" y="5238"/>
                    <a:pt x="6772" y="3370"/>
                  </a:cubicBezTo>
                  <a:cubicBezTo>
                    <a:pt x="6772" y="1502"/>
                    <a:pt x="5238" y="1"/>
                    <a:pt x="3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5324800" y="2902550"/>
              <a:ext cx="256875" cy="238475"/>
            </a:xfrm>
            <a:custGeom>
              <a:avLst/>
              <a:gdLst/>
              <a:ahLst/>
              <a:cxnLst/>
              <a:rect l="l" t="t" r="r" b="b"/>
              <a:pathLst>
                <a:path w="10275" h="9539" extrusionOk="0">
                  <a:moveTo>
                    <a:pt x="5158" y="1"/>
                  </a:moveTo>
                  <a:cubicBezTo>
                    <a:pt x="4898" y="1"/>
                    <a:pt x="4635" y="22"/>
                    <a:pt x="4371" y="66"/>
                  </a:cubicBezTo>
                  <a:cubicBezTo>
                    <a:pt x="1769" y="466"/>
                    <a:pt x="1" y="2935"/>
                    <a:pt x="434" y="5537"/>
                  </a:cubicBezTo>
                  <a:cubicBezTo>
                    <a:pt x="824" y="7874"/>
                    <a:pt x="2829" y="9538"/>
                    <a:pt x="5118" y="9538"/>
                  </a:cubicBezTo>
                  <a:cubicBezTo>
                    <a:pt x="5378" y="9538"/>
                    <a:pt x="5640" y="9517"/>
                    <a:pt x="5905" y="9473"/>
                  </a:cubicBezTo>
                  <a:cubicBezTo>
                    <a:pt x="8507" y="9039"/>
                    <a:pt x="10275" y="6604"/>
                    <a:pt x="9841" y="4002"/>
                  </a:cubicBezTo>
                  <a:cubicBezTo>
                    <a:pt x="9482" y="1665"/>
                    <a:pt x="7453" y="1"/>
                    <a:pt x="5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5357325" y="2937050"/>
              <a:ext cx="191825" cy="168975"/>
            </a:xfrm>
            <a:custGeom>
              <a:avLst/>
              <a:gdLst/>
              <a:ahLst/>
              <a:cxnLst/>
              <a:rect l="l" t="t" r="r" b="b"/>
              <a:pathLst>
                <a:path w="7673" h="6759" extrusionOk="0">
                  <a:moveTo>
                    <a:pt x="3859" y="1"/>
                  </a:moveTo>
                  <a:cubicBezTo>
                    <a:pt x="2535" y="1"/>
                    <a:pt x="1264" y="778"/>
                    <a:pt x="735" y="2088"/>
                  </a:cubicBezTo>
                  <a:cubicBezTo>
                    <a:pt x="1" y="3790"/>
                    <a:pt x="835" y="5791"/>
                    <a:pt x="2536" y="6492"/>
                  </a:cubicBezTo>
                  <a:cubicBezTo>
                    <a:pt x="2966" y="6673"/>
                    <a:pt x="3410" y="6759"/>
                    <a:pt x="3846" y="6759"/>
                  </a:cubicBezTo>
                  <a:cubicBezTo>
                    <a:pt x="5170" y="6759"/>
                    <a:pt x="6420" y="5970"/>
                    <a:pt x="6972" y="4690"/>
                  </a:cubicBezTo>
                  <a:cubicBezTo>
                    <a:pt x="7673" y="2956"/>
                    <a:pt x="6872" y="988"/>
                    <a:pt x="5138" y="254"/>
                  </a:cubicBezTo>
                  <a:cubicBezTo>
                    <a:pt x="4722" y="82"/>
                    <a:pt x="4287" y="1"/>
                    <a:pt x="3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5594175" y="2902550"/>
              <a:ext cx="256025" cy="238475"/>
            </a:xfrm>
            <a:custGeom>
              <a:avLst/>
              <a:gdLst/>
              <a:ahLst/>
              <a:cxnLst/>
              <a:rect l="l" t="t" r="r" b="b"/>
              <a:pathLst>
                <a:path w="10241" h="9539" extrusionOk="0">
                  <a:moveTo>
                    <a:pt x="5157" y="1"/>
                  </a:moveTo>
                  <a:cubicBezTo>
                    <a:pt x="4897" y="1"/>
                    <a:pt x="4635" y="22"/>
                    <a:pt x="4370" y="66"/>
                  </a:cubicBezTo>
                  <a:cubicBezTo>
                    <a:pt x="1768" y="466"/>
                    <a:pt x="0" y="2935"/>
                    <a:pt x="400" y="5537"/>
                  </a:cubicBezTo>
                  <a:cubicBezTo>
                    <a:pt x="790" y="7874"/>
                    <a:pt x="2795" y="9538"/>
                    <a:pt x="5084" y="9538"/>
                  </a:cubicBezTo>
                  <a:cubicBezTo>
                    <a:pt x="5344" y="9538"/>
                    <a:pt x="5606" y="9517"/>
                    <a:pt x="5871" y="9473"/>
                  </a:cubicBezTo>
                  <a:cubicBezTo>
                    <a:pt x="8473" y="9039"/>
                    <a:pt x="10241" y="6604"/>
                    <a:pt x="9840" y="4002"/>
                  </a:cubicBezTo>
                  <a:cubicBezTo>
                    <a:pt x="9451" y="1665"/>
                    <a:pt x="7446" y="1"/>
                    <a:pt x="5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5626700" y="2937050"/>
              <a:ext cx="191825" cy="168975"/>
            </a:xfrm>
            <a:custGeom>
              <a:avLst/>
              <a:gdLst/>
              <a:ahLst/>
              <a:cxnLst/>
              <a:rect l="l" t="t" r="r" b="b"/>
              <a:pathLst>
                <a:path w="7673" h="6759" extrusionOk="0">
                  <a:moveTo>
                    <a:pt x="3844" y="1"/>
                  </a:moveTo>
                  <a:cubicBezTo>
                    <a:pt x="2513" y="1"/>
                    <a:pt x="1255" y="778"/>
                    <a:pt x="701" y="2088"/>
                  </a:cubicBezTo>
                  <a:cubicBezTo>
                    <a:pt x="0" y="3790"/>
                    <a:pt x="801" y="5791"/>
                    <a:pt x="2535" y="6492"/>
                  </a:cubicBezTo>
                  <a:cubicBezTo>
                    <a:pt x="2957" y="6673"/>
                    <a:pt x="3397" y="6759"/>
                    <a:pt x="3831" y="6759"/>
                  </a:cubicBezTo>
                  <a:cubicBezTo>
                    <a:pt x="5148" y="6759"/>
                    <a:pt x="6411" y="5970"/>
                    <a:pt x="6938" y="4690"/>
                  </a:cubicBezTo>
                  <a:cubicBezTo>
                    <a:pt x="7672" y="2956"/>
                    <a:pt x="6838" y="988"/>
                    <a:pt x="5137" y="254"/>
                  </a:cubicBezTo>
                  <a:cubicBezTo>
                    <a:pt x="4713" y="82"/>
                    <a:pt x="4274" y="1"/>
                    <a:pt x="3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19"/>
          <p:cNvGrpSpPr/>
          <p:nvPr/>
        </p:nvGrpSpPr>
        <p:grpSpPr>
          <a:xfrm rot="4321852">
            <a:off x="8296732" y="4163965"/>
            <a:ext cx="336798" cy="1503855"/>
            <a:chOff x="5961925" y="1996050"/>
            <a:chExt cx="302750" cy="1351825"/>
          </a:xfrm>
        </p:grpSpPr>
        <p:sp>
          <p:nvSpPr>
            <p:cNvPr id="1268" name="Google Shape;1268;p19"/>
            <p:cNvSpPr/>
            <p:nvPr/>
          </p:nvSpPr>
          <p:spPr>
            <a:xfrm>
              <a:off x="6092850" y="2388825"/>
              <a:ext cx="59250" cy="959050"/>
            </a:xfrm>
            <a:custGeom>
              <a:avLst/>
              <a:gdLst/>
              <a:ahLst/>
              <a:cxnLst/>
              <a:rect l="l" t="t" r="r" b="b"/>
              <a:pathLst>
                <a:path w="2370" h="38362" extrusionOk="0">
                  <a:moveTo>
                    <a:pt x="1" y="0"/>
                  </a:moveTo>
                  <a:lnTo>
                    <a:pt x="1" y="37194"/>
                  </a:lnTo>
                  <a:cubicBezTo>
                    <a:pt x="1" y="37827"/>
                    <a:pt x="534" y="38361"/>
                    <a:pt x="1202" y="38361"/>
                  </a:cubicBezTo>
                  <a:cubicBezTo>
                    <a:pt x="1835" y="38361"/>
                    <a:pt x="2369" y="37827"/>
                    <a:pt x="2369" y="3719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5961925" y="1996050"/>
              <a:ext cx="302750" cy="346100"/>
            </a:xfrm>
            <a:custGeom>
              <a:avLst/>
              <a:gdLst/>
              <a:ahLst/>
              <a:cxnLst/>
              <a:rect l="l" t="t" r="r" b="b"/>
              <a:pathLst>
                <a:path w="12110" h="13844" extrusionOk="0">
                  <a:moveTo>
                    <a:pt x="6205" y="0"/>
                  </a:moveTo>
                  <a:cubicBezTo>
                    <a:pt x="1" y="7138"/>
                    <a:pt x="4604" y="13843"/>
                    <a:pt x="4604" y="13843"/>
                  </a:cubicBezTo>
                  <a:lnTo>
                    <a:pt x="8207" y="13843"/>
                  </a:lnTo>
                  <a:cubicBezTo>
                    <a:pt x="8207" y="13843"/>
                    <a:pt x="12109" y="6938"/>
                    <a:pt x="6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6067850" y="2101125"/>
              <a:ext cx="81725" cy="263525"/>
            </a:xfrm>
            <a:custGeom>
              <a:avLst/>
              <a:gdLst/>
              <a:ahLst/>
              <a:cxnLst/>
              <a:rect l="l" t="t" r="r" b="b"/>
              <a:pathLst>
                <a:path w="3269" h="10541" extrusionOk="0">
                  <a:moveTo>
                    <a:pt x="367" y="3936"/>
                  </a:moveTo>
                  <a:lnTo>
                    <a:pt x="367" y="3936"/>
                  </a:lnTo>
                  <a:cubicBezTo>
                    <a:pt x="0" y="7272"/>
                    <a:pt x="1468" y="10541"/>
                    <a:pt x="1468" y="10541"/>
                  </a:cubicBezTo>
                  <a:lnTo>
                    <a:pt x="1968" y="10541"/>
                  </a:lnTo>
                  <a:cubicBezTo>
                    <a:pt x="1968" y="10541"/>
                    <a:pt x="1468" y="8239"/>
                    <a:pt x="367" y="3936"/>
                  </a:cubicBezTo>
                  <a:close/>
                  <a:moveTo>
                    <a:pt x="2202" y="0"/>
                  </a:moveTo>
                  <a:cubicBezTo>
                    <a:pt x="1835" y="3469"/>
                    <a:pt x="1968" y="10541"/>
                    <a:pt x="1968" y="10541"/>
                  </a:cubicBezTo>
                  <a:lnTo>
                    <a:pt x="2802" y="10541"/>
                  </a:lnTo>
                  <a:cubicBezTo>
                    <a:pt x="2802" y="10541"/>
                    <a:pt x="3269" y="4236"/>
                    <a:pt x="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6077000" y="2342125"/>
              <a:ext cx="90100" cy="113425"/>
            </a:xfrm>
            <a:custGeom>
              <a:avLst/>
              <a:gdLst/>
              <a:ahLst/>
              <a:cxnLst/>
              <a:rect l="l" t="t" r="r" b="b"/>
              <a:pathLst>
                <a:path w="3604" h="4537" extrusionOk="0">
                  <a:moveTo>
                    <a:pt x="1" y="0"/>
                  </a:moveTo>
                  <a:lnTo>
                    <a:pt x="1" y="3303"/>
                  </a:lnTo>
                  <a:cubicBezTo>
                    <a:pt x="1" y="4003"/>
                    <a:pt x="535" y="4537"/>
                    <a:pt x="1202" y="4537"/>
                  </a:cubicBezTo>
                  <a:lnTo>
                    <a:pt x="2369" y="4537"/>
                  </a:lnTo>
                  <a:cubicBezTo>
                    <a:pt x="3070" y="4537"/>
                    <a:pt x="3604" y="4003"/>
                    <a:pt x="3604" y="3303"/>
                  </a:cubicBezTo>
                  <a:lnTo>
                    <a:pt x="3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2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7" name="Google Shape;1477;p23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478" name="Google Shape;1478;p23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3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3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3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3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3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3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3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3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3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3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3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3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3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3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2" name="Google Shape;1502;p23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23"/>
          <p:cNvSpPr txBox="1">
            <a:spLocks noGrp="1"/>
          </p:cNvSpPr>
          <p:nvPr>
            <p:ph type="body" idx="1"/>
          </p:nvPr>
        </p:nvSpPr>
        <p:spPr>
          <a:xfrm>
            <a:off x="4977600" y="1849470"/>
            <a:ext cx="3156900" cy="2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04" name="Google Shape;1504;p23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5" name="Google Shape;1505;p23"/>
          <p:cNvSpPr txBox="1">
            <a:spLocks noGrp="1"/>
          </p:cNvSpPr>
          <p:nvPr>
            <p:ph type="subTitle" idx="2"/>
          </p:nvPr>
        </p:nvSpPr>
        <p:spPr>
          <a:xfrm>
            <a:off x="1243925" y="1316075"/>
            <a:ext cx="29403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506" name="Google Shape;1506;p23"/>
          <p:cNvGrpSpPr/>
          <p:nvPr/>
        </p:nvGrpSpPr>
        <p:grpSpPr>
          <a:xfrm rot="857017" flipH="1">
            <a:off x="8177201" y="4488561"/>
            <a:ext cx="477979" cy="410589"/>
            <a:chOff x="5263209" y="4056946"/>
            <a:chExt cx="478022" cy="410626"/>
          </a:xfrm>
        </p:grpSpPr>
        <p:sp>
          <p:nvSpPr>
            <p:cNvPr id="1507" name="Google Shape;1507;p23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3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3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3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3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3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3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3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3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3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7" name="Google Shape;1517;p23"/>
          <p:cNvGrpSpPr/>
          <p:nvPr/>
        </p:nvGrpSpPr>
        <p:grpSpPr>
          <a:xfrm rot="4043469">
            <a:off x="7599873" y="3919521"/>
            <a:ext cx="827322" cy="962723"/>
            <a:chOff x="3393878" y="4486192"/>
            <a:chExt cx="827188" cy="962568"/>
          </a:xfrm>
        </p:grpSpPr>
        <p:sp>
          <p:nvSpPr>
            <p:cNvPr id="1518" name="Google Shape;1518;p23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3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3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3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3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3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3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3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3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3"/>
            <p:cNvSpPr/>
            <p:nvPr/>
          </p:nvSpPr>
          <p:spPr>
            <a:xfrm>
              <a:off x="3813828" y="5052145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3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3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3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3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3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3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3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CUSTOM_12"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8" name="Google Shape;1618;p2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619" name="Google Shape;1619;p2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6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4201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5" name="Google Shape;1645;p26"/>
          <p:cNvSpPr txBox="1">
            <a:spLocks noGrp="1"/>
          </p:cNvSpPr>
          <p:nvPr>
            <p:ph type="subTitle" idx="1"/>
          </p:nvPr>
        </p:nvSpPr>
        <p:spPr>
          <a:xfrm>
            <a:off x="1248975" y="1300750"/>
            <a:ext cx="3443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7" name="Google Shape;1647;p27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648" name="Google Shape;1648;p27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2" name="Google Shape;1672;p27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27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4201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74" name="Google Shape;1674;p27"/>
          <p:cNvSpPr txBox="1">
            <a:spLocks noGrp="1"/>
          </p:cNvSpPr>
          <p:nvPr>
            <p:ph type="subTitle" idx="1"/>
          </p:nvPr>
        </p:nvSpPr>
        <p:spPr>
          <a:xfrm>
            <a:off x="1248975" y="1300750"/>
            <a:ext cx="41160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1600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75" name="Google Shape;1675;p27"/>
          <p:cNvGrpSpPr/>
          <p:nvPr/>
        </p:nvGrpSpPr>
        <p:grpSpPr>
          <a:xfrm rot="1062179">
            <a:off x="693949" y="4620399"/>
            <a:ext cx="428674" cy="213137"/>
            <a:chOff x="3561050" y="1681425"/>
            <a:chExt cx="428650" cy="213125"/>
          </a:xfrm>
        </p:grpSpPr>
        <p:sp>
          <p:nvSpPr>
            <p:cNvPr id="1676" name="Google Shape;1676;p27"/>
            <p:cNvSpPr/>
            <p:nvPr/>
          </p:nvSpPr>
          <p:spPr>
            <a:xfrm>
              <a:off x="3561050" y="1681425"/>
              <a:ext cx="428650" cy="213125"/>
            </a:xfrm>
            <a:custGeom>
              <a:avLst/>
              <a:gdLst/>
              <a:ahLst/>
              <a:cxnLst/>
              <a:rect l="l" t="t" r="r" b="b"/>
              <a:pathLst>
                <a:path w="17146" h="8525" extrusionOk="0">
                  <a:moveTo>
                    <a:pt x="2321" y="1"/>
                  </a:moveTo>
                  <a:cubicBezTo>
                    <a:pt x="1361" y="1"/>
                    <a:pt x="528" y="739"/>
                    <a:pt x="434" y="1744"/>
                  </a:cubicBezTo>
                  <a:lnTo>
                    <a:pt x="100" y="5280"/>
                  </a:lnTo>
                  <a:cubicBezTo>
                    <a:pt x="0" y="6314"/>
                    <a:pt x="801" y="7248"/>
                    <a:pt x="1835" y="7348"/>
                  </a:cubicBezTo>
                  <a:lnTo>
                    <a:pt x="14644" y="8515"/>
                  </a:lnTo>
                  <a:cubicBezTo>
                    <a:pt x="14705" y="8521"/>
                    <a:pt x="14765" y="8524"/>
                    <a:pt x="14825" y="8524"/>
                  </a:cubicBezTo>
                  <a:cubicBezTo>
                    <a:pt x="15785" y="8524"/>
                    <a:pt x="16618" y="7785"/>
                    <a:pt x="16712" y="6781"/>
                  </a:cubicBezTo>
                  <a:lnTo>
                    <a:pt x="17046" y="3278"/>
                  </a:lnTo>
                  <a:cubicBezTo>
                    <a:pt x="17146" y="2211"/>
                    <a:pt x="16345" y="1277"/>
                    <a:pt x="15311" y="1177"/>
                  </a:cubicBezTo>
                  <a:lnTo>
                    <a:pt x="2502" y="9"/>
                  </a:lnTo>
                  <a:cubicBezTo>
                    <a:pt x="2441" y="3"/>
                    <a:pt x="2381" y="1"/>
                    <a:pt x="2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3561050" y="1681425"/>
              <a:ext cx="216850" cy="197875"/>
            </a:xfrm>
            <a:custGeom>
              <a:avLst/>
              <a:gdLst/>
              <a:ahLst/>
              <a:cxnLst/>
              <a:rect l="l" t="t" r="r" b="b"/>
              <a:pathLst>
                <a:path w="8674" h="7915" extrusionOk="0">
                  <a:moveTo>
                    <a:pt x="2321" y="1"/>
                  </a:moveTo>
                  <a:cubicBezTo>
                    <a:pt x="1361" y="1"/>
                    <a:pt x="528" y="739"/>
                    <a:pt x="434" y="1744"/>
                  </a:cubicBezTo>
                  <a:lnTo>
                    <a:pt x="100" y="5280"/>
                  </a:lnTo>
                  <a:cubicBezTo>
                    <a:pt x="0" y="6314"/>
                    <a:pt x="801" y="7248"/>
                    <a:pt x="1835" y="7348"/>
                  </a:cubicBezTo>
                  <a:lnTo>
                    <a:pt x="8006" y="7915"/>
                  </a:lnTo>
                  <a:lnTo>
                    <a:pt x="8673" y="576"/>
                  </a:lnTo>
                  <a:lnTo>
                    <a:pt x="2502" y="9"/>
                  </a:lnTo>
                  <a:cubicBezTo>
                    <a:pt x="2441" y="3"/>
                    <a:pt x="2381" y="1"/>
                    <a:pt x="2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3561050" y="1810075"/>
              <a:ext cx="417825" cy="84475"/>
            </a:xfrm>
            <a:custGeom>
              <a:avLst/>
              <a:gdLst/>
              <a:ahLst/>
              <a:cxnLst/>
              <a:rect l="l" t="t" r="r" b="b"/>
              <a:pathLst>
                <a:path w="16713" h="3379" extrusionOk="0">
                  <a:moveTo>
                    <a:pt x="134" y="0"/>
                  </a:moveTo>
                  <a:lnTo>
                    <a:pt x="100" y="134"/>
                  </a:lnTo>
                  <a:cubicBezTo>
                    <a:pt x="0" y="1168"/>
                    <a:pt x="801" y="2102"/>
                    <a:pt x="1835" y="2202"/>
                  </a:cubicBezTo>
                  <a:lnTo>
                    <a:pt x="14644" y="3369"/>
                  </a:lnTo>
                  <a:cubicBezTo>
                    <a:pt x="14705" y="3375"/>
                    <a:pt x="14765" y="3378"/>
                    <a:pt x="14825" y="3378"/>
                  </a:cubicBezTo>
                  <a:cubicBezTo>
                    <a:pt x="15785" y="3378"/>
                    <a:pt x="16618" y="2639"/>
                    <a:pt x="16712" y="1635"/>
                  </a:cubicBezTo>
                  <a:lnTo>
                    <a:pt x="16712" y="150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lt2">
                <a:alpha val="6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9" name="Google Shape;1679;p27"/>
          <p:cNvGrpSpPr/>
          <p:nvPr/>
        </p:nvGrpSpPr>
        <p:grpSpPr>
          <a:xfrm>
            <a:off x="0" y="3971250"/>
            <a:ext cx="693850" cy="1639525"/>
            <a:chOff x="3086550" y="433250"/>
            <a:chExt cx="693850" cy="1639525"/>
          </a:xfrm>
        </p:grpSpPr>
        <p:sp>
          <p:nvSpPr>
            <p:cNvPr id="1680" name="Google Shape;1680;p27"/>
            <p:cNvSpPr/>
            <p:nvPr/>
          </p:nvSpPr>
          <p:spPr>
            <a:xfrm>
              <a:off x="3086550" y="433250"/>
              <a:ext cx="693850" cy="1639525"/>
            </a:xfrm>
            <a:custGeom>
              <a:avLst/>
              <a:gdLst/>
              <a:ahLst/>
              <a:cxnLst/>
              <a:rect l="l" t="t" r="r" b="b"/>
              <a:pathLst>
                <a:path w="27754" h="65581" extrusionOk="0">
                  <a:moveTo>
                    <a:pt x="19614" y="1"/>
                  </a:moveTo>
                  <a:lnTo>
                    <a:pt x="0" y="62879"/>
                  </a:lnTo>
                  <a:lnTo>
                    <a:pt x="8173" y="65581"/>
                  </a:lnTo>
                  <a:lnTo>
                    <a:pt x="27753" y="2703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3641950" y="506650"/>
              <a:ext cx="125100" cy="55050"/>
            </a:xfrm>
            <a:custGeom>
              <a:avLst/>
              <a:gdLst/>
              <a:ahLst/>
              <a:cxnLst/>
              <a:rect l="l" t="t" r="r" b="b"/>
              <a:pathLst>
                <a:path w="5004" h="2202" extrusionOk="0">
                  <a:moveTo>
                    <a:pt x="234" y="0"/>
                  </a:moveTo>
                  <a:lnTo>
                    <a:pt x="0" y="734"/>
                  </a:lnTo>
                  <a:lnTo>
                    <a:pt x="4803" y="2202"/>
                  </a:lnTo>
                  <a:lnTo>
                    <a:pt x="5004" y="15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3551875" y="797675"/>
              <a:ext cx="125125" cy="55075"/>
            </a:xfrm>
            <a:custGeom>
              <a:avLst/>
              <a:gdLst/>
              <a:ahLst/>
              <a:cxnLst/>
              <a:rect l="l" t="t" r="r" b="b"/>
              <a:pathLst>
                <a:path w="5005" h="2203" extrusionOk="0">
                  <a:moveTo>
                    <a:pt x="201" y="1"/>
                  </a:moveTo>
                  <a:lnTo>
                    <a:pt x="0" y="735"/>
                  </a:lnTo>
                  <a:lnTo>
                    <a:pt x="4771" y="2202"/>
                  </a:lnTo>
                  <a:lnTo>
                    <a:pt x="5004" y="1502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3683625" y="573350"/>
              <a:ext cx="68425" cy="37550"/>
            </a:xfrm>
            <a:custGeom>
              <a:avLst/>
              <a:gdLst/>
              <a:ahLst/>
              <a:cxnLst/>
              <a:rect l="l" t="t" r="r" b="b"/>
              <a:pathLst>
                <a:path w="2737" h="1502" extrusionOk="0">
                  <a:moveTo>
                    <a:pt x="234" y="1"/>
                  </a:moveTo>
                  <a:lnTo>
                    <a:pt x="1" y="701"/>
                  </a:lnTo>
                  <a:lnTo>
                    <a:pt x="2503" y="1502"/>
                  </a:lnTo>
                  <a:lnTo>
                    <a:pt x="2736" y="76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3668625" y="621725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0"/>
                  </a:moveTo>
                  <a:lnTo>
                    <a:pt x="0" y="701"/>
                  </a:lnTo>
                  <a:lnTo>
                    <a:pt x="2502" y="1501"/>
                  </a:lnTo>
                  <a:lnTo>
                    <a:pt x="2736" y="7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3653625" y="67010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0"/>
                  </a:moveTo>
                  <a:lnTo>
                    <a:pt x="0" y="734"/>
                  </a:lnTo>
                  <a:lnTo>
                    <a:pt x="2502" y="1501"/>
                  </a:lnTo>
                  <a:lnTo>
                    <a:pt x="2735" y="767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3638600" y="71845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01" y="1"/>
                  </a:moveTo>
                  <a:lnTo>
                    <a:pt x="1" y="735"/>
                  </a:lnTo>
                  <a:lnTo>
                    <a:pt x="2502" y="1502"/>
                  </a:lnTo>
                  <a:lnTo>
                    <a:pt x="2736" y="7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3622750" y="766825"/>
              <a:ext cx="69250" cy="37550"/>
            </a:xfrm>
            <a:custGeom>
              <a:avLst/>
              <a:gdLst/>
              <a:ahLst/>
              <a:cxnLst/>
              <a:rect l="l" t="t" r="r" b="b"/>
              <a:pathLst>
                <a:path w="2770" h="1502" extrusionOk="0">
                  <a:moveTo>
                    <a:pt x="234" y="0"/>
                  </a:moveTo>
                  <a:lnTo>
                    <a:pt x="1" y="734"/>
                  </a:lnTo>
                  <a:lnTo>
                    <a:pt x="2536" y="1502"/>
                  </a:lnTo>
                  <a:lnTo>
                    <a:pt x="2769" y="8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3460975" y="1088725"/>
              <a:ext cx="125125" cy="55050"/>
            </a:xfrm>
            <a:custGeom>
              <a:avLst/>
              <a:gdLst/>
              <a:ahLst/>
              <a:cxnLst/>
              <a:rect l="l" t="t" r="r" b="b"/>
              <a:pathLst>
                <a:path w="5005" h="2202" extrusionOk="0">
                  <a:moveTo>
                    <a:pt x="234" y="0"/>
                  </a:moveTo>
                  <a:lnTo>
                    <a:pt x="1" y="701"/>
                  </a:lnTo>
                  <a:lnTo>
                    <a:pt x="4771" y="2202"/>
                  </a:lnTo>
                  <a:lnTo>
                    <a:pt x="5004" y="14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3592725" y="863550"/>
              <a:ext cx="68425" cy="38400"/>
            </a:xfrm>
            <a:custGeom>
              <a:avLst/>
              <a:gdLst/>
              <a:ahLst/>
              <a:cxnLst/>
              <a:rect l="l" t="t" r="r" b="b"/>
              <a:pathLst>
                <a:path w="2737" h="1536" extrusionOk="0">
                  <a:moveTo>
                    <a:pt x="234" y="1"/>
                  </a:moveTo>
                  <a:lnTo>
                    <a:pt x="1" y="735"/>
                  </a:lnTo>
                  <a:lnTo>
                    <a:pt x="2536" y="1535"/>
                  </a:lnTo>
                  <a:lnTo>
                    <a:pt x="2736" y="8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7"/>
            <p:cNvSpPr/>
            <p:nvPr/>
          </p:nvSpPr>
          <p:spPr>
            <a:xfrm>
              <a:off x="3577725" y="912750"/>
              <a:ext cx="68400" cy="37575"/>
            </a:xfrm>
            <a:custGeom>
              <a:avLst/>
              <a:gdLst/>
              <a:ahLst/>
              <a:cxnLst/>
              <a:rect l="l" t="t" r="r" b="b"/>
              <a:pathLst>
                <a:path w="2736" h="1503" extrusionOk="0">
                  <a:moveTo>
                    <a:pt x="234" y="1"/>
                  </a:moveTo>
                  <a:lnTo>
                    <a:pt x="1" y="701"/>
                  </a:lnTo>
                  <a:lnTo>
                    <a:pt x="2536" y="1502"/>
                  </a:lnTo>
                  <a:lnTo>
                    <a:pt x="2736" y="76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7"/>
            <p:cNvSpPr/>
            <p:nvPr/>
          </p:nvSpPr>
          <p:spPr>
            <a:xfrm>
              <a:off x="3562725" y="961125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1"/>
                  </a:moveTo>
                  <a:lnTo>
                    <a:pt x="0" y="701"/>
                  </a:lnTo>
                  <a:lnTo>
                    <a:pt x="2502" y="1502"/>
                  </a:lnTo>
                  <a:lnTo>
                    <a:pt x="2735" y="76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7"/>
            <p:cNvSpPr/>
            <p:nvPr/>
          </p:nvSpPr>
          <p:spPr>
            <a:xfrm>
              <a:off x="3547700" y="100950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0"/>
                  </a:moveTo>
                  <a:lnTo>
                    <a:pt x="1" y="734"/>
                  </a:lnTo>
                  <a:lnTo>
                    <a:pt x="2502" y="1501"/>
                  </a:lnTo>
                  <a:lnTo>
                    <a:pt x="2736" y="7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7"/>
            <p:cNvSpPr/>
            <p:nvPr/>
          </p:nvSpPr>
          <p:spPr>
            <a:xfrm>
              <a:off x="3532700" y="1057875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00" y="0"/>
                  </a:moveTo>
                  <a:lnTo>
                    <a:pt x="0" y="734"/>
                  </a:lnTo>
                  <a:lnTo>
                    <a:pt x="2502" y="1501"/>
                  </a:lnTo>
                  <a:lnTo>
                    <a:pt x="2736" y="767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7"/>
            <p:cNvSpPr/>
            <p:nvPr/>
          </p:nvSpPr>
          <p:spPr>
            <a:xfrm>
              <a:off x="3370075" y="1379775"/>
              <a:ext cx="125125" cy="55050"/>
            </a:xfrm>
            <a:custGeom>
              <a:avLst/>
              <a:gdLst/>
              <a:ahLst/>
              <a:cxnLst/>
              <a:rect l="l" t="t" r="r" b="b"/>
              <a:pathLst>
                <a:path w="5005" h="2202" extrusionOk="0">
                  <a:moveTo>
                    <a:pt x="234" y="0"/>
                  </a:moveTo>
                  <a:lnTo>
                    <a:pt x="1" y="734"/>
                  </a:lnTo>
                  <a:lnTo>
                    <a:pt x="4771" y="2202"/>
                  </a:lnTo>
                  <a:lnTo>
                    <a:pt x="5004" y="14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7"/>
            <p:cNvSpPr/>
            <p:nvPr/>
          </p:nvSpPr>
          <p:spPr>
            <a:xfrm>
              <a:off x="3501850" y="1154600"/>
              <a:ext cx="69225" cy="37550"/>
            </a:xfrm>
            <a:custGeom>
              <a:avLst/>
              <a:gdLst/>
              <a:ahLst/>
              <a:cxnLst/>
              <a:rect l="l" t="t" r="r" b="b"/>
              <a:pathLst>
                <a:path w="2769" h="1502" extrusionOk="0">
                  <a:moveTo>
                    <a:pt x="234" y="1"/>
                  </a:moveTo>
                  <a:lnTo>
                    <a:pt x="0" y="734"/>
                  </a:lnTo>
                  <a:lnTo>
                    <a:pt x="2535" y="1502"/>
                  </a:lnTo>
                  <a:lnTo>
                    <a:pt x="2769" y="8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7"/>
            <p:cNvSpPr/>
            <p:nvPr/>
          </p:nvSpPr>
          <p:spPr>
            <a:xfrm>
              <a:off x="3486825" y="1202975"/>
              <a:ext cx="69250" cy="38375"/>
            </a:xfrm>
            <a:custGeom>
              <a:avLst/>
              <a:gdLst/>
              <a:ahLst/>
              <a:cxnLst/>
              <a:rect l="l" t="t" r="r" b="b"/>
              <a:pathLst>
                <a:path w="2770" h="1535" extrusionOk="0">
                  <a:moveTo>
                    <a:pt x="234" y="0"/>
                  </a:moveTo>
                  <a:lnTo>
                    <a:pt x="1" y="734"/>
                  </a:lnTo>
                  <a:lnTo>
                    <a:pt x="2536" y="1535"/>
                  </a:lnTo>
                  <a:lnTo>
                    <a:pt x="2769" y="8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7"/>
            <p:cNvSpPr/>
            <p:nvPr/>
          </p:nvSpPr>
          <p:spPr>
            <a:xfrm>
              <a:off x="3471825" y="1252175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0"/>
                  </a:moveTo>
                  <a:lnTo>
                    <a:pt x="0" y="701"/>
                  </a:lnTo>
                  <a:lnTo>
                    <a:pt x="2535" y="1501"/>
                  </a:lnTo>
                  <a:lnTo>
                    <a:pt x="2735" y="7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7"/>
            <p:cNvSpPr/>
            <p:nvPr/>
          </p:nvSpPr>
          <p:spPr>
            <a:xfrm>
              <a:off x="3456800" y="1300550"/>
              <a:ext cx="68425" cy="37550"/>
            </a:xfrm>
            <a:custGeom>
              <a:avLst/>
              <a:gdLst/>
              <a:ahLst/>
              <a:cxnLst/>
              <a:rect l="l" t="t" r="r" b="b"/>
              <a:pathLst>
                <a:path w="2737" h="1502" extrusionOk="0">
                  <a:moveTo>
                    <a:pt x="234" y="0"/>
                  </a:moveTo>
                  <a:lnTo>
                    <a:pt x="1" y="701"/>
                  </a:lnTo>
                  <a:lnTo>
                    <a:pt x="2503" y="1501"/>
                  </a:lnTo>
                  <a:lnTo>
                    <a:pt x="2736" y="767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7"/>
            <p:cNvSpPr/>
            <p:nvPr/>
          </p:nvSpPr>
          <p:spPr>
            <a:xfrm>
              <a:off x="3441800" y="134890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1"/>
                  </a:moveTo>
                  <a:lnTo>
                    <a:pt x="0" y="735"/>
                  </a:lnTo>
                  <a:lnTo>
                    <a:pt x="2502" y="1502"/>
                  </a:lnTo>
                  <a:lnTo>
                    <a:pt x="2736" y="76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7"/>
            <p:cNvSpPr/>
            <p:nvPr/>
          </p:nvSpPr>
          <p:spPr>
            <a:xfrm>
              <a:off x="3279175" y="1669975"/>
              <a:ext cx="125125" cy="55900"/>
            </a:xfrm>
            <a:custGeom>
              <a:avLst/>
              <a:gdLst/>
              <a:ahLst/>
              <a:cxnLst/>
              <a:rect l="l" t="t" r="r" b="b"/>
              <a:pathLst>
                <a:path w="5005" h="2236" extrusionOk="0">
                  <a:moveTo>
                    <a:pt x="234" y="0"/>
                  </a:moveTo>
                  <a:lnTo>
                    <a:pt x="1" y="734"/>
                  </a:lnTo>
                  <a:lnTo>
                    <a:pt x="4804" y="2235"/>
                  </a:lnTo>
                  <a:lnTo>
                    <a:pt x="5004" y="15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7"/>
            <p:cNvSpPr/>
            <p:nvPr/>
          </p:nvSpPr>
          <p:spPr>
            <a:xfrm>
              <a:off x="3411775" y="144565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01" y="0"/>
                  </a:moveTo>
                  <a:lnTo>
                    <a:pt x="0" y="734"/>
                  </a:lnTo>
                  <a:lnTo>
                    <a:pt x="2502" y="1501"/>
                  </a:lnTo>
                  <a:lnTo>
                    <a:pt x="2736" y="80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7"/>
            <p:cNvSpPr/>
            <p:nvPr/>
          </p:nvSpPr>
          <p:spPr>
            <a:xfrm>
              <a:off x="3396775" y="1494000"/>
              <a:ext cx="68400" cy="37575"/>
            </a:xfrm>
            <a:custGeom>
              <a:avLst/>
              <a:gdLst/>
              <a:ahLst/>
              <a:cxnLst/>
              <a:rect l="l" t="t" r="r" b="b"/>
              <a:pathLst>
                <a:path w="2736" h="1503" extrusionOk="0">
                  <a:moveTo>
                    <a:pt x="200" y="1"/>
                  </a:moveTo>
                  <a:lnTo>
                    <a:pt x="0" y="735"/>
                  </a:lnTo>
                  <a:lnTo>
                    <a:pt x="2502" y="1502"/>
                  </a:lnTo>
                  <a:lnTo>
                    <a:pt x="2735" y="802"/>
                  </a:lnTo>
                  <a:lnTo>
                    <a:pt x="2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7"/>
            <p:cNvSpPr/>
            <p:nvPr/>
          </p:nvSpPr>
          <p:spPr>
            <a:xfrm>
              <a:off x="3380925" y="1542375"/>
              <a:ext cx="69225" cy="38400"/>
            </a:xfrm>
            <a:custGeom>
              <a:avLst/>
              <a:gdLst/>
              <a:ahLst/>
              <a:cxnLst/>
              <a:rect l="l" t="t" r="r" b="b"/>
              <a:pathLst>
                <a:path w="2769" h="1536" extrusionOk="0">
                  <a:moveTo>
                    <a:pt x="234" y="1"/>
                  </a:moveTo>
                  <a:lnTo>
                    <a:pt x="0" y="735"/>
                  </a:lnTo>
                  <a:lnTo>
                    <a:pt x="2535" y="1535"/>
                  </a:lnTo>
                  <a:lnTo>
                    <a:pt x="2769" y="8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7"/>
            <p:cNvSpPr/>
            <p:nvPr/>
          </p:nvSpPr>
          <p:spPr>
            <a:xfrm>
              <a:off x="3365900" y="1590750"/>
              <a:ext cx="68425" cy="38375"/>
            </a:xfrm>
            <a:custGeom>
              <a:avLst/>
              <a:gdLst/>
              <a:ahLst/>
              <a:cxnLst/>
              <a:rect l="l" t="t" r="r" b="b"/>
              <a:pathLst>
                <a:path w="2737" h="1535" extrusionOk="0">
                  <a:moveTo>
                    <a:pt x="234" y="0"/>
                  </a:moveTo>
                  <a:lnTo>
                    <a:pt x="1" y="734"/>
                  </a:lnTo>
                  <a:lnTo>
                    <a:pt x="2536" y="1535"/>
                  </a:lnTo>
                  <a:lnTo>
                    <a:pt x="2736" y="801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7"/>
            <p:cNvSpPr/>
            <p:nvPr/>
          </p:nvSpPr>
          <p:spPr>
            <a:xfrm>
              <a:off x="3350900" y="163995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0"/>
                  </a:moveTo>
                  <a:lnTo>
                    <a:pt x="0" y="701"/>
                  </a:lnTo>
                  <a:lnTo>
                    <a:pt x="2536" y="1502"/>
                  </a:lnTo>
                  <a:lnTo>
                    <a:pt x="2736" y="768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7"/>
            <p:cNvSpPr/>
            <p:nvPr/>
          </p:nvSpPr>
          <p:spPr>
            <a:xfrm>
              <a:off x="3320875" y="1736675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1"/>
                  </a:moveTo>
                  <a:lnTo>
                    <a:pt x="1" y="735"/>
                  </a:lnTo>
                  <a:lnTo>
                    <a:pt x="2502" y="1502"/>
                  </a:lnTo>
                  <a:lnTo>
                    <a:pt x="2736" y="768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7"/>
            <p:cNvSpPr/>
            <p:nvPr/>
          </p:nvSpPr>
          <p:spPr>
            <a:xfrm>
              <a:off x="3305875" y="1785050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34" y="1"/>
                  </a:moveTo>
                  <a:lnTo>
                    <a:pt x="0" y="734"/>
                  </a:lnTo>
                  <a:lnTo>
                    <a:pt x="2502" y="1502"/>
                  </a:lnTo>
                  <a:lnTo>
                    <a:pt x="2735" y="801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7"/>
            <p:cNvSpPr/>
            <p:nvPr/>
          </p:nvSpPr>
          <p:spPr>
            <a:xfrm>
              <a:off x="3290850" y="1833425"/>
              <a:ext cx="68400" cy="37550"/>
            </a:xfrm>
            <a:custGeom>
              <a:avLst/>
              <a:gdLst/>
              <a:ahLst/>
              <a:cxnLst/>
              <a:rect l="l" t="t" r="r" b="b"/>
              <a:pathLst>
                <a:path w="2736" h="1502" extrusionOk="0">
                  <a:moveTo>
                    <a:pt x="201" y="0"/>
                  </a:moveTo>
                  <a:lnTo>
                    <a:pt x="1" y="734"/>
                  </a:lnTo>
                  <a:lnTo>
                    <a:pt x="2502" y="1501"/>
                  </a:lnTo>
                  <a:lnTo>
                    <a:pt x="2736" y="801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7"/>
            <p:cNvSpPr/>
            <p:nvPr/>
          </p:nvSpPr>
          <p:spPr>
            <a:xfrm>
              <a:off x="3275850" y="1881800"/>
              <a:ext cx="68400" cy="38375"/>
            </a:xfrm>
            <a:custGeom>
              <a:avLst/>
              <a:gdLst/>
              <a:ahLst/>
              <a:cxnLst/>
              <a:rect l="l" t="t" r="r" b="b"/>
              <a:pathLst>
                <a:path w="2736" h="1535" extrusionOk="0">
                  <a:moveTo>
                    <a:pt x="200" y="0"/>
                  </a:moveTo>
                  <a:lnTo>
                    <a:pt x="0" y="734"/>
                  </a:lnTo>
                  <a:lnTo>
                    <a:pt x="2502" y="1534"/>
                  </a:lnTo>
                  <a:lnTo>
                    <a:pt x="2736" y="801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_1_1"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oogle Shape;1841;p30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842" name="Google Shape;1842;p30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0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0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0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0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0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0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0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0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0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0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0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0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0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0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0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0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0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0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0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0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0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0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0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6" name="Google Shape;1866;p30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30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6650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68" name="Google Shape;1868;p30"/>
          <p:cNvSpPr txBox="1">
            <a:spLocks noGrp="1"/>
          </p:cNvSpPr>
          <p:nvPr>
            <p:ph type="subTitle" idx="1"/>
          </p:nvPr>
        </p:nvSpPr>
        <p:spPr>
          <a:xfrm>
            <a:off x="1248975" y="1300750"/>
            <a:ext cx="43011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1600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69" name="Google Shape;1869;p30"/>
          <p:cNvGrpSpPr/>
          <p:nvPr/>
        </p:nvGrpSpPr>
        <p:grpSpPr>
          <a:xfrm rot="-1090769">
            <a:off x="1075350" y="4014807"/>
            <a:ext cx="231819" cy="1348338"/>
            <a:chOff x="4534200" y="622575"/>
            <a:chExt cx="297150" cy="1728325"/>
          </a:xfrm>
        </p:grpSpPr>
        <p:sp>
          <p:nvSpPr>
            <p:cNvPr id="1870" name="Google Shape;1870;p30"/>
            <p:cNvSpPr/>
            <p:nvPr/>
          </p:nvSpPr>
          <p:spPr>
            <a:xfrm>
              <a:off x="4610050" y="1060400"/>
              <a:ext cx="130800" cy="1290500"/>
            </a:xfrm>
            <a:custGeom>
              <a:avLst/>
              <a:gdLst/>
              <a:ahLst/>
              <a:cxnLst/>
              <a:rect l="l" t="t" r="r" b="b"/>
              <a:pathLst>
                <a:path w="5232" h="51620" extrusionOk="0">
                  <a:moveTo>
                    <a:pt x="1" y="1"/>
                  </a:moveTo>
                  <a:lnTo>
                    <a:pt x="587" y="49925"/>
                  </a:lnTo>
                  <a:cubicBezTo>
                    <a:pt x="607" y="50866"/>
                    <a:pt x="1340" y="51619"/>
                    <a:pt x="2240" y="51619"/>
                  </a:cubicBezTo>
                  <a:lnTo>
                    <a:pt x="3118" y="51619"/>
                  </a:lnTo>
                  <a:cubicBezTo>
                    <a:pt x="4018" y="51619"/>
                    <a:pt x="4750" y="50866"/>
                    <a:pt x="4771" y="49925"/>
                  </a:cubicBezTo>
                  <a:lnTo>
                    <a:pt x="52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0"/>
            <p:cNvSpPr/>
            <p:nvPr/>
          </p:nvSpPr>
          <p:spPr>
            <a:xfrm>
              <a:off x="4608475" y="925975"/>
              <a:ext cx="133950" cy="134450"/>
            </a:xfrm>
            <a:custGeom>
              <a:avLst/>
              <a:gdLst/>
              <a:ahLst/>
              <a:cxnLst/>
              <a:rect l="l" t="t" r="r" b="b"/>
              <a:pathLst>
                <a:path w="5358" h="5378" extrusionOk="0">
                  <a:moveTo>
                    <a:pt x="1" y="1"/>
                  </a:moveTo>
                  <a:lnTo>
                    <a:pt x="64" y="5378"/>
                  </a:lnTo>
                  <a:lnTo>
                    <a:pt x="5295" y="5378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0"/>
            <p:cNvSpPr/>
            <p:nvPr/>
          </p:nvSpPr>
          <p:spPr>
            <a:xfrm>
              <a:off x="4534200" y="622575"/>
              <a:ext cx="297150" cy="303425"/>
            </a:xfrm>
            <a:custGeom>
              <a:avLst/>
              <a:gdLst/>
              <a:ahLst/>
              <a:cxnLst/>
              <a:rect l="l" t="t" r="r" b="b"/>
              <a:pathLst>
                <a:path w="11886" h="12137" extrusionOk="0">
                  <a:moveTo>
                    <a:pt x="3474" y="1"/>
                  </a:moveTo>
                  <a:cubicBezTo>
                    <a:pt x="3474" y="1"/>
                    <a:pt x="1277" y="398"/>
                    <a:pt x="1" y="1989"/>
                  </a:cubicBezTo>
                  <a:cubicBezTo>
                    <a:pt x="22" y="2240"/>
                    <a:pt x="587" y="7157"/>
                    <a:pt x="2972" y="12137"/>
                  </a:cubicBezTo>
                  <a:lnTo>
                    <a:pt x="8328" y="12137"/>
                  </a:lnTo>
                  <a:cubicBezTo>
                    <a:pt x="8328" y="12137"/>
                    <a:pt x="11048" y="7199"/>
                    <a:pt x="11885" y="1947"/>
                  </a:cubicBezTo>
                  <a:cubicBezTo>
                    <a:pt x="11885" y="1947"/>
                    <a:pt x="10651" y="1"/>
                    <a:pt x="5943" y="1"/>
                  </a:cubicBezTo>
                  <a:lnTo>
                    <a:pt x="5629" y="3139"/>
                  </a:lnTo>
                  <a:lnTo>
                    <a:pt x="5232" y="1"/>
                  </a:lnTo>
                  <a:lnTo>
                    <a:pt x="4165" y="1"/>
                  </a:lnTo>
                  <a:lnTo>
                    <a:pt x="4416" y="3139"/>
                  </a:lnTo>
                  <a:lnTo>
                    <a:pt x="3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30"/>
          <p:cNvGrpSpPr/>
          <p:nvPr/>
        </p:nvGrpSpPr>
        <p:grpSpPr>
          <a:xfrm rot="-2700000">
            <a:off x="307674" y="4144294"/>
            <a:ext cx="682804" cy="1398034"/>
            <a:chOff x="5273925" y="1952675"/>
            <a:chExt cx="613800" cy="1256750"/>
          </a:xfrm>
        </p:grpSpPr>
        <p:sp>
          <p:nvSpPr>
            <p:cNvPr id="1874" name="Google Shape;1874;p30"/>
            <p:cNvSpPr/>
            <p:nvPr/>
          </p:nvSpPr>
          <p:spPr>
            <a:xfrm>
              <a:off x="5273925" y="1952675"/>
              <a:ext cx="613800" cy="1256750"/>
            </a:xfrm>
            <a:custGeom>
              <a:avLst/>
              <a:gdLst/>
              <a:ahLst/>
              <a:cxnLst/>
              <a:rect l="l" t="t" r="r" b="b"/>
              <a:pathLst>
                <a:path w="24552" h="50270" extrusionOk="0">
                  <a:moveTo>
                    <a:pt x="4638" y="0"/>
                  </a:moveTo>
                  <a:cubicBezTo>
                    <a:pt x="2069" y="0"/>
                    <a:pt x="1" y="2069"/>
                    <a:pt x="1" y="4637"/>
                  </a:cubicBezTo>
                  <a:lnTo>
                    <a:pt x="1" y="45633"/>
                  </a:lnTo>
                  <a:cubicBezTo>
                    <a:pt x="1" y="48202"/>
                    <a:pt x="2069" y="50270"/>
                    <a:pt x="4638" y="50270"/>
                  </a:cubicBezTo>
                  <a:lnTo>
                    <a:pt x="19915" y="50270"/>
                  </a:lnTo>
                  <a:cubicBezTo>
                    <a:pt x="22484" y="50270"/>
                    <a:pt x="24552" y="48202"/>
                    <a:pt x="24552" y="45633"/>
                  </a:cubicBezTo>
                  <a:lnTo>
                    <a:pt x="24552" y="4637"/>
                  </a:lnTo>
                  <a:cubicBezTo>
                    <a:pt x="24552" y="2069"/>
                    <a:pt x="22484" y="0"/>
                    <a:pt x="19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0"/>
            <p:cNvSpPr/>
            <p:nvPr/>
          </p:nvSpPr>
          <p:spPr>
            <a:xfrm>
              <a:off x="5333975" y="2021900"/>
              <a:ext cx="238525" cy="239350"/>
            </a:xfrm>
            <a:custGeom>
              <a:avLst/>
              <a:gdLst/>
              <a:ahLst/>
              <a:cxnLst/>
              <a:rect l="l" t="t" r="r" b="b"/>
              <a:pathLst>
                <a:path w="9541" h="9574" extrusionOk="0">
                  <a:moveTo>
                    <a:pt x="4771" y="0"/>
                  </a:moveTo>
                  <a:cubicBezTo>
                    <a:pt x="2136" y="0"/>
                    <a:pt x="1" y="2135"/>
                    <a:pt x="1" y="4770"/>
                  </a:cubicBezTo>
                  <a:cubicBezTo>
                    <a:pt x="1" y="7405"/>
                    <a:pt x="2136" y="9574"/>
                    <a:pt x="4771" y="9574"/>
                  </a:cubicBezTo>
                  <a:cubicBezTo>
                    <a:pt x="7406" y="9574"/>
                    <a:pt x="9541" y="7405"/>
                    <a:pt x="9541" y="4770"/>
                  </a:cubicBezTo>
                  <a:cubicBezTo>
                    <a:pt x="9541" y="2135"/>
                    <a:pt x="7406" y="0"/>
                    <a:pt x="4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0"/>
            <p:cNvSpPr/>
            <p:nvPr/>
          </p:nvSpPr>
          <p:spPr>
            <a:xfrm>
              <a:off x="5369000" y="2056925"/>
              <a:ext cx="168475" cy="169300"/>
            </a:xfrm>
            <a:custGeom>
              <a:avLst/>
              <a:gdLst/>
              <a:ahLst/>
              <a:cxnLst/>
              <a:rect l="l" t="t" r="r" b="b"/>
              <a:pathLst>
                <a:path w="6739" h="6772" extrusionOk="0">
                  <a:moveTo>
                    <a:pt x="3370" y="0"/>
                  </a:moveTo>
                  <a:cubicBezTo>
                    <a:pt x="1502" y="0"/>
                    <a:pt x="1" y="1535"/>
                    <a:pt x="1" y="3369"/>
                  </a:cubicBezTo>
                  <a:cubicBezTo>
                    <a:pt x="1" y="5237"/>
                    <a:pt x="1502" y="6772"/>
                    <a:pt x="3370" y="6772"/>
                  </a:cubicBezTo>
                  <a:cubicBezTo>
                    <a:pt x="5238" y="6772"/>
                    <a:pt x="6739" y="5237"/>
                    <a:pt x="6739" y="3369"/>
                  </a:cubicBezTo>
                  <a:cubicBezTo>
                    <a:pt x="6739" y="1535"/>
                    <a:pt x="5238" y="0"/>
                    <a:pt x="3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0"/>
            <p:cNvSpPr/>
            <p:nvPr/>
          </p:nvSpPr>
          <p:spPr>
            <a:xfrm>
              <a:off x="5603350" y="2021900"/>
              <a:ext cx="238525" cy="239350"/>
            </a:xfrm>
            <a:custGeom>
              <a:avLst/>
              <a:gdLst/>
              <a:ahLst/>
              <a:cxnLst/>
              <a:rect l="l" t="t" r="r" b="b"/>
              <a:pathLst>
                <a:path w="9541" h="9574" extrusionOk="0">
                  <a:moveTo>
                    <a:pt x="4770" y="0"/>
                  </a:moveTo>
                  <a:cubicBezTo>
                    <a:pt x="2135" y="0"/>
                    <a:pt x="0" y="2135"/>
                    <a:pt x="0" y="4770"/>
                  </a:cubicBezTo>
                  <a:cubicBezTo>
                    <a:pt x="0" y="7405"/>
                    <a:pt x="2135" y="9574"/>
                    <a:pt x="4770" y="9574"/>
                  </a:cubicBezTo>
                  <a:cubicBezTo>
                    <a:pt x="7405" y="9574"/>
                    <a:pt x="9540" y="7405"/>
                    <a:pt x="9540" y="4770"/>
                  </a:cubicBezTo>
                  <a:cubicBezTo>
                    <a:pt x="9540" y="2135"/>
                    <a:pt x="7405" y="0"/>
                    <a:pt x="4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0"/>
            <p:cNvSpPr/>
            <p:nvPr/>
          </p:nvSpPr>
          <p:spPr>
            <a:xfrm>
              <a:off x="5637525" y="2056925"/>
              <a:ext cx="169325" cy="169300"/>
            </a:xfrm>
            <a:custGeom>
              <a:avLst/>
              <a:gdLst/>
              <a:ahLst/>
              <a:cxnLst/>
              <a:rect l="l" t="t" r="r" b="b"/>
              <a:pathLst>
                <a:path w="6773" h="6772" extrusionOk="0">
                  <a:moveTo>
                    <a:pt x="3403" y="0"/>
                  </a:moveTo>
                  <a:cubicBezTo>
                    <a:pt x="1535" y="0"/>
                    <a:pt x="1" y="1535"/>
                    <a:pt x="1" y="3369"/>
                  </a:cubicBezTo>
                  <a:cubicBezTo>
                    <a:pt x="1" y="5237"/>
                    <a:pt x="1535" y="6772"/>
                    <a:pt x="3403" y="6772"/>
                  </a:cubicBezTo>
                  <a:cubicBezTo>
                    <a:pt x="5238" y="6772"/>
                    <a:pt x="6772" y="5237"/>
                    <a:pt x="6772" y="3369"/>
                  </a:cubicBezTo>
                  <a:cubicBezTo>
                    <a:pt x="6772" y="1535"/>
                    <a:pt x="5238" y="0"/>
                    <a:pt x="34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0"/>
            <p:cNvSpPr/>
            <p:nvPr/>
          </p:nvSpPr>
          <p:spPr>
            <a:xfrm>
              <a:off x="5333975" y="231542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1" y="1"/>
                  </a:moveTo>
                  <a:cubicBezTo>
                    <a:pt x="2136" y="1"/>
                    <a:pt x="1" y="2136"/>
                    <a:pt x="1" y="4771"/>
                  </a:cubicBezTo>
                  <a:cubicBezTo>
                    <a:pt x="1" y="7406"/>
                    <a:pt x="2136" y="9541"/>
                    <a:pt x="4771" y="9541"/>
                  </a:cubicBezTo>
                  <a:cubicBezTo>
                    <a:pt x="7406" y="9541"/>
                    <a:pt x="9541" y="7406"/>
                    <a:pt x="9541" y="4771"/>
                  </a:cubicBezTo>
                  <a:cubicBezTo>
                    <a:pt x="9541" y="2136"/>
                    <a:pt x="7406" y="1"/>
                    <a:pt x="4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0"/>
            <p:cNvSpPr/>
            <p:nvPr/>
          </p:nvSpPr>
          <p:spPr>
            <a:xfrm>
              <a:off x="5369000" y="2350450"/>
              <a:ext cx="168475" cy="168475"/>
            </a:xfrm>
            <a:custGeom>
              <a:avLst/>
              <a:gdLst/>
              <a:ahLst/>
              <a:cxnLst/>
              <a:rect l="l" t="t" r="r" b="b"/>
              <a:pathLst>
                <a:path w="6739" h="6739" extrusionOk="0">
                  <a:moveTo>
                    <a:pt x="3370" y="1"/>
                  </a:moveTo>
                  <a:cubicBezTo>
                    <a:pt x="1502" y="1"/>
                    <a:pt x="1" y="1502"/>
                    <a:pt x="1" y="3370"/>
                  </a:cubicBezTo>
                  <a:cubicBezTo>
                    <a:pt x="1" y="5238"/>
                    <a:pt x="1502" y="6739"/>
                    <a:pt x="3370" y="6739"/>
                  </a:cubicBezTo>
                  <a:cubicBezTo>
                    <a:pt x="5238" y="6739"/>
                    <a:pt x="6739" y="5238"/>
                    <a:pt x="6739" y="3370"/>
                  </a:cubicBezTo>
                  <a:cubicBezTo>
                    <a:pt x="6739" y="1502"/>
                    <a:pt x="5238" y="1"/>
                    <a:pt x="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0"/>
            <p:cNvSpPr/>
            <p:nvPr/>
          </p:nvSpPr>
          <p:spPr>
            <a:xfrm>
              <a:off x="5603350" y="231542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0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7406"/>
                    <a:pt x="2135" y="9541"/>
                    <a:pt x="4770" y="9541"/>
                  </a:cubicBezTo>
                  <a:cubicBezTo>
                    <a:pt x="7405" y="9541"/>
                    <a:pt x="9540" y="7406"/>
                    <a:pt x="9540" y="4771"/>
                  </a:cubicBezTo>
                  <a:cubicBezTo>
                    <a:pt x="9540" y="2136"/>
                    <a:pt x="7405" y="1"/>
                    <a:pt x="4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0"/>
            <p:cNvSpPr/>
            <p:nvPr/>
          </p:nvSpPr>
          <p:spPr>
            <a:xfrm>
              <a:off x="5637525" y="2350450"/>
              <a:ext cx="169325" cy="168475"/>
            </a:xfrm>
            <a:custGeom>
              <a:avLst/>
              <a:gdLst/>
              <a:ahLst/>
              <a:cxnLst/>
              <a:rect l="l" t="t" r="r" b="b"/>
              <a:pathLst>
                <a:path w="6773" h="6739" extrusionOk="0">
                  <a:moveTo>
                    <a:pt x="3403" y="1"/>
                  </a:moveTo>
                  <a:cubicBezTo>
                    <a:pt x="1535" y="1"/>
                    <a:pt x="1" y="1502"/>
                    <a:pt x="1" y="3370"/>
                  </a:cubicBezTo>
                  <a:cubicBezTo>
                    <a:pt x="1" y="5238"/>
                    <a:pt x="1535" y="6739"/>
                    <a:pt x="3403" y="6739"/>
                  </a:cubicBezTo>
                  <a:cubicBezTo>
                    <a:pt x="5238" y="6739"/>
                    <a:pt x="6772" y="5238"/>
                    <a:pt x="6772" y="3370"/>
                  </a:cubicBezTo>
                  <a:cubicBezTo>
                    <a:pt x="6772" y="1502"/>
                    <a:pt x="5238" y="1"/>
                    <a:pt x="34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0"/>
            <p:cNvSpPr/>
            <p:nvPr/>
          </p:nvSpPr>
          <p:spPr>
            <a:xfrm>
              <a:off x="5333975" y="260897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1" y="1"/>
                  </a:moveTo>
                  <a:cubicBezTo>
                    <a:pt x="2136" y="1"/>
                    <a:pt x="1" y="2135"/>
                    <a:pt x="1" y="4771"/>
                  </a:cubicBezTo>
                  <a:cubicBezTo>
                    <a:pt x="1" y="7406"/>
                    <a:pt x="2136" y="9541"/>
                    <a:pt x="4771" y="9541"/>
                  </a:cubicBezTo>
                  <a:cubicBezTo>
                    <a:pt x="7406" y="9541"/>
                    <a:pt x="9541" y="7406"/>
                    <a:pt x="9541" y="4771"/>
                  </a:cubicBezTo>
                  <a:cubicBezTo>
                    <a:pt x="9541" y="2135"/>
                    <a:pt x="7406" y="1"/>
                    <a:pt x="4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0"/>
            <p:cNvSpPr/>
            <p:nvPr/>
          </p:nvSpPr>
          <p:spPr>
            <a:xfrm>
              <a:off x="5369000" y="2644000"/>
              <a:ext cx="168475" cy="168475"/>
            </a:xfrm>
            <a:custGeom>
              <a:avLst/>
              <a:gdLst/>
              <a:ahLst/>
              <a:cxnLst/>
              <a:rect l="l" t="t" r="r" b="b"/>
              <a:pathLst>
                <a:path w="6739" h="6739" extrusionOk="0">
                  <a:moveTo>
                    <a:pt x="3370" y="1"/>
                  </a:moveTo>
                  <a:cubicBezTo>
                    <a:pt x="1502" y="1"/>
                    <a:pt x="1" y="1502"/>
                    <a:pt x="1" y="3370"/>
                  </a:cubicBezTo>
                  <a:cubicBezTo>
                    <a:pt x="1" y="5238"/>
                    <a:pt x="1502" y="6739"/>
                    <a:pt x="3370" y="6739"/>
                  </a:cubicBezTo>
                  <a:cubicBezTo>
                    <a:pt x="5238" y="6739"/>
                    <a:pt x="6739" y="5238"/>
                    <a:pt x="6739" y="3370"/>
                  </a:cubicBezTo>
                  <a:cubicBezTo>
                    <a:pt x="6739" y="1502"/>
                    <a:pt x="5238" y="1"/>
                    <a:pt x="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0"/>
            <p:cNvSpPr/>
            <p:nvPr/>
          </p:nvSpPr>
          <p:spPr>
            <a:xfrm>
              <a:off x="5603350" y="2608975"/>
              <a:ext cx="238525" cy="238525"/>
            </a:xfrm>
            <a:custGeom>
              <a:avLst/>
              <a:gdLst/>
              <a:ahLst/>
              <a:cxnLst/>
              <a:rect l="l" t="t" r="r" b="b"/>
              <a:pathLst>
                <a:path w="9541" h="9541" extrusionOk="0">
                  <a:moveTo>
                    <a:pt x="4770" y="1"/>
                  </a:moveTo>
                  <a:cubicBezTo>
                    <a:pt x="2135" y="1"/>
                    <a:pt x="0" y="2135"/>
                    <a:pt x="0" y="4771"/>
                  </a:cubicBezTo>
                  <a:cubicBezTo>
                    <a:pt x="0" y="7406"/>
                    <a:pt x="2135" y="9541"/>
                    <a:pt x="4770" y="9541"/>
                  </a:cubicBezTo>
                  <a:cubicBezTo>
                    <a:pt x="7405" y="9541"/>
                    <a:pt x="9540" y="7406"/>
                    <a:pt x="9540" y="4771"/>
                  </a:cubicBezTo>
                  <a:cubicBezTo>
                    <a:pt x="9540" y="2135"/>
                    <a:pt x="7405" y="1"/>
                    <a:pt x="47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0"/>
            <p:cNvSpPr/>
            <p:nvPr/>
          </p:nvSpPr>
          <p:spPr>
            <a:xfrm>
              <a:off x="5637525" y="2644000"/>
              <a:ext cx="169325" cy="168475"/>
            </a:xfrm>
            <a:custGeom>
              <a:avLst/>
              <a:gdLst/>
              <a:ahLst/>
              <a:cxnLst/>
              <a:rect l="l" t="t" r="r" b="b"/>
              <a:pathLst>
                <a:path w="6773" h="6739" extrusionOk="0">
                  <a:moveTo>
                    <a:pt x="3403" y="1"/>
                  </a:moveTo>
                  <a:cubicBezTo>
                    <a:pt x="1535" y="1"/>
                    <a:pt x="1" y="1502"/>
                    <a:pt x="1" y="3370"/>
                  </a:cubicBezTo>
                  <a:cubicBezTo>
                    <a:pt x="1" y="5238"/>
                    <a:pt x="1535" y="6739"/>
                    <a:pt x="3403" y="6739"/>
                  </a:cubicBezTo>
                  <a:cubicBezTo>
                    <a:pt x="5238" y="6739"/>
                    <a:pt x="6772" y="5238"/>
                    <a:pt x="6772" y="3370"/>
                  </a:cubicBezTo>
                  <a:cubicBezTo>
                    <a:pt x="6772" y="1502"/>
                    <a:pt x="5238" y="1"/>
                    <a:pt x="34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0"/>
            <p:cNvSpPr/>
            <p:nvPr/>
          </p:nvSpPr>
          <p:spPr>
            <a:xfrm>
              <a:off x="5324800" y="2902550"/>
              <a:ext cx="256875" cy="238475"/>
            </a:xfrm>
            <a:custGeom>
              <a:avLst/>
              <a:gdLst/>
              <a:ahLst/>
              <a:cxnLst/>
              <a:rect l="l" t="t" r="r" b="b"/>
              <a:pathLst>
                <a:path w="10275" h="9539" extrusionOk="0">
                  <a:moveTo>
                    <a:pt x="5158" y="1"/>
                  </a:moveTo>
                  <a:cubicBezTo>
                    <a:pt x="4898" y="1"/>
                    <a:pt x="4635" y="22"/>
                    <a:pt x="4371" y="66"/>
                  </a:cubicBezTo>
                  <a:cubicBezTo>
                    <a:pt x="1769" y="466"/>
                    <a:pt x="1" y="2935"/>
                    <a:pt x="434" y="5537"/>
                  </a:cubicBezTo>
                  <a:cubicBezTo>
                    <a:pt x="824" y="7874"/>
                    <a:pt x="2829" y="9538"/>
                    <a:pt x="5118" y="9538"/>
                  </a:cubicBezTo>
                  <a:cubicBezTo>
                    <a:pt x="5378" y="9538"/>
                    <a:pt x="5640" y="9517"/>
                    <a:pt x="5905" y="9473"/>
                  </a:cubicBezTo>
                  <a:cubicBezTo>
                    <a:pt x="8507" y="9039"/>
                    <a:pt x="10275" y="6604"/>
                    <a:pt x="9841" y="4002"/>
                  </a:cubicBezTo>
                  <a:cubicBezTo>
                    <a:pt x="9482" y="1665"/>
                    <a:pt x="7453" y="1"/>
                    <a:pt x="5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0"/>
            <p:cNvSpPr/>
            <p:nvPr/>
          </p:nvSpPr>
          <p:spPr>
            <a:xfrm>
              <a:off x="5357325" y="2937050"/>
              <a:ext cx="191825" cy="168975"/>
            </a:xfrm>
            <a:custGeom>
              <a:avLst/>
              <a:gdLst/>
              <a:ahLst/>
              <a:cxnLst/>
              <a:rect l="l" t="t" r="r" b="b"/>
              <a:pathLst>
                <a:path w="7673" h="6759" extrusionOk="0">
                  <a:moveTo>
                    <a:pt x="3859" y="1"/>
                  </a:moveTo>
                  <a:cubicBezTo>
                    <a:pt x="2535" y="1"/>
                    <a:pt x="1264" y="778"/>
                    <a:pt x="735" y="2088"/>
                  </a:cubicBezTo>
                  <a:cubicBezTo>
                    <a:pt x="1" y="3790"/>
                    <a:pt x="835" y="5791"/>
                    <a:pt x="2536" y="6492"/>
                  </a:cubicBezTo>
                  <a:cubicBezTo>
                    <a:pt x="2966" y="6673"/>
                    <a:pt x="3410" y="6759"/>
                    <a:pt x="3846" y="6759"/>
                  </a:cubicBezTo>
                  <a:cubicBezTo>
                    <a:pt x="5170" y="6759"/>
                    <a:pt x="6420" y="5970"/>
                    <a:pt x="6972" y="4690"/>
                  </a:cubicBezTo>
                  <a:cubicBezTo>
                    <a:pt x="7673" y="2956"/>
                    <a:pt x="6872" y="988"/>
                    <a:pt x="5138" y="254"/>
                  </a:cubicBezTo>
                  <a:cubicBezTo>
                    <a:pt x="4722" y="82"/>
                    <a:pt x="4287" y="1"/>
                    <a:pt x="3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0"/>
            <p:cNvSpPr/>
            <p:nvPr/>
          </p:nvSpPr>
          <p:spPr>
            <a:xfrm>
              <a:off x="5594175" y="2902550"/>
              <a:ext cx="256025" cy="238475"/>
            </a:xfrm>
            <a:custGeom>
              <a:avLst/>
              <a:gdLst/>
              <a:ahLst/>
              <a:cxnLst/>
              <a:rect l="l" t="t" r="r" b="b"/>
              <a:pathLst>
                <a:path w="10241" h="9539" extrusionOk="0">
                  <a:moveTo>
                    <a:pt x="5157" y="1"/>
                  </a:moveTo>
                  <a:cubicBezTo>
                    <a:pt x="4897" y="1"/>
                    <a:pt x="4635" y="22"/>
                    <a:pt x="4370" y="66"/>
                  </a:cubicBezTo>
                  <a:cubicBezTo>
                    <a:pt x="1768" y="466"/>
                    <a:pt x="0" y="2935"/>
                    <a:pt x="400" y="5537"/>
                  </a:cubicBezTo>
                  <a:cubicBezTo>
                    <a:pt x="790" y="7874"/>
                    <a:pt x="2795" y="9538"/>
                    <a:pt x="5084" y="9538"/>
                  </a:cubicBezTo>
                  <a:cubicBezTo>
                    <a:pt x="5344" y="9538"/>
                    <a:pt x="5606" y="9517"/>
                    <a:pt x="5871" y="9473"/>
                  </a:cubicBezTo>
                  <a:cubicBezTo>
                    <a:pt x="8473" y="9039"/>
                    <a:pt x="10241" y="6604"/>
                    <a:pt x="9840" y="4002"/>
                  </a:cubicBezTo>
                  <a:cubicBezTo>
                    <a:pt x="9451" y="1665"/>
                    <a:pt x="7446" y="1"/>
                    <a:pt x="5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0"/>
            <p:cNvSpPr/>
            <p:nvPr/>
          </p:nvSpPr>
          <p:spPr>
            <a:xfrm>
              <a:off x="5626700" y="2937050"/>
              <a:ext cx="191825" cy="168975"/>
            </a:xfrm>
            <a:custGeom>
              <a:avLst/>
              <a:gdLst/>
              <a:ahLst/>
              <a:cxnLst/>
              <a:rect l="l" t="t" r="r" b="b"/>
              <a:pathLst>
                <a:path w="7673" h="6759" extrusionOk="0">
                  <a:moveTo>
                    <a:pt x="3844" y="1"/>
                  </a:moveTo>
                  <a:cubicBezTo>
                    <a:pt x="2513" y="1"/>
                    <a:pt x="1255" y="778"/>
                    <a:pt x="701" y="2088"/>
                  </a:cubicBezTo>
                  <a:cubicBezTo>
                    <a:pt x="0" y="3790"/>
                    <a:pt x="801" y="5791"/>
                    <a:pt x="2535" y="6492"/>
                  </a:cubicBezTo>
                  <a:cubicBezTo>
                    <a:pt x="2957" y="6673"/>
                    <a:pt x="3397" y="6759"/>
                    <a:pt x="3831" y="6759"/>
                  </a:cubicBezTo>
                  <a:cubicBezTo>
                    <a:pt x="5148" y="6759"/>
                    <a:pt x="6411" y="5970"/>
                    <a:pt x="6938" y="4690"/>
                  </a:cubicBezTo>
                  <a:cubicBezTo>
                    <a:pt x="7672" y="2956"/>
                    <a:pt x="6838" y="988"/>
                    <a:pt x="5137" y="254"/>
                  </a:cubicBezTo>
                  <a:cubicBezTo>
                    <a:pt x="4713" y="82"/>
                    <a:pt x="4274" y="1"/>
                    <a:pt x="3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1" name="Google Shape;1891;p30"/>
          <p:cNvGrpSpPr/>
          <p:nvPr/>
        </p:nvGrpSpPr>
        <p:grpSpPr>
          <a:xfrm rot="-988744">
            <a:off x="8269600" y="3784678"/>
            <a:ext cx="476259" cy="1410367"/>
            <a:chOff x="4935425" y="544650"/>
            <a:chExt cx="610475" cy="1807825"/>
          </a:xfrm>
        </p:grpSpPr>
        <p:sp>
          <p:nvSpPr>
            <p:cNvPr id="1892" name="Google Shape;1892;p30"/>
            <p:cNvSpPr/>
            <p:nvPr/>
          </p:nvSpPr>
          <p:spPr>
            <a:xfrm>
              <a:off x="4944825" y="864575"/>
              <a:ext cx="592175" cy="1341950"/>
            </a:xfrm>
            <a:custGeom>
              <a:avLst/>
              <a:gdLst/>
              <a:ahLst/>
              <a:cxnLst/>
              <a:rect l="l" t="t" r="r" b="b"/>
              <a:pathLst>
                <a:path w="23687" h="53678" extrusionOk="0">
                  <a:moveTo>
                    <a:pt x="18222" y="0"/>
                  </a:moveTo>
                  <a:cubicBezTo>
                    <a:pt x="13187" y="0"/>
                    <a:pt x="8114" y="104"/>
                    <a:pt x="3056" y="176"/>
                  </a:cubicBezTo>
                  <a:lnTo>
                    <a:pt x="105" y="49869"/>
                  </a:lnTo>
                  <a:cubicBezTo>
                    <a:pt x="1" y="51962"/>
                    <a:pt x="1068" y="53678"/>
                    <a:pt x="2533" y="53678"/>
                  </a:cubicBezTo>
                  <a:lnTo>
                    <a:pt x="21155" y="53678"/>
                  </a:lnTo>
                  <a:cubicBezTo>
                    <a:pt x="22598" y="53678"/>
                    <a:pt x="23686" y="51962"/>
                    <a:pt x="23561" y="49869"/>
                  </a:cubicBezTo>
                  <a:lnTo>
                    <a:pt x="20611" y="8"/>
                  </a:lnTo>
                  <a:cubicBezTo>
                    <a:pt x="19816" y="3"/>
                    <a:pt x="19019" y="0"/>
                    <a:pt x="18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0"/>
            <p:cNvSpPr/>
            <p:nvPr/>
          </p:nvSpPr>
          <p:spPr>
            <a:xfrm>
              <a:off x="5021200" y="759625"/>
              <a:ext cx="438900" cy="109350"/>
            </a:xfrm>
            <a:custGeom>
              <a:avLst/>
              <a:gdLst/>
              <a:ahLst/>
              <a:cxnLst/>
              <a:rect l="l" t="t" r="r" b="b"/>
              <a:pathLst>
                <a:path w="17556" h="4374" extrusionOk="0">
                  <a:moveTo>
                    <a:pt x="4018" y="1"/>
                  </a:moveTo>
                  <a:cubicBezTo>
                    <a:pt x="2993" y="1"/>
                    <a:pt x="84" y="2951"/>
                    <a:pt x="22" y="4102"/>
                  </a:cubicBezTo>
                  <a:lnTo>
                    <a:pt x="1" y="4374"/>
                  </a:lnTo>
                  <a:cubicBezTo>
                    <a:pt x="5059" y="4302"/>
                    <a:pt x="10132" y="4198"/>
                    <a:pt x="15167" y="4198"/>
                  </a:cubicBezTo>
                  <a:cubicBezTo>
                    <a:pt x="15964" y="4198"/>
                    <a:pt x="16761" y="4201"/>
                    <a:pt x="17556" y="4206"/>
                  </a:cubicBezTo>
                  <a:lnTo>
                    <a:pt x="17535" y="4102"/>
                  </a:lnTo>
                  <a:cubicBezTo>
                    <a:pt x="17472" y="2951"/>
                    <a:pt x="14584" y="1"/>
                    <a:pt x="13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0"/>
            <p:cNvSpPr/>
            <p:nvPr/>
          </p:nvSpPr>
          <p:spPr>
            <a:xfrm>
              <a:off x="4935425" y="2206500"/>
              <a:ext cx="610475" cy="145975"/>
            </a:xfrm>
            <a:custGeom>
              <a:avLst/>
              <a:gdLst/>
              <a:ahLst/>
              <a:cxnLst/>
              <a:rect l="l" t="t" r="r" b="b"/>
              <a:pathLst>
                <a:path w="24419" h="5839" extrusionOk="0">
                  <a:moveTo>
                    <a:pt x="2197" y="1"/>
                  </a:moveTo>
                  <a:cubicBezTo>
                    <a:pt x="1130" y="1"/>
                    <a:pt x="188" y="1277"/>
                    <a:pt x="105" y="2867"/>
                  </a:cubicBezTo>
                  <a:cubicBezTo>
                    <a:pt x="0" y="4499"/>
                    <a:pt x="816" y="5838"/>
                    <a:pt x="1904" y="5838"/>
                  </a:cubicBezTo>
                  <a:lnTo>
                    <a:pt x="22514" y="5838"/>
                  </a:lnTo>
                  <a:cubicBezTo>
                    <a:pt x="23623" y="5838"/>
                    <a:pt x="24418" y="4499"/>
                    <a:pt x="24334" y="2867"/>
                  </a:cubicBezTo>
                  <a:cubicBezTo>
                    <a:pt x="24230" y="1277"/>
                    <a:pt x="23288" y="1"/>
                    <a:pt x="22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/>
            <p:nvPr/>
          </p:nvSpPr>
          <p:spPr>
            <a:xfrm>
              <a:off x="5054675" y="1100175"/>
              <a:ext cx="367775" cy="791975"/>
            </a:xfrm>
            <a:custGeom>
              <a:avLst/>
              <a:gdLst/>
              <a:ahLst/>
              <a:cxnLst/>
              <a:rect l="l" t="t" r="r" b="b"/>
              <a:pathLst>
                <a:path w="14711" h="31679" extrusionOk="0">
                  <a:moveTo>
                    <a:pt x="3244" y="0"/>
                  </a:moveTo>
                  <a:cubicBezTo>
                    <a:pt x="2114" y="0"/>
                    <a:pt x="1172" y="1025"/>
                    <a:pt x="1131" y="2323"/>
                  </a:cubicBezTo>
                  <a:lnTo>
                    <a:pt x="84" y="28393"/>
                  </a:lnTo>
                  <a:cubicBezTo>
                    <a:pt x="1" y="30193"/>
                    <a:pt x="1047" y="31678"/>
                    <a:pt x="2386" y="31678"/>
                  </a:cubicBezTo>
                  <a:lnTo>
                    <a:pt x="12325" y="31678"/>
                  </a:lnTo>
                  <a:cubicBezTo>
                    <a:pt x="13685" y="31678"/>
                    <a:pt x="14710" y="30193"/>
                    <a:pt x="14647" y="28393"/>
                  </a:cubicBezTo>
                  <a:lnTo>
                    <a:pt x="13622" y="2323"/>
                  </a:lnTo>
                  <a:cubicBezTo>
                    <a:pt x="13580" y="1025"/>
                    <a:pt x="12618" y="0"/>
                    <a:pt x="1150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0"/>
            <p:cNvSpPr/>
            <p:nvPr/>
          </p:nvSpPr>
          <p:spPr>
            <a:xfrm>
              <a:off x="5111175" y="544650"/>
              <a:ext cx="256350" cy="215000"/>
            </a:xfrm>
            <a:custGeom>
              <a:avLst/>
              <a:gdLst/>
              <a:ahLst/>
              <a:cxnLst/>
              <a:rect l="l" t="t" r="r" b="b"/>
              <a:pathLst>
                <a:path w="10254" h="8600" extrusionOk="0">
                  <a:moveTo>
                    <a:pt x="754" y="0"/>
                  </a:moveTo>
                  <a:cubicBezTo>
                    <a:pt x="461" y="0"/>
                    <a:pt x="210" y="251"/>
                    <a:pt x="210" y="544"/>
                  </a:cubicBezTo>
                  <a:lnTo>
                    <a:pt x="0" y="8014"/>
                  </a:lnTo>
                  <a:cubicBezTo>
                    <a:pt x="0" y="8328"/>
                    <a:pt x="231" y="8600"/>
                    <a:pt x="545" y="8600"/>
                  </a:cubicBezTo>
                  <a:lnTo>
                    <a:pt x="9688" y="8600"/>
                  </a:lnTo>
                  <a:cubicBezTo>
                    <a:pt x="10002" y="8600"/>
                    <a:pt x="10253" y="8328"/>
                    <a:pt x="10232" y="8014"/>
                  </a:cubicBezTo>
                  <a:lnTo>
                    <a:pt x="10044" y="544"/>
                  </a:lnTo>
                  <a:cubicBezTo>
                    <a:pt x="10044" y="251"/>
                    <a:pt x="9793" y="0"/>
                    <a:pt x="95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7" name="Google Shape;1897;p30"/>
          <p:cNvGrpSpPr/>
          <p:nvPr/>
        </p:nvGrpSpPr>
        <p:grpSpPr>
          <a:xfrm rot="2480458">
            <a:off x="8397454" y="3937080"/>
            <a:ext cx="336787" cy="1503804"/>
            <a:chOff x="5961925" y="1996050"/>
            <a:chExt cx="302750" cy="1351825"/>
          </a:xfrm>
        </p:grpSpPr>
        <p:sp>
          <p:nvSpPr>
            <p:cNvPr id="1898" name="Google Shape;1898;p30"/>
            <p:cNvSpPr/>
            <p:nvPr/>
          </p:nvSpPr>
          <p:spPr>
            <a:xfrm>
              <a:off x="6092850" y="2388825"/>
              <a:ext cx="59250" cy="959050"/>
            </a:xfrm>
            <a:custGeom>
              <a:avLst/>
              <a:gdLst/>
              <a:ahLst/>
              <a:cxnLst/>
              <a:rect l="l" t="t" r="r" b="b"/>
              <a:pathLst>
                <a:path w="2370" h="38362" extrusionOk="0">
                  <a:moveTo>
                    <a:pt x="1" y="0"/>
                  </a:moveTo>
                  <a:lnTo>
                    <a:pt x="1" y="37194"/>
                  </a:lnTo>
                  <a:cubicBezTo>
                    <a:pt x="1" y="37827"/>
                    <a:pt x="534" y="38361"/>
                    <a:pt x="1202" y="38361"/>
                  </a:cubicBezTo>
                  <a:cubicBezTo>
                    <a:pt x="1835" y="38361"/>
                    <a:pt x="2369" y="37827"/>
                    <a:pt x="2369" y="37194"/>
                  </a:cubicBezTo>
                  <a:lnTo>
                    <a:pt x="23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0"/>
            <p:cNvSpPr/>
            <p:nvPr/>
          </p:nvSpPr>
          <p:spPr>
            <a:xfrm>
              <a:off x="5961925" y="1996050"/>
              <a:ext cx="302750" cy="346100"/>
            </a:xfrm>
            <a:custGeom>
              <a:avLst/>
              <a:gdLst/>
              <a:ahLst/>
              <a:cxnLst/>
              <a:rect l="l" t="t" r="r" b="b"/>
              <a:pathLst>
                <a:path w="12110" h="13844" extrusionOk="0">
                  <a:moveTo>
                    <a:pt x="6205" y="0"/>
                  </a:moveTo>
                  <a:cubicBezTo>
                    <a:pt x="1" y="7138"/>
                    <a:pt x="4604" y="13843"/>
                    <a:pt x="4604" y="13843"/>
                  </a:cubicBezTo>
                  <a:lnTo>
                    <a:pt x="8207" y="13843"/>
                  </a:lnTo>
                  <a:cubicBezTo>
                    <a:pt x="8207" y="13843"/>
                    <a:pt x="12109" y="6938"/>
                    <a:pt x="6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0"/>
            <p:cNvSpPr/>
            <p:nvPr/>
          </p:nvSpPr>
          <p:spPr>
            <a:xfrm>
              <a:off x="6067850" y="2101125"/>
              <a:ext cx="81725" cy="263525"/>
            </a:xfrm>
            <a:custGeom>
              <a:avLst/>
              <a:gdLst/>
              <a:ahLst/>
              <a:cxnLst/>
              <a:rect l="l" t="t" r="r" b="b"/>
              <a:pathLst>
                <a:path w="3269" h="10541" extrusionOk="0">
                  <a:moveTo>
                    <a:pt x="367" y="3936"/>
                  </a:moveTo>
                  <a:lnTo>
                    <a:pt x="367" y="3936"/>
                  </a:lnTo>
                  <a:cubicBezTo>
                    <a:pt x="0" y="7272"/>
                    <a:pt x="1468" y="10541"/>
                    <a:pt x="1468" y="10541"/>
                  </a:cubicBezTo>
                  <a:lnTo>
                    <a:pt x="1968" y="10541"/>
                  </a:lnTo>
                  <a:cubicBezTo>
                    <a:pt x="1968" y="10541"/>
                    <a:pt x="1468" y="8239"/>
                    <a:pt x="367" y="3936"/>
                  </a:cubicBezTo>
                  <a:close/>
                  <a:moveTo>
                    <a:pt x="2202" y="0"/>
                  </a:moveTo>
                  <a:cubicBezTo>
                    <a:pt x="1835" y="3469"/>
                    <a:pt x="1968" y="10541"/>
                    <a:pt x="1968" y="10541"/>
                  </a:cubicBezTo>
                  <a:lnTo>
                    <a:pt x="2802" y="10541"/>
                  </a:lnTo>
                  <a:cubicBezTo>
                    <a:pt x="2802" y="10541"/>
                    <a:pt x="3269" y="4236"/>
                    <a:pt x="2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0"/>
            <p:cNvSpPr/>
            <p:nvPr/>
          </p:nvSpPr>
          <p:spPr>
            <a:xfrm>
              <a:off x="6077000" y="2342125"/>
              <a:ext cx="90100" cy="113425"/>
            </a:xfrm>
            <a:custGeom>
              <a:avLst/>
              <a:gdLst/>
              <a:ahLst/>
              <a:cxnLst/>
              <a:rect l="l" t="t" r="r" b="b"/>
              <a:pathLst>
                <a:path w="3604" h="4537" extrusionOk="0">
                  <a:moveTo>
                    <a:pt x="1" y="0"/>
                  </a:moveTo>
                  <a:lnTo>
                    <a:pt x="1" y="3303"/>
                  </a:lnTo>
                  <a:cubicBezTo>
                    <a:pt x="1" y="4003"/>
                    <a:pt x="535" y="4537"/>
                    <a:pt x="1202" y="4537"/>
                  </a:cubicBezTo>
                  <a:lnTo>
                    <a:pt x="2369" y="4537"/>
                  </a:lnTo>
                  <a:cubicBezTo>
                    <a:pt x="3070" y="4537"/>
                    <a:pt x="3604" y="4003"/>
                    <a:pt x="3604" y="3303"/>
                  </a:cubicBezTo>
                  <a:lnTo>
                    <a:pt x="36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7">
    <p:spTree>
      <p:nvGrpSpPr>
        <p:cNvPr id="1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3" name="Google Shape;1903;p3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904" name="Google Shape;1904;p3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8" name="Google Shape;1928;p3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31"/>
          <p:cNvSpPr txBox="1">
            <a:spLocks noGrp="1"/>
          </p:cNvSpPr>
          <p:nvPr>
            <p:ph type="subTitle" idx="1"/>
          </p:nvPr>
        </p:nvSpPr>
        <p:spPr>
          <a:xfrm>
            <a:off x="1243925" y="1316075"/>
            <a:ext cx="29403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30" name="Google Shape;1930;p31"/>
          <p:cNvSpPr txBox="1">
            <a:spLocks noGrp="1"/>
          </p:cNvSpPr>
          <p:nvPr>
            <p:ph type="body" idx="2"/>
          </p:nvPr>
        </p:nvSpPr>
        <p:spPr>
          <a:xfrm>
            <a:off x="1546513" y="2819400"/>
            <a:ext cx="3004500" cy="19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31" name="Google Shape;1931;p31"/>
          <p:cNvSpPr txBox="1">
            <a:spLocks noGrp="1"/>
          </p:cNvSpPr>
          <p:nvPr>
            <p:ph type="body" idx="3"/>
          </p:nvPr>
        </p:nvSpPr>
        <p:spPr>
          <a:xfrm>
            <a:off x="4589088" y="2819250"/>
            <a:ext cx="3008400" cy="19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932" name="Google Shape;1932;p31"/>
          <p:cNvSpPr txBox="1">
            <a:spLocks noGrp="1"/>
          </p:cNvSpPr>
          <p:nvPr>
            <p:ph type="subTitle" idx="4"/>
          </p:nvPr>
        </p:nvSpPr>
        <p:spPr>
          <a:xfrm>
            <a:off x="3905250" y="2153753"/>
            <a:ext cx="1333500" cy="47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3" name="Google Shape;1933;p31"/>
          <p:cNvGrpSpPr/>
          <p:nvPr/>
        </p:nvGrpSpPr>
        <p:grpSpPr>
          <a:xfrm>
            <a:off x="7951019" y="4223218"/>
            <a:ext cx="832902" cy="887270"/>
            <a:chOff x="2293493" y="3811393"/>
            <a:chExt cx="832902" cy="887270"/>
          </a:xfrm>
        </p:grpSpPr>
        <p:sp>
          <p:nvSpPr>
            <p:cNvPr id="1934" name="Google Shape;1934;p3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1" name="Google Shape;1941;p31"/>
          <p:cNvGrpSpPr/>
          <p:nvPr/>
        </p:nvGrpSpPr>
        <p:grpSpPr>
          <a:xfrm flipH="1">
            <a:off x="31098" y="3790723"/>
            <a:ext cx="1143406" cy="1264636"/>
            <a:chOff x="6758394" y="3187198"/>
            <a:chExt cx="1143406" cy="1264636"/>
          </a:xfrm>
        </p:grpSpPr>
        <p:sp>
          <p:nvSpPr>
            <p:cNvPr id="1942" name="Google Shape;1942;p31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>
            <a:off x="7471587" y="3832477"/>
            <a:ext cx="736065" cy="1326494"/>
            <a:chOff x="1672423" y="3253452"/>
            <a:chExt cx="736065" cy="1326494"/>
          </a:xfrm>
        </p:grpSpPr>
        <p:sp>
          <p:nvSpPr>
            <p:cNvPr id="1950" name="Google Shape;1950;p3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9" name="Google Shape;1959;p31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960" name="Google Shape;1960;p31"/>
          <p:cNvGrpSpPr/>
          <p:nvPr/>
        </p:nvGrpSpPr>
        <p:grpSpPr>
          <a:xfrm rot="-298095" flipH="1">
            <a:off x="1084250" y="4551494"/>
            <a:ext cx="478001" cy="410608"/>
            <a:chOff x="5263209" y="4056946"/>
            <a:chExt cx="478022" cy="410626"/>
          </a:xfrm>
        </p:grpSpPr>
        <p:sp>
          <p:nvSpPr>
            <p:cNvPr id="1961" name="Google Shape;1961;p31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40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2539" name="Google Shape;2539;p40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0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0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0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0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0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0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0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0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0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0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0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0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0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0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0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0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0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0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0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0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0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3" name="Google Shape;2563;p40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4" name="Google Shape;2564;p40"/>
          <p:cNvGrpSpPr/>
          <p:nvPr/>
        </p:nvGrpSpPr>
        <p:grpSpPr>
          <a:xfrm rot="-899960" flipH="1">
            <a:off x="8196335" y="532219"/>
            <a:ext cx="819746" cy="865608"/>
            <a:chOff x="7088286" y="1674216"/>
            <a:chExt cx="819771" cy="865634"/>
          </a:xfrm>
        </p:grpSpPr>
        <p:grpSp>
          <p:nvGrpSpPr>
            <p:cNvPr id="2565" name="Google Shape;2565;p40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2566" name="Google Shape;2566;p40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5" name="Google Shape;2575;p40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6" name="Google Shape;2576;p40"/>
          <p:cNvGrpSpPr/>
          <p:nvPr/>
        </p:nvGrpSpPr>
        <p:grpSpPr>
          <a:xfrm flipH="1">
            <a:off x="7287888" y="-46898"/>
            <a:ext cx="736065" cy="1326494"/>
            <a:chOff x="1672423" y="3253452"/>
            <a:chExt cx="736065" cy="1326494"/>
          </a:xfrm>
        </p:grpSpPr>
        <p:sp>
          <p:nvSpPr>
            <p:cNvPr id="2577" name="Google Shape;2577;p40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0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0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0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0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0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0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6" name="Google Shape;2586;p40"/>
          <p:cNvSpPr/>
          <p:nvPr/>
        </p:nvSpPr>
        <p:spPr>
          <a:xfrm>
            <a:off x="1594392" y="744527"/>
            <a:ext cx="65895" cy="65895"/>
          </a:xfrm>
          <a:custGeom>
            <a:avLst/>
            <a:gdLst/>
            <a:ahLst/>
            <a:cxnLst/>
            <a:rect l="l" t="t" r="r" b="b"/>
            <a:pathLst>
              <a:path w="1912" h="1912" extrusionOk="0">
                <a:moveTo>
                  <a:pt x="968" y="0"/>
                </a:moveTo>
                <a:cubicBezTo>
                  <a:pt x="425" y="0"/>
                  <a:pt x="1" y="425"/>
                  <a:pt x="1" y="968"/>
                </a:cubicBezTo>
                <a:cubicBezTo>
                  <a:pt x="1" y="1487"/>
                  <a:pt x="425" y="1911"/>
                  <a:pt x="968" y="1911"/>
                </a:cubicBezTo>
                <a:cubicBezTo>
                  <a:pt x="1487" y="1911"/>
                  <a:pt x="1912" y="1487"/>
                  <a:pt x="1912" y="968"/>
                </a:cubicBezTo>
                <a:cubicBezTo>
                  <a:pt x="1912" y="425"/>
                  <a:pt x="1487" y="0"/>
                  <a:pt x="9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40"/>
          <p:cNvSpPr/>
          <p:nvPr/>
        </p:nvSpPr>
        <p:spPr>
          <a:xfrm>
            <a:off x="1899330" y="323271"/>
            <a:ext cx="43149" cy="43976"/>
          </a:xfrm>
          <a:custGeom>
            <a:avLst/>
            <a:gdLst/>
            <a:ahLst/>
            <a:cxnLst/>
            <a:rect l="l" t="t" r="r" b="b"/>
            <a:pathLst>
              <a:path w="1252" h="1276" extrusionOk="0">
                <a:moveTo>
                  <a:pt x="638" y="1"/>
                </a:moveTo>
                <a:cubicBezTo>
                  <a:pt x="284" y="1"/>
                  <a:pt x="1" y="284"/>
                  <a:pt x="1" y="638"/>
                </a:cubicBezTo>
                <a:cubicBezTo>
                  <a:pt x="1" y="992"/>
                  <a:pt x="284" y="1275"/>
                  <a:pt x="638" y="1275"/>
                </a:cubicBezTo>
                <a:cubicBezTo>
                  <a:pt x="992" y="1275"/>
                  <a:pt x="1251" y="992"/>
                  <a:pt x="1251" y="638"/>
                </a:cubicBezTo>
                <a:cubicBezTo>
                  <a:pt x="1251" y="284"/>
                  <a:pt x="992" y="1"/>
                  <a:pt x="6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40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40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0" name="Google Shape;2590;p40"/>
          <p:cNvGrpSpPr/>
          <p:nvPr/>
        </p:nvGrpSpPr>
        <p:grpSpPr>
          <a:xfrm>
            <a:off x="848981" y="3794879"/>
            <a:ext cx="717966" cy="575573"/>
            <a:chOff x="2905824" y="3732667"/>
            <a:chExt cx="538609" cy="431788"/>
          </a:xfrm>
        </p:grpSpPr>
        <p:sp>
          <p:nvSpPr>
            <p:cNvPr id="2591" name="Google Shape;2591;p40"/>
            <p:cNvSpPr/>
            <p:nvPr/>
          </p:nvSpPr>
          <p:spPr>
            <a:xfrm>
              <a:off x="2905824" y="3732667"/>
              <a:ext cx="46261" cy="46896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3369415" y="4089437"/>
              <a:ext cx="75018" cy="75018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3" name="Google Shape;2593;p40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4" name="Google Shape;2594;p40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5" name="Google Shape;2595;p40"/>
          <p:cNvSpPr/>
          <p:nvPr/>
        </p:nvSpPr>
        <p:spPr>
          <a:xfrm>
            <a:off x="7287565" y="3438509"/>
            <a:ext cx="147217" cy="147217"/>
          </a:xfrm>
          <a:custGeom>
            <a:avLst/>
            <a:gdLst/>
            <a:ahLst/>
            <a:cxnLst/>
            <a:rect l="l" t="t" r="r" b="b"/>
            <a:pathLst>
              <a:path w="2833" h="2833" extrusionOk="0">
                <a:moveTo>
                  <a:pt x="1416" y="1"/>
                </a:moveTo>
                <a:cubicBezTo>
                  <a:pt x="638" y="1"/>
                  <a:pt x="1" y="638"/>
                  <a:pt x="1" y="1416"/>
                </a:cubicBezTo>
                <a:cubicBezTo>
                  <a:pt x="1" y="2195"/>
                  <a:pt x="638" y="2832"/>
                  <a:pt x="1416" y="2832"/>
                </a:cubicBezTo>
                <a:cubicBezTo>
                  <a:pt x="2195" y="2832"/>
                  <a:pt x="2832" y="2195"/>
                  <a:pt x="2832" y="1416"/>
                </a:cubicBezTo>
                <a:cubicBezTo>
                  <a:pt x="2832" y="638"/>
                  <a:pt x="2195" y="1"/>
                  <a:pt x="14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6" name="Google Shape;2596;p40"/>
          <p:cNvGrpSpPr/>
          <p:nvPr/>
        </p:nvGrpSpPr>
        <p:grpSpPr>
          <a:xfrm rot="-558925" flipH="1">
            <a:off x="645865" y="3733270"/>
            <a:ext cx="1084994" cy="1200031"/>
            <a:chOff x="6758394" y="3187198"/>
            <a:chExt cx="1143406" cy="1264636"/>
          </a:xfrm>
        </p:grpSpPr>
        <p:sp>
          <p:nvSpPr>
            <p:cNvPr id="2597" name="Google Shape;2597;p40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4" name="Google Shape;2604;p40"/>
          <p:cNvGrpSpPr/>
          <p:nvPr/>
        </p:nvGrpSpPr>
        <p:grpSpPr>
          <a:xfrm rot="1200163" flipH="1">
            <a:off x="1016197" y="4333711"/>
            <a:ext cx="844905" cy="1044951"/>
            <a:chOff x="5959271" y="3613664"/>
            <a:chExt cx="890364" cy="1101173"/>
          </a:xfrm>
        </p:grpSpPr>
        <p:sp>
          <p:nvSpPr>
            <p:cNvPr id="2605" name="Google Shape;2605;p40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6111718" y="3902009"/>
              <a:ext cx="234957" cy="254314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6167326" y="3898275"/>
              <a:ext cx="421138" cy="258842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6102953" y="4213789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5" name="Google Shape;2615;p40"/>
          <p:cNvGrpSpPr/>
          <p:nvPr/>
        </p:nvGrpSpPr>
        <p:grpSpPr>
          <a:xfrm flipH="1">
            <a:off x="358104" y="2826054"/>
            <a:ext cx="976717" cy="808014"/>
            <a:chOff x="8639759" y="1788937"/>
            <a:chExt cx="976717" cy="808014"/>
          </a:xfrm>
        </p:grpSpPr>
        <p:grpSp>
          <p:nvGrpSpPr>
            <p:cNvPr id="2616" name="Google Shape;2616;p40"/>
            <p:cNvGrpSpPr/>
            <p:nvPr/>
          </p:nvGrpSpPr>
          <p:grpSpPr>
            <a:xfrm>
              <a:off x="8639759" y="1788937"/>
              <a:ext cx="976717" cy="808014"/>
              <a:chOff x="7420559" y="2246137"/>
              <a:chExt cx="976717" cy="808014"/>
            </a:xfrm>
          </p:grpSpPr>
          <p:sp>
            <p:nvSpPr>
              <p:cNvPr id="2617" name="Google Shape;2617;p40"/>
              <p:cNvSpPr/>
              <p:nvPr/>
            </p:nvSpPr>
            <p:spPr>
              <a:xfrm>
                <a:off x="7420559" y="2246137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40"/>
              <p:cNvSpPr/>
              <p:nvPr/>
            </p:nvSpPr>
            <p:spPr>
              <a:xfrm>
                <a:off x="7467564" y="230685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40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40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40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40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40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40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40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40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32" name="Google Shape;2632;p40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4" name="Google Shape;2634;p40"/>
          <p:cNvGrpSpPr/>
          <p:nvPr/>
        </p:nvGrpSpPr>
        <p:grpSpPr>
          <a:xfrm flipH="1">
            <a:off x="2489683" y="4539883"/>
            <a:ext cx="776096" cy="798845"/>
            <a:chOff x="4228612" y="3830323"/>
            <a:chExt cx="856430" cy="881533"/>
          </a:xfrm>
        </p:grpSpPr>
        <p:sp>
          <p:nvSpPr>
            <p:cNvPr id="2635" name="Google Shape;2635;p40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0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0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40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40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40"/>
          <p:cNvGrpSpPr/>
          <p:nvPr/>
        </p:nvGrpSpPr>
        <p:grpSpPr>
          <a:xfrm rot="3667843">
            <a:off x="2069819" y="4619413"/>
            <a:ext cx="478009" cy="410615"/>
            <a:chOff x="5263209" y="4056946"/>
            <a:chExt cx="478022" cy="410626"/>
          </a:xfrm>
        </p:grpSpPr>
        <p:sp>
          <p:nvSpPr>
            <p:cNvPr id="2648" name="Google Shape;2648;p40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0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0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0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0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0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0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0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0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0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9" name="Google Shape;2659;p4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2660" name="Google Shape;2660;p4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4" name="Google Shape;2684;p4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5" name="Google Shape;2685;p41"/>
          <p:cNvGrpSpPr/>
          <p:nvPr/>
        </p:nvGrpSpPr>
        <p:grpSpPr>
          <a:xfrm rot="-1200163">
            <a:off x="7734988" y="4164248"/>
            <a:ext cx="844905" cy="1044951"/>
            <a:chOff x="5959271" y="3613664"/>
            <a:chExt cx="890364" cy="1101173"/>
          </a:xfrm>
        </p:grpSpPr>
        <p:sp>
          <p:nvSpPr>
            <p:cNvPr id="2686" name="Google Shape;2686;p41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6111718" y="3902009"/>
              <a:ext cx="234957" cy="254314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6167326" y="3898275"/>
              <a:ext cx="421138" cy="258842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6102953" y="4213789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6" name="Google Shape;2696;p41"/>
          <p:cNvGrpSpPr/>
          <p:nvPr/>
        </p:nvGrpSpPr>
        <p:grpSpPr>
          <a:xfrm rot="899960">
            <a:off x="571400" y="379819"/>
            <a:ext cx="819746" cy="865608"/>
            <a:chOff x="7088286" y="1674216"/>
            <a:chExt cx="819771" cy="865634"/>
          </a:xfrm>
        </p:grpSpPr>
        <p:grpSp>
          <p:nvGrpSpPr>
            <p:cNvPr id="2697" name="Google Shape;2697;p4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2698" name="Google Shape;2698;p4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4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4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7" name="Google Shape;2707;p4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8" name="Google Shape;2708;p41"/>
          <p:cNvSpPr/>
          <p:nvPr/>
        </p:nvSpPr>
        <p:spPr>
          <a:xfrm>
            <a:off x="1594392" y="744527"/>
            <a:ext cx="65895" cy="65895"/>
          </a:xfrm>
          <a:custGeom>
            <a:avLst/>
            <a:gdLst/>
            <a:ahLst/>
            <a:cxnLst/>
            <a:rect l="l" t="t" r="r" b="b"/>
            <a:pathLst>
              <a:path w="1912" h="1912" extrusionOk="0">
                <a:moveTo>
                  <a:pt x="968" y="0"/>
                </a:moveTo>
                <a:cubicBezTo>
                  <a:pt x="425" y="0"/>
                  <a:pt x="1" y="425"/>
                  <a:pt x="1" y="968"/>
                </a:cubicBezTo>
                <a:cubicBezTo>
                  <a:pt x="1" y="1487"/>
                  <a:pt x="425" y="1911"/>
                  <a:pt x="968" y="1911"/>
                </a:cubicBezTo>
                <a:cubicBezTo>
                  <a:pt x="1487" y="1911"/>
                  <a:pt x="1912" y="1487"/>
                  <a:pt x="1912" y="968"/>
                </a:cubicBezTo>
                <a:cubicBezTo>
                  <a:pt x="1912" y="425"/>
                  <a:pt x="1487" y="0"/>
                  <a:pt x="9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41"/>
          <p:cNvSpPr/>
          <p:nvPr/>
        </p:nvSpPr>
        <p:spPr>
          <a:xfrm>
            <a:off x="1899330" y="323271"/>
            <a:ext cx="43149" cy="43976"/>
          </a:xfrm>
          <a:custGeom>
            <a:avLst/>
            <a:gdLst/>
            <a:ahLst/>
            <a:cxnLst/>
            <a:rect l="l" t="t" r="r" b="b"/>
            <a:pathLst>
              <a:path w="1252" h="1276" extrusionOk="0">
                <a:moveTo>
                  <a:pt x="638" y="1"/>
                </a:moveTo>
                <a:cubicBezTo>
                  <a:pt x="284" y="1"/>
                  <a:pt x="1" y="284"/>
                  <a:pt x="1" y="638"/>
                </a:cubicBezTo>
                <a:cubicBezTo>
                  <a:pt x="1" y="992"/>
                  <a:pt x="284" y="1275"/>
                  <a:pt x="638" y="1275"/>
                </a:cubicBezTo>
                <a:cubicBezTo>
                  <a:pt x="992" y="1275"/>
                  <a:pt x="1251" y="992"/>
                  <a:pt x="1251" y="638"/>
                </a:cubicBezTo>
                <a:cubicBezTo>
                  <a:pt x="1251" y="284"/>
                  <a:pt x="992" y="1"/>
                  <a:pt x="6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41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41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2" name="Google Shape;2712;p41"/>
          <p:cNvGrpSpPr/>
          <p:nvPr/>
        </p:nvGrpSpPr>
        <p:grpSpPr>
          <a:xfrm>
            <a:off x="848981" y="3794879"/>
            <a:ext cx="717966" cy="575573"/>
            <a:chOff x="2905824" y="3732667"/>
            <a:chExt cx="538609" cy="431788"/>
          </a:xfrm>
        </p:grpSpPr>
        <p:sp>
          <p:nvSpPr>
            <p:cNvPr id="2713" name="Google Shape;2713;p41"/>
            <p:cNvSpPr/>
            <p:nvPr/>
          </p:nvSpPr>
          <p:spPr>
            <a:xfrm>
              <a:off x="2905824" y="3732667"/>
              <a:ext cx="46261" cy="46896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3369415" y="4089437"/>
              <a:ext cx="75018" cy="75018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5" name="Google Shape;2715;p41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41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41"/>
          <p:cNvSpPr/>
          <p:nvPr/>
        </p:nvSpPr>
        <p:spPr>
          <a:xfrm>
            <a:off x="7287565" y="3438509"/>
            <a:ext cx="147217" cy="147217"/>
          </a:xfrm>
          <a:custGeom>
            <a:avLst/>
            <a:gdLst/>
            <a:ahLst/>
            <a:cxnLst/>
            <a:rect l="l" t="t" r="r" b="b"/>
            <a:pathLst>
              <a:path w="2833" h="2833" extrusionOk="0">
                <a:moveTo>
                  <a:pt x="1416" y="1"/>
                </a:moveTo>
                <a:cubicBezTo>
                  <a:pt x="638" y="1"/>
                  <a:pt x="1" y="638"/>
                  <a:pt x="1" y="1416"/>
                </a:cubicBezTo>
                <a:cubicBezTo>
                  <a:pt x="1" y="2195"/>
                  <a:pt x="638" y="2832"/>
                  <a:pt x="1416" y="2832"/>
                </a:cubicBezTo>
                <a:cubicBezTo>
                  <a:pt x="2195" y="2832"/>
                  <a:pt x="2832" y="2195"/>
                  <a:pt x="2832" y="1416"/>
                </a:cubicBezTo>
                <a:cubicBezTo>
                  <a:pt x="2832" y="638"/>
                  <a:pt x="2195" y="1"/>
                  <a:pt x="14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935A5-707C-7C13-3B4D-6614F0E92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B39ED-8809-BDDB-74E2-E5DBE2A335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78038-86A9-D637-88B0-BC50C67D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AA2E1-B285-0664-4CF5-9475C4DB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8DF9F-211C-6F71-FD6F-0088D0B7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73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3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278" name="Google Shape;278;p3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3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"/>
          <p:cNvSpPr txBox="1">
            <a:spLocks noGrp="1"/>
          </p:cNvSpPr>
          <p:nvPr>
            <p:ph type="title"/>
          </p:nvPr>
        </p:nvSpPr>
        <p:spPr>
          <a:xfrm>
            <a:off x="3763431" y="1161726"/>
            <a:ext cx="2369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4" name="Google Shape;304;p3"/>
          <p:cNvSpPr txBox="1">
            <a:spLocks noGrp="1"/>
          </p:cNvSpPr>
          <p:nvPr>
            <p:ph type="subTitle" idx="1"/>
          </p:nvPr>
        </p:nvSpPr>
        <p:spPr>
          <a:xfrm>
            <a:off x="2742300" y="3399175"/>
            <a:ext cx="3659400" cy="58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305" name="Google Shape;305;p3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06" name="Google Shape;306;p3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3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3"/>
          <p:cNvGrpSpPr/>
          <p:nvPr/>
        </p:nvGrpSpPr>
        <p:grpSpPr>
          <a:xfrm>
            <a:off x="7287565" y="2539546"/>
            <a:ext cx="1051590" cy="1046180"/>
            <a:chOff x="7287565" y="2539546"/>
            <a:chExt cx="1051590" cy="1046180"/>
          </a:xfrm>
        </p:grpSpPr>
        <p:sp>
          <p:nvSpPr>
            <p:cNvPr id="312" name="Google Shape;312;p3"/>
            <p:cNvSpPr/>
            <p:nvPr/>
          </p:nvSpPr>
          <p:spPr>
            <a:xfrm>
              <a:off x="8290285" y="2539546"/>
              <a:ext cx="48870" cy="48909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820E0-32F3-73FD-65F3-F62166AF5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274D1-0F02-1230-D08C-21B650B63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CEFCE-C3D5-BF22-389B-A8C52F6A7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771A6-63C8-8F2E-279B-029984C66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408AD-BC32-09E1-2DE4-13033B5F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61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41C6-16AE-87D8-892C-A547C0B4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73FBA-6271-A1A1-C6AE-D5CA83F54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36F0-8DCD-6861-CD3F-EB4B5C53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316A-59C5-DBC2-3AAC-903D2A76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9D756-EAF3-C8CC-F46F-09DE4CE5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3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FC9E-F8B9-3D56-2F20-B1DE3C04D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3B533-75C7-56EC-4C3D-674551006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D58A5-3A95-AF01-0C6B-9865A636E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DB3A8-2409-EB53-537F-FE20044B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4793A2-39D5-F5CC-38F4-2FBC4388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4751C-A6C2-7CA5-0339-B7DBB67A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42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2163-7681-540B-847A-CDC4B6C6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A05D6-E4A5-E74D-9B21-D29CF2BC7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7DB35-9AEA-A860-32E0-852A6E11B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A17AF3-4FCC-B0DB-0796-1E0F37FDC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C1717-E39A-0FA0-8025-96268C706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ABC50-C732-81FC-86CF-C9ECC70BD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2AF3F5-9785-BF42-9933-094780A1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8D0506-5BF6-92A7-EE0F-4024A732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2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F39C6-E46F-4569-0379-4E061449B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6BA42-5708-3455-D3FF-AF00A048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A81D2E-71AF-6702-BCC9-09036275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E57A0-8833-0264-A94B-B0AFD3F2C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02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7B48F-5395-B5D0-0096-1E96FD6B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A5DCDE-403A-118A-3C14-696FE1D3F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F8141-A873-B491-1D08-81E221D1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15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7EA66-2D0C-7A59-2332-060BC2B15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7F907-FCB8-1975-9114-4F7E9D4C8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AD279-EFE6-D777-C2FB-BC17DE45E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5C6EF-0D84-2A33-9BF5-199344A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2D8A2-F103-23FD-546E-5DEC5DEC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284BF-90AA-9F5F-6A0A-A31147EA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448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9B27-7C42-2BF7-2201-6F5CF879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94E34-BC0B-F2CE-D34F-27153179F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3FE01-8348-DE02-939B-B7FE98470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69C9E-71B9-5BD6-8AA1-8025E4E8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00D9D-9393-7387-610A-89677AC8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C2596-E7B7-DCEA-0077-7E31812D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86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D816D-C405-DEC1-A68C-41D986A43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0A33E-DA5E-380A-8069-7101BC541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917CA-DE05-D55C-32C3-142C5855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C8FFB-DF4F-3A8E-9321-C852FC1E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D582C-9393-D438-7A16-49C8EDF7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29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33FCB-3EF5-A33F-654B-598FEE823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3F11F-0198-DE4A-6BAB-BC6421DF8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375FE-4728-05A2-955B-09F1205E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64EAA-9156-9533-016C-86DD4E10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1DE7A-E5CC-7980-BC1F-20737BE6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9" name="Google Shape;569;p7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570" name="Google Shape;570;p7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7"/>
          <p:cNvGrpSpPr/>
          <p:nvPr/>
        </p:nvGrpSpPr>
        <p:grpSpPr>
          <a:xfrm>
            <a:off x="7718729" y="550204"/>
            <a:ext cx="745421" cy="1040624"/>
            <a:chOff x="7718729" y="550204"/>
            <a:chExt cx="745421" cy="1040624"/>
          </a:xfrm>
        </p:grpSpPr>
        <p:sp>
          <p:nvSpPr>
            <p:cNvPr id="595" name="Google Shape;595;p7"/>
            <p:cNvSpPr/>
            <p:nvPr/>
          </p:nvSpPr>
          <p:spPr>
            <a:xfrm>
              <a:off x="7918047" y="706067"/>
              <a:ext cx="510481" cy="688586"/>
            </a:xfrm>
            <a:custGeom>
              <a:avLst/>
              <a:gdLst/>
              <a:ahLst/>
              <a:cxnLst/>
              <a:rect l="l" t="t" r="r" b="b"/>
              <a:pathLst>
                <a:path w="19278" h="26004" extrusionOk="0">
                  <a:moveTo>
                    <a:pt x="3563" y="1"/>
                  </a:moveTo>
                  <a:lnTo>
                    <a:pt x="0" y="2384"/>
                  </a:lnTo>
                  <a:lnTo>
                    <a:pt x="15691" y="26003"/>
                  </a:lnTo>
                  <a:lnTo>
                    <a:pt x="19278" y="23620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7823062" y="769197"/>
              <a:ext cx="510508" cy="688559"/>
            </a:xfrm>
            <a:custGeom>
              <a:avLst/>
              <a:gdLst/>
              <a:ahLst/>
              <a:cxnLst/>
              <a:rect l="l" t="t" r="r" b="b"/>
              <a:pathLst>
                <a:path w="19279" h="26003" extrusionOk="0">
                  <a:moveTo>
                    <a:pt x="3587" y="0"/>
                  </a:moveTo>
                  <a:lnTo>
                    <a:pt x="1" y="2383"/>
                  </a:lnTo>
                  <a:lnTo>
                    <a:pt x="15715" y="26002"/>
                  </a:lnTo>
                  <a:lnTo>
                    <a:pt x="19278" y="23619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8408516" y="1479585"/>
              <a:ext cx="55634" cy="111242"/>
            </a:xfrm>
            <a:custGeom>
              <a:avLst/>
              <a:gdLst/>
              <a:ahLst/>
              <a:cxnLst/>
              <a:rect l="l" t="t" r="r" b="b"/>
              <a:pathLst>
                <a:path w="2101" h="4201" extrusionOk="0">
                  <a:moveTo>
                    <a:pt x="1534" y="1"/>
                  </a:moveTo>
                  <a:lnTo>
                    <a:pt x="0" y="1039"/>
                  </a:lnTo>
                  <a:lnTo>
                    <a:pt x="2100" y="4201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8367895" y="1507098"/>
              <a:ext cx="96255" cy="83730"/>
            </a:xfrm>
            <a:custGeom>
              <a:avLst/>
              <a:gdLst/>
              <a:ahLst/>
              <a:cxnLst/>
              <a:rect l="l" t="t" r="r" b="b"/>
              <a:pathLst>
                <a:path w="3635" h="3162" extrusionOk="0">
                  <a:moveTo>
                    <a:pt x="1534" y="0"/>
                  </a:moveTo>
                  <a:lnTo>
                    <a:pt x="1" y="1015"/>
                  </a:lnTo>
                  <a:lnTo>
                    <a:pt x="3634" y="3162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8334159" y="1331507"/>
              <a:ext cx="115003" cy="175615"/>
            </a:xfrm>
            <a:custGeom>
              <a:avLst/>
              <a:gdLst/>
              <a:ahLst/>
              <a:cxnLst/>
              <a:rect l="l" t="t" r="r" b="b"/>
              <a:pathLst>
                <a:path w="4343" h="6632" extrusionOk="0">
                  <a:moveTo>
                    <a:pt x="3564" y="1"/>
                  </a:moveTo>
                  <a:lnTo>
                    <a:pt x="1" y="2384"/>
                  </a:lnTo>
                  <a:lnTo>
                    <a:pt x="2808" y="6631"/>
                  </a:lnTo>
                  <a:lnTo>
                    <a:pt x="4342" y="5593"/>
                  </a:lnTo>
                  <a:lnTo>
                    <a:pt x="3564" y="1"/>
                  </a:lnTo>
                  <a:close/>
                </a:path>
              </a:pathLst>
            </a:custGeom>
            <a:solidFill>
              <a:srgbClr val="FFD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8239200" y="1394636"/>
              <a:ext cx="169340" cy="139338"/>
            </a:xfrm>
            <a:custGeom>
              <a:avLst/>
              <a:gdLst/>
              <a:ahLst/>
              <a:cxnLst/>
              <a:rect l="l" t="t" r="r" b="b"/>
              <a:pathLst>
                <a:path w="6395" h="5262" extrusionOk="0">
                  <a:moveTo>
                    <a:pt x="3587" y="0"/>
                  </a:moveTo>
                  <a:lnTo>
                    <a:pt x="0" y="2383"/>
                  </a:lnTo>
                  <a:lnTo>
                    <a:pt x="4861" y="5262"/>
                  </a:lnTo>
                  <a:lnTo>
                    <a:pt x="6394" y="4247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F2C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7789369" y="735024"/>
              <a:ext cx="121225" cy="103113"/>
            </a:xfrm>
            <a:custGeom>
              <a:avLst/>
              <a:gdLst/>
              <a:ahLst/>
              <a:cxnLst/>
              <a:rect l="l" t="t" r="r" b="b"/>
              <a:pathLst>
                <a:path w="4578" h="3894" extrusionOk="0">
                  <a:moveTo>
                    <a:pt x="3563" y="0"/>
                  </a:moveTo>
                  <a:lnTo>
                    <a:pt x="0" y="2360"/>
                  </a:lnTo>
                  <a:lnTo>
                    <a:pt x="1015" y="3894"/>
                  </a:lnTo>
                  <a:lnTo>
                    <a:pt x="4578" y="1511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7891169" y="665473"/>
              <a:ext cx="121252" cy="103749"/>
            </a:xfrm>
            <a:custGeom>
              <a:avLst/>
              <a:gdLst/>
              <a:ahLst/>
              <a:cxnLst/>
              <a:rect l="l" t="t" r="r" b="b"/>
              <a:pathLst>
                <a:path w="4579" h="3918" extrusionOk="0">
                  <a:moveTo>
                    <a:pt x="3563" y="0"/>
                  </a:moveTo>
                  <a:lnTo>
                    <a:pt x="1" y="2383"/>
                  </a:lnTo>
                  <a:lnTo>
                    <a:pt x="1015" y="3917"/>
                  </a:lnTo>
                  <a:lnTo>
                    <a:pt x="4578" y="1534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7718729" y="591752"/>
              <a:ext cx="172464" cy="200586"/>
            </a:xfrm>
            <a:custGeom>
              <a:avLst/>
              <a:gdLst/>
              <a:ahLst/>
              <a:cxnLst/>
              <a:rect l="l" t="t" r="r" b="b"/>
              <a:pathLst>
                <a:path w="6513" h="7575" extrusionOk="0">
                  <a:moveTo>
                    <a:pt x="3068" y="0"/>
                  </a:moveTo>
                  <a:lnTo>
                    <a:pt x="1251" y="1227"/>
                  </a:lnTo>
                  <a:cubicBezTo>
                    <a:pt x="260" y="1864"/>
                    <a:pt x="0" y="3185"/>
                    <a:pt x="661" y="4176"/>
                  </a:cubicBezTo>
                  <a:lnTo>
                    <a:pt x="2926" y="7574"/>
                  </a:lnTo>
                  <a:lnTo>
                    <a:pt x="6513" y="5191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7799336" y="550204"/>
              <a:ext cx="186843" cy="179031"/>
            </a:xfrm>
            <a:custGeom>
              <a:avLst/>
              <a:gdLst/>
              <a:ahLst/>
              <a:cxnLst/>
              <a:rect l="l" t="t" r="r" b="b"/>
              <a:pathLst>
                <a:path w="7056" h="6761" extrusionOk="0">
                  <a:moveTo>
                    <a:pt x="3019" y="1"/>
                  </a:moveTo>
                  <a:cubicBezTo>
                    <a:pt x="2612" y="1"/>
                    <a:pt x="2202" y="119"/>
                    <a:pt x="1841" y="366"/>
                  </a:cubicBezTo>
                  <a:lnTo>
                    <a:pt x="0" y="1569"/>
                  </a:lnTo>
                  <a:lnTo>
                    <a:pt x="3445" y="6760"/>
                  </a:lnTo>
                  <a:lnTo>
                    <a:pt x="7055" y="4353"/>
                  </a:lnTo>
                  <a:lnTo>
                    <a:pt x="4790" y="956"/>
                  </a:lnTo>
                  <a:cubicBezTo>
                    <a:pt x="4376" y="334"/>
                    <a:pt x="3702" y="1"/>
                    <a:pt x="3019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918047" y="748568"/>
              <a:ext cx="446135" cy="646086"/>
            </a:xfrm>
            <a:custGeom>
              <a:avLst/>
              <a:gdLst/>
              <a:ahLst/>
              <a:cxnLst/>
              <a:rect l="l" t="t" r="r" b="b"/>
              <a:pathLst>
                <a:path w="16848" h="24399" extrusionOk="0">
                  <a:moveTo>
                    <a:pt x="1133" y="0"/>
                  </a:moveTo>
                  <a:lnTo>
                    <a:pt x="0" y="779"/>
                  </a:lnTo>
                  <a:lnTo>
                    <a:pt x="15691" y="24398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7887436" y="769197"/>
              <a:ext cx="446135" cy="645450"/>
            </a:xfrm>
            <a:custGeom>
              <a:avLst/>
              <a:gdLst/>
              <a:ahLst/>
              <a:cxnLst/>
              <a:rect l="l" t="t" r="r" b="b"/>
              <a:pathLst>
                <a:path w="16848" h="24375" extrusionOk="0">
                  <a:moveTo>
                    <a:pt x="1133" y="0"/>
                  </a:moveTo>
                  <a:lnTo>
                    <a:pt x="0" y="755"/>
                  </a:lnTo>
                  <a:lnTo>
                    <a:pt x="15691" y="24374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7" name="Google Shape;607;p7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7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7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4201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0" name="Google Shape;610;p7"/>
          <p:cNvSpPr txBox="1">
            <a:spLocks noGrp="1"/>
          </p:cNvSpPr>
          <p:nvPr>
            <p:ph type="subTitle" idx="1"/>
          </p:nvPr>
        </p:nvSpPr>
        <p:spPr>
          <a:xfrm>
            <a:off x="1248975" y="1300750"/>
            <a:ext cx="34431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Cabin"/>
                <a:ea typeface="Cabin"/>
                <a:cs typeface="Cabin"/>
                <a:sym typeface="Cabin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1" name="Google Shape;611;p7"/>
          <p:cNvGrpSpPr/>
          <p:nvPr/>
        </p:nvGrpSpPr>
        <p:grpSpPr>
          <a:xfrm rot="998234" flipH="1">
            <a:off x="623191" y="3844912"/>
            <a:ext cx="478004" cy="410610"/>
            <a:chOff x="5263209" y="4056946"/>
            <a:chExt cx="478022" cy="410626"/>
          </a:xfrm>
        </p:grpSpPr>
        <p:sp>
          <p:nvSpPr>
            <p:cNvPr id="612" name="Google Shape;612;p7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7"/>
          <p:cNvGrpSpPr/>
          <p:nvPr/>
        </p:nvGrpSpPr>
        <p:grpSpPr>
          <a:xfrm>
            <a:off x="967951" y="4277675"/>
            <a:ext cx="827271" cy="962664"/>
            <a:chOff x="3393878" y="4486192"/>
            <a:chExt cx="827188" cy="962568"/>
          </a:xfrm>
        </p:grpSpPr>
        <p:sp>
          <p:nvSpPr>
            <p:cNvPr id="623" name="Google Shape;623;p7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823716" y="5050317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7"/>
          <p:cNvGrpSpPr/>
          <p:nvPr/>
        </p:nvGrpSpPr>
        <p:grpSpPr>
          <a:xfrm rot="-2135658">
            <a:off x="72038" y="4156241"/>
            <a:ext cx="846593" cy="973998"/>
            <a:chOff x="2401585" y="228600"/>
            <a:chExt cx="846654" cy="974068"/>
          </a:xfrm>
        </p:grpSpPr>
        <p:sp>
          <p:nvSpPr>
            <p:cNvPr id="641" name="Google Shape;641;p7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8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653" name="Google Shape;653;p8"/>
            <p:cNvSpPr/>
            <p:nvPr/>
          </p:nvSpPr>
          <p:spPr>
            <a:xfrm>
              <a:off x="-18385" y="-760747"/>
              <a:ext cx="9292411" cy="6624860"/>
            </a:xfrm>
            <a:custGeom>
              <a:avLst/>
              <a:gdLst/>
              <a:ahLst/>
              <a:cxnLst/>
              <a:rect l="l" t="t" r="r" b="b"/>
              <a:pathLst>
                <a:path w="253320" h="180600" extrusionOk="0">
                  <a:moveTo>
                    <a:pt x="1" y="1"/>
                  </a:moveTo>
                  <a:lnTo>
                    <a:pt x="1" y="180599"/>
                  </a:lnTo>
                  <a:lnTo>
                    <a:pt x="253319" y="180599"/>
                  </a:lnTo>
                  <a:lnTo>
                    <a:pt x="253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8" name="Google Shape;678;p8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8"/>
          <p:cNvSpPr txBox="1">
            <a:spLocks noGrp="1"/>
          </p:cNvSpPr>
          <p:nvPr>
            <p:ph type="title"/>
          </p:nvPr>
        </p:nvSpPr>
        <p:spPr>
          <a:xfrm>
            <a:off x="1388100" y="1400175"/>
            <a:ext cx="6367800" cy="1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80" name="Google Shape;680;p8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681" name="Google Shape;681;p8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8" name="Google Shape;688;p8"/>
          <p:cNvGrpSpPr/>
          <p:nvPr/>
        </p:nvGrpSpPr>
        <p:grpSpPr>
          <a:xfrm rot="5083635">
            <a:off x="941722" y="4546696"/>
            <a:ext cx="829804" cy="964751"/>
            <a:chOff x="3391288" y="4486192"/>
            <a:chExt cx="829778" cy="964720"/>
          </a:xfrm>
        </p:grpSpPr>
        <p:sp>
          <p:nvSpPr>
            <p:cNvPr id="689" name="Google Shape;689;p8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8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8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8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8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8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8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" name="Google Shape;706;p8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707" name="Google Shape;707;p8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8"/>
          <p:cNvGrpSpPr/>
          <p:nvPr/>
        </p:nvGrpSpPr>
        <p:grpSpPr>
          <a:xfrm>
            <a:off x="7808236" y="1852291"/>
            <a:ext cx="819771" cy="865634"/>
            <a:chOff x="7088286" y="1674216"/>
            <a:chExt cx="819771" cy="865634"/>
          </a:xfrm>
        </p:grpSpPr>
        <p:grpSp>
          <p:nvGrpSpPr>
            <p:cNvPr id="717" name="Google Shape;717;p8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718" name="Google Shape;718;p8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8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8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7" name="Google Shape;727;p8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8" name="Google Shape;728;p8"/>
          <p:cNvGrpSpPr/>
          <p:nvPr/>
        </p:nvGrpSpPr>
        <p:grpSpPr>
          <a:xfrm>
            <a:off x="7950716" y="3743417"/>
            <a:ext cx="838202" cy="1491764"/>
            <a:chOff x="6731516" y="350092"/>
            <a:chExt cx="838202" cy="1491764"/>
          </a:xfrm>
        </p:grpSpPr>
        <p:sp>
          <p:nvSpPr>
            <p:cNvPr id="729" name="Google Shape;729;p8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0"/>
          <p:cNvSpPr txBox="1">
            <a:spLocks noGrp="1"/>
          </p:cNvSpPr>
          <p:nvPr>
            <p:ph type="title"/>
          </p:nvPr>
        </p:nvSpPr>
        <p:spPr>
          <a:xfrm>
            <a:off x="698900" y="3451450"/>
            <a:ext cx="5266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7" name="Google Shape;927;p13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928" name="Google Shape;928;p13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chemeClr val="lt1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13"/>
          <p:cNvGrpSpPr/>
          <p:nvPr/>
        </p:nvGrpSpPr>
        <p:grpSpPr>
          <a:xfrm>
            <a:off x="7718729" y="550204"/>
            <a:ext cx="745421" cy="1040624"/>
            <a:chOff x="7718729" y="550204"/>
            <a:chExt cx="745421" cy="1040624"/>
          </a:xfrm>
        </p:grpSpPr>
        <p:sp>
          <p:nvSpPr>
            <p:cNvPr id="953" name="Google Shape;953;p13"/>
            <p:cNvSpPr/>
            <p:nvPr/>
          </p:nvSpPr>
          <p:spPr>
            <a:xfrm>
              <a:off x="7918047" y="706067"/>
              <a:ext cx="510481" cy="688586"/>
            </a:xfrm>
            <a:custGeom>
              <a:avLst/>
              <a:gdLst/>
              <a:ahLst/>
              <a:cxnLst/>
              <a:rect l="l" t="t" r="r" b="b"/>
              <a:pathLst>
                <a:path w="19278" h="26004" extrusionOk="0">
                  <a:moveTo>
                    <a:pt x="3563" y="1"/>
                  </a:moveTo>
                  <a:lnTo>
                    <a:pt x="0" y="2384"/>
                  </a:lnTo>
                  <a:lnTo>
                    <a:pt x="15691" y="26003"/>
                  </a:lnTo>
                  <a:lnTo>
                    <a:pt x="19278" y="23620"/>
                  </a:lnTo>
                  <a:lnTo>
                    <a:pt x="3563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7823062" y="769197"/>
              <a:ext cx="510508" cy="688559"/>
            </a:xfrm>
            <a:custGeom>
              <a:avLst/>
              <a:gdLst/>
              <a:ahLst/>
              <a:cxnLst/>
              <a:rect l="l" t="t" r="r" b="b"/>
              <a:pathLst>
                <a:path w="19279" h="26003" extrusionOk="0">
                  <a:moveTo>
                    <a:pt x="3587" y="0"/>
                  </a:moveTo>
                  <a:lnTo>
                    <a:pt x="1" y="2383"/>
                  </a:lnTo>
                  <a:lnTo>
                    <a:pt x="15715" y="26002"/>
                  </a:lnTo>
                  <a:lnTo>
                    <a:pt x="19278" y="23619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8408516" y="1479585"/>
              <a:ext cx="55634" cy="111242"/>
            </a:xfrm>
            <a:custGeom>
              <a:avLst/>
              <a:gdLst/>
              <a:ahLst/>
              <a:cxnLst/>
              <a:rect l="l" t="t" r="r" b="b"/>
              <a:pathLst>
                <a:path w="2101" h="4201" extrusionOk="0">
                  <a:moveTo>
                    <a:pt x="1534" y="1"/>
                  </a:moveTo>
                  <a:lnTo>
                    <a:pt x="0" y="1039"/>
                  </a:lnTo>
                  <a:lnTo>
                    <a:pt x="2100" y="4201"/>
                  </a:lnTo>
                  <a:lnTo>
                    <a:pt x="1534" y="1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8367895" y="1507098"/>
              <a:ext cx="96255" cy="83730"/>
            </a:xfrm>
            <a:custGeom>
              <a:avLst/>
              <a:gdLst/>
              <a:ahLst/>
              <a:cxnLst/>
              <a:rect l="l" t="t" r="r" b="b"/>
              <a:pathLst>
                <a:path w="3635" h="3162" extrusionOk="0">
                  <a:moveTo>
                    <a:pt x="1534" y="0"/>
                  </a:moveTo>
                  <a:lnTo>
                    <a:pt x="1" y="1015"/>
                  </a:lnTo>
                  <a:lnTo>
                    <a:pt x="3634" y="3162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8334159" y="1331507"/>
              <a:ext cx="115003" cy="175615"/>
            </a:xfrm>
            <a:custGeom>
              <a:avLst/>
              <a:gdLst/>
              <a:ahLst/>
              <a:cxnLst/>
              <a:rect l="l" t="t" r="r" b="b"/>
              <a:pathLst>
                <a:path w="4343" h="6632" extrusionOk="0">
                  <a:moveTo>
                    <a:pt x="3564" y="1"/>
                  </a:moveTo>
                  <a:lnTo>
                    <a:pt x="1" y="2384"/>
                  </a:lnTo>
                  <a:lnTo>
                    <a:pt x="2808" y="6631"/>
                  </a:lnTo>
                  <a:lnTo>
                    <a:pt x="4342" y="5593"/>
                  </a:lnTo>
                  <a:lnTo>
                    <a:pt x="3564" y="1"/>
                  </a:lnTo>
                  <a:close/>
                </a:path>
              </a:pathLst>
            </a:custGeom>
            <a:solidFill>
              <a:srgbClr val="FFD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8239200" y="1394636"/>
              <a:ext cx="169340" cy="139338"/>
            </a:xfrm>
            <a:custGeom>
              <a:avLst/>
              <a:gdLst/>
              <a:ahLst/>
              <a:cxnLst/>
              <a:rect l="l" t="t" r="r" b="b"/>
              <a:pathLst>
                <a:path w="6395" h="5262" extrusionOk="0">
                  <a:moveTo>
                    <a:pt x="3587" y="0"/>
                  </a:moveTo>
                  <a:lnTo>
                    <a:pt x="0" y="2383"/>
                  </a:lnTo>
                  <a:lnTo>
                    <a:pt x="4861" y="5262"/>
                  </a:lnTo>
                  <a:lnTo>
                    <a:pt x="6394" y="4247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F2C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7789369" y="735024"/>
              <a:ext cx="121225" cy="103113"/>
            </a:xfrm>
            <a:custGeom>
              <a:avLst/>
              <a:gdLst/>
              <a:ahLst/>
              <a:cxnLst/>
              <a:rect l="l" t="t" r="r" b="b"/>
              <a:pathLst>
                <a:path w="4578" h="3894" extrusionOk="0">
                  <a:moveTo>
                    <a:pt x="3563" y="0"/>
                  </a:moveTo>
                  <a:lnTo>
                    <a:pt x="0" y="2360"/>
                  </a:lnTo>
                  <a:lnTo>
                    <a:pt x="1015" y="3894"/>
                  </a:lnTo>
                  <a:lnTo>
                    <a:pt x="4578" y="1511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7891169" y="665473"/>
              <a:ext cx="121252" cy="103749"/>
            </a:xfrm>
            <a:custGeom>
              <a:avLst/>
              <a:gdLst/>
              <a:ahLst/>
              <a:cxnLst/>
              <a:rect l="l" t="t" r="r" b="b"/>
              <a:pathLst>
                <a:path w="4579" h="3918" extrusionOk="0">
                  <a:moveTo>
                    <a:pt x="3563" y="0"/>
                  </a:moveTo>
                  <a:lnTo>
                    <a:pt x="1" y="2383"/>
                  </a:lnTo>
                  <a:lnTo>
                    <a:pt x="1015" y="3917"/>
                  </a:lnTo>
                  <a:lnTo>
                    <a:pt x="4578" y="1534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7718729" y="591752"/>
              <a:ext cx="172464" cy="200586"/>
            </a:xfrm>
            <a:custGeom>
              <a:avLst/>
              <a:gdLst/>
              <a:ahLst/>
              <a:cxnLst/>
              <a:rect l="l" t="t" r="r" b="b"/>
              <a:pathLst>
                <a:path w="6513" h="7575" extrusionOk="0">
                  <a:moveTo>
                    <a:pt x="3068" y="0"/>
                  </a:moveTo>
                  <a:lnTo>
                    <a:pt x="1251" y="1227"/>
                  </a:lnTo>
                  <a:cubicBezTo>
                    <a:pt x="260" y="1864"/>
                    <a:pt x="0" y="3185"/>
                    <a:pt x="661" y="4176"/>
                  </a:cubicBezTo>
                  <a:lnTo>
                    <a:pt x="2926" y="7574"/>
                  </a:lnTo>
                  <a:lnTo>
                    <a:pt x="6513" y="5191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7799336" y="550204"/>
              <a:ext cx="186843" cy="179031"/>
            </a:xfrm>
            <a:custGeom>
              <a:avLst/>
              <a:gdLst/>
              <a:ahLst/>
              <a:cxnLst/>
              <a:rect l="l" t="t" r="r" b="b"/>
              <a:pathLst>
                <a:path w="7056" h="6761" extrusionOk="0">
                  <a:moveTo>
                    <a:pt x="3019" y="1"/>
                  </a:moveTo>
                  <a:cubicBezTo>
                    <a:pt x="2612" y="1"/>
                    <a:pt x="2202" y="119"/>
                    <a:pt x="1841" y="366"/>
                  </a:cubicBezTo>
                  <a:lnTo>
                    <a:pt x="0" y="1569"/>
                  </a:lnTo>
                  <a:lnTo>
                    <a:pt x="3445" y="6760"/>
                  </a:lnTo>
                  <a:lnTo>
                    <a:pt x="7055" y="4353"/>
                  </a:lnTo>
                  <a:lnTo>
                    <a:pt x="4790" y="956"/>
                  </a:lnTo>
                  <a:cubicBezTo>
                    <a:pt x="4376" y="334"/>
                    <a:pt x="3702" y="1"/>
                    <a:pt x="3019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7918047" y="748568"/>
              <a:ext cx="446135" cy="646086"/>
            </a:xfrm>
            <a:custGeom>
              <a:avLst/>
              <a:gdLst/>
              <a:ahLst/>
              <a:cxnLst/>
              <a:rect l="l" t="t" r="r" b="b"/>
              <a:pathLst>
                <a:path w="16848" h="24399" extrusionOk="0">
                  <a:moveTo>
                    <a:pt x="1133" y="0"/>
                  </a:moveTo>
                  <a:lnTo>
                    <a:pt x="0" y="779"/>
                  </a:lnTo>
                  <a:lnTo>
                    <a:pt x="15691" y="24398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7887436" y="769197"/>
              <a:ext cx="446135" cy="645450"/>
            </a:xfrm>
            <a:custGeom>
              <a:avLst/>
              <a:gdLst/>
              <a:ahLst/>
              <a:cxnLst/>
              <a:rect l="l" t="t" r="r" b="b"/>
              <a:pathLst>
                <a:path w="16848" h="24375" extrusionOk="0">
                  <a:moveTo>
                    <a:pt x="1133" y="0"/>
                  </a:moveTo>
                  <a:lnTo>
                    <a:pt x="0" y="755"/>
                  </a:lnTo>
                  <a:lnTo>
                    <a:pt x="15691" y="24374"/>
                  </a:lnTo>
                  <a:lnTo>
                    <a:pt x="16847" y="23619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5" name="Google Shape;965;p13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3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68" name="Google Shape;968;p13">
            <a:hlinkClick r:id="rId2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986059" y="1809713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69" name="Google Shape;969;p13"/>
          <p:cNvSpPr txBox="1">
            <a:spLocks noGrp="1"/>
          </p:cNvSpPr>
          <p:nvPr>
            <p:ph type="title" idx="3"/>
          </p:nvPr>
        </p:nvSpPr>
        <p:spPr>
          <a:xfrm>
            <a:off x="4303015" y="1809713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title" idx="4"/>
          </p:nvPr>
        </p:nvSpPr>
        <p:spPr>
          <a:xfrm>
            <a:off x="6619972" y="1809713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1" name="Google Shape;971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129895" y="3109876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2" name="Google Shape;972;p13">
            <a:hlinkClick r:id="" action="ppaction://noaction"/>
          </p:cNvPr>
          <p:cNvSpPr txBox="1">
            <a:spLocks noGrp="1"/>
          </p:cNvSpPr>
          <p:nvPr>
            <p:ph type="title" idx="6"/>
          </p:nvPr>
        </p:nvSpPr>
        <p:spPr>
          <a:xfrm>
            <a:off x="3446851" y="3109876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3" name="Google Shape;973;p13"/>
          <p:cNvSpPr txBox="1">
            <a:spLocks noGrp="1"/>
          </p:cNvSpPr>
          <p:nvPr>
            <p:ph type="title" idx="7"/>
          </p:nvPr>
        </p:nvSpPr>
        <p:spPr>
          <a:xfrm>
            <a:off x="5763807" y="3109876"/>
            <a:ext cx="1400100" cy="3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4" name="Google Shape;974;p13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5" name="Google Shape;975;p13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976" name="Google Shape;976;p13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977" name="Google Shape;977;p13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13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9" name="Google Shape;979;p13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0" name="Google Shape;980;p13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1" name="Google Shape;981;p13"/>
          <p:cNvGrpSpPr/>
          <p:nvPr/>
        </p:nvGrpSpPr>
        <p:grpSpPr>
          <a:xfrm>
            <a:off x="720080" y="4356568"/>
            <a:ext cx="832902" cy="887270"/>
            <a:chOff x="2293493" y="3811393"/>
            <a:chExt cx="832902" cy="887270"/>
          </a:xfrm>
        </p:grpSpPr>
        <p:sp>
          <p:nvSpPr>
            <p:cNvPr id="982" name="Google Shape;982;p13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3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3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9" name="Google Shape;989;p13"/>
          <p:cNvGrpSpPr/>
          <p:nvPr/>
        </p:nvGrpSpPr>
        <p:grpSpPr>
          <a:xfrm>
            <a:off x="240648" y="3813427"/>
            <a:ext cx="736065" cy="1326494"/>
            <a:chOff x="1672423" y="3253452"/>
            <a:chExt cx="736065" cy="1326494"/>
          </a:xfrm>
        </p:grpSpPr>
        <p:sp>
          <p:nvSpPr>
            <p:cNvPr id="990" name="Google Shape;990;p13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3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13"/>
          <p:cNvGrpSpPr/>
          <p:nvPr/>
        </p:nvGrpSpPr>
        <p:grpSpPr>
          <a:xfrm>
            <a:off x="8097359" y="4263733"/>
            <a:ext cx="478022" cy="410626"/>
            <a:chOff x="5263209" y="4056946"/>
            <a:chExt cx="478022" cy="410626"/>
          </a:xfrm>
        </p:grpSpPr>
        <p:sp>
          <p:nvSpPr>
            <p:cNvPr id="1000" name="Google Shape;1000;p13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0" name="Google Shape;1010;p13"/>
          <p:cNvGrpSpPr/>
          <p:nvPr/>
        </p:nvGrpSpPr>
        <p:grpSpPr>
          <a:xfrm>
            <a:off x="7194483" y="4202962"/>
            <a:ext cx="860371" cy="885475"/>
            <a:chOff x="4228489" y="3826381"/>
            <a:chExt cx="860371" cy="885475"/>
          </a:xfrm>
        </p:grpSpPr>
        <p:sp>
          <p:nvSpPr>
            <p:cNvPr id="1011" name="Google Shape;1011;p13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3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3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3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3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3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3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3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3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matic SC"/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5" r:id="rId11"/>
    <p:sldLayoutId id="2147483669" r:id="rId12"/>
    <p:sldLayoutId id="2147483672" r:id="rId13"/>
    <p:sldLayoutId id="2147483673" r:id="rId14"/>
    <p:sldLayoutId id="2147483676" r:id="rId15"/>
    <p:sldLayoutId id="2147483677" r:id="rId16"/>
    <p:sldLayoutId id="2147483686" r:id="rId17"/>
    <p:sldLayoutId id="214748368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12FB38-9AC1-12CD-4114-0B244FACF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518AF-862C-3084-13E3-ED29CEF9C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5A255-6D29-1CFB-20E8-3C1D72C48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02E8B-622C-4A04-B78A-402949EB417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377B0-5905-0C6D-F6B4-0F2719912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FAFC4-D78E-B2B9-DAD7-66246DF632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E7ABF-23A1-4B8C-94BC-EEA6B5763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0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1B8BEB4-DC85-DBBE-C837-AD4F697D9545}"/>
              </a:ext>
            </a:extLst>
          </p:cNvPr>
          <p:cNvSpPr/>
          <p:nvPr/>
        </p:nvSpPr>
        <p:spPr>
          <a:xfrm>
            <a:off x="39474" y="1690274"/>
            <a:ext cx="9065052" cy="156966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DF2CF-52B1-19B1-A288-6059E72D562F}"/>
              </a:ext>
            </a:extLst>
          </p:cNvPr>
          <p:cNvSpPr txBox="1"/>
          <p:nvPr/>
        </p:nvSpPr>
        <p:spPr>
          <a:xfrm>
            <a:off x="3079758" y="3202301"/>
            <a:ext cx="2984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character design happy students and teacher teaching  for school Draw doodle cartoon style Stock Vector | Adobe Stock">
            <a:extLst>
              <a:ext uri="{FF2B5EF4-FFF2-40B4-BE49-F238E27FC236}">
                <a16:creationId xmlns:a16="http://schemas.microsoft.com/office/drawing/2014/main" id="{CA4A7E39-90F8-C8EC-BE6D-77B46588C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84" b="87516" l="5500" r="98400">
                        <a14:foregroundMark x1="10700" y1="63979" x2="14300" y2="81014"/>
                        <a14:foregroundMark x1="14300" y1="81014" x2="30700" y2="83615"/>
                        <a14:foregroundMark x1="30700" y1="83615" x2="34100" y2="71912"/>
                        <a14:foregroundMark x1="34100" y1="71912" x2="29600" y2="47204"/>
                        <a14:foregroundMark x1="29600" y1="47204" x2="11600" y2="47854"/>
                        <a14:foregroundMark x1="11600" y1="47854" x2="5600" y2="67100"/>
                        <a14:foregroundMark x1="5600" y1="67100" x2="10600" y2="74252"/>
                        <a14:foregroundMark x1="15900" y1="66450" x2="28700" y2="65150"/>
                        <a14:foregroundMark x1="28700" y1="65150" x2="26100" y2="55397"/>
                        <a14:foregroundMark x1="26100" y1="55397" x2="18200" y2="55657"/>
                        <a14:foregroundMark x1="18200" y1="55657" x2="10600" y2="71261"/>
                        <a14:foregroundMark x1="10600" y1="71261" x2="12100" y2="74902"/>
                        <a14:foregroundMark x1="20400" y1="78674" x2="27700" y2="73212"/>
                        <a14:foregroundMark x1="27700" y1="73212" x2="30500" y2="60988"/>
                        <a14:foregroundMark x1="30500" y1="60988" x2="15900" y2="66190"/>
                        <a14:foregroundMark x1="15900" y1="66190" x2="13300" y2="75423"/>
                        <a14:foregroundMark x1="13300" y1="75423" x2="23800" y2="85046"/>
                        <a14:foregroundMark x1="23800" y1="85046" x2="27100" y2="84135"/>
                        <a14:foregroundMark x1="38900" y1="73992" x2="58500" y2="66320"/>
                        <a14:foregroundMark x1="58500" y1="66320" x2="59200" y2="46294"/>
                        <a14:foregroundMark x1="59200" y1="46294" x2="42200" y2="43563"/>
                        <a14:foregroundMark x1="42200" y1="43563" x2="33500" y2="69961"/>
                        <a14:foregroundMark x1="33500" y1="69961" x2="46000" y2="84785"/>
                        <a14:foregroundMark x1="46000" y1="84785" x2="48700" y2="85956"/>
                        <a14:foregroundMark x1="92800" y1="77633" x2="90500" y2="50975"/>
                        <a14:foregroundMark x1="90500" y1="50975" x2="86000" y2="44473"/>
                        <a14:foregroundMark x1="76300" y1="39272" x2="71600" y2="48635"/>
                        <a14:foregroundMark x1="71600" y1="48635" x2="65300" y2="80754"/>
                        <a14:foregroundMark x1="65300" y1="80754" x2="85100" y2="93758"/>
                        <a14:foregroundMark x1="85100" y1="93758" x2="92300" y2="68661"/>
                        <a14:foregroundMark x1="92300" y1="68661" x2="75700" y2="50455"/>
                        <a14:foregroundMark x1="75700" y1="50455" x2="71000" y2="54226"/>
                        <a14:foregroundMark x1="74200" y1="84395" x2="62400" y2="80234"/>
                        <a14:foregroundMark x1="62400" y1="80234" x2="9400" y2="78283"/>
                        <a14:foregroundMark x1="9400" y1="78283" x2="26600" y2="84525"/>
                        <a14:foregroundMark x1="26600" y1="84525" x2="98400" y2="78283"/>
                        <a14:foregroundMark x1="90800" y1="74252" x2="85000" y2="43303"/>
                        <a14:foregroundMark x1="85000" y1="43303" x2="75600" y2="43043"/>
                        <a14:foregroundMark x1="75600" y1="43043" x2="72800" y2="81404"/>
                        <a14:foregroundMark x1="72800" y1="81404" x2="95100" y2="81014"/>
                        <a14:foregroundMark x1="95100" y1="81014" x2="88500" y2="65020"/>
                        <a14:foregroundMark x1="88500" y1="65020" x2="86600" y2="62549"/>
                        <a14:foregroundMark x1="85400" y1="62939" x2="78700" y2="75163"/>
                        <a14:foregroundMark x1="78700" y1="75163" x2="80900" y2="65150"/>
                        <a14:foregroundMark x1="80900" y1="65150" x2="78200" y2="62939"/>
                        <a14:foregroundMark x1="80700" y1="61638" x2="96000" y2="81274"/>
                        <a14:foregroundMark x1="96000" y1="81274" x2="86200" y2="86476"/>
                        <a14:foregroundMark x1="86200" y1="86476" x2="79200" y2="80494"/>
                        <a14:foregroundMark x1="79200" y1="80494" x2="78700" y2="79064"/>
                        <a14:foregroundMark x1="75500" y1="55787" x2="75400" y2="46034"/>
                        <a14:foregroundMark x1="51100" y1="23147" x2="43200" y2="23147"/>
                        <a14:foregroundMark x1="43200" y1="23147" x2="38500" y2="47594"/>
                        <a14:foregroundMark x1="38500" y1="47594" x2="48500" y2="43693"/>
                        <a14:foregroundMark x1="48500" y1="43693" x2="49000" y2="25878"/>
                        <a14:foregroundMark x1="49000" y1="25878" x2="47300" y2="23537"/>
                        <a14:foregroundMark x1="44800" y1="15865" x2="41700" y2="13914"/>
                        <a14:foregroundMark x1="26800" y1="47074" x2="14400" y2="37711"/>
                        <a14:foregroundMark x1="14400" y1="37711" x2="14400" y2="53316"/>
                        <a14:foregroundMark x1="14400" y1="53316" x2="37600" y2="59298"/>
                        <a14:foregroundMark x1="37600" y1="59298" x2="34400" y2="40832"/>
                        <a14:foregroundMark x1="34400" y1="40832" x2="21400" y2="37321"/>
                        <a14:foregroundMark x1="21400" y1="37321" x2="16600" y2="38231"/>
                        <a14:foregroundMark x1="70800" y1="51365" x2="59200" y2="53706"/>
                        <a14:foregroundMark x1="59200" y1="53706" x2="60900" y2="69051"/>
                        <a14:foregroundMark x1="60900" y1="69051" x2="68900" y2="54746"/>
                        <a14:foregroundMark x1="68900" y1="54746" x2="65300" y2="49935"/>
                        <a14:foregroundMark x1="60400" y1="56437" x2="66500" y2="63069"/>
                        <a14:foregroundMark x1="66500" y1="63069" x2="59500" y2="65020"/>
                        <a14:foregroundMark x1="18700" y1="45124" x2="12100" y2="49545"/>
                        <a14:foregroundMark x1="12100" y1="49545" x2="14900" y2="44863"/>
                        <a14:foregroundMark x1="17000" y1="40312" x2="13200" y2="48375"/>
                        <a14:foregroundMark x1="13200" y1="48375" x2="12300" y2="46944"/>
                        <a14:foregroundMark x1="77900" y1="85566" x2="62100" y2="86216"/>
                        <a14:foregroundMark x1="62100" y1="86216" x2="78100" y2="86866"/>
                        <a14:foregroundMark x1="78100" y1="86866" x2="92200" y2="83355"/>
                        <a14:foregroundMark x1="92200" y1="83355" x2="79500" y2="87516"/>
                        <a14:foregroundMark x1="79500" y1="87516" x2="75900" y2="85306"/>
                        <a14:backgroundMark x1="16900" y1="23017" x2="16900" y2="23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7" t="9030" r="3764" b="11251"/>
          <a:stretch/>
        </p:blipFill>
        <p:spPr bwMode="auto">
          <a:xfrm>
            <a:off x="4068150" y="2082799"/>
            <a:ext cx="3863907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154B4AA-3D33-A418-F7C2-F8C0D9F84287}"/>
              </a:ext>
            </a:extLst>
          </p:cNvPr>
          <p:cNvSpPr/>
          <p:nvPr/>
        </p:nvSpPr>
        <p:spPr>
          <a:xfrm>
            <a:off x="-166916" y="343806"/>
            <a:ext cx="6277430" cy="2479221"/>
          </a:xfrm>
          <a:prstGeom prst="cloudCallout">
            <a:avLst>
              <a:gd name="adj1" fmla="val 27588"/>
              <a:gd name="adj2" fmla="val 5470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24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Rút gọn phân số </a:t>
            </a:r>
            <a:r>
              <a:rPr kumimoji="1" lang="vi-VN" altLang="zh-CN" sz="2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là tìm một phân số mới bằng phân số </a:t>
            </a:r>
            <a:r>
              <a:rPr kumimoji="1"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ban</a:t>
            </a:r>
            <a:r>
              <a:rPr kumimoji="1" lang="en-US" altLang="zh-CN" sz="2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59号-创粗黑" panose="00000500000000000000" pitchFamily="2" charset="-122"/>
              </a:rPr>
              <a:t>đầu</a:t>
            </a:r>
            <a:r>
              <a:rPr kumimoji="1" lang="vi-VN" altLang="zh-CN" sz="2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nhưng có tử số và mẫu số bé hơn</a:t>
            </a:r>
            <a:r>
              <a:rPr kumimoji="1" lang="en-US" altLang="zh-CN" sz="24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.</a:t>
            </a:r>
            <a:endParaRPr kumimoji="1" lang="zh-CN" altLang="en-US" sz="2400" b="1" dirty="0">
              <a:solidFill>
                <a:srgbClr val="002060"/>
              </a:solidFill>
              <a:latin typeface="+mj-lt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339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6E1B359-60C6-6FA9-C6FA-718B5A0FEA47}"/>
              </a:ext>
            </a:extLst>
          </p:cNvPr>
          <p:cNvSpPr txBox="1"/>
          <p:nvPr/>
        </p:nvSpPr>
        <p:spPr>
          <a:xfrm>
            <a:off x="2231533" y="377650"/>
            <a:ext cx="5522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A6F10E-5EEC-7988-D6A8-5B1B5398D08B}"/>
                  </a:ext>
                </a:extLst>
              </p:cNvPr>
              <p:cNvSpPr txBox="1"/>
              <p:nvPr/>
            </p:nvSpPr>
            <p:spPr>
              <a:xfrm>
                <a:off x="913082" y="1166943"/>
                <a:ext cx="4565595" cy="783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8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800" b="1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A6F10E-5EEC-7988-D6A8-5B1B5398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82" y="1166943"/>
                <a:ext cx="4565595" cy="783612"/>
              </a:xfrm>
              <a:prstGeom prst="rect">
                <a:avLst/>
              </a:prstGeom>
              <a:blipFill>
                <a:blip r:embed="rId3"/>
                <a:stretch>
                  <a:fillRect l="-2804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35E1DBB-6C15-2D9C-2145-F367402C424E}"/>
              </a:ext>
            </a:extLst>
          </p:cNvPr>
          <p:cNvSpPr txBox="1"/>
          <p:nvPr/>
        </p:nvSpPr>
        <p:spPr>
          <a:xfrm>
            <a:off x="913082" y="2216628"/>
            <a:ext cx="7193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20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35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2C5CBB-90E5-C2D0-CA50-46D0883ECC42}"/>
                  </a:ext>
                </a:extLst>
              </p:cNvPr>
              <p:cNvSpPr txBox="1"/>
              <p:nvPr/>
            </p:nvSpPr>
            <p:spPr>
              <a:xfrm>
                <a:off x="913082" y="2739848"/>
                <a:ext cx="8952782" cy="684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5, ta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4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400" b="1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4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400" b="1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5 : 5</m:t>
                        </m:r>
                      </m:den>
                    </m:f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2C5CBB-90E5-C2D0-CA50-46D0883EC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82" y="2739848"/>
                <a:ext cx="8952782" cy="684931"/>
              </a:xfrm>
              <a:prstGeom prst="rect">
                <a:avLst/>
              </a:prstGeom>
              <a:blipFill>
                <a:blip r:embed="rId4"/>
                <a:stretch>
                  <a:fillRect l="-954" b="-6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4F6FE4-BF4E-2B5B-8DD8-2921A66380C0}"/>
                  </a:ext>
                </a:extLst>
              </p:cNvPr>
              <p:cNvSpPr txBox="1"/>
              <p:nvPr/>
            </p:nvSpPr>
            <p:spPr>
              <a:xfrm>
                <a:off x="913082" y="3486334"/>
                <a:ext cx="9488003" cy="684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sz="2400" b="1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sz="2400" b="1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dirty="0"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4F6FE4-BF4E-2B5B-8DD8-2921A6638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82" y="3486334"/>
                <a:ext cx="9488003" cy="684931"/>
              </a:xfrm>
              <a:prstGeom prst="rect">
                <a:avLst/>
              </a:prstGeom>
              <a:blipFill>
                <a:blip r:embed="rId5"/>
                <a:stretch>
                  <a:fillRect l="-900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CBAF96-9F63-74B6-C29E-61462C1B3DBF}"/>
                  </a:ext>
                </a:extLst>
              </p:cNvPr>
              <p:cNvSpPr txBox="1"/>
              <p:nvPr/>
            </p:nvSpPr>
            <p:spPr>
              <a:xfrm>
                <a:off x="814613" y="496242"/>
                <a:ext cx="7523843" cy="3628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Lưu ý: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vi-V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 số được rút gọn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vi-V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“T</a:t>
                </a:r>
                <a:r>
                  <a:rPr lang="vi-V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ử số và mẫu số không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vi-VN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chia hết cho số tự nhiên nào lớn hơn 1.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28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28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kumimoji="0" lang="en-US" sz="2800" b="1" i="1" u="none" strike="noStrike" kern="1200" cap="none" spc="0" normalizeH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1" i="1" u="none" strike="noStrike" kern="1200" cap="none" spc="0" normalizeH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giản</a:t>
                </a:r>
                <a:r>
                  <a:rPr kumimoji="0" lang="en-US" sz="2800" b="1" i="1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2800" b="1" baseline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800" b="1" baseline="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CBAF96-9F63-74B6-C29E-61462C1B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496242"/>
                <a:ext cx="7523843" cy="3628814"/>
              </a:xfrm>
              <a:prstGeom prst="rect">
                <a:avLst/>
              </a:prstGeom>
              <a:blipFill>
                <a:blip r:embed="rId3"/>
                <a:stretch>
                  <a:fillRect l="-1702" t="-1678" r="-1621" b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2971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character design happy students and teacher teaching  for school Draw doodle cartoon style Stock Vector | Adobe Stock">
            <a:extLst>
              <a:ext uri="{FF2B5EF4-FFF2-40B4-BE49-F238E27FC236}">
                <a16:creationId xmlns:a16="http://schemas.microsoft.com/office/drawing/2014/main" id="{CA4A7E39-90F8-C8EC-BE6D-77B46588C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84" b="87516" l="5500" r="98400">
                        <a14:foregroundMark x1="10700" y1="63979" x2="14300" y2="81014"/>
                        <a14:foregroundMark x1="14300" y1="81014" x2="30700" y2="83615"/>
                        <a14:foregroundMark x1="30700" y1="83615" x2="34100" y2="71912"/>
                        <a14:foregroundMark x1="34100" y1="71912" x2="29600" y2="47204"/>
                        <a14:foregroundMark x1="29600" y1="47204" x2="11600" y2="47854"/>
                        <a14:foregroundMark x1="11600" y1="47854" x2="5600" y2="67100"/>
                        <a14:foregroundMark x1="5600" y1="67100" x2="10600" y2="74252"/>
                        <a14:foregroundMark x1="15900" y1="66450" x2="28700" y2="65150"/>
                        <a14:foregroundMark x1="28700" y1="65150" x2="26100" y2="55397"/>
                        <a14:foregroundMark x1="26100" y1="55397" x2="18200" y2="55657"/>
                        <a14:foregroundMark x1="18200" y1="55657" x2="10600" y2="71261"/>
                        <a14:foregroundMark x1="10600" y1="71261" x2="12100" y2="74902"/>
                        <a14:foregroundMark x1="20400" y1="78674" x2="27700" y2="73212"/>
                        <a14:foregroundMark x1="27700" y1="73212" x2="30500" y2="60988"/>
                        <a14:foregroundMark x1="30500" y1="60988" x2="15900" y2="66190"/>
                        <a14:foregroundMark x1="15900" y1="66190" x2="13300" y2="75423"/>
                        <a14:foregroundMark x1="13300" y1="75423" x2="23800" y2="85046"/>
                        <a14:foregroundMark x1="23800" y1="85046" x2="27100" y2="84135"/>
                        <a14:foregroundMark x1="38900" y1="73992" x2="58500" y2="66320"/>
                        <a14:foregroundMark x1="58500" y1="66320" x2="59200" y2="46294"/>
                        <a14:foregroundMark x1="59200" y1="46294" x2="42200" y2="43563"/>
                        <a14:foregroundMark x1="42200" y1="43563" x2="33500" y2="69961"/>
                        <a14:foregroundMark x1="33500" y1="69961" x2="46000" y2="84785"/>
                        <a14:foregroundMark x1="46000" y1="84785" x2="48700" y2="85956"/>
                        <a14:foregroundMark x1="92800" y1="77633" x2="90500" y2="50975"/>
                        <a14:foregroundMark x1="90500" y1="50975" x2="86000" y2="44473"/>
                        <a14:foregroundMark x1="76300" y1="39272" x2="71600" y2="48635"/>
                        <a14:foregroundMark x1="71600" y1="48635" x2="65300" y2="80754"/>
                        <a14:foregroundMark x1="65300" y1="80754" x2="85100" y2="93758"/>
                        <a14:foregroundMark x1="85100" y1="93758" x2="92300" y2="68661"/>
                        <a14:foregroundMark x1="92300" y1="68661" x2="75700" y2="50455"/>
                        <a14:foregroundMark x1="75700" y1="50455" x2="71000" y2="54226"/>
                        <a14:foregroundMark x1="74200" y1="84395" x2="62400" y2="80234"/>
                        <a14:foregroundMark x1="62400" y1="80234" x2="9400" y2="78283"/>
                        <a14:foregroundMark x1="9400" y1="78283" x2="26600" y2="84525"/>
                        <a14:foregroundMark x1="26600" y1="84525" x2="98400" y2="78283"/>
                        <a14:foregroundMark x1="90800" y1="74252" x2="85000" y2="43303"/>
                        <a14:foregroundMark x1="85000" y1="43303" x2="75600" y2="43043"/>
                        <a14:foregroundMark x1="75600" y1="43043" x2="72800" y2="81404"/>
                        <a14:foregroundMark x1="72800" y1="81404" x2="95100" y2="81014"/>
                        <a14:foregroundMark x1="95100" y1="81014" x2="88500" y2="65020"/>
                        <a14:foregroundMark x1="88500" y1="65020" x2="86600" y2="62549"/>
                        <a14:foregroundMark x1="85400" y1="62939" x2="78700" y2="75163"/>
                        <a14:foregroundMark x1="78700" y1="75163" x2="80900" y2="65150"/>
                        <a14:foregroundMark x1="80900" y1="65150" x2="78200" y2="62939"/>
                        <a14:foregroundMark x1="80700" y1="61638" x2="96000" y2="81274"/>
                        <a14:foregroundMark x1="96000" y1="81274" x2="86200" y2="86476"/>
                        <a14:foregroundMark x1="86200" y1="86476" x2="79200" y2="80494"/>
                        <a14:foregroundMark x1="79200" y1="80494" x2="78700" y2="79064"/>
                        <a14:foregroundMark x1="75500" y1="55787" x2="75400" y2="46034"/>
                        <a14:foregroundMark x1="51100" y1="23147" x2="43200" y2="23147"/>
                        <a14:foregroundMark x1="43200" y1="23147" x2="38500" y2="47594"/>
                        <a14:foregroundMark x1="38500" y1="47594" x2="48500" y2="43693"/>
                        <a14:foregroundMark x1="48500" y1="43693" x2="49000" y2="25878"/>
                        <a14:foregroundMark x1="49000" y1="25878" x2="47300" y2="23537"/>
                        <a14:foregroundMark x1="44800" y1="15865" x2="41700" y2="13914"/>
                        <a14:foregroundMark x1="26800" y1="47074" x2="14400" y2="37711"/>
                        <a14:foregroundMark x1="14400" y1="37711" x2="14400" y2="53316"/>
                        <a14:foregroundMark x1="14400" y1="53316" x2="37600" y2="59298"/>
                        <a14:foregroundMark x1="37600" y1="59298" x2="34400" y2="40832"/>
                        <a14:foregroundMark x1="34400" y1="40832" x2="21400" y2="37321"/>
                        <a14:foregroundMark x1="21400" y1="37321" x2="16600" y2="38231"/>
                        <a14:foregroundMark x1="70800" y1="51365" x2="59200" y2="53706"/>
                        <a14:foregroundMark x1="59200" y1="53706" x2="60900" y2="69051"/>
                        <a14:foregroundMark x1="60900" y1="69051" x2="68900" y2="54746"/>
                        <a14:foregroundMark x1="68900" y1="54746" x2="65300" y2="49935"/>
                        <a14:foregroundMark x1="60400" y1="56437" x2="66500" y2="63069"/>
                        <a14:foregroundMark x1="66500" y1="63069" x2="59500" y2="65020"/>
                        <a14:foregroundMark x1="18700" y1="45124" x2="12100" y2="49545"/>
                        <a14:foregroundMark x1="12100" y1="49545" x2="14900" y2="44863"/>
                        <a14:foregroundMark x1="17000" y1="40312" x2="13200" y2="48375"/>
                        <a14:foregroundMark x1="13200" y1="48375" x2="12300" y2="46944"/>
                        <a14:foregroundMark x1="77900" y1="85566" x2="62100" y2="86216"/>
                        <a14:foregroundMark x1="62100" y1="86216" x2="78100" y2="86866"/>
                        <a14:foregroundMark x1="78100" y1="86866" x2="92200" y2="83355"/>
                        <a14:foregroundMark x1="92200" y1="83355" x2="79500" y2="87516"/>
                        <a14:foregroundMark x1="79500" y1="87516" x2="75900" y2="85306"/>
                        <a14:backgroundMark x1="16900" y1="23017" x2="16900" y2="23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7" t="9030" r="3764" b="11251"/>
          <a:stretch/>
        </p:blipFill>
        <p:spPr bwMode="auto">
          <a:xfrm>
            <a:off x="4068150" y="2082799"/>
            <a:ext cx="3863907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154B4AA-3D33-A418-F7C2-F8C0D9F84287}"/>
              </a:ext>
            </a:extLst>
          </p:cNvPr>
          <p:cNvSpPr/>
          <p:nvPr/>
        </p:nvSpPr>
        <p:spPr>
          <a:xfrm>
            <a:off x="769256" y="805543"/>
            <a:ext cx="3969657" cy="2235200"/>
          </a:xfrm>
          <a:prstGeom prst="cloudCallout">
            <a:avLst>
              <a:gd name="adj1" fmla="val 56605"/>
              <a:gd name="adj2" fmla="val 387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932920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5CFF8494-3FA7-CE8A-EEE2-8B7A4D4CE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085" y="120423"/>
            <a:ext cx="8715829" cy="490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97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71E2D0-C2B7-B5EF-6035-E96CF1DD9878}"/>
                  </a:ext>
                </a:extLst>
              </p:cNvPr>
              <p:cNvSpPr txBox="1"/>
              <p:nvPr/>
            </p:nvSpPr>
            <p:spPr>
              <a:xfrm>
                <a:off x="1341615" y="539519"/>
                <a:ext cx="5977983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71E2D0-C2B7-B5EF-6035-E96CF1DD9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15" y="539519"/>
                <a:ext cx="5977983" cy="1020279"/>
              </a:xfrm>
              <a:prstGeom prst="rect">
                <a:avLst/>
              </a:prstGeom>
              <a:blipFill>
                <a:blip r:embed="rId3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D1DBE7-1132-2129-5B41-10484F6CCF8F}"/>
                  </a:ext>
                </a:extLst>
              </p:cNvPr>
              <p:cNvSpPr txBox="1"/>
              <p:nvPr/>
            </p:nvSpPr>
            <p:spPr>
              <a:xfrm>
                <a:off x="1232758" y="1954662"/>
                <a:ext cx="5977983" cy="124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D1DBE7-1132-2129-5B41-10484F6CC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58" y="1954662"/>
                <a:ext cx="5977983" cy="12490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34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F2A7B1-0FD6-9051-F3C3-02B6C5CB2E0F}"/>
              </a:ext>
            </a:extLst>
          </p:cNvPr>
          <p:cNvSpPr txBox="1"/>
          <p:nvPr/>
        </p:nvSpPr>
        <p:spPr>
          <a:xfrm>
            <a:off x="1814285" y="466598"/>
            <a:ext cx="5515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BƯỚC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 GỌN PHÂN SỐ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7C376-954E-7753-641C-BEDD8DF8B098}"/>
              </a:ext>
            </a:extLst>
          </p:cNvPr>
          <p:cNvSpPr txBox="1"/>
          <p:nvPr/>
        </p:nvSpPr>
        <p:spPr>
          <a:xfrm>
            <a:off x="872671" y="1137472"/>
            <a:ext cx="71900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oogle Shape;2840;p47">
            <a:extLst>
              <a:ext uri="{FF2B5EF4-FFF2-40B4-BE49-F238E27FC236}">
                <a16:creationId xmlns:a16="http://schemas.microsoft.com/office/drawing/2014/main" id="{2D1492DD-340E-1C80-FE08-AE1FB3640869}"/>
              </a:ext>
            </a:extLst>
          </p:cNvPr>
          <p:cNvGrpSpPr/>
          <p:nvPr/>
        </p:nvGrpSpPr>
        <p:grpSpPr>
          <a:xfrm>
            <a:off x="8191741" y="3533656"/>
            <a:ext cx="832902" cy="887270"/>
            <a:chOff x="2293493" y="3811393"/>
            <a:chExt cx="832902" cy="887270"/>
          </a:xfrm>
        </p:grpSpPr>
        <p:sp>
          <p:nvSpPr>
            <p:cNvPr id="4" name="Google Shape;2841;p47">
              <a:extLst>
                <a:ext uri="{FF2B5EF4-FFF2-40B4-BE49-F238E27FC236}">
                  <a16:creationId xmlns:a16="http://schemas.microsoft.com/office/drawing/2014/main" id="{7D967EF6-FF0D-8AE5-BC42-C7EE0C14A650}"/>
                </a:ext>
              </a:extLst>
            </p:cNvPr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42;p47">
              <a:extLst>
                <a:ext uri="{FF2B5EF4-FFF2-40B4-BE49-F238E27FC236}">
                  <a16:creationId xmlns:a16="http://schemas.microsoft.com/office/drawing/2014/main" id="{F8120FB5-646E-3AE7-CD86-760D3EEACB04}"/>
                </a:ext>
              </a:extLst>
            </p:cNvPr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43;p47">
              <a:extLst>
                <a:ext uri="{FF2B5EF4-FFF2-40B4-BE49-F238E27FC236}">
                  <a16:creationId xmlns:a16="http://schemas.microsoft.com/office/drawing/2014/main" id="{33125830-6A8D-1848-AF50-FCD35CABC3AD}"/>
                </a:ext>
              </a:extLst>
            </p:cNvPr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44;p47">
              <a:extLst>
                <a:ext uri="{FF2B5EF4-FFF2-40B4-BE49-F238E27FC236}">
                  <a16:creationId xmlns:a16="http://schemas.microsoft.com/office/drawing/2014/main" id="{17D06F26-9E49-C923-DAC7-DAB473FC170A}"/>
                </a:ext>
              </a:extLst>
            </p:cNvPr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45;p47">
              <a:extLst>
                <a:ext uri="{FF2B5EF4-FFF2-40B4-BE49-F238E27FC236}">
                  <a16:creationId xmlns:a16="http://schemas.microsoft.com/office/drawing/2014/main" id="{9BD8B0D5-C1DF-1D8D-219D-F48ABA3D595B}"/>
                </a:ext>
              </a:extLst>
            </p:cNvPr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46;p47">
              <a:extLst>
                <a:ext uri="{FF2B5EF4-FFF2-40B4-BE49-F238E27FC236}">
                  <a16:creationId xmlns:a16="http://schemas.microsoft.com/office/drawing/2014/main" id="{6164B210-E81B-CB41-80D7-AB3124A67B27}"/>
                </a:ext>
              </a:extLst>
            </p:cNvPr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47;p47">
              <a:extLst>
                <a:ext uri="{FF2B5EF4-FFF2-40B4-BE49-F238E27FC236}">
                  <a16:creationId xmlns:a16="http://schemas.microsoft.com/office/drawing/2014/main" id="{6C78FE2B-8664-C14F-CD38-CD703C770BCE}"/>
                </a:ext>
              </a:extLst>
            </p:cNvPr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848;p47">
            <a:extLst>
              <a:ext uri="{FF2B5EF4-FFF2-40B4-BE49-F238E27FC236}">
                <a16:creationId xmlns:a16="http://schemas.microsoft.com/office/drawing/2014/main" id="{20679CB6-3074-5278-C55C-885F039473F4}"/>
              </a:ext>
            </a:extLst>
          </p:cNvPr>
          <p:cNvGrpSpPr/>
          <p:nvPr/>
        </p:nvGrpSpPr>
        <p:grpSpPr>
          <a:xfrm flipH="1">
            <a:off x="162841" y="4001636"/>
            <a:ext cx="1143406" cy="1264636"/>
            <a:chOff x="6758394" y="3187198"/>
            <a:chExt cx="1143406" cy="1264636"/>
          </a:xfrm>
        </p:grpSpPr>
        <p:sp>
          <p:nvSpPr>
            <p:cNvPr id="13" name="Google Shape;2849;p47">
              <a:extLst>
                <a:ext uri="{FF2B5EF4-FFF2-40B4-BE49-F238E27FC236}">
                  <a16:creationId xmlns:a16="http://schemas.microsoft.com/office/drawing/2014/main" id="{FB77F2B7-CA67-0FE9-F82A-FE75A9865A00}"/>
                </a:ext>
              </a:extLst>
            </p:cNvPr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50;p47">
              <a:extLst>
                <a:ext uri="{FF2B5EF4-FFF2-40B4-BE49-F238E27FC236}">
                  <a16:creationId xmlns:a16="http://schemas.microsoft.com/office/drawing/2014/main" id="{E15A9FA5-55C0-753E-DDA9-F61B88399CFF}"/>
                </a:ext>
              </a:extLst>
            </p:cNvPr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51;p47">
              <a:extLst>
                <a:ext uri="{FF2B5EF4-FFF2-40B4-BE49-F238E27FC236}">
                  <a16:creationId xmlns:a16="http://schemas.microsoft.com/office/drawing/2014/main" id="{A4804899-CC9B-F719-8914-581BBCC9649C}"/>
                </a:ext>
              </a:extLst>
            </p:cNvPr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52;p47">
              <a:extLst>
                <a:ext uri="{FF2B5EF4-FFF2-40B4-BE49-F238E27FC236}">
                  <a16:creationId xmlns:a16="http://schemas.microsoft.com/office/drawing/2014/main" id="{A356BEE7-E103-D927-B21A-0FBB6D009B0A}"/>
                </a:ext>
              </a:extLst>
            </p:cNvPr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53;p47">
              <a:extLst>
                <a:ext uri="{FF2B5EF4-FFF2-40B4-BE49-F238E27FC236}">
                  <a16:creationId xmlns:a16="http://schemas.microsoft.com/office/drawing/2014/main" id="{0CA330A6-12B7-E327-B4A5-847612D4C0E6}"/>
                </a:ext>
              </a:extLst>
            </p:cNvPr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54;p47">
              <a:extLst>
                <a:ext uri="{FF2B5EF4-FFF2-40B4-BE49-F238E27FC236}">
                  <a16:creationId xmlns:a16="http://schemas.microsoft.com/office/drawing/2014/main" id="{05A27D71-4916-35E2-C90D-4B4DD21F3B68}"/>
                </a:ext>
              </a:extLst>
            </p:cNvPr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5;p47">
              <a:extLst>
                <a:ext uri="{FF2B5EF4-FFF2-40B4-BE49-F238E27FC236}">
                  <a16:creationId xmlns:a16="http://schemas.microsoft.com/office/drawing/2014/main" id="{99112661-CEBA-C82D-6F7F-35B2FD70A39D}"/>
                </a:ext>
              </a:extLst>
            </p:cNvPr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856;p47">
            <a:extLst>
              <a:ext uri="{FF2B5EF4-FFF2-40B4-BE49-F238E27FC236}">
                <a16:creationId xmlns:a16="http://schemas.microsoft.com/office/drawing/2014/main" id="{74556E10-0094-9A09-D877-D7553E7E1123}"/>
              </a:ext>
            </a:extLst>
          </p:cNvPr>
          <p:cNvGrpSpPr/>
          <p:nvPr/>
        </p:nvGrpSpPr>
        <p:grpSpPr>
          <a:xfrm rot="5083635">
            <a:off x="8367770" y="3874922"/>
            <a:ext cx="827214" cy="962598"/>
            <a:chOff x="3393878" y="4486192"/>
            <a:chExt cx="827188" cy="962568"/>
          </a:xfrm>
        </p:grpSpPr>
        <p:sp>
          <p:nvSpPr>
            <p:cNvPr id="21" name="Google Shape;2857;p47">
              <a:extLst>
                <a:ext uri="{FF2B5EF4-FFF2-40B4-BE49-F238E27FC236}">
                  <a16:creationId xmlns:a16="http://schemas.microsoft.com/office/drawing/2014/main" id="{71DD9BD1-AFA8-61E1-0007-5F4ED723D4E6}"/>
                </a:ext>
              </a:extLst>
            </p:cNvPr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58;p47">
              <a:extLst>
                <a:ext uri="{FF2B5EF4-FFF2-40B4-BE49-F238E27FC236}">
                  <a16:creationId xmlns:a16="http://schemas.microsoft.com/office/drawing/2014/main" id="{EA9B9250-392C-A6D2-0FD6-28F7682D0A8F}"/>
                </a:ext>
              </a:extLst>
            </p:cNvPr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59;p47">
              <a:extLst>
                <a:ext uri="{FF2B5EF4-FFF2-40B4-BE49-F238E27FC236}">
                  <a16:creationId xmlns:a16="http://schemas.microsoft.com/office/drawing/2014/main" id="{02F25D7E-F2FF-B444-F098-6C14764FA58D}"/>
                </a:ext>
              </a:extLst>
            </p:cNvPr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60;p47">
              <a:extLst>
                <a:ext uri="{FF2B5EF4-FFF2-40B4-BE49-F238E27FC236}">
                  <a16:creationId xmlns:a16="http://schemas.microsoft.com/office/drawing/2014/main" id="{6340F541-B7E7-A0C9-61A3-BD02B6A5E8FF}"/>
                </a:ext>
              </a:extLst>
            </p:cNvPr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61;p47">
              <a:extLst>
                <a:ext uri="{FF2B5EF4-FFF2-40B4-BE49-F238E27FC236}">
                  <a16:creationId xmlns:a16="http://schemas.microsoft.com/office/drawing/2014/main" id="{43F2902A-4571-BABF-0A4B-11FC281F6313}"/>
                </a:ext>
              </a:extLst>
            </p:cNvPr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62;p47">
              <a:extLst>
                <a:ext uri="{FF2B5EF4-FFF2-40B4-BE49-F238E27FC236}">
                  <a16:creationId xmlns:a16="http://schemas.microsoft.com/office/drawing/2014/main" id="{C8FC7820-44F5-8ADE-24E2-B403ECEBC008}"/>
                </a:ext>
              </a:extLst>
            </p:cNvPr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63;p47">
              <a:extLst>
                <a:ext uri="{FF2B5EF4-FFF2-40B4-BE49-F238E27FC236}">
                  <a16:creationId xmlns:a16="http://schemas.microsoft.com/office/drawing/2014/main" id="{0D527685-9A66-3B54-B2D7-054106506E74}"/>
                </a:ext>
              </a:extLst>
            </p:cNvPr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64;p47">
              <a:extLst>
                <a:ext uri="{FF2B5EF4-FFF2-40B4-BE49-F238E27FC236}">
                  <a16:creationId xmlns:a16="http://schemas.microsoft.com/office/drawing/2014/main" id="{347FC912-3ED7-D8B9-918F-A24522DCD480}"/>
                </a:ext>
              </a:extLst>
            </p:cNvPr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65;p47">
              <a:extLst>
                <a:ext uri="{FF2B5EF4-FFF2-40B4-BE49-F238E27FC236}">
                  <a16:creationId xmlns:a16="http://schemas.microsoft.com/office/drawing/2014/main" id="{04243BC8-585E-ED0A-1DB5-A26FD704A835}"/>
                </a:ext>
              </a:extLst>
            </p:cNvPr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66;p47">
              <a:extLst>
                <a:ext uri="{FF2B5EF4-FFF2-40B4-BE49-F238E27FC236}">
                  <a16:creationId xmlns:a16="http://schemas.microsoft.com/office/drawing/2014/main" id="{19263672-2A41-C6ED-CC27-B0633F4436AC}"/>
                </a:ext>
              </a:extLst>
            </p:cNvPr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67;p47">
              <a:extLst>
                <a:ext uri="{FF2B5EF4-FFF2-40B4-BE49-F238E27FC236}">
                  <a16:creationId xmlns:a16="http://schemas.microsoft.com/office/drawing/2014/main" id="{0836DA1A-FF9A-81A2-DDF3-EEF4FC638ADB}"/>
                </a:ext>
              </a:extLst>
            </p:cNvPr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68;p47">
              <a:extLst>
                <a:ext uri="{FF2B5EF4-FFF2-40B4-BE49-F238E27FC236}">
                  <a16:creationId xmlns:a16="http://schemas.microsoft.com/office/drawing/2014/main" id="{A25493DE-54E5-D894-6D4B-DB69A10FA3A1}"/>
                </a:ext>
              </a:extLst>
            </p:cNvPr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69;p47">
              <a:extLst>
                <a:ext uri="{FF2B5EF4-FFF2-40B4-BE49-F238E27FC236}">
                  <a16:creationId xmlns:a16="http://schemas.microsoft.com/office/drawing/2014/main" id="{33FDBCAB-1B4E-715B-099C-8DD2FE8071BE}"/>
                </a:ext>
              </a:extLst>
            </p:cNvPr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70;p47">
              <a:extLst>
                <a:ext uri="{FF2B5EF4-FFF2-40B4-BE49-F238E27FC236}">
                  <a16:creationId xmlns:a16="http://schemas.microsoft.com/office/drawing/2014/main" id="{BC352B05-5148-4A8A-06A4-639A38122EE2}"/>
                </a:ext>
              </a:extLst>
            </p:cNvPr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71;p47">
              <a:extLst>
                <a:ext uri="{FF2B5EF4-FFF2-40B4-BE49-F238E27FC236}">
                  <a16:creationId xmlns:a16="http://schemas.microsoft.com/office/drawing/2014/main" id="{0E703764-D7BE-1D74-3A45-51AC7AF27030}"/>
                </a:ext>
              </a:extLst>
            </p:cNvPr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72;p47">
              <a:extLst>
                <a:ext uri="{FF2B5EF4-FFF2-40B4-BE49-F238E27FC236}">
                  <a16:creationId xmlns:a16="http://schemas.microsoft.com/office/drawing/2014/main" id="{FE51019C-D2C3-29E3-F9BD-29C2F8C3FD81}"/>
                </a:ext>
              </a:extLst>
            </p:cNvPr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73;p47">
              <a:extLst>
                <a:ext uri="{FF2B5EF4-FFF2-40B4-BE49-F238E27FC236}">
                  <a16:creationId xmlns:a16="http://schemas.microsoft.com/office/drawing/2014/main" id="{CC1058B1-B247-E65F-5A7C-BC4CB56A5A47}"/>
                </a:ext>
              </a:extLst>
            </p:cNvPr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874;p47">
            <a:extLst>
              <a:ext uri="{FF2B5EF4-FFF2-40B4-BE49-F238E27FC236}">
                <a16:creationId xmlns:a16="http://schemas.microsoft.com/office/drawing/2014/main" id="{3E83D8ED-668D-D80B-823F-6958785A21CF}"/>
              </a:ext>
            </a:extLst>
          </p:cNvPr>
          <p:cNvGrpSpPr/>
          <p:nvPr/>
        </p:nvGrpSpPr>
        <p:grpSpPr>
          <a:xfrm>
            <a:off x="7471587" y="3832477"/>
            <a:ext cx="736065" cy="1326494"/>
            <a:chOff x="1672423" y="3253452"/>
            <a:chExt cx="736065" cy="1326494"/>
          </a:xfrm>
        </p:grpSpPr>
        <p:sp>
          <p:nvSpPr>
            <p:cNvPr id="39" name="Google Shape;2875;p47">
              <a:extLst>
                <a:ext uri="{FF2B5EF4-FFF2-40B4-BE49-F238E27FC236}">
                  <a16:creationId xmlns:a16="http://schemas.microsoft.com/office/drawing/2014/main" id="{BF8AB9D4-CD3C-9AFC-118B-2297DE463448}"/>
                </a:ext>
              </a:extLst>
            </p:cNvPr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76;p47">
              <a:extLst>
                <a:ext uri="{FF2B5EF4-FFF2-40B4-BE49-F238E27FC236}">
                  <a16:creationId xmlns:a16="http://schemas.microsoft.com/office/drawing/2014/main" id="{05999F66-8EC1-6DCD-E32C-B3E84E71F774}"/>
                </a:ext>
              </a:extLst>
            </p:cNvPr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877;p47">
              <a:extLst>
                <a:ext uri="{FF2B5EF4-FFF2-40B4-BE49-F238E27FC236}">
                  <a16:creationId xmlns:a16="http://schemas.microsoft.com/office/drawing/2014/main" id="{31D4CAF2-5DA5-ACF3-C2EB-1A0379A509D0}"/>
                </a:ext>
              </a:extLst>
            </p:cNvPr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878;p47">
              <a:extLst>
                <a:ext uri="{FF2B5EF4-FFF2-40B4-BE49-F238E27FC236}">
                  <a16:creationId xmlns:a16="http://schemas.microsoft.com/office/drawing/2014/main" id="{75A46FA1-863A-09F0-50AA-17260FD25FE1}"/>
                </a:ext>
              </a:extLst>
            </p:cNvPr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79;p47">
              <a:extLst>
                <a:ext uri="{FF2B5EF4-FFF2-40B4-BE49-F238E27FC236}">
                  <a16:creationId xmlns:a16="http://schemas.microsoft.com/office/drawing/2014/main" id="{07E40301-A341-A817-4F5F-9406BBECCA05}"/>
                </a:ext>
              </a:extLst>
            </p:cNvPr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80;p47">
              <a:extLst>
                <a:ext uri="{FF2B5EF4-FFF2-40B4-BE49-F238E27FC236}">
                  <a16:creationId xmlns:a16="http://schemas.microsoft.com/office/drawing/2014/main" id="{6C41E9D6-FB61-90E5-0E78-3C9BB8E4B86C}"/>
                </a:ext>
              </a:extLst>
            </p:cNvPr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81;p47">
              <a:extLst>
                <a:ext uri="{FF2B5EF4-FFF2-40B4-BE49-F238E27FC236}">
                  <a16:creationId xmlns:a16="http://schemas.microsoft.com/office/drawing/2014/main" id="{FDB69DF1-2831-93A2-8700-855862E55A45}"/>
                </a:ext>
              </a:extLst>
            </p:cNvPr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82;p47">
              <a:extLst>
                <a:ext uri="{FF2B5EF4-FFF2-40B4-BE49-F238E27FC236}">
                  <a16:creationId xmlns:a16="http://schemas.microsoft.com/office/drawing/2014/main" id="{42E35160-E6CF-7130-422D-499CA807259C}"/>
                </a:ext>
              </a:extLst>
            </p:cNvPr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83;p47">
              <a:extLst>
                <a:ext uri="{FF2B5EF4-FFF2-40B4-BE49-F238E27FC236}">
                  <a16:creationId xmlns:a16="http://schemas.microsoft.com/office/drawing/2014/main" id="{42FA3346-44D9-8D9B-0F47-8135A2B32D16}"/>
                </a:ext>
              </a:extLst>
            </p:cNvPr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884;p47">
            <a:extLst>
              <a:ext uri="{FF2B5EF4-FFF2-40B4-BE49-F238E27FC236}">
                <a16:creationId xmlns:a16="http://schemas.microsoft.com/office/drawing/2014/main" id="{D4535C86-6139-8DD7-42EE-A51C8E80C8CF}"/>
              </a:ext>
            </a:extLst>
          </p:cNvPr>
          <p:cNvGrpSpPr/>
          <p:nvPr/>
        </p:nvGrpSpPr>
        <p:grpSpPr>
          <a:xfrm rot="914463">
            <a:off x="13792" y="2021121"/>
            <a:ext cx="890430" cy="1101254"/>
            <a:chOff x="5959271" y="3613664"/>
            <a:chExt cx="890364" cy="1101173"/>
          </a:xfrm>
        </p:grpSpPr>
        <p:sp>
          <p:nvSpPr>
            <p:cNvPr id="49" name="Google Shape;2885;p47">
              <a:extLst>
                <a:ext uri="{FF2B5EF4-FFF2-40B4-BE49-F238E27FC236}">
                  <a16:creationId xmlns:a16="http://schemas.microsoft.com/office/drawing/2014/main" id="{F359E5FC-33F8-46F3-E3C9-D100462E01D9}"/>
                </a:ext>
              </a:extLst>
            </p:cNvPr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86;p47">
              <a:extLst>
                <a:ext uri="{FF2B5EF4-FFF2-40B4-BE49-F238E27FC236}">
                  <a16:creationId xmlns:a16="http://schemas.microsoft.com/office/drawing/2014/main" id="{1F7B3847-4FAC-E4BE-8C8B-D7809A4B1ABD}"/>
                </a:ext>
              </a:extLst>
            </p:cNvPr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87;p47">
              <a:extLst>
                <a:ext uri="{FF2B5EF4-FFF2-40B4-BE49-F238E27FC236}">
                  <a16:creationId xmlns:a16="http://schemas.microsoft.com/office/drawing/2014/main" id="{64DC5B45-16CC-011E-57FB-6A97BB609FEB}"/>
                </a:ext>
              </a:extLst>
            </p:cNvPr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8;p47">
              <a:extLst>
                <a:ext uri="{FF2B5EF4-FFF2-40B4-BE49-F238E27FC236}">
                  <a16:creationId xmlns:a16="http://schemas.microsoft.com/office/drawing/2014/main" id="{629D8244-F908-8823-DF2F-8704BFC165CE}"/>
                </a:ext>
              </a:extLst>
            </p:cNvPr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89;p47">
              <a:extLst>
                <a:ext uri="{FF2B5EF4-FFF2-40B4-BE49-F238E27FC236}">
                  <a16:creationId xmlns:a16="http://schemas.microsoft.com/office/drawing/2014/main" id="{3B574335-A944-6BF2-46B4-4ACE4B577994}"/>
                </a:ext>
              </a:extLst>
            </p:cNvPr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90;p47">
              <a:extLst>
                <a:ext uri="{FF2B5EF4-FFF2-40B4-BE49-F238E27FC236}">
                  <a16:creationId xmlns:a16="http://schemas.microsoft.com/office/drawing/2014/main" id="{C56BE3E9-F17C-405F-79A1-12FA039876CF}"/>
                </a:ext>
              </a:extLst>
            </p:cNvPr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91;p47">
              <a:extLst>
                <a:ext uri="{FF2B5EF4-FFF2-40B4-BE49-F238E27FC236}">
                  <a16:creationId xmlns:a16="http://schemas.microsoft.com/office/drawing/2014/main" id="{FB2DBEE7-CFAC-5519-9427-7B4D3A8F7CAD}"/>
                </a:ext>
              </a:extLst>
            </p:cNvPr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92;p47">
              <a:extLst>
                <a:ext uri="{FF2B5EF4-FFF2-40B4-BE49-F238E27FC236}">
                  <a16:creationId xmlns:a16="http://schemas.microsoft.com/office/drawing/2014/main" id="{3A39F554-0381-9FDD-9E83-CA1EDE2E9ADD}"/>
                </a:ext>
              </a:extLst>
            </p:cNvPr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93;p47">
              <a:extLst>
                <a:ext uri="{FF2B5EF4-FFF2-40B4-BE49-F238E27FC236}">
                  <a16:creationId xmlns:a16="http://schemas.microsoft.com/office/drawing/2014/main" id="{0CAC4B79-E2F4-AD96-2CD0-882DAA73046C}"/>
                </a:ext>
              </a:extLst>
            </p:cNvPr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94;p47">
              <a:extLst>
                <a:ext uri="{FF2B5EF4-FFF2-40B4-BE49-F238E27FC236}">
                  <a16:creationId xmlns:a16="http://schemas.microsoft.com/office/drawing/2014/main" id="{44AE73CE-4E59-C332-B4AB-95FFE193CDA5}"/>
                </a:ext>
              </a:extLst>
            </p:cNvPr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2895;p47">
            <a:extLst>
              <a:ext uri="{FF2B5EF4-FFF2-40B4-BE49-F238E27FC236}">
                <a16:creationId xmlns:a16="http://schemas.microsoft.com/office/drawing/2014/main" id="{15D756D6-2668-5F5B-4E38-A6B4B47B2AE3}"/>
              </a:ext>
            </a:extLst>
          </p:cNvPr>
          <p:cNvGrpSpPr/>
          <p:nvPr/>
        </p:nvGrpSpPr>
        <p:grpSpPr>
          <a:xfrm flipH="1">
            <a:off x="1374836" y="4669087"/>
            <a:ext cx="478022" cy="410626"/>
            <a:chOff x="5263209" y="4056946"/>
            <a:chExt cx="478022" cy="410626"/>
          </a:xfrm>
        </p:grpSpPr>
        <p:sp>
          <p:nvSpPr>
            <p:cNvPr id="60" name="Google Shape;2896;p47">
              <a:extLst>
                <a:ext uri="{FF2B5EF4-FFF2-40B4-BE49-F238E27FC236}">
                  <a16:creationId xmlns:a16="http://schemas.microsoft.com/office/drawing/2014/main" id="{9876DA37-88C3-F303-13E2-AAA7C40289D6}"/>
                </a:ext>
              </a:extLst>
            </p:cNvPr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97;p47">
              <a:extLst>
                <a:ext uri="{FF2B5EF4-FFF2-40B4-BE49-F238E27FC236}">
                  <a16:creationId xmlns:a16="http://schemas.microsoft.com/office/drawing/2014/main" id="{BE8041DF-8293-F210-8E3B-A6E382B8F990}"/>
                </a:ext>
              </a:extLst>
            </p:cNvPr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98;p47">
              <a:extLst>
                <a:ext uri="{FF2B5EF4-FFF2-40B4-BE49-F238E27FC236}">
                  <a16:creationId xmlns:a16="http://schemas.microsoft.com/office/drawing/2014/main" id="{6708EF4D-6322-F08B-DA90-BE5FE61F1C16}"/>
                </a:ext>
              </a:extLst>
            </p:cNvPr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99;p47">
              <a:extLst>
                <a:ext uri="{FF2B5EF4-FFF2-40B4-BE49-F238E27FC236}">
                  <a16:creationId xmlns:a16="http://schemas.microsoft.com/office/drawing/2014/main" id="{FC6E29DD-3120-D025-2839-12AE45788089}"/>
                </a:ext>
              </a:extLst>
            </p:cNvPr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00;p47">
              <a:extLst>
                <a:ext uri="{FF2B5EF4-FFF2-40B4-BE49-F238E27FC236}">
                  <a16:creationId xmlns:a16="http://schemas.microsoft.com/office/drawing/2014/main" id="{08AA587B-0E0A-3BD7-B61A-255514962383}"/>
                </a:ext>
              </a:extLst>
            </p:cNvPr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01;p47">
              <a:extLst>
                <a:ext uri="{FF2B5EF4-FFF2-40B4-BE49-F238E27FC236}">
                  <a16:creationId xmlns:a16="http://schemas.microsoft.com/office/drawing/2014/main" id="{EDB3B276-C66B-2EB7-4256-D8B23824A798}"/>
                </a:ext>
              </a:extLst>
            </p:cNvPr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02;p47">
              <a:extLst>
                <a:ext uri="{FF2B5EF4-FFF2-40B4-BE49-F238E27FC236}">
                  <a16:creationId xmlns:a16="http://schemas.microsoft.com/office/drawing/2014/main" id="{0AC0321F-39CA-0994-BD79-C311E179B6E3}"/>
                </a:ext>
              </a:extLst>
            </p:cNvPr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03;p47">
              <a:extLst>
                <a:ext uri="{FF2B5EF4-FFF2-40B4-BE49-F238E27FC236}">
                  <a16:creationId xmlns:a16="http://schemas.microsoft.com/office/drawing/2014/main" id="{F955CD6C-CB8B-9648-2B3A-1A30404431EF}"/>
                </a:ext>
              </a:extLst>
            </p:cNvPr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904;p47">
              <a:extLst>
                <a:ext uri="{FF2B5EF4-FFF2-40B4-BE49-F238E27FC236}">
                  <a16:creationId xmlns:a16="http://schemas.microsoft.com/office/drawing/2014/main" id="{054492A5-4685-E61A-BB72-D7E1DDCD867B}"/>
                </a:ext>
              </a:extLst>
            </p:cNvPr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05;p47">
              <a:extLst>
                <a:ext uri="{FF2B5EF4-FFF2-40B4-BE49-F238E27FC236}">
                  <a16:creationId xmlns:a16="http://schemas.microsoft.com/office/drawing/2014/main" id="{C043ABDB-4166-B54B-8607-E0104FA70080}"/>
                </a:ext>
              </a:extLst>
            </p:cNvPr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2906;p47">
            <a:extLst>
              <a:ext uri="{FF2B5EF4-FFF2-40B4-BE49-F238E27FC236}">
                <a16:creationId xmlns:a16="http://schemas.microsoft.com/office/drawing/2014/main" id="{F0A9579B-1575-9146-96DD-FB19C9F1D3D7}"/>
              </a:ext>
            </a:extLst>
          </p:cNvPr>
          <p:cNvGrpSpPr/>
          <p:nvPr/>
        </p:nvGrpSpPr>
        <p:grpSpPr>
          <a:xfrm flipH="1">
            <a:off x="1858968" y="4311138"/>
            <a:ext cx="860371" cy="885475"/>
            <a:chOff x="4228489" y="3826381"/>
            <a:chExt cx="860371" cy="885475"/>
          </a:xfrm>
        </p:grpSpPr>
        <p:sp>
          <p:nvSpPr>
            <p:cNvPr id="71" name="Google Shape;2907;p47">
              <a:extLst>
                <a:ext uri="{FF2B5EF4-FFF2-40B4-BE49-F238E27FC236}">
                  <a16:creationId xmlns:a16="http://schemas.microsoft.com/office/drawing/2014/main" id="{FB880153-A3F5-192E-F9DB-6D49E5460786}"/>
                </a:ext>
              </a:extLst>
            </p:cNvPr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08;p47">
              <a:extLst>
                <a:ext uri="{FF2B5EF4-FFF2-40B4-BE49-F238E27FC236}">
                  <a16:creationId xmlns:a16="http://schemas.microsoft.com/office/drawing/2014/main" id="{03D15D36-EF15-0538-69DD-DE061380E18C}"/>
                </a:ext>
              </a:extLst>
            </p:cNvPr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09;p47">
              <a:extLst>
                <a:ext uri="{FF2B5EF4-FFF2-40B4-BE49-F238E27FC236}">
                  <a16:creationId xmlns:a16="http://schemas.microsoft.com/office/drawing/2014/main" id="{34165B97-0308-AB6A-DE51-2929C52AF551}"/>
                </a:ext>
              </a:extLst>
            </p:cNvPr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10;p47">
              <a:extLst>
                <a:ext uri="{FF2B5EF4-FFF2-40B4-BE49-F238E27FC236}">
                  <a16:creationId xmlns:a16="http://schemas.microsoft.com/office/drawing/2014/main" id="{64203B4E-65D6-8E19-77FB-7EE094C1B84B}"/>
                </a:ext>
              </a:extLst>
            </p:cNvPr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11;p47">
              <a:extLst>
                <a:ext uri="{FF2B5EF4-FFF2-40B4-BE49-F238E27FC236}">
                  <a16:creationId xmlns:a16="http://schemas.microsoft.com/office/drawing/2014/main" id="{1E638C5B-A731-226F-0CF2-456029CDD30E}"/>
                </a:ext>
              </a:extLst>
            </p:cNvPr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12;p47">
              <a:extLst>
                <a:ext uri="{FF2B5EF4-FFF2-40B4-BE49-F238E27FC236}">
                  <a16:creationId xmlns:a16="http://schemas.microsoft.com/office/drawing/2014/main" id="{FB45DCA3-0EBD-6701-354D-CC8EB58C1816}"/>
                </a:ext>
              </a:extLst>
            </p:cNvPr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13;p47">
              <a:extLst>
                <a:ext uri="{FF2B5EF4-FFF2-40B4-BE49-F238E27FC236}">
                  <a16:creationId xmlns:a16="http://schemas.microsoft.com/office/drawing/2014/main" id="{F8F7F553-85F4-0A6E-84CF-0F1BD6F12A9A}"/>
                </a:ext>
              </a:extLst>
            </p:cNvPr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914;p47">
              <a:extLst>
                <a:ext uri="{FF2B5EF4-FFF2-40B4-BE49-F238E27FC236}">
                  <a16:creationId xmlns:a16="http://schemas.microsoft.com/office/drawing/2014/main" id="{A696335D-6B90-6B2C-5159-B8C55A2123CA}"/>
                </a:ext>
              </a:extLst>
            </p:cNvPr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915;p47">
              <a:extLst>
                <a:ext uri="{FF2B5EF4-FFF2-40B4-BE49-F238E27FC236}">
                  <a16:creationId xmlns:a16="http://schemas.microsoft.com/office/drawing/2014/main" id="{F8E388E7-9DE3-7B81-9774-4873ADE0FE44}"/>
                </a:ext>
              </a:extLst>
            </p:cNvPr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916;p47">
              <a:extLst>
                <a:ext uri="{FF2B5EF4-FFF2-40B4-BE49-F238E27FC236}">
                  <a16:creationId xmlns:a16="http://schemas.microsoft.com/office/drawing/2014/main" id="{C6067194-2F52-D72A-A6F0-7B031726DD7E}"/>
                </a:ext>
              </a:extLst>
            </p:cNvPr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17;p47">
              <a:extLst>
                <a:ext uri="{FF2B5EF4-FFF2-40B4-BE49-F238E27FC236}">
                  <a16:creationId xmlns:a16="http://schemas.microsoft.com/office/drawing/2014/main" id="{D73B4C93-81C8-AA8C-052A-62DB213CFC3D}"/>
                </a:ext>
              </a:extLst>
            </p:cNvPr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18;p47">
              <a:extLst>
                <a:ext uri="{FF2B5EF4-FFF2-40B4-BE49-F238E27FC236}">
                  <a16:creationId xmlns:a16="http://schemas.microsoft.com/office/drawing/2014/main" id="{0E124493-5CCC-4B3A-E15C-6135C8C293CD}"/>
                </a:ext>
              </a:extLst>
            </p:cNvPr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2814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A9510B-E549-5C3D-3C65-B5723976F31B}"/>
              </a:ext>
            </a:extLst>
          </p:cNvPr>
          <p:cNvSpPr txBox="1"/>
          <p:nvPr/>
        </p:nvSpPr>
        <p:spPr>
          <a:xfrm flipH="1">
            <a:off x="1469724" y="1861940"/>
            <a:ext cx="620455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5B9BD5">
                        <a:lumMod val="40000"/>
                        <a:lumOff val="60000"/>
                      </a:srgbClr>
                    </a:gs>
                    <a:gs pos="46000">
                      <a:srgbClr val="5B9BD5">
                        <a:lumMod val="95000"/>
                        <a:lumOff val="5000"/>
                      </a:srgbClr>
                    </a:gs>
                    <a:gs pos="100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1530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58ED8D-3AFC-315A-9869-0B73727A8D96}"/>
                  </a:ext>
                </a:extLst>
              </p:cNvPr>
              <p:cNvSpPr txBox="1"/>
              <p:nvPr/>
            </p:nvSpPr>
            <p:spPr>
              <a:xfrm>
                <a:off x="697593" y="352433"/>
                <a:ext cx="7748814" cy="1468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Trong các phân số: 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phân số nào tối giản, phân số nào chưa tối giản?</a:t>
                </a:r>
                <a:endParaRPr lang="en-US" sz="24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58ED8D-3AFC-315A-9869-0B73727A8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93" y="352433"/>
                <a:ext cx="7748814" cy="1468864"/>
              </a:xfrm>
              <a:prstGeom prst="rect">
                <a:avLst/>
              </a:prstGeom>
              <a:blipFill>
                <a:blip r:embed="rId3"/>
                <a:stretch>
                  <a:fillRect l="-1179" r="-943" b="-8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1B3534E-572E-3584-329C-8DF7E2EC6509}"/>
              </a:ext>
            </a:extLst>
          </p:cNvPr>
          <p:cNvGrpSpPr/>
          <p:nvPr/>
        </p:nvGrpSpPr>
        <p:grpSpPr>
          <a:xfrm>
            <a:off x="2905243" y="2084566"/>
            <a:ext cx="3333513" cy="3170660"/>
            <a:chOff x="8401041" y="2656158"/>
            <a:chExt cx="3333513" cy="3170660"/>
          </a:xfrm>
        </p:grpSpPr>
        <p:sp>
          <p:nvSpPr>
            <p:cNvPr id="11" name="Rectangle: Rounded Corners 654">
              <a:extLst>
                <a:ext uri="{FF2B5EF4-FFF2-40B4-BE49-F238E27FC236}">
                  <a16:creationId xmlns:a16="http://schemas.microsoft.com/office/drawing/2014/main" id="{417BFB69-5F8F-5346-8F71-5DB54EE6AE6C}"/>
                </a:ext>
              </a:extLst>
            </p:cNvPr>
            <p:cNvSpPr/>
            <p:nvPr/>
          </p:nvSpPr>
          <p:spPr>
            <a:xfrm>
              <a:off x="8501776" y="2656158"/>
              <a:ext cx="2881340" cy="1152290"/>
            </a:xfrm>
            <a:custGeom>
              <a:avLst/>
              <a:gdLst>
                <a:gd name="connsiteX0" fmla="*/ 0 w 2881340"/>
                <a:gd name="connsiteY0" fmla="*/ 192052 h 1152290"/>
                <a:gd name="connsiteX1" fmla="*/ 192052 w 2881340"/>
                <a:gd name="connsiteY1" fmla="*/ 0 h 1152290"/>
                <a:gd name="connsiteX2" fmla="*/ 2689288 w 2881340"/>
                <a:gd name="connsiteY2" fmla="*/ 0 h 1152290"/>
                <a:gd name="connsiteX3" fmla="*/ 2881340 w 2881340"/>
                <a:gd name="connsiteY3" fmla="*/ 192052 h 1152290"/>
                <a:gd name="connsiteX4" fmla="*/ 2881340 w 2881340"/>
                <a:gd name="connsiteY4" fmla="*/ 960238 h 1152290"/>
                <a:gd name="connsiteX5" fmla="*/ 2689288 w 2881340"/>
                <a:gd name="connsiteY5" fmla="*/ 1152290 h 1152290"/>
                <a:gd name="connsiteX6" fmla="*/ 192052 w 2881340"/>
                <a:gd name="connsiteY6" fmla="*/ 1152290 h 1152290"/>
                <a:gd name="connsiteX7" fmla="*/ 0 w 2881340"/>
                <a:gd name="connsiteY7" fmla="*/ 960238 h 1152290"/>
                <a:gd name="connsiteX8" fmla="*/ 0 w 2881340"/>
                <a:gd name="connsiteY8" fmla="*/ 192052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1340" h="1152290" fill="none" extrusionOk="0">
                  <a:moveTo>
                    <a:pt x="0" y="192052"/>
                  </a:moveTo>
                  <a:cubicBezTo>
                    <a:pt x="271" y="93331"/>
                    <a:pt x="91901" y="9928"/>
                    <a:pt x="192052" y="0"/>
                  </a:cubicBezTo>
                  <a:cubicBezTo>
                    <a:pt x="881567" y="72427"/>
                    <a:pt x="2184631" y="61419"/>
                    <a:pt x="2689288" y="0"/>
                  </a:cubicBezTo>
                  <a:cubicBezTo>
                    <a:pt x="2793055" y="-15834"/>
                    <a:pt x="2862322" y="80233"/>
                    <a:pt x="2881340" y="192052"/>
                  </a:cubicBezTo>
                  <a:cubicBezTo>
                    <a:pt x="2850478" y="282780"/>
                    <a:pt x="2897661" y="683627"/>
                    <a:pt x="2881340" y="960238"/>
                  </a:cubicBezTo>
                  <a:cubicBezTo>
                    <a:pt x="2882449" y="1060676"/>
                    <a:pt x="2793422" y="1150123"/>
                    <a:pt x="2689288" y="1152290"/>
                  </a:cubicBezTo>
                  <a:cubicBezTo>
                    <a:pt x="2199817" y="1182117"/>
                    <a:pt x="994704" y="1072984"/>
                    <a:pt x="192052" y="1152290"/>
                  </a:cubicBezTo>
                  <a:cubicBezTo>
                    <a:pt x="97116" y="1151032"/>
                    <a:pt x="-7553" y="1067798"/>
                    <a:pt x="0" y="960238"/>
                  </a:cubicBezTo>
                  <a:cubicBezTo>
                    <a:pt x="-59182" y="708032"/>
                    <a:pt x="-63463" y="306258"/>
                    <a:pt x="0" y="192052"/>
                  </a:cubicBezTo>
                  <a:close/>
                </a:path>
                <a:path w="2881340" h="1152290" stroke="0" extrusionOk="0">
                  <a:moveTo>
                    <a:pt x="0" y="192052"/>
                  </a:moveTo>
                  <a:cubicBezTo>
                    <a:pt x="8173" y="88213"/>
                    <a:pt x="92137" y="12818"/>
                    <a:pt x="192052" y="0"/>
                  </a:cubicBezTo>
                  <a:cubicBezTo>
                    <a:pt x="1212152" y="123000"/>
                    <a:pt x="1984015" y="-96860"/>
                    <a:pt x="2689288" y="0"/>
                  </a:cubicBezTo>
                  <a:cubicBezTo>
                    <a:pt x="2793251" y="-1604"/>
                    <a:pt x="2888229" y="72096"/>
                    <a:pt x="2881340" y="192052"/>
                  </a:cubicBezTo>
                  <a:cubicBezTo>
                    <a:pt x="2859206" y="306377"/>
                    <a:pt x="2883028" y="732842"/>
                    <a:pt x="2881340" y="960238"/>
                  </a:cubicBezTo>
                  <a:cubicBezTo>
                    <a:pt x="2875849" y="1068294"/>
                    <a:pt x="2780618" y="1149878"/>
                    <a:pt x="2689288" y="1152290"/>
                  </a:cubicBezTo>
                  <a:cubicBezTo>
                    <a:pt x="2124048" y="991583"/>
                    <a:pt x="1047934" y="1191957"/>
                    <a:pt x="192052" y="1152290"/>
                  </a:cubicBezTo>
                  <a:cubicBezTo>
                    <a:pt x="76821" y="1150439"/>
                    <a:pt x="-6672" y="1063282"/>
                    <a:pt x="0" y="960238"/>
                  </a:cubicBezTo>
                  <a:cubicBezTo>
                    <a:pt x="-29114" y="577783"/>
                    <a:pt x="29297" y="540936"/>
                    <a:pt x="0" y="192052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20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0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0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</a:t>
              </a:r>
              <a:endPara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3D6EDD-0531-BFB9-536D-8F9B848EF76B}"/>
                </a:ext>
              </a:extLst>
            </p:cNvPr>
            <p:cNvGrpSpPr/>
            <p:nvPr/>
          </p:nvGrpSpPr>
          <p:grpSpPr>
            <a:xfrm>
              <a:off x="8401041" y="3714433"/>
              <a:ext cx="3333513" cy="2112385"/>
              <a:chOff x="1590333" y="4160308"/>
              <a:chExt cx="3284761" cy="203398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31B1E36-6399-EC78-87F0-6EE912AE5E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4486" y="4174820"/>
                <a:ext cx="1580608" cy="201946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BC2374B-B779-423D-23B2-189D990B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0333" y="4160308"/>
                <a:ext cx="1397956" cy="2019468"/>
              </a:xfrm>
              <a:prstGeom prst="rect">
                <a:avLst/>
              </a:prstGeom>
            </p:spPr>
          </p:pic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68B2E25-F16C-A942-40B7-D4A8E7CBDD95}"/>
              </a:ext>
            </a:extLst>
          </p:cNvPr>
          <p:cNvSpPr/>
          <p:nvPr/>
        </p:nvSpPr>
        <p:spPr>
          <a:xfrm>
            <a:off x="102508" y="747486"/>
            <a:ext cx="595085" cy="5950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960A53-D8FF-8F5D-462D-B3863B2A64CD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45F0EF-DD0C-3ED3-05B5-6B7486722994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4A47E2-0AC3-29A6-1336-3C6840116625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85F8E4-62D8-6459-5DA3-877C99A80DDA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78B2E6-363D-234E-C0B6-13760DFD69B9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FC1EE9-D148-003B-4187-B9A2AEC6B810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519BB8-B581-6BDF-860C-2D48F74B2A35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03B6BB7-56B0-EADA-1174-A04E6E34D56C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B8C0AA-DBB2-2528-244C-55426641DFAE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6C8F99B-BA7F-C1D0-89A4-1C28067317B1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17999-6A84-C5CA-7330-FA9250E6424F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B95050-635D-6D26-67EA-1003CA1D12AD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DA823E-39DB-2B43-E769-DC41E63A6798}"/>
              </a:ext>
            </a:extLst>
          </p:cNvPr>
          <p:cNvSpPr/>
          <p:nvPr/>
        </p:nvSpPr>
        <p:spPr>
          <a:xfrm>
            <a:off x="734927" y="2317955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1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0"/>
                            </p:stCondLst>
                            <p:childTnLst>
                              <p:par>
                                <p:cTn id="2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0"/>
                            </p:stCondLst>
                            <p:childTnLst>
                              <p:par>
                                <p:cTn id="2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0"/>
                            </p:stCondLst>
                            <p:childTnLst>
                              <p:par>
                                <p:cTn id="3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1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0"/>
                            </p:stCondLst>
                            <p:childTnLst>
                              <p:par>
                                <p:cTn id="3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1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4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5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1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0"/>
                            </p:stCondLst>
                            <p:childTnLst>
                              <p:par>
                                <p:cTn id="5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965CD6-0259-CDF2-6A9D-FC23597662FE}"/>
              </a:ext>
            </a:extLst>
          </p:cNvPr>
          <p:cNvSpPr txBox="1"/>
          <p:nvPr/>
        </p:nvSpPr>
        <p:spPr>
          <a:xfrm>
            <a:off x="827315" y="602343"/>
            <a:ext cx="610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9F388-BF2D-4F3B-A801-0DFEA051AA15}"/>
              </a:ext>
            </a:extLst>
          </p:cNvPr>
          <p:cNvSpPr txBox="1"/>
          <p:nvPr/>
        </p:nvSpPr>
        <p:spPr>
          <a:xfrm>
            <a:off x="827315" y="2571750"/>
            <a:ext cx="6103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ECA204-757A-0614-0E2C-62DB6F842177}"/>
                  </a:ext>
                </a:extLst>
              </p:cNvPr>
              <p:cNvSpPr txBox="1"/>
              <p:nvPr/>
            </p:nvSpPr>
            <p:spPr>
              <a:xfrm>
                <a:off x="1836057" y="1309117"/>
                <a:ext cx="114662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ECA204-757A-0614-0E2C-62DB6F842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057" y="1309117"/>
                <a:ext cx="1146629" cy="10175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FAD847-0AE7-CE2A-A73A-A02C47B4B3F0}"/>
                  </a:ext>
                </a:extLst>
              </p:cNvPr>
              <p:cNvSpPr txBox="1"/>
              <p:nvPr/>
            </p:nvSpPr>
            <p:spPr>
              <a:xfrm>
                <a:off x="3305628" y="1309116"/>
                <a:ext cx="1146629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FAD847-0AE7-CE2A-A73A-A02C47B4B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28" y="1309116"/>
                <a:ext cx="1146629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B0036C-A03D-3075-FEFF-10ED71F2DEBD}"/>
                  </a:ext>
                </a:extLst>
              </p:cNvPr>
              <p:cNvSpPr txBox="1"/>
              <p:nvPr/>
            </p:nvSpPr>
            <p:spPr>
              <a:xfrm>
                <a:off x="4775199" y="1304115"/>
                <a:ext cx="1146629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5B0036C-A03D-3075-FEFF-10ED71F2D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199" y="1304115"/>
                <a:ext cx="1146629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B4D583-8CA6-E256-E038-522852C326CA}"/>
                  </a:ext>
                </a:extLst>
              </p:cNvPr>
              <p:cNvSpPr txBox="1"/>
              <p:nvPr/>
            </p:nvSpPr>
            <p:spPr>
              <a:xfrm>
                <a:off x="1836057" y="3273526"/>
                <a:ext cx="1146629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B4D583-8CA6-E256-E038-522852C32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6057" y="3273526"/>
                <a:ext cx="1146629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1DF1C6-D498-6B4A-468E-01E562871687}"/>
                  </a:ext>
                </a:extLst>
              </p:cNvPr>
              <p:cNvSpPr txBox="1"/>
              <p:nvPr/>
            </p:nvSpPr>
            <p:spPr>
              <a:xfrm>
                <a:off x="3305628" y="3273525"/>
                <a:ext cx="1146629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1DF1C6-D498-6B4A-468E-01E562871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628" y="3273525"/>
                <a:ext cx="1146629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4FF5BC-63A7-3EC5-3ABA-32939120437E}"/>
                  </a:ext>
                </a:extLst>
              </p:cNvPr>
              <p:cNvSpPr txBox="1"/>
              <p:nvPr/>
            </p:nvSpPr>
            <p:spPr>
              <a:xfrm>
                <a:off x="4775199" y="3268524"/>
                <a:ext cx="1146629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4FF5BC-63A7-3EC5-3ABA-3293912043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199" y="3268524"/>
                <a:ext cx="1146629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A9510B-E549-5C3D-3C65-B5723976F31B}"/>
              </a:ext>
            </a:extLst>
          </p:cNvPr>
          <p:cNvSpPr txBox="1"/>
          <p:nvPr/>
        </p:nvSpPr>
        <p:spPr>
          <a:xfrm flipH="1">
            <a:off x="1469724" y="1861940"/>
            <a:ext cx="620455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b="1" kern="1200" dirty="0">
                <a:ln w="0"/>
                <a:gradFill flip="none" rotWithShape="1">
                  <a:gsLst>
                    <a:gs pos="0">
                      <a:srgbClr val="5B9BD5">
                        <a:lumMod val="40000"/>
                        <a:lumOff val="60000"/>
                      </a:srgbClr>
                    </a:gs>
                    <a:gs pos="46000">
                      <a:srgbClr val="5B9BD5">
                        <a:lumMod val="95000"/>
                        <a:lumOff val="5000"/>
                      </a:srgbClr>
                    </a:gs>
                    <a:gs pos="100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7539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0" name="Google Shape;2840;p47"/>
          <p:cNvGrpSpPr/>
          <p:nvPr/>
        </p:nvGrpSpPr>
        <p:grpSpPr>
          <a:xfrm>
            <a:off x="8191741" y="3533656"/>
            <a:ext cx="832902" cy="887270"/>
            <a:chOff x="2293493" y="3811393"/>
            <a:chExt cx="832902" cy="887270"/>
          </a:xfrm>
        </p:grpSpPr>
        <p:sp>
          <p:nvSpPr>
            <p:cNvPr id="2841" name="Google Shape;2841;p47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7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7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7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7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7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7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8" name="Google Shape;2848;p47"/>
          <p:cNvGrpSpPr/>
          <p:nvPr/>
        </p:nvGrpSpPr>
        <p:grpSpPr>
          <a:xfrm flipH="1">
            <a:off x="162841" y="4001636"/>
            <a:ext cx="1143406" cy="1264636"/>
            <a:chOff x="6758394" y="3187198"/>
            <a:chExt cx="1143406" cy="1264636"/>
          </a:xfrm>
        </p:grpSpPr>
        <p:sp>
          <p:nvSpPr>
            <p:cNvPr id="2849" name="Google Shape;2849;p47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7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7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7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7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7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7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6" name="Google Shape;2856;p47"/>
          <p:cNvGrpSpPr/>
          <p:nvPr/>
        </p:nvGrpSpPr>
        <p:grpSpPr>
          <a:xfrm rot="5083635">
            <a:off x="8367770" y="3874922"/>
            <a:ext cx="827214" cy="962598"/>
            <a:chOff x="3393878" y="4486192"/>
            <a:chExt cx="827188" cy="962568"/>
          </a:xfrm>
        </p:grpSpPr>
        <p:sp>
          <p:nvSpPr>
            <p:cNvPr id="2857" name="Google Shape;2857;p47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7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7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7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7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7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7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7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7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7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7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7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7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7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7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7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7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4" name="Google Shape;2874;p47"/>
          <p:cNvGrpSpPr/>
          <p:nvPr/>
        </p:nvGrpSpPr>
        <p:grpSpPr>
          <a:xfrm>
            <a:off x="7471587" y="3832477"/>
            <a:ext cx="736065" cy="1326494"/>
            <a:chOff x="1672423" y="3253452"/>
            <a:chExt cx="736065" cy="1326494"/>
          </a:xfrm>
        </p:grpSpPr>
        <p:sp>
          <p:nvSpPr>
            <p:cNvPr id="2875" name="Google Shape;2875;p47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7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7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7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7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7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7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7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7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4" name="Google Shape;2884;p47"/>
          <p:cNvGrpSpPr/>
          <p:nvPr/>
        </p:nvGrpSpPr>
        <p:grpSpPr>
          <a:xfrm rot="914463">
            <a:off x="13792" y="2021121"/>
            <a:ext cx="890430" cy="1101254"/>
            <a:chOff x="5959271" y="3613664"/>
            <a:chExt cx="890364" cy="1101173"/>
          </a:xfrm>
        </p:grpSpPr>
        <p:sp>
          <p:nvSpPr>
            <p:cNvPr id="2885" name="Google Shape;2885;p47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7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7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7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7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7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7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7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7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7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5" name="Google Shape;2895;p47"/>
          <p:cNvGrpSpPr/>
          <p:nvPr/>
        </p:nvGrpSpPr>
        <p:grpSpPr>
          <a:xfrm flipH="1">
            <a:off x="1374836" y="4669087"/>
            <a:ext cx="478022" cy="410626"/>
            <a:chOff x="5263209" y="4056946"/>
            <a:chExt cx="478022" cy="410626"/>
          </a:xfrm>
        </p:grpSpPr>
        <p:sp>
          <p:nvSpPr>
            <p:cNvPr id="2896" name="Google Shape;2896;p47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7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7"/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7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7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7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7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7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7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7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47"/>
          <p:cNvGrpSpPr/>
          <p:nvPr/>
        </p:nvGrpSpPr>
        <p:grpSpPr>
          <a:xfrm flipH="1">
            <a:off x="1858968" y="4311138"/>
            <a:ext cx="860371" cy="885475"/>
            <a:chOff x="4228489" y="3826381"/>
            <a:chExt cx="860371" cy="885475"/>
          </a:xfrm>
        </p:grpSpPr>
        <p:sp>
          <p:nvSpPr>
            <p:cNvPr id="2907" name="Google Shape;2907;p47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7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7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7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7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7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7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7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7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7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7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7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D7A2D3B-9D7A-D4CB-B20C-901F0030E657}"/>
              </a:ext>
            </a:extLst>
          </p:cNvPr>
          <p:cNvSpPr/>
          <p:nvPr/>
        </p:nvSpPr>
        <p:spPr>
          <a:xfrm>
            <a:off x="149681" y="322237"/>
            <a:ext cx="595085" cy="5950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8B9C7-0342-7AB6-6FED-5A040E97DEBD}"/>
              </a:ext>
            </a:extLst>
          </p:cNvPr>
          <p:cNvSpPr txBox="1"/>
          <p:nvPr/>
        </p:nvSpPr>
        <p:spPr>
          <a:xfrm>
            <a:off x="824877" y="293892"/>
            <a:ext cx="7748814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b,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</a:t>
            </a:r>
            <a:endParaRPr lang="en-US" sz="2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88CC9A-1328-0E16-31A7-35A1AE9050DE}"/>
              </a:ext>
            </a:extLst>
          </p:cNvPr>
          <p:cNvGrpSpPr/>
          <p:nvPr/>
        </p:nvGrpSpPr>
        <p:grpSpPr>
          <a:xfrm>
            <a:off x="2549335" y="934758"/>
            <a:ext cx="3329994" cy="786369"/>
            <a:chOff x="2549335" y="934758"/>
            <a:chExt cx="3329994" cy="7863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50989DE-CF5F-5805-2E22-06E61239C6EE}"/>
                    </a:ext>
                  </a:extLst>
                </p:cNvPr>
                <p:cNvSpPr txBox="1"/>
                <p:nvPr/>
              </p:nvSpPr>
              <p:spPr>
                <a:xfrm>
                  <a:off x="3264670" y="934758"/>
                  <a:ext cx="2614659" cy="7863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den>
                        </m:f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𝟗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𝟐𝟏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 :</m:t>
                            </m:r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350989DE-CF5F-5805-2E22-06E61239C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4670" y="934758"/>
                  <a:ext cx="2614659" cy="78636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81229C5-769B-7331-651E-4A46AA535A0B}"/>
                </a:ext>
              </a:extLst>
            </p:cNvPr>
            <p:cNvSpPr txBox="1"/>
            <p:nvPr/>
          </p:nvSpPr>
          <p:spPr>
            <a:xfrm>
              <a:off x="2549335" y="1135267"/>
              <a:ext cx="1191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5A5C3-4D08-7349-F556-D4DE3B5BAF1A}"/>
                  </a:ext>
                </a:extLst>
              </p:cNvPr>
              <p:cNvSpPr txBox="1"/>
              <p:nvPr/>
            </p:nvSpPr>
            <p:spPr>
              <a:xfrm>
                <a:off x="1373491" y="2568050"/>
                <a:ext cx="2614659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65A5C3-4D08-7349-F556-D4DE3B5BA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491" y="2568050"/>
                <a:ext cx="2614659" cy="7861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017E77-71DD-EB5F-5597-2937495942A3}"/>
                  </a:ext>
                </a:extLst>
              </p:cNvPr>
              <p:cNvSpPr txBox="1"/>
              <p:nvPr/>
            </p:nvSpPr>
            <p:spPr>
              <a:xfrm>
                <a:off x="5261915" y="2582022"/>
                <a:ext cx="2614659" cy="78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𝟐𝟏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C017E77-71DD-EB5F-5597-29374959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915" y="2582022"/>
                <a:ext cx="2614659" cy="784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8B5E5B-F4BD-9CFB-5B7B-8B4B385DE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839" b="52113"/>
          <a:stretch/>
        </p:blipFill>
        <p:spPr>
          <a:xfrm>
            <a:off x="925755" y="1248925"/>
            <a:ext cx="1032386" cy="1482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0005F01-6D76-ADA4-A030-DB5039646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1" r="6727" b="52113"/>
          <a:stretch/>
        </p:blipFill>
        <p:spPr>
          <a:xfrm>
            <a:off x="2760697" y="1153589"/>
            <a:ext cx="996042" cy="14826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23CF10-BEE9-D309-8CB3-6929197F0A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6" t="46369"/>
          <a:stretch/>
        </p:blipFill>
        <p:spPr>
          <a:xfrm>
            <a:off x="6560012" y="1150749"/>
            <a:ext cx="972901" cy="16605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429ABF-01F7-FF44-D51D-A08E95BFE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113" r="50000"/>
          <a:stretch/>
        </p:blipFill>
        <p:spPr>
          <a:xfrm>
            <a:off x="4559295" y="1222792"/>
            <a:ext cx="1080883" cy="14642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46E460-5262-2D80-9BF8-3B7CEC407370}"/>
              </a:ext>
            </a:extLst>
          </p:cNvPr>
          <p:cNvSpPr txBox="1"/>
          <p:nvPr/>
        </p:nvSpPr>
        <p:spPr>
          <a:xfrm>
            <a:off x="771071" y="322592"/>
            <a:ext cx="7654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4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Rút gọn mỗi phân số ghi ở bông hoa được phân số nào ghi ở lọ hoa?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B46375-5DEE-87D3-91CF-24322854860B}"/>
              </a:ext>
            </a:extLst>
          </p:cNvPr>
          <p:cNvSpPr/>
          <p:nvPr/>
        </p:nvSpPr>
        <p:spPr>
          <a:xfrm>
            <a:off x="149681" y="322237"/>
            <a:ext cx="595085" cy="5950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  <a:endParaRPr lang="en-US" sz="3200" dirty="0">
              <a:solidFill>
                <a:schemeClr val="bg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D69E7-B150-03CA-7463-3071CFB5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828" b="50335"/>
          <a:stretch/>
        </p:blipFill>
        <p:spPr>
          <a:xfrm>
            <a:off x="1018909" y="3341971"/>
            <a:ext cx="991461" cy="1476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48C599-EB17-2CB4-1CAC-20E12AF8AF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33" b="50335"/>
          <a:stretch/>
        </p:blipFill>
        <p:spPr>
          <a:xfrm>
            <a:off x="4441370" y="3307364"/>
            <a:ext cx="1134271" cy="1476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74A15D-5EC2-1E8E-36EF-FA240E1227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33" t="50335" b="6595"/>
          <a:stretch/>
        </p:blipFill>
        <p:spPr>
          <a:xfrm>
            <a:off x="6398642" y="3568278"/>
            <a:ext cx="1134271" cy="12803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EAB759-A3B1-1B2B-A846-0B7E502B19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8" t="51833" r="54051" b="7132"/>
          <a:stretch/>
        </p:blipFill>
        <p:spPr>
          <a:xfrm>
            <a:off x="2846975" y="3598530"/>
            <a:ext cx="823487" cy="121988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46E1A-DB30-6B72-9049-CCE2FFCA7939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AA282D-1C9F-61E0-E92B-8D24FFCE2109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7A0CD0-570D-2617-8F8D-EC7042FE6FE0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6EA4FF-72EC-4AF2-C1CB-CB8D9C7F568A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82DD39-FAAA-9FAC-17D9-4731094D8094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14F35A-A69A-A4CA-2365-68F0D8EAC919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154DF5-90DA-6EA4-7EFF-0B1A8B51C16D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811B7A-326E-577B-3C9C-BA6825A74033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F74CC34-7E96-A5C1-48DF-02805AF7A3A6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2:00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FC631A-B525-169A-4403-010DD91EC22B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4CED44-EC12-2446-1347-BAD3A8478FC4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742177-4909-CF93-E81D-1808F63D67C1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8B75D0E-2D0F-A651-1F92-83E105CB1B4C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E20E1AB-F118-2831-F5DB-44965C92896E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03:15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67BE425-6325-8345-DE71-99B9FD5F0A97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03:30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D8C902-5699-28BD-F0ED-195FE465CC56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03:45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0A6CE4-0642-D329-54A3-E1CC9118A25B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04:00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AA3E85C-7E6A-87C9-EEB1-E4699F72B5F1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04:15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F5CE149-4C45-9F28-D8A2-1331A63765A7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04:30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A3F8FE7-40B5-9431-1AF5-809D7E6E75CA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04:45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0B496B0-FA55-F3C1-DF77-3444D37E4444}"/>
              </a:ext>
            </a:extLst>
          </p:cNvPr>
          <p:cNvSpPr/>
          <p:nvPr/>
        </p:nvSpPr>
        <p:spPr>
          <a:xfrm>
            <a:off x="7535376" y="2405040"/>
            <a:ext cx="1480456" cy="6531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05:00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1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1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0"/>
                            </p:stCondLst>
                            <p:childTnLst>
                              <p:par>
                                <p:cTn id="2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" dur="1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0"/>
                            </p:stCondLst>
                            <p:childTnLst>
                              <p:par>
                                <p:cTn id="4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1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0"/>
                            </p:stCondLst>
                            <p:childTnLst>
                              <p:par>
                                <p:cTn id="4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0"/>
                            </p:stCondLst>
                            <p:childTnLst>
                              <p:par>
                                <p:cTn id="4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1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0"/>
                            </p:stCondLst>
                            <p:childTnLst>
                              <p:par>
                                <p:cTn id="5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1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0"/>
                            </p:stCondLst>
                            <p:childTnLst>
                              <p:par>
                                <p:cTn id="5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1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0"/>
                            </p:stCondLst>
                            <p:childTnLst>
                              <p:par>
                                <p:cTn id="6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2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0"/>
                            </p:stCondLst>
                            <p:childTnLst>
                              <p:par>
                                <p:cTn id="6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0"/>
                            </p:stCondLst>
                            <p:childTnLst>
                              <p:par>
                                <p:cTn id="6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1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00"/>
                            </p:stCondLst>
                            <p:childTnLst>
                              <p:par>
                                <p:cTn id="7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4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0"/>
                            </p:stCondLst>
                            <p:childTnLst>
                              <p:par>
                                <p:cTn id="7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8" dur="1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00"/>
                            </p:stCondLst>
                            <p:childTnLst>
                              <p:par>
                                <p:cTn id="8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2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0"/>
                            </p:stCondLst>
                            <p:childTnLst>
                              <p:par>
                                <p:cTn id="8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38212 0.2182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97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40799 0.23704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7284E-6 L -0.38142 0.2169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41181 0.218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0" y="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A9510B-E549-5C3D-3C65-B5723976F31B}"/>
              </a:ext>
            </a:extLst>
          </p:cNvPr>
          <p:cNvSpPr txBox="1"/>
          <p:nvPr/>
        </p:nvSpPr>
        <p:spPr>
          <a:xfrm flipH="1">
            <a:off x="1469724" y="1861940"/>
            <a:ext cx="620455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5B9BD5">
                        <a:lumMod val="40000"/>
                        <a:lumOff val="60000"/>
                      </a:srgbClr>
                    </a:gs>
                    <a:gs pos="46000">
                      <a:srgbClr val="5B9BD5">
                        <a:lumMod val="95000"/>
                        <a:lumOff val="5000"/>
                      </a:srgbClr>
                    </a:gs>
                    <a:gs pos="100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4229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8DA335-D560-CF63-FAC6-4F1634B37245}"/>
              </a:ext>
            </a:extLst>
          </p:cNvPr>
          <p:cNvSpPr txBox="1"/>
          <p:nvPr/>
        </p:nvSpPr>
        <p:spPr>
          <a:xfrm>
            <a:off x="1341615" y="539519"/>
            <a:ext cx="597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7" name="Google Shape;10171;p110">
            <a:extLst>
              <a:ext uri="{FF2B5EF4-FFF2-40B4-BE49-F238E27FC236}">
                <a16:creationId xmlns:a16="http://schemas.microsoft.com/office/drawing/2014/main" id="{8746DFA8-5114-EA81-C160-E0C32F27BD48}"/>
              </a:ext>
            </a:extLst>
          </p:cNvPr>
          <p:cNvGrpSpPr/>
          <p:nvPr/>
        </p:nvGrpSpPr>
        <p:grpSpPr>
          <a:xfrm rot="1366455">
            <a:off x="7825449" y="3566958"/>
            <a:ext cx="1489481" cy="1784032"/>
            <a:chOff x="6504650" y="2449357"/>
            <a:chExt cx="1489481" cy="1784032"/>
          </a:xfrm>
        </p:grpSpPr>
        <p:sp>
          <p:nvSpPr>
            <p:cNvPr id="8" name="Google Shape;10172;p110">
              <a:extLst>
                <a:ext uri="{FF2B5EF4-FFF2-40B4-BE49-F238E27FC236}">
                  <a16:creationId xmlns:a16="http://schemas.microsoft.com/office/drawing/2014/main" id="{5FB56298-84F5-1425-202D-60B9FCC2E11B}"/>
                </a:ext>
              </a:extLst>
            </p:cNvPr>
            <p:cNvSpPr/>
            <p:nvPr/>
          </p:nvSpPr>
          <p:spPr>
            <a:xfrm flipH="1">
              <a:off x="7071918" y="2449435"/>
              <a:ext cx="348384" cy="351675"/>
            </a:xfrm>
            <a:custGeom>
              <a:avLst/>
              <a:gdLst/>
              <a:ahLst/>
              <a:cxnLst/>
              <a:rect l="l" t="t" r="r" b="b"/>
              <a:pathLst>
                <a:path w="17680" h="17847" extrusionOk="0">
                  <a:moveTo>
                    <a:pt x="8840" y="3970"/>
                  </a:moveTo>
                  <a:cubicBezTo>
                    <a:pt x="11575" y="3970"/>
                    <a:pt x="13777" y="6172"/>
                    <a:pt x="13777" y="8940"/>
                  </a:cubicBezTo>
                  <a:cubicBezTo>
                    <a:pt x="13777" y="11676"/>
                    <a:pt x="11575" y="13911"/>
                    <a:pt x="8840" y="13911"/>
                  </a:cubicBezTo>
                  <a:cubicBezTo>
                    <a:pt x="6105" y="13911"/>
                    <a:pt x="3903" y="11676"/>
                    <a:pt x="3903" y="8940"/>
                  </a:cubicBezTo>
                  <a:cubicBezTo>
                    <a:pt x="3903" y="6172"/>
                    <a:pt x="6105" y="3970"/>
                    <a:pt x="8840" y="3970"/>
                  </a:cubicBezTo>
                  <a:close/>
                  <a:moveTo>
                    <a:pt x="8840" y="1"/>
                  </a:moveTo>
                  <a:cubicBezTo>
                    <a:pt x="3970" y="1"/>
                    <a:pt x="1" y="4004"/>
                    <a:pt x="1" y="8940"/>
                  </a:cubicBezTo>
                  <a:cubicBezTo>
                    <a:pt x="1" y="13844"/>
                    <a:pt x="3970" y="17847"/>
                    <a:pt x="8840" y="17847"/>
                  </a:cubicBezTo>
                  <a:cubicBezTo>
                    <a:pt x="13744" y="17847"/>
                    <a:pt x="17680" y="13844"/>
                    <a:pt x="17680" y="8940"/>
                  </a:cubicBezTo>
                  <a:cubicBezTo>
                    <a:pt x="17680" y="4004"/>
                    <a:pt x="13744" y="1"/>
                    <a:pt x="8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173;p110">
              <a:extLst>
                <a:ext uri="{FF2B5EF4-FFF2-40B4-BE49-F238E27FC236}">
                  <a16:creationId xmlns:a16="http://schemas.microsoft.com/office/drawing/2014/main" id="{151EEE91-C598-3477-9FD5-E28773BBF242}"/>
                </a:ext>
              </a:extLst>
            </p:cNvPr>
            <p:cNvSpPr/>
            <p:nvPr/>
          </p:nvSpPr>
          <p:spPr>
            <a:xfrm flipH="1">
              <a:off x="7506827" y="2619017"/>
              <a:ext cx="487305" cy="563208"/>
            </a:xfrm>
            <a:custGeom>
              <a:avLst/>
              <a:gdLst/>
              <a:ahLst/>
              <a:cxnLst/>
              <a:rect l="l" t="t" r="r" b="b"/>
              <a:pathLst>
                <a:path w="24730" h="28582" extrusionOk="0">
                  <a:moveTo>
                    <a:pt x="3570" y="1"/>
                  </a:moveTo>
                  <a:cubicBezTo>
                    <a:pt x="3570" y="1"/>
                    <a:pt x="1" y="25219"/>
                    <a:pt x="12576" y="28221"/>
                  </a:cubicBezTo>
                  <a:cubicBezTo>
                    <a:pt x="13608" y="28468"/>
                    <a:pt x="14538" y="28581"/>
                    <a:pt x="15377" y="28581"/>
                  </a:cubicBezTo>
                  <a:cubicBezTo>
                    <a:pt x="24729" y="28581"/>
                    <a:pt x="22650" y="14478"/>
                    <a:pt x="22650" y="14478"/>
                  </a:cubicBezTo>
                  <a:lnTo>
                    <a:pt x="101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174;p110">
              <a:extLst>
                <a:ext uri="{FF2B5EF4-FFF2-40B4-BE49-F238E27FC236}">
                  <a16:creationId xmlns:a16="http://schemas.microsoft.com/office/drawing/2014/main" id="{F8136B6E-C35E-F711-17A0-D7453D941EAF}"/>
                </a:ext>
              </a:extLst>
            </p:cNvPr>
            <p:cNvSpPr/>
            <p:nvPr/>
          </p:nvSpPr>
          <p:spPr>
            <a:xfrm flipH="1">
              <a:off x="7455771" y="2449357"/>
              <a:ext cx="481176" cy="454949"/>
            </a:xfrm>
            <a:custGeom>
              <a:avLst/>
              <a:gdLst/>
              <a:ahLst/>
              <a:cxnLst/>
              <a:rect l="l" t="t" r="r" b="b"/>
              <a:pathLst>
                <a:path w="24419" h="23088" extrusionOk="0">
                  <a:moveTo>
                    <a:pt x="12229" y="1"/>
                  </a:moveTo>
                  <a:cubicBezTo>
                    <a:pt x="12075" y="1"/>
                    <a:pt x="11924" y="13"/>
                    <a:pt x="11776" y="38"/>
                  </a:cubicBezTo>
                  <a:cubicBezTo>
                    <a:pt x="10141" y="305"/>
                    <a:pt x="8440" y="1005"/>
                    <a:pt x="6839" y="1939"/>
                  </a:cubicBezTo>
                  <a:cubicBezTo>
                    <a:pt x="6072" y="2373"/>
                    <a:pt x="5338" y="2873"/>
                    <a:pt x="4671" y="3407"/>
                  </a:cubicBezTo>
                  <a:cubicBezTo>
                    <a:pt x="2569" y="5042"/>
                    <a:pt x="1002" y="7010"/>
                    <a:pt x="668" y="8611"/>
                  </a:cubicBezTo>
                  <a:cubicBezTo>
                    <a:pt x="1" y="11847"/>
                    <a:pt x="9674" y="23088"/>
                    <a:pt x="9674" y="23088"/>
                  </a:cubicBezTo>
                  <a:lnTo>
                    <a:pt x="15312" y="19085"/>
                  </a:lnTo>
                  <a:lnTo>
                    <a:pt x="17580" y="17484"/>
                  </a:lnTo>
                  <a:lnTo>
                    <a:pt x="24418" y="12647"/>
                  </a:lnTo>
                  <a:cubicBezTo>
                    <a:pt x="24418" y="12647"/>
                    <a:pt x="17169" y="1"/>
                    <a:pt x="12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75;p110">
              <a:extLst>
                <a:ext uri="{FF2B5EF4-FFF2-40B4-BE49-F238E27FC236}">
                  <a16:creationId xmlns:a16="http://schemas.microsoft.com/office/drawing/2014/main" id="{81419EC4-F44C-3351-8043-73040ACFE3AF}"/>
                </a:ext>
              </a:extLst>
            </p:cNvPr>
            <p:cNvSpPr/>
            <p:nvPr/>
          </p:nvSpPr>
          <p:spPr>
            <a:xfrm flipH="1">
              <a:off x="7500482" y="2487565"/>
              <a:ext cx="344443" cy="454299"/>
            </a:xfrm>
            <a:custGeom>
              <a:avLst/>
              <a:gdLst/>
              <a:ahLst/>
              <a:cxnLst/>
              <a:rect l="l" t="t" r="r" b="b"/>
              <a:pathLst>
                <a:path w="17480" h="23055" extrusionOk="0">
                  <a:moveTo>
                    <a:pt x="2169" y="0"/>
                  </a:moveTo>
                  <a:cubicBezTo>
                    <a:pt x="1402" y="434"/>
                    <a:pt x="668" y="934"/>
                    <a:pt x="1" y="1468"/>
                  </a:cubicBezTo>
                  <a:cubicBezTo>
                    <a:pt x="4170" y="6105"/>
                    <a:pt x="7106" y="11876"/>
                    <a:pt x="10642" y="17146"/>
                  </a:cubicBezTo>
                  <a:cubicBezTo>
                    <a:pt x="11509" y="18447"/>
                    <a:pt x="12410" y="19715"/>
                    <a:pt x="13377" y="20915"/>
                  </a:cubicBezTo>
                  <a:cubicBezTo>
                    <a:pt x="14222" y="21971"/>
                    <a:pt x="15339" y="23055"/>
                    <a:pt x="16631" y="23055"/>
                  </a:cubicBezTo>
                  <a:cubicBezTo>
                    <a:pt x="16768" y="23055"/>
                    <a:pt x="16906" y="23042"/>
                    <a:pt x="17046" y="23017"/>
                  </a:cubicBezTo>
                  <a:cubicBezTo>
                    <a:pt x="17480" y="22383"/>
                    <a:pt x="17046" y="21516"/>
                    <a:pt x="16613" y="20882"/>
                  </a:cubicBezTo>
                  <a:cubicBezTo>
                    <a:pt x="15378" y="19114"/>
                    <a:pt x="14144" y="17313"/>
                    <a:pt x="12910" y="15545"/>
                  </a:cubicBezTo>
                  <a:cubicBezTo>
                    <a:pt x="9341" y="10375"/>
                    <a:pt x="5772" y="5171"/>
                    <a:pt x="2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76;p110">
              <a:extLst>
                <a:ext uri="{FF2B5EF4-FFF2-40B4-BE49-F238E27FC236}">
                  <a16:creationId xmlns:a16="http://schemas.microsoft.com/office/drawing/2014/main" id="{A9A7D88D-EDB9-1CA2-6AAD-75F90FC9CC28}"/>
                </a:ext>
              </a:extLst>
            </p:cNvPr>
            <p:cNvSpPr/>
            <p:nvPr/>
          </p:nvSpPr>
          <p:spPr>
            <a:xfrm flipH="1">
              <a:off x="6504650" y="2619017"/>
              <a:ext cx="487305" cy="563208"/>
            </a:xfrm>
            <a:custGeom>
              <a:avLst/>
              <a:gdLst/>
              <a:ahLst/>
              <a:cxnLst/>
              <a:rect l="l" t="t" r="r" b="b"/>
              <a:pathLst>
                <a:path w="24730" h="28582" extrusionOk="0">
                  <a:moveTo>
                    <a:pt x="14622" y="1"/>
                  </a:moveTo>
                  <a:lnTo>
                    <a:pt x="2080" y="14478"/>
                  </a:lnTo>
                  <a:cubicBezTo>
                    <a:pt x="2080" y="14478"/>
                    <a:pt x="1" y="28581"/>
                    <a:pt x="9353" y="28581"/>
                  </a:cubicBezTo>
                  <a:cubicBezTo>
                    <a:pt x="10191" y="28581"/>
                    <a:pt x="11122" y="28468"/>
                    <a:pt x="12153" y="28221"/>
                  </a:cubicBezTo>
                  <a:cubicBezTo>
                    <a:pt x="24729" y="25219"/>
                    <a:pt x="21160" y="1"/>
                    <a:pt x="211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177;p110">
              <a:extLst>
                <a:ext uri="{FF2B5EF4-FFF2-40B4-BE49-F238E27FC236}">
                  <a16:creationId xmlns:a16="http://schemas.microsoft.com/office/drawing/2014/main" id="{A17E6F60-B6C0-60D7-ABEE-75677518A0B4}"/>
                </a:ext>
              </a:extLst>
            </p:cNvPr>
            <p:cNvSpPr/>
            <p:nvPr/>
          </p:nvSpPr>
          <p:spPr>
            <a:xfrm flipH="1">
              <a:off x="6561854" y="2449357"/>
              <a:ext cx="481157" cy="454949"/>
            </a:xfrm>
            <a:custGeom>
              <a:avLst/>
              <a:gdLst/>
              <a:ahLst/>
              <a:cxnLst/>
              <a:rect l="l" t="t" r="r" b="b"/>
              <a:pathLst>
                <a:path w="24418" h="23088" extrusionOk="0">
                  <a:moveTo>
                    <a:pt x="12157" y="1"/>
                  </a:moveTo>
                  <a:cubicBezTo>
                    <a:pt x="7218" y="1"/>
                    <a:pt x="1" y="12647"/>
                    <a:pt x="1" y="12647"/>
                  </a:cubicBezTo>
                  <a:lnTo>
                    <a:pt x="6805" y="17484"/>
                  </a:lnTo>
                  <a:lnTo>
                    <a:pt x="9074" y="19085"/>
                  </a:lnTo>
                  <a:lnTo>
                    <a:pt x="14744" y="23088"/>
                  </a:lnTo>
                  <a:cubicBezTo>
                    <a:pt x="14744" y="23088"/>
                    <a:pt x="24418" y="11847"/>
                    <a:pt x="23751" y="8611"/>
                  </a:cubicBezTo>
                  <a:cubicBezTo>
                    <a:pt x="23417" y="7010"/>
                    <a:pt x="21849" y="5042"/>
                    <a:pt x="19748" y="3407"/>
                  </a:cubicBezTo>
                  <a:cubicBezTo>
                    <a:pt x="19081" y="2873"/>
                    <a:pt x="18314" y="2373"/>
                    <a:pt x="17546" y="1939"/>
                  </a:cubicBezTo>
                  <a:cubicBezTo>
                    <a:pt x="15979" y="1005"/>
                    <a:pt x="14277" y="305"/>
                    <a:pt x="12610" y="38"/>
                  </a:cubicBezTo>
                  <a:cubicBezTo>
                    <a:pt x="12461" y="13"/>
                    <a:pt x="12310" y="1"/>
                    <a:pt x="121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178;p110">
              <a:extLst>
                <a:ext uri="{FF2B5EF4-FFF2-40B4-BE49-F238E27FC236}">
                  <a16:creationId xmlns:a16="http://schemas.microsoft.com/office/drawing/2014/main" id="{02CED468-5D6F-5C27-C738-56708F32B074}"/>
                </a:ext>
              </a:extLst>
            </p:cNvPr>
            <p:cNvSpPr/>
            <p:nvPr/>
          </p:nvSpPr>
          <p:spPr>
            <a:xfrm flipH="1">
              <a:off x="6653876" y="2487565"/>
              <a:ext cx="344443" cy="454299"/>
            </a:xfrm>
            <a:custGeom>
              <a:avLst/>
              <a:gdLst/>
              <a:ahLst/>
              <a:cxnLst/>
              <a:rect l="l" t="t" r="r" b="b"/>
              <a:pathLst>
                <a:path w="17480" h="23055" extrusionOk="0">
                  <a:moveTo>
                    <a:pt x="15278" y="0"/>
                  </a:moveTo>
                  <a:cubicBezTo>
                    <a:pt x="11709" y="5171"/>
                    <a:pt x="8140" y="10375"/>
                    <a:pt x="4537" y="15545"/>
                  </a:cubicBezTo>
                  <a:cubicBezTo>
                    <a:pt x="3303" y="17313"/>
                    <a:pt x="2102" y="19114"/>
                    <a:pt x="868" y="20882"/>
                  </a:cubicBezTo>
                  <a:cubicBezTo>
                    <a:pt x="434" y="21516"/>
                    <a:pt x="1" y="22383"/>
                    <a:pt x="434" y="23017"/>
                  </a:cubicBezTo>
                  <a:cubicBezTo>
                    <a:pt x="572" y="23042"/>
                    <a:pt x="707" y="23055"/>
                    <a:pt x="842" y="23055"/>
                  </a:cubicBezTo>
                  <a:cubicBezTo>
                    <a:pt x="2114" y="23055"/>
                    <a:pt x="3256" y="21971"/>
                    <a:pt x="4070" y="20915"/>
                  </a:cubicBezTo>
                  <a:cubicBezTo>
                    <a:pt x="5038" y="19715"/>
                    <a:pt x="5938" y="18447"/>
                    <a:pt x="6806" y="17146"/>
                  </a:cubicBezTo>
                  <a:cubicBezTo>
                    <a:pt x="10342" y="11876"/>
                    <a:pt x="13310" y="6105"/>
                    <a:pt x="17480" y="1468"/>
                  </a:cubicBezTo>
                  <a:cubicBezTo>
                    <a:pt x="16813" y="934"/>
                    <a:pt x="16046" y="434"/>
                    <a:pt x="15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179;p110">
              <a:extLst>
                <a:ext uri="{FF2B5EF4-FFF2-40B4-BE49-F238E27FC236}">
                  <a16:creationId xmlns:a16="http://schemas.microsoft.com/office/drawing/2014/main" id="{75267065-0B5F-BBFF-2617-1FAF207646D6}"/>
                </a:ext>
              </a:extLst>
            </p:cNvPr>
            <p:cNvSpPr/>
            <p:nvPr/>
          </p:nvSpPr>
          <p:spPr>
            <a:xfrm flipH="1">
              <a:off x="6562504" y="2603253"/>
              <a:ext cx="1377714" cy="1630136"/>
            </a:xfrm>
            <a:custGeom>
              <a:avLst/>
              <a:gdLst/>
              <a:ahLst/>
              <a:cxnLst/>
              <a:rect l="l" t="t" r="r" b="b"/>
              <a:pathLst>
                <a:path w="69917" h="82727" extrusionOk="0">
                  <a:moveTo>
                    <a:pt x="30488" y="0"/>
                  </a:moveTo>
                  <a:cubicBezTo>
                    <a:pt x="13643" y="0"/>
                    <a:pt x="0" y="13643"/>
                    <a:pt x="0" y="30455"/>
                  </a:cubicBezTo>
                  <a:lnTo>
                    <a:pt x="0" y="77489"/>
                  </a:lnTo>
                  <a:cubicBezTo>
                    <a:pt x="0" y="80391"/>
                    <a:pt x="2368" y="82726"/>
                    <a:pt x="5270" y="82726"/>
                  </a:cubicBezTo>
                  <a:lnTo>
                    <a:pt x="64680" y="82726"/>
                  </a:lnTo>
                  <a:cubicBezTo>
                    <a:pt x="67582" y="82726"/>
                    <a:pt x="69917" y="80391"/>
                    <a:pt x="69917" y="77489"/>
                  </a:cubicBezTo>
                  <a:lnTo>
                    <a:pt x="69917" y="30455"/>
                  </a:lnTo>
                  <a:cubicBezTo>
                    <a:pt x="69917" y="13643"/>
                    <a:pt x="56274" y="0"/>
                    <a:pt x="39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180;p110">
              <a:extLst>
                <a:ext uri="{FF2B5EF4-FFF2-40B4-BE49-F238E27FC236}">
                  <a16:creationId xmlns:a16="http://schemas.microsoft.com/office/drawing/2014/main" id="{050A4360-2581-71F0-829B-CBBB0FD86794}"/>
                </a:ext>
              </a:extLst>
            </p:cNvPr>
            <p:cNvSpPr/>
            <p:nvPr/>
          </p:nvSpPr>
          <p:spPr>
            <a:xfrm flipH="1">
              <a:off x="6562504" y="3985558"/>
              <a:ext cx="1377714" cy="247830"/>
            </a:xfrm>
            <a:custGeom>
              <a:avLst/>
              <a:gdLst/>
              <a:ahLst/>
              <a:cxnLst/>
              <a:rect l="l" t="t" r="r" b="b"/>
              <a:pathLst>
                <a:path w="69917" h="12577" extrusionOk="0">
                  <a:moveTo>
                    <a:pt x="0" y="1"/>
                  </a:moveTo>
                  <a:lnTo>
                    <a:pt x="0" y="7339"/>
                  </a:lnTo>
                  <a:cubicBezTo>
                    <a:pt x="0" y="10241"/>
                    <a:pt x="2368" y="12576"/>
                    <a:pt x="5270" y="12576"/>
                  </a:cubicBezTo>
                  <a:lnTo>
                    <a:pt x="64680" y="12576"/>
                  </a:lnTo>
                  <a:cubicBezTo>
                    <a:pt x="67582" y="12576"/>
                    <a:pt x="69917" y="10241"/>
                    <a:pt x="69917" y="7339"/>
                  </a:cubicBezTo>
                  <a:lnTo>
                    <a:pt x="699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81;p110">
              <a:extLst>
                <a:ext uri="{FF2B5EF4-FFF2-40B4-BE49-F238E27FC236}">
                  <a16:creationId xmlns:a16="http://schemas.microsoft.com/office/drawing/2014/main" id="{286072CD-3607-489D-ADDD-9FDE5FBD1FAA}"/>
                </a:ext>
              </a:extLst>
            </p:cNvPr>
            <p:cNvSpPr/>
            <p:nvPr/>
          </p:nvSpPr>
          <p:spPr>
            <a:xfrm flipH="1">
              <a:off x="6772835" y="3552403"/>
              <a:ext cx="956402" cy="557415"/>
            </a:xfrm>
            <a:custGeom>
              <a:avLst/>
              <a:gdLst/>
              <a:ahLst/>
              <a:cxnLst/>
              <a:rect l="l" t="t" r="r" b="b"/>
              <a:pathLst>
                <a:path w="48536" h="28288" extrusionOk="0">
                  <a:moveTo>
                    <a:pt x="7239" y="0"/>
                  </a:moveTo>
                  <a:cubicBezTo>
                    <a:pt x="3236" y="0"/>
                    <a:pt x="1" y="3236"/>
                    <a:pt x="1" y="7239"/>
                  </a:cubicBezTo>
                  <a:lnTo>
                    <a:pt x="1" y="21015"/>
                  </a:lnTo>
                  <a:cubicBezTo>
                    <a:pt x="1" y="25018"/>
                    <a:pt x="3236" y="28287"/>
                    <a:pt x="7239" y="28287"/>
                  </a:cubicBezTo>
                  <a:lnTo>
                    <a:pt x="41263" y="28287"/>
                  </a:lnTo>
                  <a:cubicBezTo>
                    <a:pt x="45266" y="28287"/>
                    <a:pt x="48535" y="25018"/>
                    <a:pt x="48535" y="21015"/>
                  </a:cubicBezTo>
                  <a:lnTo>
                    <a:pt x="48535" y="7239"/>
                  </a:lnTo>
                  <a:cubicBezTo>
                    <a:pt x="48535" y="3236"/>
                    <a:pt x="45266" y="0"/>
                    <a:pt x="41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82;p110">
              <a:extLst>
                <a:ext uri="{FF2B5EF4-FFF2-40B4-BE49-F238E27FC236}">
                  <a16:creationId xmlns:a16="http://schemas.microsoft.com/office/drawing/2014/main" id="{BBD37B00-A264-8460-8521-D62D39B924B2}"/>
                </a:ext>
              </a:extLst>
            </p:cNvPr>
            <p:cNvSpPr/>
            <p:nvPr/>
          </p:nvSpPr>
          <p:spPr>
            <a:xfrm flipH="1">
              <a:off x="7838324" y="3213103"/>
              <a:ext cx="11192" cy="28415"/>
            </a:xfrm>
            <a:custGeom>
              <a:avLst/>
              <a:gdLst/>
              <a:ahLst/>
              <a:cxnLst/>
              <a:rect l="l" t="t" r="r" b="b"/>
              <a:pathLst>
                <a:path w="568" h="1442" extrusionOk="0">
                  <a:moveTo>
                    <a:pt x="349" y="0"/>
                  </a:moveTo>
                  <a:cubicBezTo>
                    <a:pt x="242" y="0"/>
                    <a:pt x="167" y="87"/>
                    <a:pt x="167" y="174"/>
                  </a:cubicBezTo>
                  <a:cubicBezTo>
                    <a:pt x="34" y="841"/>
                    <a:pt x="0" y="1208"/>
                    <a:pt x="0" y="1208"/>
                  </a:cubicBezTo>
                  <a:cubicBezTo>
                    <a:pt x="0" y="1341"/>
                    <a:pt x="100" y="1441"/>
                    <a:pt x="200" y="1441"/>
                  </a:cubicBezTo>
                  <a:lnTo>
                    <a:pt x="234" y="1441"/>
                  </a:lnTo>
                  <a:cubicBezTo>
                    <a:pt x="334" y="1441"/>
                    <a:pt x="434" y="1374"/>
                    <a:pt x="434" y="1241"/>
                  </a:cubicBezTo>
                  <a:cubicBezTo>
                    <a:pt x="434" y="1241"/>
                    <a:pt x="467" y="874"/>
                    <a:pt x="567" y="240"/>
                  </a:cubicBezTo>
                  <a:cubicBezTo>
                    <a:pt x="567" y="140"/>
                    <a:pt x="501" y="7"/>
                    <a:pt x="401" y="7"/>
                  </a:cubicBezTo>
                  <a:cubicBezTo>
                    <a:pt x="383" y="2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183;p110">
              <a:extLst>
                <a:ext uri="{FF2B5EF4-FFF2-40B4-BE49-F238E27FC236}">
                  <a16:creationId xmlns:a16="http://schemas.microsoft.com/office/drawing/2014/main" id="{BCF824D1-0A03-FCE4-8131-E179B0CE7400}"/>
                </a:ext>
              </a:extLst>
            </p:cNvPr>
            <p:cNvSpPr/>
            <p:nvPr/>
          </p:nvSpPr>
          <p:spPr>
            <a:xfrm flipH="1">
              <a:off x="6676872" y="2679669"/>
              <a:ext cx="1162792" cy="502024"/>
            </a:xfrm>
            <a:custGeom>
              <a:avLst/>
              <a:gdLst/>
              <a:ahLst/>
              <a:cxnLst/>
              <a:rect l="l" t="t" r="r" b="b"/>
              <a:pathLst>
                <a:path w="59010" h="25477" extrusionOk="0">
                  <a:moveTo>
                    <a:pt x="29476" y="0"/>
                  </a:moveTo>
                  <a:cubicBezTo>
                    <a:pt x="29130" y="0"/>
                    <a:pt x="28788" y="8"/>
                    <a:pt x="28454" y="25"/>
                  </a:cubicBezTo>
                  <a:cubicBezTo>
                    <a:pt x="28321" y="25"/>
                    <a:pt x="28254" y="125"/>
                    <a:pt x="28254" y="225"/>
                  </a:cubicBezTo>
                  <a:cubicBezTo>
                    <a:pt x="28254" y="325"/>
                    <a:pt x="28354" y="425"/>
                    <a:pt x="28454" y="425"/>
                  </a:cubicBezTo>
                  <a:lnTo>
                    <a:pt x="30489" y="425"/>
                  </a:lnTo>
                  <a:cubicBezTo>
                    <a:pt x="30623" y="425"/>
                    <a:pt x="30723" y="359"/>
                    <a:pt x="30723" y="225"/>
                  </a:cubicBezTo>
                  <a:cubicBezTo>
                    <a:pt x="30723" y="125"/>
                    <a:pt x="30623" y="25"/>
                    <a:pt x="30522" y="25"/>
                  </a:cubicBezTo>
                  <a:cubicBezTo>
                    <a:pt x="30172" y="8"/>
                    <a:pt x="29822" y="0"/>
                    <a:pt x="29476" y="0"/>
                  </a:cubicBezTo>
                  <a:close/>
                  <a:moveTo>
                    <a:pt x="26386" y="125"/>
                  </a:moveTo>
                  <a:cubicBezTo>
                    <a:pt x="25686" y="192"/>
                    <a:pt x="25019" y="259"/>
                    <a:pt x="24351" y="359"/>
                  </a:cubicBezTo>
                  <a:cubicBezTo>
                    <a:pt x="24218" y="392"/>
                    <a:pt x="24151" y="492"/>
                    <a:pt x="24151" y="592"/>
                  </a:cubicBezTo>
                  <a:cubicBezTo>
                    <a:pt x="24185" y="692"/>
                    <a:pt x="24285" y="759"/>
                    <a:pt x="24385" y="759"/>
                  </a:cubicBezTo>
                  <a:lnTo>
                    <a:pt x="24418" y="759"/>
                  </a:lnTo>
                  <a:cubicBezTo>
                    <a:pt x="25052" y="692"/>
                    <a:pt x="25752" y="592"/>
                    <a:pt x="26420" y="525"/>
                  </a:cubicBezTo>
                  <a:cubicBezTo>
                    <a:pt x="26553" y="525"/>
                    <a:pt x="26620" y="425"/>
                    <a:pt x="26620" y="325"/>
                  </a:cubicBezTo>
                  <a:cubicBezTo>
                    <a:pt x="26620" y="192"/>
                    <a:pt x="26520" y="125"/>
                    <a:pt x="26386" y="125"/>
                  </a:cubicBezTo>
                  <a:close/>
                  <a:moveTo>
                    <a:pt x="32557" y="125"/>
                  </a:moveTo>
                  <a:cubicBezTo>
                    <a:pt x="32457" y="125"/>
                    <a:pt x="32357" y="192"/>
                    <a:pt x="32357" y="325"/>
                  </a:cubicBezTo>
                  <a:cubicBezTo>
                    <a:pt x="32324" y="425"/>
                    <a:pt x="32424" y="525"/>
                    <a:pt x="32524" y="525"/>
                  </a:cubicBezTo>
                  <a:cubicBezTo>
                    <a:pt x="33224" y="592"/>
                    <a:pt x="33892" y="659"/>
                    <a:pt x="34559" y="759"/>
                  </a:cubicBezTo>
                  <a:lnTo>
                    <a:pt x="34592" y="759"/>
                  </a:lnTo>
                  <a:cubicBezTo>
                    <a:pt x="34692" y="759"/>
                    <a:pt x="34792" y="692"/>
                    <a:pt x="34792" y="592"/>
                  </a:cubicBezTo>
                  <a:cubicBezTo>
                    <a:pt x="34826" y="492"/>
                    <a:pt x="34725" y="359"/>
                    <a:pt x="34625" y="359"/>
                  </a:cubicBezTo>
                  <a:cubicBezTo>
                    <a:pt x="33958" y="259"/>
                    <a:pt x="33258" y="192"/>
                    <a:pt x="32557" y="125"/>
                  </a:cubicBezTo>
                  <a:close/>
                  <a:moveTo>
                    <a:pt x="22370" y="717"/>
                  </a:moveTo>
                  <a:cubicBezTo>
                    <a:pt x="22352" y="717"/>
                    <a:pt x="22334" y="720"/>
                    <a:pt x="22317" y="726"/>
                  </a:cubicBezTo>
                  <a:cubicBezTo>
                    <a:pt x="21649" y="859"/>
                    <a:pt x="20949" y="1026"/>
                    <a:pt x="20315" y="1226"/>
                  </a:cubicBezTo>
                  <a:cubicBezTo>
                    <a:pt x="20215" y="1259"/>
                    <a:pt x="20148" y="1359"/>
                    <a:pt x="20182" y="1493"/>
                  </a:cubicBezTo>
                  <a:cubicBezTo>
                    <a:pt x="20182" y="1560"/>
                    <a:pt x="20282" y="1626"/>
                    <a:pt x="20382" y="1626"/>
                  </a:cubicBezTo>
                  <a:lnTo>
                    <a:pt x="20415" y="1626"/>
                  </a:lnTo>
                  <a:cubicBezTo>
                    <a:pt x="21082" y="1426"/>
                    <a:pt x="21750" y="1259"/>
                    <a:pt x="22383" y="1126"/>
                  </a:cubicBezTo>
                  <a:cubicBezTo>
                    <a:pt x="22517" y="1093"/>
                    <a:pt x="22583" y="992"/>
                    <a:pt x="22550" y="892"/>
                  </a:cubicBezTo>
                  <a:cubicBezTo>
                    <a:pt x="22550" y="782"/>
                    <a:pt x="22459" y="717"/>
                    <a:pt x="22370" y="717"/>
                  </a:cubicBezTo>
                  <a:close/>
                  <a:moveTo>
                    <a:pt x="36595" y="717"/>
                  </a:moveTo>
                  <a:cubicBezTo>
                    <a:pt x="36494" y="717"/>
                    <a:pt x="36421" y="782"/>
                    <a:pt x="36393" y="892"/>
                  </a:cubicBezTo>
                  <a:cubicBezTo>
                    <a:pt x="36360" y="992"/>
                    <a:pt x="36460" y="1093"/>
                    <a:pt x="36560" y="1126"/>
                  </a:cubicBezTo>
                  <a:cubicBezTo>
                    <a:pt x="37227" y="1259"/>
                    <a:pt x="37894" y="1426"/>
                    <a:pt x="38528" y="1626"/>
                  </a:cubicBezTo>
                  <a:lnTo>
                    <a:pt x="38595" y="1626"/>
                  </a:lnTo>
                  <a:cubicBezTo>
                    <a:pt x="38695" y="1626"/>
                    <a:pt x="38762" y="1560"/>
                    <a:pt x="38795" y="1459"/>
                  </a:cubicBezTo>
                  <a:cubicBezTo>
                    <a:pt x="38828" y="1359"/>
                    <a:pt x="38762" y="1259"/>
                    <a:pt x="38662" y="1226"/>
                  </a:cubicBezTo>
                  <a:cubicBezTo>
                    <a:pt x="37994" y="1026"/>
                    <a:pt x="37327" y="859"/>
                    <a:pt x="36660" y="726"/>
                  </a:cubicBezTo>
                  <a:cubicBezTo>
                    <a:pt x="36637" y="720"/>
                    <a:pt x="36615" y="717"/>
                    <a:pt x="36595" y="717"/>
                  </a:cubicBezTo>
                  <a:close/>
                  <a:moveTo>
                    <a:pt x="18403" y="1851"/>
                  </a:moveTo>
                  <a:cubicBezTo>
                    <a:pt x="18384" y="1851"/>
                    <a:pt x="18365" y="1854"/>
                    <a:pt x="18347" y="1860"/>
                  </a:cubicBezTo>
                  <a:cubicBezTo>
                    <a:pt x="17713" y="2093"/>
                    <a:pt x="17080" y="2360"/>
                    <a:pt x="16446" y="2660"/>
                  </a:cubicBezTo>
                  <a:cubicBezTo>
                    <a:pt x="16346" y="2727"/>
                    <a:pt x="16279" y="2827"/>
                    <a:pt x="16346" y="2927"/>
                  </a:cubicBezTo>
                  <a:cubicBezTo>
                    <a:pt x="16379" y="3027"/>
                    <a:pt x="16446" y="3061"/>
                    <a:pt x="16546" y="3061"/>
                  </a:cubicBezTo>
                  <a:cubicBezTo>
                    <a:pt x="16546" y="3061"/>
                    <a:pt x="16579" y="3061"/>
                    <a:pt x="16613" y="3027"/>
                  </a:cubicBezTo>
                  <a:cubicBezTo>
                    <a:pt x="17213" y="2760"/>
                    <a:pt x="17847" y="2494"/>
                    <a:pt x="18481" y="2260"/>
                  </a:cubicBezTo>
                  <a:cubicBezTo>
                    <a:pt x="18614" y="2227"/>
                    <a:pt x="18647" y="2093"/>
                    <a:pt x="18614" y="1993"/>
                  </a:cubicBezTo>
                  <a:cubicBezTo>
                    <a:pt x="18586" y="1911"/>
                    <a:pt x="18491" y="1851"/>
                    <a:pt x="18403" y="1851"/>
                  </a:cubicBezTo>
                  <a:close/>
                  <a:moveTo>
                    <a:pt x="40526" y="1848"/>
                  </a:moveTo>
                  <a:cubicBezTo>
                    <a:pt x="40451" y="1848"/>
                    <a:pt x="40380" y="1891"/>
                    <a:pt x="40329" y="1993"/>
                  </a:cubicBezTo>
                  <a:cubicBezTo>
                    <a:pt x="40296" y="2093"/>
                    <a:pt x="40363" y="2227"/>
                    <a:pt x="40463" y="2260"/>
                  </a:cubicBezTo>
                  <a:cubicBezTo>
                    <a:pt x="41097" y="2494"/>
                    <a:pt x="41730" y="2760"/>
                    <a:pt x="42331" y="3027"/>
                  </a:cubicBezTo>
                  <a:cubicBezTo>
                    <a:pt x="42364" y="3027"/>
                    <a:pt x="42398" y="3061"/>
                    <a:pt x="42431" y="3061"/>
                  </a:cubicBezTo>
                  <a:cubicBezTo>
                    <a:pt x="42498" y="3061"/>
                    <a:pt x="42598" y="2994"/>
                    <a:pt x="42631" y="2927"/>
                  </a:cubicBezTo>
                  <a:cubicBezTo>
                    <a:pt x="42664" y="2827"/>
                    <a:pt x="42631" y="2694"/>
                    <a:pt x="42531" y="2660"/>
                  </a:cubicBezTo>
                  <a:cubicBezTo>
                    <a:pt x="41897" y="2360"/>
                    <a:pt x="41263" y="2093"/>
                    <a:pt x="40596" y="1860"/>
                  </a:cubicBezTo>
                  <a:cubicBezTo>
                    <a:pt x="40573" y="1852"/>
                    <a:pt x="40549" y="1848"/>
                    <a:pt x="40526" y="1848"/>
                  </a:cubicBezTo>
                  <a:close/>
                  <a:moveTo>
                    <a:pt x="14690" y="3582"/>
                  </a:moveTo>
                  <a:cubicBezTo>
                    <a:pt x="14663" y="3582"/>
                    <a:pt x="14636" y="3586"/>
                    <a:pt x="14611" y="3594"/>
                  </a:cubicBezTo>
                  <a:cubicBezTo>
                    <a:pt x="14011" y="3928"/>
                    <a:pt x="13410" y="4295"/>
                    <a:pt x="12843" y="4695"/>
                  </a:cubicBezTo>
                  <a:cubicBezTo>
                    <a:pt x="12743" y="4762"/>
                    <a:pt x="12710" y="4895"/>
                    <a:pt x="12776" y="4962"/>
                  </a:cubicBezTo>
                  <a:cubicBezTo>
                    <a:pt x="12843" y="5029"/>
                    <a:pt x="12910" y="5062"/>
                    <a:pt x="12977" y="5062"/>
                  </a:cubicBezTo>
                  <a:cubicBezTo>
                    <a:pt x="13010" y="5062"/>
                    <a:pt x="13043" y="5062"/>
                    <a:pt x="13077" y="5029"/>
                  </a:cubicBezTo>
                  <a:cubicBezTo>
                    <a:pt x="13644" y="4662"/>
                    <a:pt x="14211" y="4295"/>
                    <a:pt x="14811" y="3961"/>
                  </a:cubicBezTo>
                  <a:cubicBezTo>
                    <a:pt x="14911" y="3895"/>
                    <a:pt x="14945" y="3794"/>
                    <a:pt x="14878" y="3694"/>
                  </a:cubicBezTo>
                  <a:cubicBezTo>
                    <a:pt x="14853" y="3619"/>
                    <a:pt x="14772" y="3582"/>
                    <a:pt x="14690" y="3582"/>
                  </a:cubicBezTo>
                  <a:close/>
                  <a:moveTo>
                    <a:pt x="44251" y="3560"/>
                  </a:moveTo>
                  <a:cubicBezTo>
                    <a:pt x="44179" y="3560"/>
                    <a:pt x="44109" y="3596"/>
                    <a:pt x="44065" y="3661"/>
                  </a:cubicBezTo>
                  <a:cubicBezTo>
                    <a:pt x="44032" y="3761"/>
                    <a:pt x="44065" y="3895"/>
                    <a:pt x="44166" y="3961"/>
                  </a:cubicBezTo>
                  <a:cubicBezTo>
                    <a:pt x="44733" y="4295"/>
                    <a:pt x="45333" y="4628"/>
                    <a:pt x="45900" y="5029"/>
                  </a:cubicBezTo>
                  <a:cubicBezTo>
                    <a:pt x="45933" y="5029"/>
                    <a:pt x="45967" y="5062"/>
                    <a:pt x="46000" y="5062"/>
                  </a:cubicBezTo>
                  <a:cubicBezTo>
                    <a:pt x="46067" y="5062"/>
                    <a:pt x="46134" y="5029"/>
                    <a:pt x="46167" y="4962"/>
                  </a:cubicBezTo>
                  <a:cubicBezTo>
                    <a:pt x="46234" y="4862"/>
                    <a:pt x="46200" y="4728"/>
                    <a:pt x="46134" y="4662"/>
                  </a:cubicBezTo>
                  <a:cubicBezTo>
                    <a:pt x="45567" y="4295"/>
                    <a:pt x="44966" y="3928"/>
                    <a:pt x="44366" y="3594"/>
                  </a:cubicBezTo>
                  <a:cubicBezTo>
                    <a:pt x="44330" y="3571"/>
                    <a:pt x="44291" y="3560"/>
                    <a:pt x="44251" y="3560"/>
                  </a:cubicBezTo>
                  <a:close/>
                  <a:moveTo>
                    <a:pt x="47655" y="5849"/>
                  </a:moveTo>
                  <a:cubicBezTo>
                    <a:pt x="47595" y="5849"/>
                    <a:pt x="47538" y="5874"/>
                    <a:pt x="47501" y="5929"/>
                  </a:cubicBezTo>
                  <a:cubicBezTo>
                    <a:pt x="47435" y="6029"/>
                    <a:pt x="47435" y="6163"/>
                    <a:pt x="47535" y="6230"/>
                  </a:cubicBezTo>
                  <a:cubicBezTo>
                    <a:pt x="48068" y="6630"/>
                    <a:pt x="48569" y="7097"/>
                    <a:pt x="49069" y="7564"/>
                  </a:cubicBezTo>
                  <a:cubicBezTo>
                    <a:pt x="49102" y="7597"/>
                    <a:pt x="49169" y="7597"/>
                    <a:pt x="49202" y="7597"/>
                  </a:cubicBezTo>
                  <a:cubicBezTo>
                    <a:pt x="49269" y="7597"/>
                    <a:pt x="49336" y="7597"/>
                    <a:pt x="49369" y="7530"/>
                  </a:cubicBezTo>
                  <a:cubicBezTo>
                    <a:pt x="49436" y="7464"/>
                    <a:pt x="49436" y="7330"/>
                    <a:pt x="49336" y="7230"/>
                  </a:cubicBezTo>
                  <a:cubicBezTo>
                    <a:pt x="48836" y="6763"/>
                    <a:pt x="48335" y="6330"/>
                    <a:pt x="47801" y="5896"/>
                  </a:cubicBezTo>
                  <a:cubicBezTo>
                    <a:pt x="47756" y="5866"/>
                    <a:pt x="47705" y="5849"/>
                    <a:pt x="47655" y="5849"/>
                  </a:cubicBezTo>
                  <a:close/>
                  <a:moveTo>
                    <a:pt x="11311" y="5869"/>
                  </a:moveTo>
                  <a:cubicBezTo>
                    <a:pt x="11265" y="5869"/>
                    <a:pt x="11217" y="5887"/>
                    <a:pt x="11175" y="5929"/>
                  </a:cubicBezTo>
                  <a:cubicBezTo>
                    <a:pt x="10642" y="6330"/>
                    <a:pt x="10108" y="6797"/>
                    <a:pt x="9608" y="7264"/>
                  </a:cubicBezTo>
                  <a:cubicBezTo>
                    <a:pt x="9541" y="7330"/>
                    <a:pt x="9541" y="7464"/>
                    <a:pt x="9608" y="7564"/>
                  </a:cubicBezTo>
                  <a:cubicBezTo>
                    <a:pt x="9641" y="7597"/>
                    <a:pt x="9708" y="7631"/>
                    <a:pt x="9774" y="7631"/>
                  </a:cubicBezTo>
                  <a:cubicBezTo>
                    <a:pt x="9808" y="7631"/>
                    <a:pt x="9874" y="7597"/>
                    <a:pt x="9908" y="7564"/>
                  </a:cubicBezTo>
                  <a:cubicBezTo>
                    <a:pt x="10408" y="7097"/>
                    <a:pt x="10908" y="6663"/>
                    <a:pt x="11442" y="6230"/>
                  </a:cubicBezTo>
                  <a:cubicBezTo>
                    <a:pt x="11542" y="6163"/>
                    <a:pt x="11542" y="6029"/>
                    <a:pt x="11476" y="5963"/>
                  </a:cubicBezTo>
                  <a:cubicBezTo>
                    <a:pt x="11437" y="5905"/>
                    <a:pt x="11375" y="5869"/>
                    <a:pt x="11311" y="5869"/>
                  </a:cubicBezTo>
                  <a:close/>
                  <a:moveTo>
                    <a:pt x="8327" y="8668"/>
                  </a:moveTo>
                  <a:cubicBezTo>
                    <a:pt x="8266" y="8668"/>
                    <a:pt x="8210" y="8695"/>
                    <a:pt x="8173" y="8731"/>
                  </a:cubicBezTo>
                  <a:cubicBezTo>
                    <a:pt x="7706" y="9232"/>
                    <a:pt x="7239" y="9765"/>
                    <a:pt x="6806" y="10299"/>
                  </a:cubicBezTo>
                  <a:cubicBezTo>
                    <a:pt x="6739" y="10399"/>
                    <a:pt x="6772" y="10533"/>
                    <a:pt x="6872" y="10599"/>
                  </a:cubicBezTo>
                  <a:cubicBezTo>
                    <a:pt x="6906" y="10633"/>
                    <a:pt x="6939" y="10633"/>
                    <a:pt x="6972" y="10633"/>
                  </a:cubicBezTo>
                  <a:cubicBezTo>
                    <a:pt x="7039" y="10633"/>
                    <a:pt x="7106" y="10633"/>
                    <a:pt x="7139" y="10566"/>
                  </a:cubicBezTo>
                  <a:cubicBezTo>
                    <a:pt x="7573" y="10032"/>
                    <a:pt x="8006" y="9499"/>
                    <a:pt x="8473" y="9032"/>
                  </a:cubicBezTo>
                  <a:cubicBezTo>
                    <a:pt x="8540" y="8931"/>
                    <a:pt x="8540" y="8798"/>
                    <a:pt x="8473" y="8731"/>
                  </a:cubicBezTo>
                  <a:cubicBezTo>
                    <a:pt x="8428" y="8686"/>
                    <a:pt x="8376" y="8668"/>
                    <a:pt x="8327" y="8668"/>
                  </a:cubicBezTo>
                  <a:close/>
                  <a:moveTo>
                    <a:pt x="50666" y="8648"/>
                  </a:moveTo>
                  <a:cubicBezTo>
                    <a:pt x="50612" y="8648"/>
                    <a:pt x="50553" y="8665"/>
                    <a:pt x="50503" y="8698"/>
                  </a:cubicBezTo>
                  <a:cubicBezTo>
                    <a:pt x="50437" y="8765"/>
                    <a:pt x="50437" y="8898"/>
                    <a:pt x="50503" y="8998"/>
                  </a:cubicBezTo>
                  <a:cubicBezTo>
                    <a:pt x="50970" y="9499"/>
                    <a:pt x="51404" y="9999"/>
                    <a:pt x="51838" y="10533"/>
                  </a:cubicBezTo>
                  <a:cubicBezTo>
                    <a:pt x="51871" y="10599"/>
                    <a:pt x="51938" y="10633"/>
                    <a:pt x="52004" y="10633"/>
                  </a:cubicBezTo>
                  <a:cubicBezTo>
                    <a:pt x="52038" y="10633"/>
                    <a:pt x="52071" y="10599"/>
                    <a:pt x="52105" y="10566"/>
                  </a:cubicBezTo>
                  <a:cubicBezTo>
                    <a:pt x="52205" y="10499"/>
                    <a:pt x="52238" y="10366"/>
                    <a:pt x="52138" y="10266"/>
                  </a:cubicBezTo>
                  <a:cubicBezTo>
                    <a:pt x="51704" y="9732"/>
                    <a:pt x="51271" y="9198"/>
                    <a:pt x="50804" y="8698"/>
                  </a:cubicBezTo>
                  <a:cubicBezTo>
                    <a:pt x="50770" y="8665"/>
                    <a:pt x="50720" y="8648"/>
                    <a:pt x="50666" y="8648"/>
                  </a:cubicBezTo>
                  <a:close/>
                  <a:moveTo>
                    <a:pt x="53224" y="11854"/>
                  </a:moveTo>
                  <a:cubicBezTo>
                    <a:pt x="53179" y="11854"/>
                    <a:pt x="53135" y="11870"/>
                    <a:pt x="53105" y="11900"/>
                  </a:cubicBezTo>
                  <a:cubicBezTo>
                    <a:pt x="53005" y="11967"/>
                    <a:pt x="52972" y="12067"/>
                    <a:pt x="53039" y="12167"/>
                  </a:cubicBezTo>
                  <a:cubicBezTo>
                    <a:pt x="53405" y="12734"/>
                    <a:pt x="53772" y="13301"/>
                    <a:pt x="54139" y="13902"/>
                  </a:cubicBezTo>
                  <a:cubicBezTo>
                    <a:pt x="54173" y="13968"/>
                    <a:pt x="54239" y="14002"/>
                    <a:pt x="54306" y="14002"/>
                  </a:cubicBezTo>
                  <a:cubicBezTo>
                    <a:pt x="54373" y="14002"/>
                    <a:pt x="54406" y="13968"/>
                    <a:pt x="54440" y="13968"/>
                  </a:cubicBezTo>
                  <a:cubicBezTo>
                    <a:pt x="54540" y="13902"/>
                    <a:pt x="54573" y="13768"/>
                    <a:pt x="54506" y="13668"/>
                  </a:cubicBezTo>
                  <a:cubicBezTo>
                    <a:pt x="54139" y="13068"/>
                    <a:pt x="53772" y="12501"/>
                    <a:pt x="53372" y="11934"/>
                  </a:cubicBezTo>
                  <a:cubicBezTo>
                    <a:pt x="53335" y="11879"/>
                    <a:pt x="53278" y="11854"/>
                    <a:pt x="53224" y="11854"/>
                  </a:cubicBezTo>
                  <a:close/>
                  <a:moveTo>
                    <a:pt x="5778" y="11880"/>
                  </a:moveTo>
                  <a:cubicBezTo>
                    <a:pt x="5716" y="11880"/>
                    <a:pt x="5647" y="11904"/>
                    <a:pt x="5605" y="11967"/>
                  </a:cubicBezTo>
                  <a:cubicBezTo>
                    <a:pt x="5204" y="12534"/>
                    <a:pt x="4837" y="13101"/>
                    <a:pt x="4471" y="13702"/>
                  </a:cubicBezTo>
                  <a:cubicBezTo>
                    <a:pt x="4437" y="13802"/>
                    <a:pt x="4471" y="13935"/>
                    <a:pt x="4537" y="14002"/>
                  </a:cubicBezTo>
                  <a:cubicBezTo>
                    <a:pt x="4571" y="14002"/>
                    <a:pt x="4637" y="14035"/>
                    <a:pt x="4671" y="14035"/>
                  </a:cubicBezTo>
                  <a:cubicBezTo>
                    <a:pt x="4737" y="14035"/>
                    <a:pt x="4804" y="14002"/>
                    <a:pt x="4837" y="13935"/>
                  </a:cubicBezTo>
                  <a:cubicBezTo>
                    <a:pt x="5204" y="13335"/>
                    <a:pt x="5571" y="12768"/>
                    <a:pt x="5938" y="12200"/>
                  </a:cubicBezTo>
                  <a:cubicBezTo>
                    <a:pt x="6005" y="12100"/>
                    <a:pt x="5972" y="11967"/>
                    <a:pt x="5872" y="11900"/>
                  </a:cubicBezTo>
                  <a:cubicBezTo>
                    <a:pt x="5847" y="11888"/>
                    <a:pt x="5814" y="11880"/>
                    <a:pt x="5778" y="11880"/>
                  </a:cubicBezTo>
                  <a:close/>
                  <a:moveTo>
                    <a:pt x="55345" y="15368"/>
                  </a:moveTo>
                  <a:cubicBezTo>
                    <a:pt x="55311" y="15368"/>
                    <a:pt x="55276" y="15379"/>
                    <a:pt x="55240" y="15403"/>
                  </a:cubicBezTo>
                  <a:cubicBezTo>
                    <a:pt x="55107" y="15436"/>
                    <a:pt x="55073" y="15570"/>
                    <a:pt x="55140" y="15670"/>
                  </a:cubicBezTo>
                  <a:cubicBezTo>
                    <a:pt x="55440" y="16270"/>
                    <a:pt x="55740" y="16870"/>
                    <a:pt x="56041" y="17504"/>
                  </a:cubicBezTo>
                  <a:cubicBezTo>
                    <a:pt x="56074" y="17604"/>
                    <a:pt x="56141" y="17638"/>
                    <a:pt x="56207" y="17638"/>
                  </a:cubicBezTo>
                  <a:cubicBezTo>
                    <a:pt x="56241" y="17638"/>
                    <a:pt x="56274" y="17638"/>
                    <a:pt x="56308" y="17604"/>
                  </a:cubicBezTo>
                  <a:cubicBezTo>
                    <a:pt x="56408" y="17571"/>
                    <a:pt x="56441" y="17438"/>
                    <a:pt x="56408" y="17337"/>
                  </a:cubicBezTo>
                  <a:cubicBezTo>
                    <a:pt x="56107" y="16704"/>
                    <a:pt x="55807" y="16070"/>
                    <a:pt x="55507" y="15469"/>
                  </a:cubicBezTo>
                  <a:cubicBezTo>
                    <a:pt x="55464" y="15405"/>
                    <a:pt x="55407" y="15368"/>
                    <a:pt x="55345" y="15368"/>
                  </a:cubicBezTo>
                  <a:close/>
                  <a:moveTo>
                    <a:pt x="3656" y="15401"/>
                  </a:moveTo>
                  <a:cubicBezTo>
                    <a:pt x="3584" y="15401"/>
                    <a:pt x="3513" y="15438"/>
                    <a:pt x="3470" y="15503"/>
                  </a:cubicBezTo>
                  <a:cubicBezTo>
                    <a:pt x="3170" y="16103"/>
                    <a:pt x="2869" y="16737"/>
                    <a:pt x="2569" y="17371"/>
                  </a:cubicBezTo>
                  <a:cubicBezTo>
                    <a:pt x="2536" y="17471"/>
                    <a:pt x="2569" y="17604"/>
                    <a:pt x="2703" y="17638"/>
                  </a:cubicBezTo>
                  <a:cubicBezTo>
                    <a:pt x="2703" y="17671"/>
                    <a:pt x="2736" y="17671"/>
                    <a:pt x="2769" y="17671"/>
                  </a:cubicBezTo>
                  <a:cubicBezTo>
                    <a:pt x="2869" y="17671"/>
                    <a:pt x="2936" y="17638"/>
                    <a:pt x="2969" y="17538"/>
                  </a:cubicBezTo>
                  <a:cubicBezTo>
                    <a:pt x="3236" y="16937"/>
                    <a:pt x="3537" y="16303"/>
                    <a:pt x="3837" y="15703"/>
                  </a:cubicBezTo>
                  <a:cubicBezTo>
                    <a:pt x="3903" y="15603"/>
                    <a:pt x="3870" y="15469"/>
                    <a:pt x="3770" y="15436"/>
                  </a:cubicBezTo>
                  <a:cubicBezTo>
                    <a:pt x="3735" y="15413"/>
                    <a:pt x="3695" y="15401"/>
                    <a:pt x="3656" y="15401"/>
                  </a:cubicBezTo>
                  <a:close/>
                  <a:moveTo>
                    <a:pt x="57024" y="19112"/>
                  </a:moveTo>
                  <a:cubicBezTo>
                    <a:pt x="56997" y="19112"/>
                    <a:pt x="56969" y="19120"/>
                    <a:pt x="56941" y="19139"/>
                  </a:cubicBezTo>
                  <a:cubicBezTo>
                    <a:pt x="56808" y="19172"/>
                    <a:pt x="56775" y="19306"/>
                    <a:pt x="56808" y="19406"/>
                  </a:cubicBezTo>
                  <a:cubicBezTo>
                    <a:pt x="57041" y="20039"/>
                    <a:pt x="57275" y="20673"/>
                    <a:pt x="57508" y="21307"/>
                  </a:cubicBezTo>
                  <a:cubicBezTo>
                    <a:pt x="57508" y="21407"/>
                    <a:pt x="57608" y="21474"/>
                    <a:pt x="57709" y="21474"/>
                  </a:cubicBezTo>
                  <a:cubicBezTo>
                    <a:pt x="57709" y="21474"/>
                    <a:pt x="57742" y="21474"/>
                    <a:pt x="57742" y="21440"/>
                  </a:cubicBezTo>
                  <a:cubicBezTo>
                    <a:pt x="57875" y="21407"/>
                    <a:pt x="57942" y="21307"/>
                    <a:pt x="57875" y="21207"/>
                  </a:cubicBezTo>
                  <a:cubicBezTo>
                    <a:pt x="57675" y="20540"/>
                    <a:pt x="57442" y="19873"/>
                    <a:pt x="57208" y="19239"/>
                  </a:cubicBezTo>
                  <a:cubicBezTo>
                    <a:pt x="57160" y="19167"/>
                    <a:pt x="57095" y="19112"/>
                    <a:pt x="57024" y="19112"/>
                  </a:cubicBezTo>
                  <a:close/>
                  <a:moveTo>
                    <a:pt x="1990" y="19160"/>
                  </a:moveTo>
                  <a:cubicBezTo>
                    <a:pt x="1908" y="19160"/>
                    <a:pt x="1827" y="19197"/>
                    <a:pt x="1802" y="19272"/>
                  </a:cubicBezTo>
                  <a:cubicBezTo>
                    <a:pt x="1535" y="19906"/>
                    <a:pt x="1302" y="20573"/>
                    <a:pt x="1101" y="21240"/>
                  </a:cubicBezTo>
                  <a:cubicBezTo>
                    <a:pt x="1068" y="21340"/>
                    <a:pt x="1135" y="21474"/>
                    <a:pt x="1235" y="21507"/>
                  </a:cubicBezTo>
                  <a:lnTo>
                    <a:pt x="1302" y="21507"/>
                  </a:lnTo>
                  <a:cubicBezTo>
                    <a:pt x="1402" y="21507"/>
                    <a:pt x="1468" y="21440"/>
                    <a:pt x="1502" y="21374"/>
                  </a:cubicBezTo>
                  <a:cubicBezTo>
                    <a:pt x="1702" y="20707"/>
                    <a:pt x="1935" y="20073"/>
                    <a:pt x="2169" y="19439"/>
                  </a:cubicBezTo>
                  <a:cubicBezTo>
                    <a:pt x="2236" y="19339"/>
                    <a:pt x="2169" y="19206"/>
                    <a:pt x="2069" y="19172"/>
                  </a:cubicBezTo>
                  <a:cubicBezTo>
                    <a:pt x="2044" y="19164"/>
                    <a:pt x="2017" y="19160"/>
                    <a:pt x="1990" y="19160"/>
                  </a:cubicBezTo>
                  <a:close/>
                  <a:moveTo>
                    <a:pt x="58295" y="23033"/>
                  </a:moveTo>
                  <a:cubicBezTo>
                    <a:pt x="58278" y="23033"/>
                    <a:pt x="58260" y="23036"/>
                    <a:pt x="58242" y="23042"/>
                  </a:cubicBezTo>
                  <a:cubicBezTo>
                    <a:pt x="58109" y="23042"/>
                    <a:pt x="58042" y="23175"/>
                    <a:pt x="58075" y="23275"/>
                  </a:cubicBezTo>
                  <a:cubicBezTo>
                    <a:pt x="58276" y="23942"/>
                    <a:pt x="58442" y="24609"/>
                    <a:pt x="58576" y="25277"/>
                  </a:cubicBezTo>
                  <a:cubicBezTo>
                    <a:pt x="58576" y="25377"/>
                    <a:pt x="58676" y="25443"/>
                    <a:pt x="58776" y="25443"/>
                  </a:cubicBezTo>
                  <a:lnTo>
                    <a:pt x="58809" y="25443"/>
                  </a:lnTo>
                  <a:cubicBezTo>
                    <a:pt x="58943" y="25410"/>
                    <a:pt x="59009" y="25277"/>
                    <a:pt x="58976" y="25176"/>
                  </a:cubicBezTo>
                  <a:cubicBezTo>
                    <a:pt x="58843" y="24509"/>
                    <a:pt x="58676" y="23842"/>
                    <a:pt x="58476" y="23175"/>
                  </a:cubicBezTo>
                  <a:cubicBezTo>
                    <a:pt x="58448" y="23093"/>
                    <a:pt x="58376" y="23033"/>
                    <a:pt x="58295" y="23033"/>
                  </a:cubicBezTo>
                  <a:close/>
                  <a:moveTo>
                    <a:pt x="712" y="23066"/>
                  </a:moveTo>
                  <a:cubicBezTo>
                    <a:pt x="624" y="23066"/>
                    <a:pt x="528" y="23126"/>
                    <a:pt x="501" y="23208"/>
                  </a:cubicBezTo>
                  <a:cubicBezTo>
                    <a:pt x="334" y="23876"/>
                    <a:pt x="167" y="24543"/>
                    <a:pt x="34" y="25210"/>
                  </a:cubicBezTo>
                  <a:cubicBezTo>
                    <a:pt x="1" y="25343"/>
                    <a:pt x="67" y="25443"/>
                    <a:pt x="201" y="25477"/>
                  </a:cubicBezTo>
                  <a:lnTo>
                    <a:pt x="234" y="25477"/>
                  </a:lnTo>
                  <a:cubicBezTo>
                    <a:pt x="334" y="25477"/>
                    <a:pt x="401" y="25410"/>
                    <a:pt x="434" y="25310"/>
                  </a:cubicBezTo>
                  <a:cubicBezTo>
                    <a:pt x="568" y="24643"/>
                    <a:pt x="735" y="23976"/>
                    <a:pt x="935" y="23308"/>
                  </a:cubicBezTo>
                  <a:cubicBezTo>
                    <a:pt x="935" y="23208"/>
                    <a:pt x="868" y="23108"/>
                    <a:pt x="768" y="23075"/>
                  </a:cubicBezTo>
                  <a:cubicBezTo>
                    <a:pt x="750" y="23069"/>
                    <a:pt x="731" y="23066"/>
                    <a:pt x="712" y="230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184;p110">
              <a:extLst>
                <a:ext uri="{FF2B5EF4-FFF2-40B4-BE49-F238E27FC236}">
                  <a16:creationId xmlns:a16="http://schemas.microsoft.com/office/drawing/2014/main" id="{6DE30FDA-7B7E-79C9-5992-636DB37F7BA6}"/>
                </a:ext>
              </a:extLst>
            </p:cNvPr>
            <p:cNvSpPr/>
            <p:nvPr/>
          </p:nvSpPr>
          <p:spPr>
            <a:xfrm flipH="1">
              <a:off x="6667020" y="3213103"/>
              <a:ext cx="11192" cy="28415"/>
            </a:xfrm>
            <a:custGeom>
              <a:avLst/>
              <a:gdLst/>
              <a:ahLst/>
              <a:cxnLst/>
              <a:rect l="l" t="t" r="r" b="b"/>
              <a:pathLst>
                <a:path w="568" h="1442" extrusionOk="0">
                  <a:moveTo>
                    <a:pt x="241" y="0"/>
                  </a:moveTo>
                  <a:cubicBezTo>
                    <a:pt x="228" y="0"/>
                    <a:pt x="214" y="2"/>
                    <a:pt x="201" y="7"/>
                  </a:cubicBezTo>
                  <a:cubicBezTo>
                    <a:pt x="67" y="7"/>
                    <a:pt x="1" y="140"/>
                    <a:pt x="1" y="240"/>
                  </a:cubicBezTo>
                  <a:cubicBezTo>
                    <a:pt x="101" y="874"/>
                    <a:pt x="134" y="1241"/>
                    <a:pt x="134" y="1274"/>
                  </a:cubicBezTo>
                  <a:cubicBezTo>
                    <a:pt x="168" y="1374"/>
                    <a:pt x="234" y="1441"/>
                    <a:pt x="368" y="1441"/>
                  </a:cubicBezTo>
                  <a:cubicBezTo>
                    <a:pt x="501" y="1441"/>
                    <a:pt x="568" y="1341"/>
                    <a:pt x="568" y="1208"/>
                  </a:cubicBezTo>
                  <a:cubicBezTo>
                    <a:pt x="568" y="1208"/>
                    <a:pt x="534" y="841"/>
                    <a:pt x="434" y="174"/>
                  </a:cubicBezTo>
                  <a:cubicBezTo>
                    <a:pt x="405" y="87"/>
                    <a:pt x="327" y="0"/>
                    <a:pt x="2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185;p110">
              <a:extLst>
                <a:ext uri="{FF2B5EF4-FFF2-40B4-BE49-F238E27FC236}">
                  <a16:creationId xmlns:a16="http://schemas.microsoft.com/office/drawing/2014/main" id="{779A29A9-E613-BAFF-8323-94C729C837B0}"/>
                </a:ext>
              </a:extLst>
            </p:cNvPr>
            <p:cNvSpPr/>
            <p:nvPr/>
          </p:nvSpPr>
          <p:spPr>
            <a:xfrm flipH="1">
              <a:off x="7811368" y="3204689"/>
              <a:ext cx="58524" cy="105836"/>
            </a:xfrm>
            <a:custGeom>
              <a:avLst/>
              <a:gdLst/>
              <a:ahLst/>
              <a:cxnLst/>
              <a:rect l="l" t="t" r="r" b="b"/>
              <a:pathLst>
                <a:path w="2970" h="5371" extrusionOk="0">
                  <a:moveTo>
                    <a:pt x="1468" y="0"/>
                  </a:moveTo>
                  <a:cubicBezTo>
                    <a:pt x="667" y="0"/>
                    <a:pt x="0" y="667"/>
                    <a:pt x="0" y="1501"/>
                  </a:cubicBezTo>
                  <a:lnTo>
                    <a:pt x="0" y="3903"/>
                  </a:lnTo>
                  <a:cubicBezTo>
                    <a:pt x="0" y="4704"/>
                    <a:pt x="667" y="5371"/>
                    <a:pt x="1468" y="5371"/>
                  </a:cubicBezTo>
                  <a:cubicBezTo>
                    <a:pt x="2302" y="5371"/>
                    <a:pt x="2969" y="4704"/>
                    <a:pt x="2969" y="3903"/>
                  </a:cubicBezTo>
                  <a:lnTo>
                    <a:pt x="2969" y="1501"/>
                  </a:lnTo>
                  <a:cubicBezTo>
                    <a:pt x="2969" y="667"/>
                    <a:pt x="2302" y="0"/>
                    <a:pt x="1468" y="0"/>
                  </a:cubicBezTo>
                  <a:close/>
                </a:path>
              </a:pathLst>
            </a:custGeom>
            <a:solidFill>
              <a:srgbClr val="FAC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186;p110">
              <a:extLst>
                <a:ext uri="{FF2B5EF4-FFF2-40B4-BE49-F238E27FC236}">
                  <a16:creationId xmlns:a16="http://schemas.microsoft.com/office/drawing/2014/main" id="{7FEDF0C9-3285-A40F-E265-1BE4ACB29E64}"/>
                </a:ext>
              </a:extLst>
            </p:cNvPr>
            <p:cNvSpPr/>
            <p:nvPr/>
          </p:nvSpPr>
          <p:spPr>
            <a:xfrm flipH="1">
              <a:off x="7795604" y="3284868"/>
              <a:ext cx="89402" cy="111116"/>
            </a:xfrm>
            <a:custGeom>
              <a:avLst/>
              <a:gdLst/>
              <a:ahLst/>
              <a:cxnLst/>
              <a:rect l="l" t="t" r="r" b="b"/>
              <a:pathLst>
                <a:path w="4537" h="5639" extrusionOk="0">
                  <a:moveTo>
                    <a:pt x="3236" y="3837"/>
                  </a:moveTo>
                  <a:cubicBezTo>
                    <a:pt x="3503" y="3837"/>
                    <a:pt x="3736" y="4037"/>
                    <a:pt x="3736" y="4337"/>
                  </a:cubicBezTo>
                  <a:cubicBezTo>
                    <a:pt x="3736" y="4604"/>
                    <a:pt x="3503" y="4804"/>
                    <a:pt x="3236" y="4804"/>
                  </a:cubicBezTo>
                  <a:lnTo>
                    <a:pt x="1401" y="4804"/>
                  </a:lnTo>
                  <a:cubicBezTo>
                    <a:pt x="1134" y="4804"/>
                    <a:pt x="901" y="4604"/>
                    <a:pt x="901" y="4337"/>
                  </a:cubicBezTo>
                  <a:cubicBezTo>
                    <a:pt x="901" y="4037"/>
                    <a:pt x="1134" y="3837"/>
                    <a:pt x="1401" y="3837"/>
                  </a:cubicBezTo>
                  <a:close/>
                  <a:moveTo>
                    <a:pt x="1601" y="1"/>
                  </a:moveTo>
                  <a:cubicBezTo>
                    <a:pt x="1234" y="1"/>
                    <a:pt x="934" y="268"/>
                    <a:pt x="867" y="601"/>
                  </a:cubicBezTo>
                  <a:lnTo>
                    <a:pt x="100" y="4737"/>
                  </a:lnTo>
                  <a:cubicBezTo>
                    <a:pt x="0" y="5204"/>
                    <a:pt x="334" y="5638"/>
                    <a:pt x="801" y="5638"/>
                  </a:cubicBezTo>
                  <a:lnTo>
                    <a:pt x="3736" y="5638"/>
                  </a:lnTo>
                  <a:cubicBezTo>
                    <a:pt x="4170" y="5638"/>
                    <a:pt x="4537" y="5204"/>
                    <a:pt x="4437" y="4771"/>
                  </a:cubicBezTo>
                  <a:lnTo>
                    <a:pt x="3703" y="601"/>
                  </a:lnTo>
                  <a:cubicBezTo>
                    <a:pt x="3636" y="268"/>
                    <a:pt x="3336" y="1"/>
                    <a:pt x="29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187;p110">
              <a:extLst>
                <a:ext uri="{FF2B5EF4-FFF2-40B4-BE49-F238E27FC236}">
                  <a16:creationId xmlns:a16="http://schemas.microsoft.com/office/drawing/2014/main" id="{379D739F-BAC1-746A-4813-3824F056A8A9}"/>
                </a:ext>
              </a:extLst>
            </p:cNvPr>
            <p:cNvSpPr/>
            <p:nvPr/>
          </p:nvSpPr>
          <p:spPr>
            <a:xfrm flipH="1">
              <a:off x="7823210" y="3257931"/>
              <a:ext cx="32218" cy="31567"/>
            </a:xfrm>
            <a:custGeom>
              <a:avLst/>
              <a:gdLst/>
              <a:ahLst/>
              <a:cxnLst/>
              <a:rect l="l" t="t" r="r" b="b"/>
              <a:pathLst>
                <a:path w="1635" h="1602" extrusionOk="0">
                  <a:moveTo>
                    <a:pt x="801" y="0"/>
                  </a:moveTo>
                  <a:cubicBezTo>
                    <a:pt x="367" y="0"/>
                    <a:pt x="0" y="334"/>
                    <a:pt x="0" y="801"/>
                  </a:cubicBezTo>
                  <a:cubicBezTo>
                    <a:pt x="0" y="1234"/>
                    <a:pt x="367" y="1601"/>
                    <a:pt x="801" y="1601"/>
                  </a:cubicBezTo>
                  <a:cubicBezTo>
                    <a:pt x="1268" y="1601"/>
                    <a:pt x="1635" y="1234"/>
                    <a:pt x="1635" y="801"/>
                  </a:cubicBezTo>
                  <a:cubicBezTo>
                    <a:pt x="1635" y="334"/>
                    <a:pt x="1268" y="0"/>
                    <a:pt x="8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oogle Shape;10188;p110">
              <a:extLst>
                <a:ext uri="{FF2B5EF4-FFF2-40B4-BE49-F238E27FC236}">
                  <a16:creationId xmlns:a16="http://schemas.microsoft.com/office/drawing/2014/main" id="{5149A65E-AEFF-92B7-A7BD-2E49FB14BBCF}"/>
                </a:ext>
              </a:extLst>
            </p:cNvPr>
            <p:cNvGrpSpPr/>
            <p:nvPr/>
          </p:nvGrpSpPr>
          <p:grpSpPr>
            <a:xfrm rot="-1196859">
              <a:off x="6807461" y="3301521"/>
              <a:ext cx="355872" cy="728644"/>
              <a:chOff x="5273925" y="1952675"/>
              <a:chExt cx="613800" cy="1256750"/>
            </a:xfrm>
          </p:grpSpPr>
          <p:sp>
            <p:nvSpPr>
              <p:cNvPr id="47" name="Google Shape;10189;p110">
                <a:extLst>
                  <a:ext uri="{FF2B5EF4-FFF2-40B4-BE49-F238E27FC236}">
                    <a16:creationId xmlns:a16="http://schemas.microsoft.com/office/drawing/2014/main" id="{E49BBFDE-C0FB-B243-2881-84BA11E866D0}"/>
                  </a:ext>
                </a:extLst>
              </p:cNvPr>
              <p:cNvSpPr/>
              <p:nvPr/>
            </p:nvSpPr>
            <p:spPr>
              <a:xfrm>
                <a:off x="5273925" y="1952675"/>
                <a:ext cx="613800" cy="1256750"/>
              </a:xfrm>
              <a:custGeom>
                <a:avLst/>
                <a:gdLst/>
                <a:ahLst/>
                <a:cxnLst/>
                <a:rect l="l" t="t" r="r" b="b"/>
                <a:pathLst>
                  <a:path w="24552" h="50270" extrusionOk="0">
                    <a:moveTo>
                      <a:pt x="4638" y="0"/>
                    </a:moveTo>
                    <a:cubicBezTo>
                      <a:pt x="2069" y="0"/>
                      <a:pt x="1" y="2069"/>
                      <a:pt x="1" y="4637"/>
                    </a:cubicBezTo>
                    <a:lnTo>
                      <a:pt x="1" y="45633"/>
                    </a:lnTo>
                    <a:cubicBezTo>
                      <a:pt x="1" y="48202"/>
                      <a:pt x="2069" y="50270"/>
                      <a:pt x="4638" y="50270"/>
                    </a:cubicBezTo>
                    <a:lnTo>
                      <a:pt x="19915" y="50270"/>
                    </a:lnTo>
                    <a:cubicBezTo>
                      <a:pt x="22484" y="50270"/>
                      <a:pt x="24552" y="48202"/>
                      <a:pt x="24552" y="45633"/>
                    </a:cubicBezTo>
                    <a:lnTo>
                      <a:pt x="24552" y="4637"/>
                    </a:lnTo>
                    <a:cubicBezTo>
                      <a:pt x="24552" y="2069"/>
                      <a:pt x="22484" y="0"/>
                      <a:pt x="19915" y="0"/>
                    </a:cubicBezTo>
                    <a:close/>
                  </a:path>
                </a:pathLst>
              </a:custGeom>
              <a:solidFill>
                <a:srgbClr val="E1F4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0190;p110">
                <a:extLst>
                  <a:ext uri="{FF2B5EF4-FFF2-40B4-BE49-F238E27FC236}">
                    <a16:creationId xmlns:a16="http://schemas.microsoft.com/office/drawing/2014/main" id="{FA6591E7-50B1-7F71-A575-0715466F6EBC}"/>
                  </a:ext>
                </a:extLst>
              </p:cNvPr>
              <p:cNvSpPr/>
              <p:nvPr/>
            </p:nvSpPr>
            <p:spPr>
              <a:xfrm>
                <a:off x="5333975" y="2021900"/>
                <a:ext cx="238525" cy="2393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9574" extrusionOk="0">
                    <a:moveTo>
                      <a:pt x="4771" y="0"/>
                    </a:moveTo>
                    <a:cubicBezTo>
                      <a:pt x="2136" y="0"/>
                      <a:pt x="1" y="2135"/>
                      <a:pt x="1" y="4770"/>
                    </a:cubicBezTo>
                    <a:cubicBezTo>
                      <a:pt x="1" y="7405"/>
                      <a:pt x="2136" y="9574"/>
                      <a:pt x="4771" y="9574"/>
                    </a:cubicBezTo>
                    <a:cubicBezTo>
                      <a:pt x="7406" y="9574"/>
                      <a:pt x="9541" y="7405"/>
                      <a:pt x="9541" y="4770"/>
                    </a:cubicBezTo>
                    <a:cubicBezTo>
                      <a:pt x="9541" y="2135"/>
                      <a:pt x="7406" y="0"/>
                      <a:pt x="47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0191;p110">
                <a:extLst>
                  <a:ext uri="{FF2B5EF4-FFF2-40B4-BE49-F238E27FC236}">
                    <a16:creationId xmlns:a16="http://schemas.microsoft.com/office/drawing/2014/main" id="{AA2D3516-2D90-FACA-0160-308D896D1A91}"/>
                  </a:ext>
                </a:extLst>
              </p:cNvPr>
              <p:cNvSpPr/>
              <p:nvPr/>
            </p:nvSpPr>
            <p:spPr>
              <a:xfrm>
                <a:off x="5369000" y="2056925"/>
                <a:ext cx="168475" cy="169300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6772" extrusionOk="0">
                    <a:moveTo>
                      <a:pt x="3370" y="0"/>
                    </a:moveTo>
                    <a:cubicBezTo>
                      <a:pt x="1502" y="0"/>
                      <a:pt x="1" y="1535"/>
                      <a:pt x="1" y="3369"/>
                    </a:cubicBezTo>
                    <a:cubicBezTo>
                      <a:pt x="1" y="5237"/>
                      <a:pt x="1502" y="6772"/>
                      <a:pt x="3370" y="6772"/>
                    </a:cubicBezTo>
                    <a:cubicBezTo>
                      <a:pt x="5238" y="6772"/>
                      <a:pt x="6739" y="5237"/>
                      <a:pt x="6739" y="3369"/>
                    </a:cubicBezTo>
                    <a:cubicBezTo>
                      <a:pt x="6739" y="1535"/>
                      <a:pt x="5238" y="0"/>
                      <a:pt x="33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0192;p110">
                <a:extLst>
                  <a:ext uri="{FF2B5EF4-FFF2-40B4-BE49-F238E27FC236}">
                    <a16:creationId xmlns:a16="http://schemas.microsoft.com/office/drawing/2014/main" id="{41791CF2-38F1-35D6-58B2-ECDE0B36702E}"/>
                  </a:ext>
                </a:extLst>
              </p:cNvPr>
              <p:cNvSpPr/>
              <p:nvPr/>
            </p:nvSpPr>
            <p:spPr>
              <a:xfrm>
                <a:off x="5603350" y="2021900"/>
                <a:ext cx="238525" cy="239350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9574" extrusionOk="0">
                    <a:moveTo>
                      <a:pt x="4770" y="0"/>
                    </a:moveTo>
                    <a:cubicBezTo>
                      <a:pt x="2135" y="0"/>
                      <a:pt x="0" y="2135"/>
                      <a:pt x="0" y="4770"/>
                    </a:cubicBezTo>
                    <a:cubicBezTo>
                      <a:pt x="0" y="7405"/>
                      <a:pt x="2135" y="9574"/>
                      <a:pt x="4770" y="9574"/>
                    </a:cubicBezTo>
                    <a:cubicBezTo>
                      <a:pt x="7405" y="9574"/>
                      <a:pt x="9540" y="7405"/>
                      <a:pt x="9540" y="4770"/>
                    </a:cubicBezTo>
                    <a:cubicBezTo>
                      <a:pt x="9540" y="2135"/>
                      <a:pt x="7405" y="0"/>
                      <a:pt x="47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0193;p110">
                <a:extLst>
                  <a:ext uri="{FF2B5EF4-FFF2-40B4-BE49-F238E27FC236}">
                    <a16:creationId xmlns:a16="http://schemas.microsoft.com/office/drawing/2014/main" id="{4CBD9A42-F2DD-8C9F-EC32-8AF0F95C2724}"/>
                  </a:ext>
                </a:extLst>
              </p:cNvPr>
              <p:cNvSpPr/>
              <p:nvPr/>
            </p:nvSpPr>
            <p:spPr>
              <a:xfrm>
                <a:off x="5637525" y="2056925"/>
                <a:ext cx="169325" cy="169300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772" extrusionOk="0">
                    <a:moveTo>
                      <a:pt x="3403" y="0"/>
                    </a:moveTo>
                    <a:cubicBezTo>
                      <a:pt x="1535" y="0"/>
                      <a:pt x="1" y="1535"/>
                      <a:pt x="1" y="3369"/>
                    </a:cubicBezTo>
                    <a:cubicBezTo>
                      <a:pt x="1" y="5237"/>
                      <a:pt x="1535" y="6772"/>
                      <a:pt x="3403" y="6772"/>
                    </a:cubicBezTo>
                    <a:cubicBezTo>
                      <a:pt x="5238" y="6772"/>
                      <a:pt x="6772" y="5237"/>
                      <a:pt x="6772" y="3369"/>
                    </a:cubicBezTo>
                    <a:cubicBezTo>
                      <a:pt x="6772" y="1535"/>
                      <a:pt x="5238" y="0"/>
                      <a:pt x="3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0194;p110">
                <a:extLst>
                  <a:ext uri="{FF2B5EF4-FFF2-40B4-BE49-F238E27FC236}">
                    <a16:creationId xmlns:a16="http://schemas.microsoft.com/office/drawing/2014/main" id="{E04AEB00-496C-DCDD-C643-30832BCDD038}"/>
                  </a:ext>
                </a:extLst>
              </p:cNvPr>
              <p:cNvSpPr/>
              <p:nvPr/>
            </p:nvSpPr>
            <p:spPr>
              <a:xfrm>
                <a:off x="5333975" y="2315425"/>
                <a:ext cx="238525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9541" extrusionOk="0">
                    <a:moveTo>
                      <a:pt x="4771" y="1"/>
                    </a:moveTo>
                    <a:cubicBezTo>
                      <a:pt x="2136" y="1"/>
                      <a:pt x="1" y="2136"/>
                      <a:pt x="1" y="4771"/>
                    </a:cubicBezTo>
                    <a:cubicBezTo>
                      <a:pt x="1" y="7406"/>
                      <a:pt x="2136" y="9541"/>
                      <a:pt x="4771" y="9541"/>
                    </a:cubicBezTo>
                    <a:cubicBezTo>
                      <a:pt x="7406" y="9541"/>
                      <a:pt x="9541" y="7406"/>
                      <a:pt x="9541" y="4771"/>
                    </a:cubicBezTo>
                    <a:cubicBezTo>
                      <a:pt x="9541" y="2136"/>
                      <a:pt x="7406" y="1"/>
                      <a:pt x="47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0195;p110">
                <a:extLst>
                  <a:ext uri="{FF2B5EF4-FFF2-40B4-BE49-F238E27FC236}">
                    <a16:creationId xmlns:a16="http://schemas.microsoft.com/office/drawing/2014/main" id="{FC034078-495A-91E7-FEF7-6F793D1D7ACC}"/>
                  </a:ext>
                </a:extLst>
              </p:cNvPr>
              <p:cNvSpPr/>
              <p:nvPr/>
            </p:nvSpPr>
            <p:spPr>
              <a:xfrm>
                <a:off x="5369000" y="2350450"/>
                <a:ext cx="168475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6739" extrusionOk="0">
                    <a:moveTo>
                      <a:pt x="3370" y="1"/>
                    </a:moveTo>
                    <a:cubicBezTo>
                      <a:pt x="1502" y="1"/>
                      <a:pt x="1" y="1502"/>
                      <a:pt x="1" y="3370"/>
                    </a:cubicBezTo>
                    <a:cubicBezTo>
                      <a:pt x="1" y="5238"/>
                      <a:pt x="1502" y="6739"/>
                      <a:pt x="3370" y="6739"/>
                    </a:cubicBezTo>
                    <a:cubicBezTo>
                      <a:pt x="5238" y="6739"/>
                      <a:pt x="6739" y="5238"/>
                      <a:pt x="6739" y="3370"/>
                    </a:cubicBezTo>
                    <a:cubicBezTo>
                      <a:pt x="6739" y="1502"/>
                      <a:pt x="5238" y="1"/>
                      <a:pt x="33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0196;p110">
                <a:extLst>
                  <a:ext uri="{FF2B5EF4-FFF2-40B4-BE49-F238E27FC236}">
                    <a16:creationId xmlns:a16="http://schemas.microsoft.com/office/drawing/2014/main" id="{F90210AA-995F-BBAC-6CB2-7E423733CF4D}"/>
                  </a:ext>
                </a:extLst>
              </p:cNvPr>
              <p:cNvSpPr/>
              <p:nvPr/>
            </p:nvSpPr>
            <p:spPr>
              <a:xfrm>
                <a:off x="5603350" y="2315425"/>
                <a:ext cx="238525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9541" extrusionOk="0">
                    <a:moveTo>
                      <a:pt x="4770" y="1"/>
                    </a:moveTo>
                    <a:cubicBezTo>
                      <a:pt x="2135" y="1"/>
                      <a:pt x="0" y="2136"/>
                      <a:pt x="0" y="4771"/>
                    </a:cubicBezTo>
                    <a:cubicBezTo>
                      <a:pt x="0" y="7406"/>
                      <a:pt x="2135" y="9541"/>
                      <a:pt x="4770" y="9541"/>
                    </a:cubicBezTo>
                    <a:cubicBezTo>
                      <a:pt x="7405" y="9541"/>
                      <a:pt x="9540" y="7406"/>
                      <a:pt x="9540" y="4771"/>
                    </a:cubicBezTo>
                    <a:cubicBezTo>
                      <a:pt x="9540" y="2136"/>
                      <a:pt x="7405" y="1"/>
                      <a:pt x="47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0197;p110">
                <a:extLst>
                  <a:ext uri="{FF2B5EF4-FFF2-40B4-BE49-F238E27FC236}">
                    <a16:creationId xmlns:a16="http://schemas.microsoft.com/office/drawing/2014/main" id="{62E636B8-65B2-EBED-765E-F3841774FA32}"/>
                  </a:ext>
                </a:extLst>
              </p:cNvPr>
              <p:cNvSpPr/>
              <p:nvPr/>
            </p:nvSpPr>
            <p:spPr>
              <a:xfrm>
                <a:off x="5637525" y="2350450"/>
                <a:ext cx="169325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739" extrusionOk="0">
                    <a:moveTo>
                      <a:pt x="3403" y="1"/>
                    </a:moveTo>
                    <a:cubicBezTo>
                      <a:pt x="1535" y="1"/>
                      <a:pt x="1" y="1502"/>
                      <a:pt x="1" y="3370"/>
                    </a:cubicBezTo>
                    <a:cubicBezTo>
                      <a:pt x="1" y="5238"/>
                      <a:pt x="1535" y="6739"/>
                      <a:pt x="3403" y="6739"/>
                    </a:cubicBezTo>
                    <a:cubicBezTo>
                      <a:pt x="5238" y="6739"/>
                      <a:pt x="6772" y="5238"/>
                      <a:pt x="6772" y="3370"/>
                    </a:cubicBezTo>
                    <a:cubicBezTo>
                      <a:pt x="6772" y="1502"/>
                      <a:pt x="5238" y="1"/>
                      <a:pt x="34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0198;p110">
                <a:extLst>
                  <a:ext uri="{FF2B5EF4-FFF2-40B4-BE49-F238E27FC236}">
                    <a16:creationId xmlns:a16="http://schemas.microsoft.com/office/drawing/2014/main" id="{0963C8A7-34D0-68FC-6E6F-F97B7C7F0B03}"/>
                  </a:ext>
                </a:extLst>
              </p:cNvPr>
              <p:cNvSpPr/>
              <p:nvPr/>
            </p:nvSpPr>
            <p:spPr>
              <a:xfrm>
                <a:off x="5333975" y="2608975"/>
                <a:ext cx="238525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9541" extrusionOk="0">
                    <a:moveTo>
                      <a:pt x="4771" y="1"/>
                    </a:moveTo>
                    <a:cubicBezTo>
                      <a:pt x="2136" y="1"/>
                      <a:pt x="1" y="2135"/>
                      <a:pt x="1" y="4771"/>
                    </a:cubicBezTo>
                    <a:cubicBezTo>
                      <a:pt x="1" y="7406"/>
                      <a:pt x="2136" y="9541"/>
                      <a:pt x="4771" y="9541"/>
                    </a:cubicBezTo>
                    <a:cubicBezTo>
                      <a:pt x="7406" y="9541"/>
                      <a:pt x="9541" y="7406"/>
                      <a:pt x="9541" y="4771"/>
                    </a:cubicBezTo>
                    <a:cubicBezTo>
                      <a:pt x="9541" y="2135"/>
                      <a:pt x="7406" y="1"/>
                      <a:pt x="47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0199;p110">
                <a:extLst>
                  <a:ext uri="{FF2B5EF4-FFF2-40B4-BE49-F238E27FC236}">
                    <a16:creationId xmlns:a16="http://schemas.microsoft.com/office/drawing/2014/main" id="{94BCE77D-7820-8D39-2018-3BBE0D9B3945}"/>
                  </a:ext>
                </a:extLst>
              </p:cNvPr>
              <p:cNvSpPr/>
              <p:nvPr/>
            </p:nvSpPr>
            <p:spPr>
              <a:xfrm>
                <a:off x="5369000" y="2644000"/>
                <a:ext cx="168475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6739" h="6739" extrusionOk="0">
                    <a:moveTo>
                      <a:pt x="3370" y="1"/>
                    </a:moveTo>
                    <a:cubicBezTo>
                      <a:pt x="1502" y="1"/>
                      <a:pt x="1" y="1502"/>
                      <a:pt x="1" y="3370"/>
                    </a:cubicBezTo>
                    <a:cubicBezTo>
                      <a:pt x="1" y="5238"/>
                      <a:pt x="1502" y="6739"/>
                      <a:pt x="3370" y="6739"/>
                    </a:cubicBezTo>
                    <a:cubicBezTo>
                      <a:pt x="5238" y="6739"/>
                      <a:pt x="6739" y="5238"/>
                      <a:pt x="6739" y="3370"/>
                    </a:cubicBezTo>
                    <a:cubicBezTo>
                      <a:pt x="6739" y="1502"/>
                      <a:pt x="5238" y="1"/>
                      <a:pt x="33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0200;p110">
                <a:extLst>
                  <a:ext uri="{FF2B5EF4-FFF2-40B4-BE49-F238E27FC236}">
                    <a16:creationId xmlns:a16="http://schemas.microsoft.com/office/drawing/2014/main" id="{7E86FA3A-5BB6-A810-4A2B-D2BA5E8DFD63}"/>
                  </a:ext>
                </a:extLst>
              </p:cNvPr>
              <p:cNvSpPr/>
              <p:nvPr/>
            </p:nvSpPr>
            <p:spPr>
              <a:xfrm>
                <a:off x="5603350" y="2608975"/>
                <a:ext cx="238525" cy="23852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9541" extrusionOk="0">
                    <a:moveTo>
                      <a:pt x="4770" y="1"/>
                    </a:moveTo>
                    <a:cubicBezTo>
                      <a:pt x="2135" y="1"/>
                      <a:pt x="0" y="2135"/>
                      <a:pt x="0" y="4771"/>
                    </a:cubicBezTo>
                    <a:cubicBezTo>
                      <a:pt x="0" y="7406"/>
                      <a:pt x="2135" y="9541"/>
                      <a:pt x="4770" y="9541"/>
                    </a:cubicBezTo>
                    <a:cubicBezTo>
                      <a:pt x="7405" y="9541"/>
                      <a:pt x="9540" y="7406"/>
                      <a:pt x="9540" y="4771"/>
                    </a:cubicBezTo>
                    <a:cubicBezTo>
                      <a:pt x="9540" y="2135"/>
                      <a:pt x="7405" y="1"/>
                      <a:pt x="47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0201;p110">
                <a:extLst>
                  <a:ext uri="{FF2B5EF4-FFF2-40B4-BE49-F238E27FC236}">
                    <a16:creationId xmlns:a16="http://schemas.microsoft.com/office/drawing/2014/main" id="{F592A894-E346-2880-054E-5748075AD067}"/>
                  </a:ext>
                </a:extLst>
              </p:cNvPr>
              <p:cNvSpPr/>
              <p:nvPr/>
            </p:nvSpPr>
            <p:spPr>
              <a:xfrm>
                <a:off x="5637525" y="2644000"/>
                <a:ext cx="169325" cy="168475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739" extrusionOk="0">
                    <a:moveTo>
                      <a:pt x="3403" y="1"/>
                    </a:moveTo>
                    <a:cubicBezTo>
                      <a:pt x="1535" y="1"/>
                      <a:pt x="1" y="1502"/>
                      <a:pt x="1" y="3370"/>
                    </a:cubicBezTo>
                    <a:cubicBezTo>
                      <a:pt x="1" y="5238"/>
                      <a:pt x="1535" y="6739"/>
                      <a:pt x="3403" y="6739"/>
                    </a:cubicBezTo>
                    <a:cubicBezTo>
                      <a:pt x="5238" y="6739"/>
                      <a:pt x="6772" y="5238"/>
                      <a:pt x="6772" y="3370"/>
                    </a:cubicBezTo>
                    <a:cubicBezTo>
                      <a:pt x="6772" y="1502"/>
                      <a:pt x="5238" y="1"/>
                      <a:pt x="34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0202;p110">
                <a:extLst>
                  <a:ext uri="{FF2B5EF4-FFF2-40B4-BE49-F238E27FC236}">
                    <a16:creationId xmlns:a16="http://schemas.microsoft.com/office/drawing/2014/main" id="{2292CC3E-B43E-F4AF-9C9F-A73B7D55438A}"/>
                  </a:ext>
                </a:extLst>
              </p:cNvPr>
              <p:cNvSpPr/>
              <p:nvPr/>
            </p:nvSpPr>
            <p:spPr>
              <a:xfrm>
                <a:off x="5324800" y="2902550"/>
                <a:ext cx="256875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9539" extrusionOk="0">
                    <a:moveTo>
                      <a:pt x="5158" y="1"/>
                    </a:moveTo>
                    <a:cubicBezTo>
                      <a:pt x="4898" y="1"/>
                      <a:pt x="4635" y="22"/>
                      <a:pt x="4371" y="66"/>
                    </a:cubicBezTo>
                    <a:cubicBezTo>
                      <a:pt x="1769" y="466"/>
                      <a:pt x="1" y="2935"/>
                      <a:pt x="434" y="5537"/>
                    </a:cubicBezTo>
                    <a:cubicBezTo>
                      <a:pt x="824" y="7874"/>
                      <a:pt x="2829" y="9538"/>
                      <a:pt x="5118" y="9538"/>
                    </a:cubicBezTo>
                    <a:cubicBezTo>
                      <a:pt x="5378" y="9538"/>
                      <a:pt x="5640" y="9517"/>
                      <a:pt x="5905" y="9473"/>
                    </a:cubicBezTo>
                    <a:cubicBezTo>
                      <a:pt x="8507" y="9039"/>
                      <a:pt x="10275" y="6604"/>
                      <a:pt x="9841" y="4002"/>
                    </a:cubicBezTo>
                    <a:cubicBezTo>
                      <a:pt x="9482" y="1665"/>
                      <a:pt x="7453" y="1"/>
                      <a:pt x="51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0203;p110">
                <a:extLst>
                  <a:ext uri="{FF2B5EF4-FFF2-40B4-BE49-F238E27FC236}">
                    <a16:creationId xmlns:a16="http://schemas.microsoft.com/office/drawing/2014/main" id="{F4055529-6DA3-0F21-9F16-6500F2285867}"/>
                  </a:ext>
                </a:extLst>
              </p:cNvPr>
              <p:cNvSpPr/>
              <p:nvPr/>
            </p:nvSpPr>
            <p:spPr>
              <a:xfrm>
                <a:off x="5357325" y="2937050"/>
                <a:ext cx="19182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759" extrusionOk="0">
                    <a:moveTo>
                      <a:pt x="3859" y="1"/>
                    </a:moveTo>
                    <a:cubicBezTo>
                      <a:pt x="2535" y="1"/>
                      <a:pt x="1264" y="778"/>
                      <a:pt x="735" y="2088"/>
                    </a:cubicBezTo>
                    <a:cubicBezTo>
                      <a:pt x="1" y="3790"/>
                      <a:pt x="835" y="5791"/>
                      <a:pt x="2536" y="6492"/>
                    </a:cubicBezTo>
                    <a:cubicBezTo>
                      <a:pt x="2966" y="6673"/>
                      <a:pt x="3410" y="6759"/>
                      <a:pt x="3846" y="6759"/>
                    </a:cubicBezTo>
                    <a:cubicBezTo>
                      <a:pt x="5170" y="6759"/>
                      <a:pt x="6420" y="5970"/>
                      <a:pt x="6972" y="4690"/>
                    </a:cubicBezTo>
                    <a:cubicBezTo>
                      <a:pt x="7673" y="2956"/>
                      <a:pt x="6872" y="988"/>
                      <a:pt x="5138" y="254"/>
                    </a:cubicBezTo>
                    <a:cubicBezTo>
                      <a:pt x="4722" y="82"/>
                      <a:pt x="4287" y="1"/>
                      <a:pt x="385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0204;p110">
                <a:extLst>
                  <a:ext uri="{FF2B5EF4-FFF2-40B4-BE49-F238E27FC236}">
                    <a16:creationId xmlns:a16="http://schemas.microsoft.com/office/drawing/2014/main" id="{12D53C7A-9BB4-980F-77F5-656EAD4D37F8}"/>
                  </a:ext>
                </a:extLst>
              </p:cNvPr>
              <p:cNvSpPr/>
              <p:nvPr/>
            </p:nvSpPr>
            <p:spPr>
              <a:xfrm>
                <a:off x="5594175" y="2902550"/>
                <a:ext cx="256025" cy="238475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539" extrusionOk="0">
                    <a:moveTo>
                      <a:pt x="5157" y="1"/>
                    </a:moveTo>
                    <a:cubicBezTo>
                      <a:pt x="4897" y="1"/>
                      <a:pt x="4635" y="22"/>
                      <a:pt x="4370" y="66"/>
                    </a:cubicBezTo>
                    <a:cubicBezTo>
                      <a:pt x="1768" y="466"/>
                      <a:pt x="0" y="2935"/>
                      <a:pt x="400" y="5537"/>
                    </a:cubicBezTo>
                    <a:cubicBezTo>
                      <a:pt x="790" y="7874"/>
                      <a:pt x="2795" y="9538"/>
                      <a:pt x="5084" y="9538"/>
                    </a:cubicBezTo>
                    <a:cubicBezTo>
                      <a:pt x="5344" y="9538"/>
                      <a:pt x="5606" y="9517"/>
                      <a:pt x="5871" y="9473"/>
                    </a:cubicBezTo>
                    <a:cubicBezTo>
                      <a:pt x="8473" y="9039"/>
                      <a:pt x="10241" y="6604"/>
                      <a:pt x="9840" y="4002"/>
                    </a:cubicBezTo>
                    <a:cubicBezTo>
                      <a:pt x="9451" y="1665"/>
                      <a:pt x="7446" y="1"/>
                      <a:pt x="51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0205;p110">
                <a:extLst>
                  <a:ext uri="{FF2B5EF4-FFF2-40B4-BE49-F238E27FC236}">
                    <a16:creationId xmlns:a16="http://schemas.microsoft.com/office/drawing/2014/main" id="{3B253B23-57EB-9E7C-1F5E-E7AA630E5CD2}"/>
                  </a:ext>
                </a:extLst>
              </p:cNvPr>
              <p:cNvSpPr/>
              <p:nvPr/>
            </p:nvSpPr>
            <p:spPr>
              <a:xfrm>
                <a:off x="5626700" y="2937050"/>
                <a:ext cx="191825" cy="168975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759" extrusionOk="0">
                    <a:moveTo>
                      <a:pt x="3844" y="1"/>
                    </a:moveTo>
                    <a:cubicBezTo>
                      <a:pt x="2513" y="1"/>
                      <a:pt x="1255" y="778"/>
                      <a:pt x="701" y="2088"/>
                    </a:cubicBezTo>
                    <a:cubicBezTo>
                      <a:pt x="0" y="3790"/>
                      <a:pt x="801" y="5791"/>
                      <a:pt x="2535" y="6492"/>
                    </a:cubicBezTo>
                    <a:cubicBezTo>
                      <a:pt x="2957" y="6673"/>
                      <a:pt x="3397" y="6759"/>
                      <a:pt x="3831" y="6759"/>
                    </a:cubicBezTo>
                    <a:cubicBezTo>
                      <a:pt x="5148" y="6759"/>
                      <a:pt x="6411" y="5970"/>
                      <a:pt x="6938" y="4690"/>
                    </a:cubicBezTo>
                    <a:cubicBezTo>
                      <a:pt x="7672" y="2956"/>
                      <a:pt x="6838" y="988"/>
                      <a:pt x="5137" y="254"/>
                    </a:cubicBezTo>
                    <a:cubicBezTo>
                      <a:pt x="4713" y="82"/>
                      <a:pt x="4274" y="1"/>
                      <a:pt x="38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" name="Google Shape;10206;p110">
              <a:extLst>
                <a:ext uri="{FF2B5EF4-FFF2-40B4-BE49-F238E27FC236}">
                  <a16:creationId xmlns:a16="http://schemas.microsoft.com/office/drawing/2014/main" id="{41DB6E65-2EB0-43D3-8062-79B9CB1FB8CC}"/>
                </a:ext>
              </a:extLst>
            </p:cNvPr>
            <p:cNvGrpSpPr/>
            <p:nvPr/>
          </p:nvGrpSpPr>
          <p:grpSpPr>
            <a:xfrm rot="630115">
              <a:off x="6998009" y="3270038"/>
              <a:ext cx="175569" cy="783943"/>
              <a:chOff x="5961925" y="1996050"/>
              <a:chExt cx="302750" cy="1351825"/>
            </a:xfrm>
          </p:grpSpPr>
          <p:sp>
            <p:nvSpPr>
              <p:cNvPr id="43" name="Google Shape;10207;p110">
                <a:extLst>
                  <a:ext uri="{FF2B5EF4-FFF2-40B4-BE49-F238E27FC236}">
                    <a16:creationId xmlns:a16="http://schemas.microsoft.com/office/drawing/2014/main" id="{2C12A054-B89C-1B5F-16D5-751F4E0C491F}"/>
                  </a:ext>
                </a:extLst>
              </p:cNvPr>
              <p:cNvSpPr/>
              <p:nvPr/>
            </p:nvSpPr>
            <p:spPr>
              <a:xfrm>
                <a:off x="6092850" y="2388825"/>
                <a:ext cx="59250" cy="9590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38362" extrusionOk="0">
                    <a:moveTo>
                      <a:pt x="1" y="0"/>
                    </a:moveTo>
                    <a:lnTo>
                      <a:pt x="1" y="37194"/>
                    </a:lnTo>
                    <a:cubicBezTo>
                      <a:pt x="1" y="37827"/>
                      <a:pt x="534" y="38361"/>
                      <a:pt x="1202" y="38361"/>
                    </a:cubicBezTo>
                    <a:cubicBezTo>
                      <a:pt x="1835" y="38361"/>
                      <a:pt x="2369" y="37827"/>
                      <a:pt x="2369" y="37194"/>
                    </a:cubicBezTo>
                    <a:lnTo>
                      <a:pt x="23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0208;p110">
                <a:extLst>
                  <a:ext uri="{FF2B5EF4-FFF2-40B4-BE49-F238E27FC236}">
                    <a16:creationId xmlns:a16="http://schemas.microsoft.com/office/drawing/2014/main" id="{AF17A564-D8D8-3DD4-7382-1D186E6DA0BE}"/>
                  </a:ext>
                </a:extLst>
              </p:cNvPr>
              <p:cNvSpPr/>
              <p:nvPr/>
            </p:nvSpPr>
            <p:spPr>
              <a:xfrm>
                <a:off x="5961925" y="1996050"/>
                <a:ext cx="302750" cy="3461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3844" extrusionOk="0">
                    <a:moveTo>
                      <a:pt x="6205" y="0"/>
                    </a:moveTo>
                    <a:cubicBezTo>
                      <a:pt x="1" y="7138"/>
                      <a:pt x="4604" y="13843"/>
                      <a:pt x="4604" y="13843"/>
                    </a:cubicBezTo>
                    <a:lnTo>
                      <a:pt x="8207" y="13843"/>
                    </a:lnTo>
                    <a:cubicBezTo>
                      <a:pt x="8207" y="13843"/>
                      <a:pt x="12109" y="6938"/>
                      <a:pt x="6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209;p110">
                <a:extLst>
                  <a:ext uri="{FF2B5EF4-FFF2-40B4-BE49-F238E27FC236}">
                    <a16:creationId xmlns:a16="http://schemas.microsoft.com/office/drawing/2014/main" id="{D38227AB-D4C8-A386-3E25-86D7696DA7EB}"/>
                  </a:ext>
                </a:extLst>
              </p:cNvPr>
              <p:cNvSpPr/>
              <p:nvPr/>
            </p:nvSpPr>
            <p:spPr>
              <a:xfrm>
                <a:off x="6067850" y="2101125"/>
                <a:ext cx="81725" cy="263525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0541" extrusionOk="0">
                    <a:moveTo>
                      <a:pt x="367" y="3936"/>
                    </a:moveTo>
                    <a:lnTo>
                      <a:pt x="367" y="3936"/>
                    </a:lnTo>
                    <a:cubicBezTo>
                      <a:pt x="0" y="7272"/>
                      <a:pt x="1468" y="10541"/>
                      <a:pt x="1468" y="10541"/>
                    </a:cubicBezTo>
                    <a:lnTo>
                      <a:pt x="1968" y="10541"/>
                    </a:lnTo>
                    <a:cubicBezTo>
                      <a:pt x="1968" y="10541"/>
                      <a:pt x="1468" y="8239"/>
                      <a:pt x="367" y="3936"/>
                    </a:cubicBezTo>
                    <a:close/>
                    <a:moveTo>
                      <a:pt x="2202" y="0"/>
                    </a:moveTo>
                    <a:cubicBezTo>
                      <a:pt x="1835" y="3469"/>
                      <a:pt x="1968" y="10541"/>
                      <a:pt x="1968" y="10541"/>
                    </a:cubicBezTo>
                    <a:lnTo>
                      <a:pt x="2802" y="10541"/>
                    </a:lnTo>
                    <a:cubicBezTo>
                      <a:pt x="2802" y="10541"/>
                      <a:pt x="3269" y="4236"/>
                      <a:pt x="22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210;p110">
                <a:extLst>
                  <a:ext uri="{FF2B5EF4-FFF2-40B4-BE49-F238E27FC236}">
                    <a16:creationId xmlns:a16="http://schemas.microsoft.com/office/drawing/2014/main" id="{29E1F97D-51AB-D947-1EAC-F7E5CF6ABC4C}"/>
                  </a:ext>
                </a:extLst>
              </p:cNvPr>
              <p:cNvSpPr/>
              <p:nvPr/>
            </p:nvSpPr>
            <p:spPr>
              <a:xfrm>
                <a:off x="6077000" y="2342125"/>
                <a:ext cx="90100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537" extrusionOk="0">
                    <a:moveTo>
                      <a:pt x="1" y="0"/>
                    </a:moveTo>
                    <a:lnTo>
                      <a:pt x="1" y="3303"/>
                    </a:lnTo>
                    <a:cubicBezTo>
                      <a:pt x="1" y="4003"/>
                      <a:pt x="535" y="4537"/>
                      <a:pt x="1202" y="4537"/>
                    </a:cubicBezTo>
                    <a:lnTo>
                      <a:pt x="2369" y="4537"/>
                    </a:lnTo>
                    <a:cubicBezTo>
                      <a:pt x="3070" y="4537"/>
                      <a:pt x="3604" y="4003"/>
                      <a:pt x="3604" y="3303"/>
                    </a:cubicBezTo>
                    <a:lnTo>
                      <a:pt x="36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10211;p110">
              <a:extLst>
                <a:ext uri="{FF2B5EF4-FFF2-40B4-BE49-F238E27FC236}">
                  <a16:creationId xmlns:a16="http://schemas.microsoft.com/office/drawing/2014/main" id="{AFB3CAFE-A98A-3C03-F34F-2C00712B092A}"/>
                </a:ext>
              </a:extLst>
            </p:cNvPr>
            <p:cNvGrpSpPr/>
            <p:nvPr/>
          </p:nvGrpSpPr>
          <p:grpSpPr>
            <a:xfrm>
              <a:off x="7154513" y="3332550"/>
              <a:ext cx="583059" cy="654748"/>
              <a:chOff x="5236400" y="548325"/>
              <a:chExt cx="854800" cy="959900"/>
            </a:xfrm>
          </p:grpSpPr>
          <p:sp>
            <p:nvSpPr>
              <p:cNvPr id="30" name="Google Shape;10212;p110">
                <a:extLst>
                  <a:ext uri="{FF2B5EF4-FFF2-40B4-BE49-F238E27FC236}">
                    <a16:creationId xmlns:a16="http://schemas.microsoft.com/office/drawing/2014/main" id="{C8F5D404-C6E8-E637-1FF2-78CF35BF7A1F}"/>
                  </a:ext>
                </a:extLst>
              </p:cNvPr>
              <p:cNvSpPr/>
              <p:nvPr/>
            </p:nvSpPr>
            <p:spPr>
              <a:xfrm>
                <a:off x="5275600" y="548325"/>
                <a:ext cx="815600" cy="959900"/>
              </a:xfrm>
              <a:custGeom>
                <a:avLst/>
                <a:gdLst/>
                <a:ahLst/>
                <a:cxnLst/>
                <a:rect l="l" t="t" r="r" b="b"/>
                <a:pathLst>
                  <a:path w="32624" h="38396" extrusionOk="0">
                    <a:moveTo>
                      <a:pt x="3603" y="1"/>
                    </a:moveTo>
                    <a:lnTo>
                      <a:pt x="1" y="35460"/>
                    </a:lnTo>
                    <a:lnTo>
                      <a:pt x="29055" y="38395"/>
                    </a:lnTo>
                    <a:lnTo>
                      <a:pt x="32624" y="2936"/>
                    </a:lnTo>
                    <a:lnTo>
                      <a:pt x="360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0213;p110">
                <a:extLst>
                  <a:ext uri="{FF2B5EF4-FFF2-40B4-BE49-F238E27FC236}">
                    <a16:creationId xmlns:a16="http://schemas.microsoft.com/office/drawing/2014/main" id="{8C52D5F4-41EB-2EB7-00E3-B3FD24613A8B}"/>
                  </a:ext>
                </a:extLst>
              </p:cNvPr>
              <p:cNvSpPr/>
              <p:nvPr/>
            </p:nvSpPr>
            <p:spPr>
              <a:xfrm>
                <a:off x="5275600" y="548325"/>
                <a:ext cx="219350" cy="8998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35994" extrusionOk="0">
                    <a:moveTo>
                      <a:pt x="3603" y="1"/>
                    </a:moveTo>
                    <a:lnTo>
                      <a:pt x="1" y="35460"/>
                    </a:lnTo>
                    <a:lnTo>
                      <a:pt x="5171" y="35993"/>
                    </a:lnTo>
                    <a:lnTo>
                      <a:pt x="8774" y="501"/>
                    </a:lnTo>
                    <a:lnTo>
                      <a:pt x="360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0214;p110">
                <a:extLst>
                  <a:ext uri="{FF2B5EF4-FFF2-40B4-BE49-F238E27FC236}">
                    <a16:creationId xmlns:a16="http://schemas.microsoft.com/office/drawing/2014/main" id="{01F5CDC8-1653-D2D6-4948-07AE2CE42135}"/>
                  </a:ext>
                </a:extLst>
              </p:cNvPr>
              <p:cNvSpPr/>
              <p:nvPr/>
            </p:nvSpPr>
            <p:spPr>
              <a:xfrm>
                <a:off x="5306450" y="624975"/>
                <a:ext cx="127625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42" extrusionOk="0">
                    <a:moveTo>
                      <a:pt x="734" y="1"/>
                    </a:moveTo>
                    <a:cubicBezTo>
                      <a:pt x="364" y="1"/>
                      <a:pt x="66" y="258"/>
                      <a:pt x="34" y="604"/>
                    </a:cubicBezTo>
                    <a:lnTo>
                      <a:pt x="34" y="704"/>
                    </a:lnTo>
                    <a:cubicBezTo>
                      <a:pt x="1" y="1071"/>
                      <a:pt x="268" y="1405"/>
                      <a:pt x="635" y="1438"/>
                    </a:cubicBezTo>
                    <a:lnTo>
                      <a:pt x="4304" y="1838"/>
                    </a:lnTo>
                    <a:cubicBezTo>
                      <a:pt x="4327" y="1840"/>
                      <a:pt x="4349" y="1841"/>
                      <a:pt x="4371" y="1841"/>
                    </a:cubicBezTo>
                    <a:cubicBezTo>
                      <a:pt x="4741" y="1841"/>
                      <a:pt x="5040" y="1582"/>
                      <a:pt x="5071" y="1205"/>
                    </a:cubicBezTo>
                    <a:lnTo>
                      <a:pt x="5071" y="1138"/>
                    </a:lnTo>
                    <a:cubicBezTo>
                      <a:pt x="5105" y="738"/>
                      <a:pt x="4838" y="404"/>
                      <a:pt x="4471" y="371"/>
                    </a:cubicBezTo>
                    <a:lnTo>
                      <a:pt x="801" y="4"/>
                    </a:lnTo>
                    <a:cubicBezTo>
                      <a:pt x="779" y="2"/>
                      <a:pt x="756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0215;p110">
                <a:extLst>
                  <a:ext uri="{FF2B5EF4-FFF2-40B4-BE49-F238E27FC236}">
                    <a16:creationId xmlns:a16="http://schemas.microsoft.com/office/drawing/2014/main" id="{8AD7834C-A1D2-3C09-E5D8-72F2449384A2}"/>
                  </a:ext>
                </a:extLst>
              </p:cNvPr>
              <p:cNvSpPr/>
              <p:nvPr/>
            </p:nvSpPr>
            <p:spPr>
              <a:xfrm>
                <a:off x="5297275" y="711550"/>
                <a:ext cx="12845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1814" extrusionOk="0">
                    <a:moveTo>
                      <a:pt x="699" y="1"/>
                    </a:moveTo>
                    <a:cubicBezTo>
                      <a:pt x="374" y="1"/>
                      <a:pt x="98" y="278"/>
                      <a:pt x="68" y="610"/>
                    </a:cubicBezTo>
                    <a:lnTo>
                      <a:pt x="68" y="677"/>
                    </a:lnTo>
                    <a:cubicBezTo>
                      <a:pt x="1" y="1077"/>
                      <a:pt x="301" y="1411"/>
                      <a:pt x="668" y="1444"/>
                    </a:cubicBezTo>
                    <a:lnTo>
                      <a:pt x="4337" y="1811"/>
                    </a:lnTo>
                    <a:cubicBezTo>
                      <a:pt x="4358" y="1813"/>
                      <a:pt x="4379" y="1814"/>
                      <a:pt x="4399" y="1814"/>
                    </a:cubicBezTo>
                    <a:cubicBezTo>
                      <a:pt x="4741" y="1814"/>
                      <a:pt x="5040" y="1557"/>
                      <a:pt x="5071" y="1211"/>
                    </a:cubicBezTo>
                    <a:lnTo>
                      <a:pt x="5071" y="1111"/>
                    </a:lnTo>
                    <a:cubicBezTo>
                      <a:pt x="5138" y="744"/>
                      <a:pt x="4838" y="410"/>
                      <a:pt x="4471" y="377"/>
                    </a:cubicBezTo>
                    <a:lnTo>
                      <a:pt x="802" y="10"/>
                    </a:lnTo>
                    <a:cubicBezTo>
                      <a:pt x="767" y="4"/>
                      <a:pt x="732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0216;p110">
                <a:extLst>
                  <a:ext uri="{FF2B5EF4-FFF2-40B4-BE49-F238E27FC236}">
                    <a16:creationId xmlns:a16="http://schemas.microsoft.com/office/drawing/2014/main" id="{A6B6B0D2-8069-D098-85E7-97C44A3F9D71}"/>
                  </a:ext>
                </a:extLst>
              </p:cNvPr>
              <p:cNvSpPr/>
              <p:nvPr/>
            </p:nvSpPr>
            <p:spPr>
              <a:xfrm>
                <a:off x="5288950" y="797600"/>
                <a:ext cx="1276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15" extrusionOk="0">
                    <a:moveTo>
                      <a:pt x="739" y="1"/>
                    </a:moveTo>
                    <a:cubicBezTo>
                      <a:pt x="397" y="1"/>
                      <a:pt x="97" y="258"/>
                      <a:pt x="34" y="604"/>
                    </a:cubicBezTo>
                    <a:lnTo>
                      <a:pt x="34" y="704"/>
                    </a:lnTo>
                    <a:cubicBezTo>
                      <a:pt x="0" y="1071"/>
                      <a:pt x="267" y="1405"/>
                      <a:pt x="634" y="1438"/>
                    </a:cubicBezTo>
                    <a:lnTo>
                      <a:pt x="4303" y="1805"/>
                    </a:lnTo>
                    <a:cubicBezTo>
                      <a:pt x="4341" y="1811"/>
                      <a:pt x="4379" y="1814"/>
                      <a:pt x="4415" y="1814"/>
                    </a:cubicBezTo>
                    <a:cubicBezTo>
                      <a:pt x="4764" y="1814"/>
                      <a:pt x="5041" y="1537"/>
                      <a:pt x="5071" y="1205"/>
                    </a:cubicBezTo>
                    <a:lnTo>
                      <a:pt x="5071" y="1138"/>
                    </a:lnTo>
                    <a:cubicBezTo>
                      <a:pt x="5104" y="738"/>
                      <a:pt x="4837" y="404"/>
                      <a:pt x="4470" y="371"/>
                    </a:cubicBezTo>
                    <a:lnTo>
                      <a:pt x="801" y="4"/>
                    </a:lnTo>
                    <a:cubicBezTo>
                      <a:pt x="780" y="2"/>
                      <a:pt x="760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0217;p110">
                <a:extLst>
                  <a:ext uri="{FF2B5EF4-FFF2-40B4-BE49-F238E27FC236}">
                    <a16:creationId xmlns:a16="http://schemas.microsoft.com/office/drawing/2014/main" id="{56FE5C86-3978-2439-7B2A-F233CC35CAFE}"/>
                  </a:ext>
                </a:extLst>
              </p:cNvPr>
              <p:cNvSpPr/>
              <p:nvPr/>
            </p:nvSpPr>
            <p:spPr>
              <a:xfrm>
                <a:off x="5280600" y="883500"/>
                <a:ext cx="12762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41" extrusionOk="0">
                    <a:moveTo>
                      <a:pt x="706" y="1"/>
                    </a:moveTo>
                    <a:cubicBezTo>
                      <a:pt x="364" y="1"/>
                      <a:pt x="66" y="260"/>
                      <a:pt x="34" y="637"/>
                    </a:cubicBezTo>
                    <a:lnTo>
                      <a:pt x="34" y="704"/>
                    </a:lnTo>
                    <a:cubicBezTo>
                      <a:pt x="1" y="1104"/>
                      <a:pt x="268" y="1438"/>
                      <a:pt x="635" y="1471"/>
                    </a:cubicBezTo>
                    <a:lnTo>
                      <a:pt x="4304" y="1838"/>
                    </a:lnTo>
                    <a:cubicBezTo>
                      <a:pt x="4325" y="1840"/>
                      <a:pt x="4345" y="1841"/>
                      <a:pt x="4366" y="1841"/>
                    </a:cubicBezTo>
                    <a:cubicBezTo>
                      <a:pt x="4708" y="1841"/>
                      <a:pt x="5006" y="1584"/>
                      <a:pt x="5038" y="1238"/>
                    </a:cubicBezTo>
                    <a:lnTo>
                      <a:pt x="5071" y="1138"/>
                    </a:lnTo>
                    <a:cubicBezTo>
                      <a:pt x="5104" y="771"/>
                      <a:pt x="4804" y="437"/>
                      <a:pt x="4437" y="404"/>
                    </a:cubicBezTo>
                    <a:lnTo>
                      <a:pt x="768" y="3"/>
                    </a:lnTo>
                    <a:cubicBezTo>
                      <a:pt x="747" y="2"/>
                      <a:pt x="727" y="1"/>
                      <a:pt x="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0218;p110">
                <a:extLst>
                  <a:ext uri="{FF2B5EF4-FFF2-40B4-BE49-F238E27FC236}">
                    <a16:creationId xmlns:a16="http://schemas.microsoft.com/office/drawing/2014/main" id="{7650F6CC-FC9E-4279-A706-96C93501C52A}"/>
                  </a:ext>
                </a:extLst>
              </p:cNvPr>
              <p:cNvSpPr/>
              <p:nvPr/>
            </p:nvSpPr>
            <p:spPr>
              <a:xfrm>
                <a:off x="5271425" y="970225"/>
                <a:ext cx="127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08" extrusionOk="0">
                    <a:moveTo>
                      <a:pt x="740" y="1"/>
                    </a:moveTo>
                    <a:cubicBezTo>
                      <a:pt x="398" y="1"/>
                      <a:pt x="97" y="258"/>
                      <a:pt x="34" y="604"/>
                    </a:cubicBezTo>
                    <a:lnTo>
                      <a:pt x="34" y="704"/>
                    </a:lnTo>
                    <a:cubicBezTo>
                      <a:pt x="1" y="1071"/>
                      <a:pt x="268" y="1405"/>
                      <a:pt x="635" y="1438"/>
                    </a:cubicBezTo>
                    <a:lnTo>
                      <a:pt x="4304" y="1805"/>
                    </a:lnTo>
                    <a:cubicBezTo>
                      <a:pt x="4327" y="1807"/>
                      <a:pt x="4349" y="1808"/>
                      <a:pt x="4371" y="1808"/>
                    </a:cubicBezTo>
                    <a:cubicBezTo>
                      <a:pt x="4741" y="1808"/>
                      <a:pt x="5040" y="1551"/>
                      <a:pt x="5071" y="1204"/>
                    </a:cubicBezTo>
                    <a:lnTo>
                      <a:pt x="5071" y="1104"/>
                    </a:lnTo>
                    <a:cubicBezTo>
                      <a:pt x="5105" y="737"/>
                      <a:pt x="4838" y="404"/>
                      <a:pt x="4471" y="371"/>
                    </a:cubicBezTo>
                    <a:lnTo>
                      <a:pt x="801" y="4"/>
                    </a:lnTo>
                    <a:cubicBezTo>
                      <a:pt x="781" y="2"/>
                      <a:pt x="760" y="1"/>
                      <a:pt x="7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219;p110">
                <a:extLst>
                  <a:ext uri="{FF2B5EF4-FFF2-40B4-BE49-F238E27FC236}">
                    <a16:creationId xmlns:a16="http://schemas.microsoft.com/office/drawing/2014/main" id="{2589DAF2-2FCD-9817-CE74-87DB03DF436D}"/>
                  </a:ext>
                </a:extLst>
              </p:cNvPr>
              <p:cNvSpPr/>
              <p:nvPr/>
            </p:nvSpPr>
            <p:spPr>
              <a:xfrm>
                <a:off x="5263100" y="1056125"/>
                <a:ext cx="127600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1841" extrusionOk="0">
                    <a:moveTo>
                      <a:pt x="706" y="1"/>
                    </a:moveTo>
                    <a:cubicBezTo>
                      <a:pt x="364" y="1"/>
                      <a:pt x="65" y="260"/>
                      <a:pt x="34" y="637"/>
                    </a:cubicBezTo>
                    <a:lnTo>
                      <a:pt x="34" y="704"/>
                    </a:lnTo>
                    <a:cubicBezTo>
                      <a:pt x="0" y="1071"/>
                      <a:pt x="267" y="1404"/>
                      <a:pt x="634" y="1471"/>
                    </a:cubicBezTo>
                    <a:lnTo>
                      <a:pt x="4303" y="1838"/>
                    </a:lnTo>
                    <a:cubicBezTo>
                      <a:pt x="4324" y="1840"/>
                      <a:pt x="4345" y="1841"/>
                      <a:pt x="4365" y="1841"/>
                    </a:cubicBezTo>
                    <a:cubicBezTo>
                      <a:pt x="4707" y="1841"/>
                      <a:pt x="5006" y="1582"/>
                      <a:pt x="5037" y="1204"/>
                    </a:cubicBezTo>
                    <a:lnTo>
                      <a:pt x="5071" y="1138"/>
                    </a:lnTo>
                    <a:cubicBezTo>
                      <a:pt x="5104" y="771"/>
                      <a:pt x="4837" y="437"/>
                      <a:pt x="4437" y="370"/>
                    </a:cubicBezTo>
                    <a:lnTo>
                      <a:pt x="768" y="3"/>
                    </a:lnTo>
                    <a:cubicBezTo>
                      <a:pt x="747" y="2"/>
                      <a:pt x="726" y="1"/>
                      <a:pt x="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0220;p110">
                <a:extLst>
                  <a:ext uri="{FF2B5EF4-FFF2-40B4-BE49-F238E27FC236}">
                    <a16:creationId xmlns:a16="http://schemas.microsoft.com/office/drawing/2014/main" id="{C3729027-F646-1270-21D3-9076658B8559}"/>
                  </a:ext>
                </a:extLst>
              </p:cNvPr>
              <p:cNvSpPr/>
              <p:nvPr/>
            </p:nvSpPr>
            <p:spPr>
              <a:xfrm>
                <a:off x="5253925" y="1142850"/>
                <a:ext cx="127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08" extrusionOk="0">
                    <a:moveTo>
                      <a:pt x="739" y="1"/>
                    </a:moveTo>
                    <a:cubicBezTo>
                      <a:pt x="397" y="1"/>
                      <a:pt x="97" y="258"/>
                      <a:pt x="34" y="604"/>
                    </a:cubicBezTo>
                    <a:lnTo>
                      <a:pt x="34" y="704"/>
                    </a:lnTo>
                    <a:cubicBezTo>
                      <a:pt x="0" y="1071"/>
                      <a:pt x="267" y="1405"/>
                      <a:pt x="668" y="1438"/>
                    </a:cubicBezTo>
                    <a:lnTo>
                      <a:pt x="4303" y="1805"/>
                    </a:lnTo>
                    <a:cubicBezTo>
                      <a:pt x="4326" y="1807"/>
                      <a:pt x="4349" y="1808"/>
                      <a:pt x="4371" y="1808"/>
                    </a:cubicBezTo>
                    <a:cubicBezTo>
                      <a:pt x="4741" y="1808"/>
                      <a:pt x="5039" y="1551"/>
                      <a:pt x="5071" y="1204"/>
                    </a:cubicBezTo>
                    <a:lnTo>
                      <a:pt x="5071" y="1104"/>
                    </a:lnTo>
                    <a:cubicBezTo>
                      <a:pt x="5104" y="737"/>
                      <a:pt x="4837" y="404"/>
                      <a:pt x="4470" y="371"/>
                    </a:cubicBezTo>
                    <a:lnTo>
                      <a:pt x="801" y="4"/>
                    </a:lnTo>
                    <a:cubicBezTo>
                      <a:pt x="780" y="2"/>
                      <a:pt x="760" y="1"/>
                      <a:pt x="7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221;p110">
                <a:extLst>
                  <a:ext uri="{FF2B5EF4-FFF2-40B4-BE49-F238E27FC236}">
                    <a16:creationId xmlns:a16="http://schemas.microsoft.com/office/drawing/2014/main" id="{2B323328-1A78-248B-E009-619FBE84F17A}"/>
                  </a:ext>
                </a:extLst>
              </p:cNvPr>
              <p:cNvSpPr/>
              <p:nvPr/>
            </p:nvSpPr>
            <p:spPr>
              <a:xfrm>
                <a:off x="5245575" y="1228750"/>
                <a:ext cx="12762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41" extrusionOk="0">
                    <a:moveTo>
                      <a:pt x="706" y="1"/>
                    </a:moveTo>
                    <a:cubicBezTo>
                      <a:pt x="364" y="1"/>
                      <a:pt x="66" y="258"/>
                      <a:pt x="34" y="604"/>
                    </a:cubicBezTo>
                    <a:lnTo>
                      <a:pt x="34" y="704"/>
                    </a:lnTo>
                    <a:cubicBezTo>
                      <a:pt x="1" y="1071"/>
                      <a:pt x="268" y="1404"/>
                      <a:pt x="635" y="1438"/>
                    </a:cubicBezTo>
                    <a:lnTo>
                      <a:pt x="4304" y="1838"/>
                    </a:lnTo>
                    <a:cubicBezTo>
                      <a:pt x="4325" y="1840"/>
                      <a:pt x="4345" y="1841"/>
                      <a:pt x="4366" y="1841"/>
                    </a:cubicBezTo>
                    <a:cubicBezTo>
                      <a:pt x="4708" y="1841"/>
                      <a:pt x="5006" y="1582"/>
                      <a:pt x="5038" y="1204"/>
                    </a:cubicBezTo>
                    <a:lnTo>
                      <a:pt x="5071" y="1138"/>
                    </a:lnTo>
                    <a:cubicBezTo>
                      <a:pt x="5104" y="737"/>
                      <a:pt x="4838" y="404"/>
                      <a:pt x="4437" y="370"/>
                    </a:cubicBezTo>
                    <a:lnTo>
                      <a:pt x="768" y="3"/>
                    </a:lnTo>
                    <a:cubicBezTo>
                      <a:pt x="747" y="1"/>
                      <a:pt x="727" y="1"/>
                      <a:pt x="7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0222;p110">
                <a:extLst>
                  <a:ext uri="{FF2B5EF4-FFF2-40B4-BE49-F238E27FC236}">
                    <a16:creationId xmlns:a16="http://schemas.microsoft.com/office/drawing/2014/main" id="{1C74B7FB-C3A0-C30A-C18F-89677F65FB3C}"/>
                  </a:ext>
                </a:extLst>
              </p:cNvPr>
              <p:cNvSpPr/>
              <p:nvPr/>
            </p:nvSpPr>
            <p:spPr>
              <a:xfrm>
                <a:off x="5236400" y="1315325"/>
                <a:ext cx="12762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5105" h="1814" extrusionOk="0">
                    <a:moveTo>
                      <a:pt x="699" y="0"/>
                    </a:moveTo>
                    <a:cubicBezTo>
                      <a:pt x="374" y="0"/>
                      <a:pt x="98" y="278"/>
                      <a:pt x="68" y="610"/>
                    </a:cubicBezTo>
                    <a:lnTo>
                      <a:pt x="34" y="677"/>
                    </a:lnTo>
                    <a:cubicBezTo>
                      <a:pt x="1" y="1077"/>
                      <a:pt x="268" y="1411"/>
                      <a:pt x="668" y="1444"/>
                    </a:cubicBezTo>
                    <a:lnTo>
                      <a:pt x="4304" y="1811"/>
                    </a:lnTo>
                    <a:cubicBezTo>
                      <a:pt x="4327" y="1813"/>
                      <a:pt x="4349" y="1814"/>
                      <a:pt x="4371" y="1814"/>
                    </a:cubicBezTo>
                    <a:cubicBezTo>
                      <a:pt x="4741" y="1814"/>
                      <a:pt x="5040" y="1557"/>
                      <a:pt x="5071" y="1210"/>
                    </a:cubicBezTo>
                    <a:lnTo>
                      <a:pt x="5071" y="1110"/>
                    </a:lnTo>
                    <a:cubicBezTo>
                      <a:pt x="5105" y="743"/>
                      <a:pt x="4838" y="410"/>
                      <a:pt x="4471" y="376"/>
                    </a:cubicBezTo>
                    <a:lnTo>
                      <a:pt x="801" y="10"/>
                    </a:lnTo>
                    <a:cubicBezTo>
                      <a:pt x="767" y="3"/>
                      <a:pt x="732" y="0"/>
                      <a:pt x="6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223;p110">
                <a:extLst>
                  <a:ext uri="{FF2B5EF4-FFF2-40B4-BE49-F238E27FC236}">
                    <a16:creationId xmlns:a16="http://schemas.microsoft.com/office/drawing/2014/main" id="{4FAE8DB2-F822-633C-2466-039D9A7A6D3D}"/>
                  </a:ext>
                </a:extLst>
              </p:cNvPr>
              <p:cNvSpPr/>
              <p:nvPr/>
            </p:nvSpPr>
            <p:spPr>
              <a:xfrm>
                <a:off x="5898550" y="610875"/>
                <a:ext cx="132625" cy="89067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35627" extrusionOk="0">
                    <a:moveTo>
                      <a:pt x="3603" y="1"/>
                    </a:moveTo>
                    <a:lnTo>
                      <a:pt x="1" y="35459"/>
                    </a:lnTo>
                    <a:lnTo>
                      <a:pt x="1702" y="35626"/>
                    </a:lnTo>
                    <a:lnTo>
                      <a:pt x="5304" y="167"/>
                    </a:lnTo>
                    <a:lnTo>
                      <a:pt x="360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0224;p110">
                <a:extLst>
                  <a:ext uri="{FF2B5EF4-FFF2-40B4-BE49-F238E27FC236}">
                    <a16:creationId xmlns:a16="http://schemas.microsoft.com/office/drawing/2014/main" id="{C4614B33-6DB1-A151-345B-4926E073E5DA}"/>
                  </a:ext>
                </a:extLst>
              </p:cNvPr>
              <p:cNvSpPr/>
              <p:nvPr/>
            </p:nvSpPr>
            <p:spPr>
              <a:xfrm>
                <a:off x="5743927" y="747806"/>
                <a:ext cx="1910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7640" h="3904" extrusionOk="0">
                    <a:moveTo>
                      <a:pt x="335" y="1"/>
                    </a:moveTo>
                    <a:lnTo>
                      <a:pt x="1" y="3136"/>
                    </a:lnTo>
                    <a:lnTo>
                      <a:pt x="7306" y="3903"/>
                    </a:lnTo>
                    <a:lnTo>
                      <a:pt x="7640" y="734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Google Shape;10225;p110">
              <a:extLst>
                <a:ext uri="{FF2B5EF4-FFF2-40B4-BE49-F238E27FC236}">
                  <a16:creationId xmlns:a16="http://schemas.microsoft.com/office/drawing/2014/main" id="{F53C7499-3EEF-A087-D57E-D099978B4D30}"/>
                </a:ext>
              </a:extLst>
            </p:cNvPr>
            <p:cNvSpPr/>
            <p:nvPr/>
          </p:nvSpPr>
          <p:spPr>
            <a:xfrm rot="10800000">
              <a:off x="6772835" y="3832374"/>
              <a:ext cx="956402" cy="278708"/>
            </a:xfrm>
            <a:custGeom>
              <a:avLst/>
              <a:gdLst/>
              <a:ahLst/>
              <a:cxnLst/>
              <a:rect l="l" t="t" r="r" b="b"/>
              <a:pathLst>
                <a:path w="48536" h="14144" extrusionOk="0">
                  <a:moveTo>
                    <a:pt x="2369" y="0"/>
                  </a:moveTo>
                  <a:cubicBezTo>
                    <a:pt x="1068" y="0"/>
                    <a:pt x="1" y="1068"/>
                    <a:pt x="1" y="2368"/>
                  </a:cubicBezTo>
                  <a:lnTo>
                    <a:pt x="1" y="14144"/>
                  </a:lnTo>
                  <a:lnTo>
                    <a:pt x="48535" y="14144"/>
                  </a:lnTo>
                  <a:lnTo>
                    <a:pt x="48535" y="2368"/>
                  </a:lnTo>
                  <a:cubicBezTo>
                    <a:pt x="48535" y="1068"/>
                    <a:pt x="47468" y="0"/>
                    <a:pt x="46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226;p110">
              <a:extLst>
                <a:ext uri="{FF2B5EF4-FFF2-40B4-BE49-F238E27FC236}">
                  <a16:creationId xmlns:a16="http://schemas.microsoft.com/office/drawing/2014/main" id="{765CC902-B7A1-E1AB-CB17-28BC9AC61A44}"/>
                </a:ext>
              </a:extLst>
            </p:cNvPr>
            <p:cNvSpPr/>
            <p:nvPr/>
          </p:nvSpPr>
          <p:spPr>
            <a:xfrm flipH="1">
              <a:off x="7505723" y="3904058"/>
              <a:ext cx="127550" cy="36829"/>
            </a:xfrm>
            <a:custGeom>
              <a:avLst/>
              <a:gdLst/>
              <a:ahLst/>
              <a:cxnLst/>
              <a:rect l="l" t="t" r="r" b="b"/>
              <a:pathLst>
                <a:path w="6473" h="1869" extrusionOk="0">
                  <a:moveTo>
                    <a:pt x="1" y="0"/>
                  </a:moveTo>
                  <a:lnTo>
                    <a:pt x="1" y="1868"/>
                  </a:lnTo>
                  <a:lnTo>
                    <a:pt x="6472" y="1868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227;p110">
              <a:extLst>
                <a:ext uri="{FF2B5EF4-FFF2-40B4-BE49-F238E27FC236}">
                  <a16:creationId xmlns:a16="http://schemas.microsoft.com/office/drawing/2014/main" id="{B2A0A7E7-8385-916C-9556-FB62A7CF379C}"/>
                </a:ext>
              </a:extLst>
            </p:cNvPr>
            <p:cNvSpPr/>
            <p:nvPr/>
          </p:nvSpPr>
          <p:spPr>
            <a:xfrm flipH="1">
              <a:off x="6878671" y="3904058"/>
              <a:ext cx="127531" cy="36829"/>
            </a:xfrm>
            <a:custGeom>
              <a:avLst/>
              <a:gdLst/>
              <a:ahLst/>
              <a:cxnLst/>
              <a:rect l="l" t="t" r="r" b="b"/>
              <a:pathLst>
                <a:path w="6472" h="1869" extrusionOk="0">
                  <a:moveTo>
                    <a:pt x="1" y="0"/>
                  </a:moveTo>
                  <a:lnTo>
                    <a:pt x="1" y="1868"/>
                  </a:lnTo>
                  <a:lnTo>
                    <a:pt x="6472" y="1868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9D34A2-863E-01A3-39C4-CB178DDC98BD}"/>
                  </a:ext>
                </a:extLst>
              </p:cNvPr>
              <p:cNvSpPr txBox="1"/>
              <p:nvPr/>
            </p:nvSpPr>
            <p:spPr>
              <a:xfrm>
                <a:off x="2241030" y="1501327"/>
                <a:ext cx="501420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29D34A2-863E-01A3-39C4-CB178DDC9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030" y="1501327"/>
                <a:ext cx="5014209" cy="11330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064D2F-5491-727A-9779-4559C24B1EB6}"/>
              </a:ext>
            </a:extLst>
          </p:cNvPr>
          <p:cNvSpPr txBox="1"/>
          <p:nvPr/>
        </p:nvSpPr>
        <p:spPr>
          <a:xfrm>
            <a:off x="4658193" y="1364105"/>
            <a:ext cx="83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EB850-C784-66F0-D1AD-C6511B1C7331}"/>
              </a:ext>
            </a:extLst>
          </p:cNvPr>
          <p:cNvSpPr txBox="1"/>
          <p:nvPr/>
        </p:nvSpPr>
        <p:spPr>
          <a:xfrm>
            <a:off x="5672527" y="2010436"/>
            <a:ext cx="83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432DF0-F1FA-866E-099F-50D855E70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30" y="2571750"/>
            <a:ext cx="1792983" cy="2344322"/>
          </a:xfrm>
          <a:prstGeom prst="rect">
            <a:avLst/>
          </a:prstGeom>
        </p:spPr>
      </p:pic>
      <p:sp>
        <p:nvSpPr>
          <p:cNvPr id="7" name="Speech Bubble: Rectangle with Corners Rounded 1">
            <a:extLst>
              <a:ext uri="{FF2B5EF4-FFF2-40B4-BE49-F238E27FC236}">
                <a16:creationId xmlns:a16="http://schemas.microsoft.com/office/drawing/2014/main" id="{461BBAA6-3CAB-94C9-A37F-6E50124BA4CA}"/>
              </a:ext>
            </a:extLst>
          </p:cNvPr>
          <p:cNvSpPr/>
          <p:nvPr/>
        </p:nvSpPr>
        <p:spPr>
          <a:xfrm>
            <a:off x="2532498" y="806158"/>
            <a:ext cx="5682587" cy="2053155"/>
          </a:xfrm>
          <a:custGeom>
            <a:avLst/>
            <a:gdLst>
              <a:gd name="connsiteX0" fmla="*/ 0 w 5682587"/>
              <a:gd name="connsiteY0" fmla="*/ 342199 h 2053155"/>
              <a:gd name="connsiteX1" fmla="*/ 383506 w 5682587"/>
              <a:gd name="connsiteY1" fmla="*/ 0 h 2053155"/>
              <a:gd name="connsiteX2" fmla="*/ 947097 w 5682587"/>
              <a:gd name="connsiteY2" fmla="*/ 0 h 2053155"/>
              <a:gd name="connsiteX3" fmla="*/ 947097 w 5682587"/>
              <a:gd name="connsiteY3" fmla="*/ 0 h 2053155"/>
              <a:gd name="connsiteX4" fmla="*/ 2367744 w 5682587"/>
              <a:gd name="connsiteY4" fmla="*/ 0 h 2053155"/>
              <a:gd name="connsiteX5" fmla="*/ 5299079 w 5682587"/>
              <a:gd name="connsiteY5" fmla="*/ 0 h 2053155"/>
              <a:gd name="connsiteX6" fmla="*/ 5682587 w 5682587"/>
              <a:gd name="connsiteY6" fmla="*/ 342199 h 2053155"/>
              <a:gd name="connsiteX7" fmla="*/ 5682587 w 5682587"/>
              <a:gd name="connsiteY7" fmla="*/ 1197673 h 2053155"/>
              <a:gd name="connsiteX8" fmla="*/ 5682587 w 5682587"/>
              <a:gd name="connsiteY8" fmla="*/ 1197673 h 2053155"/>
              <a:gd name="connsiteX9" fmla="*/ 5682587 w 5682587"/>
              <a:gd name="connsiteY9" fmla="*/ 1710962 h 2053155"/>
              <a:gd name="connsiteX10" fmla="*/ 5682587 w 5682587"/>
              <a:gd name="connsiteY10" fmla="*/ 1710954 h 2053155"/>
              <a:gd name="connsiteX11" fmla="*/ 5299079 w 5682587"/>
              <a:gd name="connsiteY11" fmla="*/ 2053154 h 2053155"/>
              <a:gd name="connsiteX12" fmla="*/ 2367744 w 5682587"/>
              <a:gd name="connsiteY12" fmla="*/ 2053154 h 2053155"/>
              <a:gd name="connsiteX13" fmla="*/ 201504 w 5682587"/>
              <a:gd name="connsiteY13" fmla="*/ 2623603 h 2053155"/>
              <a:gd name="connsiteX14" fmla="*/ 947097 w 5682587"/>
              <a:gd name="connsiteY14" fmla="*/ 2053154 h 2053155"/>
              <a:gd name="connsiteX15" fmla="*/ 383506 w 5682587"/>
              <a:gd name="connsiteY15" fmla="*/ 2053154 h 2053155"/>
              <a:gd name="connsiteX16" fmla="*/ 0 w 5682587"/>
              <a:gd name="connsiteY16" fmla="*/ 1710954 h 2053155"/>
              <a:gd name="connsiteX17" fmla="*/ 0 w 5682587"/>
              <a:gd name="connsiteY17" fmla="*/ 1710962 h 2053155"/>
              <a:gd name="connsiteX18" fmla="*/ 0 w 5682587"/>
              <a:gd name="connsiteY18" fmla="*/ 1197673 h 2053155"/>
              <a:gd name="connsiteX19" fmla="*/ 0 w 5682587"/>
              <a:gd name="connsiteY19" fmla="*/ 1197673 h 2053155"/>
              <a:gd name="connsiteX20" fmla="*/ 0 w 5682587"/>
              <a:gd name="connsiteY20" fmla="*/ 342199 h 2053155"/>
              <a:gd name="connsiteX0" fmla="*/ 0 w 5682587"/>
              <a:gd name="connsiteY0" fmla="*/ 342199 h 2053155"/>
              <a:gd name="connsiteX1" fmla="*/ 383506 w 5682587"/>
              <a:gd name="connsiteY1" fmla="*/ 0 h 2053155"/>
              <a:gd name="connsiteX2" fmla="*/ 947097 w 5682587"/>
              <a:gd name="connsiteY2" fmla="*/ 0 h 2053155"/>
              <a:gd name="connsiteX3" fmla="*/ 947097 w 5682587"/>
              <a:gd name="connsiteY3" fmla="*/ 0 h 2053155"/>
              <a:gd name="connsiteX4" fmla="*/ 2367744 w 5682587"/>
              <a:gd name="connsiteY4" fmla="*/ 0 h 2053155"/>
              <a:gd name="connsiteX5" fmla="*/ 5299079 w 5682587"/>
              <a:gd name="connsiteY5" fmla="*/ 0 h 2053155"/>
              <a:gd name="connsiteX6" fmla="*/ 5682587 w 5682587"/>
              <a:gd name="connsiteY6" fmla="*/ 342199 h 2053155"/>
              <a:gd name="connsiteX7" fmla="*/ 5682587 w 5682587"/>
              <a:gd name="connsiteY7" fmla="*/ 1197673 h 2053155"/>
              <a:gd name="connsiteX8" fmla="*/ 5682587 w 5682587"/>
              <a:gd name="connsiteY8" fmla="*/ 1197673 h 2053155"/>
              <a:gd name="connsiteX9" fmla="*/ 5682587 w 5682587"/>
              <a:gd name="connsiteY9" fmla="*/ 1710962 h 2053155"/>
              <a:gd name="connsiteX10" fmla="*/ 5682587 w 5682587"/>
              <a:gd name="connsiteY10" fmla="*/ 1710954 h 2053155"/>
              <a:gd name="connsiteX11" fmla="*/ 5299079 w 5682587"/>
              <a:gd name="connsiteY11" fmla="*/ 2053154 h 2053155"/>
              <a:gd name="connsiteX12" fmla="*/ 2367744 w 5682587"/>
              <a:gd name="connsiteY12" fmla="*/ 2053154 h 2053155"/>
              <a:gd name="connsiteX13" fmla="*/ 201504 w 5682587"/>
              <a:gd name="connsiteY13" fmla="*/ 2623603 h 2053155"/>
              <a:gd name="connsiteX14" fmla="*/ 947097 w 5682587"/>
              <a:gd name="connsiteY14" fmla="*/ 2053154 h 2053155"/>
              <a:gd name="connsiteX15" fmla="*/ 383506 w 5682587"/>
              <a:gd name="connsiteY15" fmla="*/ 2053154 h 2053155"/>
              <a:gd name="connsiteX16" fmla="*/ 0 w 5682587"/>
              <a:gd name="connsiteY16" fmla="*/ 1710954 h 2053155"/>
              <a:gd name="connsiteX17" fmla="*/ 0 w 5682587"/>
              <a:gd name="connsiteY17" fmla="*/ 1710962 h 2053155"/>
              <a:gd name="connsiteX18" fmla="*/ 0 w 5682587"/>
              <a:gd name="connsiteY18" fmla="*/ 1197673 h 2053155"/>
              <a:gd name="connsiteX19" fmla="*/ 0 w 5682587"/>
              <a:gd name="connsiteY19" fmla="*/ 1197673 h 2053155"/>
              <a:gd name="connsiteX20" fmla="*/ 0 w 5682587"/>
              <a:gd name="connsiteY20" fmla="*/ 342199 h 2053155"/>
              <a:gd name="connsiteX0" fmla="*/ 0 w 5682587"/>
              <a:gd name="connsiteY0" fmla="*/ 342199 h 2053155"/>
              <a:gd name="connsiteX1" fmla="*/ 383506 w 5682587"/>
              <a:gd name="connsiteY1" fmla="*/ 0 h 2053155"/>
              <a:gd name="connsiteX2" fmla="*/ 947097 w 5682587"/>
              <a:gd name="connsiteY2" fmla="*/ 0 h 2053155"/>
              <a:gd name="connsiteX3" fmla="*/ 947097 w 5682587"/>
              <a:gd name="connsiteY3" fmla="*/ 0 h 2053155"/>
              <a:gd name="connsiteX4" fmla="*/ 2367744 w 5682587"/>
              <a:gd name="connsiteY4" fmla="*/ 0 h 2053155"/>
              <a:gd name="connsiteX5" fmla="*/ 5299079 w 5682587"/>
              <a:gd name="connsiteY5" fmla="*/ 0 h 2053155"/>
              <a:gd name="connsiteX6" fmla="*/ 5682587 w 5682587"/>
              <a:gd name="connsiteY6" fmla="*/ 342199 h 2053155"/>
              <a:gd name="connsiteX7" fmla="*/ 5682587 w 5682587"/>
              <a:gd name="connsiteY7" fmla="*/ 1197673 h 2053155"/>
              <a:gd name="connsiteX8" fmla="*/ 5682587 w 5682587"/>
              <a:gd name="connsiteY8" fmla="*/ 1197673 h 2053155"/>
              <a:gd name="connsiteX9" fmla="*/ 5682587 w 5682587"/>
              <a:gd name="connsiteY9" fmla="*/ 1710962 h 2053155"/>
              <a:gd name="connsiteX10" fmla="*/ 5682587 w 5682587"/>
              <a:gd name="connsiteY10" fmla="*/ 1710954 h 2053155"/>
              <a:gd name="connsiteX11" fmla="*/ 5299079 w 5682587"/>
              <a:gd name="connsiteY11" fmla="*/ 2053154 h 2053155"/>
              <a:gd name="connsiteX12" fmla="*/ 2367744 w 5682587"/>
              <a:gd name="connsiteY12" fmla="*/ 2053154 h 2053155"/>
              <a:gd name="connsiteX13" fmla="*/ 201504 w 5682587"/>
              <a:gd name="connsiteY13" fmla="*/ 2623603 h 2053155"/>
              <a:gd name="connsiteX14" fmla="*/ 947097 w 5682587"/>
              <a:gd name="connsiteY14" fmla="*/ 2053154 h 2053155"/>
              <a:gd name="connsiteX15" fmla="*/ 383506 w 5682587"/>
              <a:gd name="connsiteY15" fmla="*/ 2053154 h 2053155"/>
              <a:gd name="connsiteX16" fmla="*/ 0 w 5682587"/>
              <a:gd name="connsiteY16" fmla="*/ 1710954 h 2053155"/>
              <a:gd name="connsiteX17" fmla="*/ 0 w 5682587"/>
              <a:gd name="connsiteY17" fmla="*/ 1710962 h 2053155"/>
              <a:gd name="connsiteX18" fmla="*/ 0 w 5682587"/>
              <a:gd name="connsiteY18" fmla="*/ 1197673 h 2053155"/>
              <a:gd name="connsiteX19" fmla="*/ 0 w 5682587"/>
              <a:gd name="connsiteY19" fmla="*/ 1197673 h 2053155"/>
              <a:gd name="connsiteX20" fmla="*/ 0 w 5682587"/>
              <a:gd name="connsiteY20" fmla="*/ 342199 h 205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682587" h="2053155" fill="none" extrusionOk="0">
                <a:moveTo>
                  <a:pt x="0" y="342199"/>
                </a:moveTo>
                <a:cubicBezTo>
                  <a:pt x="-61156" y="180701"/>
                  <a:pt x="269062" y="11850"/>
                  <a:pt x="383506" y="0"/>
                </a:cubicBezTo>
                <a:cubicBezTo>
                  <a:pt x="663884" y="22952"/>
                  <a:pt x="898807" y="-25299"/>
                  <a:pt x="947097" y="0"/>
                </a:cubicBezTo>
                <a:lnTo>
                  <a:pt x="947097" y="0"/>
                </a:lnTo>
                <a:cubicBezTo>
                  <a:pt x="1191840" y="-20391"/>
                  <a:pt x="1932676" y="-82032"/>
                  <a:pt x="2367744" y="0"/>
                </a:cubicBezTo>
                <a:cubicBezTo>
                  <a:pt x="3169107" y="-38108"/>
                  <a:pt x="4493494" y="142284"/>
                  <a:pt x="5299079" y="0"/>
                </a:cubicBezTo>
                <a:cubicBezTo>
                  <a:pt x="5494039" y="-40975"/>
                  <a:pt x="5671463" y="208079"/>
                  <a:pt x="5682587" y="342199"/>
                </a:cubicBezTo>
                <a:cubicBezTo>
                  <a:pt x="5566399" y="667952"/>
                  <a:pt x="5670941" y="1010178"/>
                  <a:pt x="5682587" y="1197673"/>
                </a:cubicBezTo>
                <a:lnTo>
                  <a:pt x="5682587" y="1197673"/>
                </a:lnTo>
                <a:cubicBezTo>
                  <a:pt x="5729399" y="1331670"/>
                  <a:pt x="5717799" y="1617313"/>
                  <a:pt x="5682587" y="1710962"/>
                </a:cubicBezTo>
                <a:lnTo>
                  <a:pt x="5682587" y="1710954"/>
                </a:lnTo>
                <a:cubicBezTo>
                  <a:pt x="5753892" y="1854329"/>
                  <a:pt x="5487360" y="2001864"/>
                  <a:pt x="5299079" y="2053154"/>
                </a:cubicBezTo>
                <a:cubicBezTo>
                  <a:pt x="4718407" y="1719506"/>
                  <a:pt x="2855295" y="1800464"/>
                  <a:pt x="2367744" y="2053154"/>
                </a:cubicBezTo>
                <a:cubicBezTo>
                  <a:pt x="2050951" y="2005316"/>
                  <a:pt x="535345" y="2558256"/>
                  <a:pt x="201504" y="2623603"/>
                </a:cubicBezTo>
                <a:cubicBezTo>
                  <a:pt x="413337" y="2521799"/>
                  <a:pt x="712635" y="2226921"/>
                  <a:pt x="947097" y="2053154"/>
                </a:cubicBezTo>
                <a:cubicBezTo>
                  <a:pt x="828507" y="2088870"/>
                  <a:pt x="507708" y="2085932"/>
                  <a:pt x="383506" y="2053154"/>
                </a:cubicBezTo>
                <a:cubicBezTo>
                  <a:pt x="226104" y="2117106"/>
                  <a:pt x="-40525" y="1917632"/>
                  <a:pt x="0" y="1710954"/>
                </a:cubicBezTo>
                <a:lnTo>
                  <a:pt x="0" y="1710962"/>
                </a:lnTo>
                <a:cubicBezTo>
                  <a:pt x="2842" y="1527622"/>
                  <a:pt x="38557" y="1366815"/>
                  <a:pt x="0" y="1197673"/>
                </a:cubicBezTo>
                <a:lnTo>
                  <a:pt x="0" y="1197673"/>
                </a:lnTo>
                <a:cubicBezTo>
                  <a:pt x="-35051" y="841324"/>
                  <a:pt x="19662" y="661241"/>
                  <a:pt x="0" y="342199"/>
                </a:cubicBezTo>
                <a:close/>
              </a:path>
              <a:path w="5682587" h="2053155" stroke="0" extrusionOk="0">
                <a:moveTo>
                  <a:pt x="0" y="342199"/>
                </a:moveTo>
                <a:cubicBezTo>
                  <a:pt x="16552" y="177200"/>
                  <a:pt x="186571" y="43970"/>
                  <a:pt x="383506" y="0"/>
                </a:cubicBezTo>
                <a:cubicBezTo>
                  <a:pt x="463273" y="29583"/>
                  <a:pt x="689369" y="28505"/>
                  <a:pt x="947097" y="0"/>
                </a:cubicBezTo>
                <a:lnTo>
                  <a:pt x="947097" y="0"/>
                </a:lnTo>
                <a:cubicBezTo>
                  <a:pt x="1256876" y="-10807"/>
                  <a:pt x="2129734" y="130049"/>
                  <a:pt x="2367744" y="0"/>
                </a:cubicBezTo>
                <a:cubicBezTo>
                  <a:pt x="3225354" y="-2657"/>
                  <a:pt x="4501947" y="-187909"/>
                  <a:pt x="5299079" y="0"/>
                </a:cubicBezTo>
                <a:cubicBezTo>
                  <a:pt x="5488774" y="-25872"/>
                  <a:pt x="5661643" y="195217"/>
                  <a:pt x="5682587" y="342199"/>
                </a:cubicBezTo>
                <a:cubicBezTo>
                  <a:pt x="5709833" y="617658"/>
                  <a:pt x="5715453" y="1051534"/>
                  <a:pt x="5682587" y="1197673"/>
                </a:cubicBezTo>
                <a:lnTo>
                  <a:pt x="5682587" y="1197673"/>
                </a:lnTo>
                <a:cubicBezTo>
                  <a:pt x="5651780" y="1394878"/>
                  <a:pt x="5645466" y="1624978"/>
                  <a:pt x="5682587" y="1710962"/>
                </a:cubicBezTo>
                <a:lnTo>
                  <a:pt x="5682587" y="1710954"/>
                </a:lnTo>
                <a:cubicBezTo>
                  <a:pt x="5734500" y="1898457"/>
                  <a:pt x="5473786" y="2127446"/>
                  <a:pt x="5299079" y="2053154"/>
                </a:cubicBezTo>
                <a:cubicBezTo>
                  <a:pt x="4299490" y="2128631"/>
                  <a:pt x="2900114" y="1990604"/>
                  <a:pt x="2367744" y="2053154"/>
                </a:cubicBezTo>
                <a:cubicBezTo>
                  <a:pt x="2099210" y="2012862"/>
                  <a:pt x="861731" y="2856896"/>
                  <a:pt x="201504" y="2623603"/>
                </a:cubicBezTo>
                <a:cubicBezTo>
                  <a:pt x="548145" y="2472752"/>
                  <a:pt x="774153" y="2161622"/>
                  <a:pt x="947097" y="2053154"/>
                </a:cubicBezTo>
                <a:cubicBezTo>
                  <a:pt x="681903" y="2057356"/>
                  <a:pt x="464237" y="2097844"/>
                  <a:pt x="383506" y="2053154"/>
                </a:cubicBezTo>
                <a:cubicBezTo>
                  <a:pt x="140146" y="2080249"/>
                  <a:pt x="33823" y="1923505"/>
                  <a:pt x="0" y="1710954"/>
                </a:cubicBezTo>
                <a:lnTo>
                  <a:pt x="0" y="1710962"/>
                </a:lnTo>
                <a:cubicBezTo>
                  <a:pt x="6142" y="1570487"/>
                  <a:pt x="105255" y="1400198"/>
                  <a:pt x="0" y="1197673"/>
                </a:cubicBezTo>
                <a:lnTo>
                  <a:pt x="0" y="1197673"/>
                </a:lnTo>
                <a:cubicBezTo>
                  <a:pt x="63477" y="740690"/>
                  <a:pt x="98197" y="523432"/>
                  <a:pt x="0" y="342199"/>
                </a:cubicBezTo>
                <a:close/>
              </a:path>
              <a:path w="5682587" h="2053155" fill="none" stroke="0" extrusionOk="0">
                <a:moveTo>
                  <a:pt x="0" y="342199"/>
                </a:moveTo>
                <a:cubicBezTo>
                  <a:pt x="-36940" y="168360"/>
                  <a:pt x="222626" y="18387"/>
                  <a:pt x="383506" y="0"/>
                </a:cubicBezTo>
                <a:cubicBezTo>
                  <a:pt x="648531" y="27864"/>
                  <a:pt x="888771" y="-26506"/>
                  <a:pt x="947097" y="0"/>
                </a:cubicBezTo>
                <a:lnTo>
                  <a:pt x="947097" y="0"/>
                </a:lnTo>
                <a:cubicBezTo>
                  <a:pt x="1184905" y="102319"/>
                  <a:pt x="1911297" y="67603"/>
                  <a:pt x="2367744" y="0"/>
                </a:cubicBezTo>
                <a:cubicBezTo>
                  <a:pt x="2872182" y="-140699"/>
                  <a:pt x="4367886" y="-175136"/>
                  <a:pt x="5299079" y="0"/>
                </a:cubicBezTo>
                <a:cubicBezTo>
                  <a:pt x="5525434" y="-18655"/>
                  <a:pt x="5680793" y="199551"/>
                  <a:pt x="5682587" y="342199"/>
                </a:cubicBezTo>
                <a:cubicBezTo>
                  <a:pt x="5599165" y="704548"/>
                  <a:pt x="5676742" y="1013754"/>
                  <a:pt x="5682587" y="1197673"/>
                </a:cubicBezTo>
                <a:lnTo>
                  <a:pt x="5682587" y="1197673"/>
                </a:lnTo>
                <a:cubicBezTo>
                  <a:pt x="5699945" y="1351433"/>
                  <a:pt x="5718703" y="1600425"/>
                  <a:pt x="5682587" y="1710962"/>
                </a:cubicBezTo>
                <a:lnTo>
                  <a:pt x="5682587" y="1710954"/>
                </a:lnTo>
                <a:cubicBezTo>
                  <a:pt x="5709698" y="1860501"/>
                  <a:pt x="5492383" y="2038921"/>
                  <a:pt x="5299079" y="2053154"/>
                </a:cubicBezTo>
                <a:cubicBezTo>
                  <a:pt x="4623743" y="1828021"/>
                  <a:pt x="2855259" y="1952519"/>
                  <a:pt x="2367744" y="2053154"/>
                </a:cubicBezTo>
                <a:cubicBezTo>
                  <a:pt x="2162964" y="2093821"/>
                  <a:pt x="658306" y="2549830"/>
                  <a:pt x="201504" y="2623603"/>
                </a:cubicBezTo>
                <a:cubicBezTo>
                  <a:pt x="322232" y="2474710"/>
                  <a:pt x="725891" y="2195769"/>
                  <a:pt x="947097" y="2053154"/>
                </a:cubicBezTo>
                <a:cubicBezTo>
                  <a:pt x="836531" y="2062347"/>
                  <a:pt x="463468" y="2072729"/>
                  <a:pt x="383506" y="2053154"/>
                </a:cubicBezTo>
                <a:cubicBezTo>
                  <a:pt x="202473" y="2102901"/>
                  <a:pt x="-54903" y="1906268"/>
                  <a:pt x="0" y="1710954"/>
                </a:cubicBezTo>
                <a:lnTo>
                  <a:pt x="0" y="1710962"/>
                </a:lnTo>
                <a:cubicBezTo>
                  <a:pt x="15189" y="1500953"/>
                  <a:pt x="25671" y="1400100"/>
                  <a:pt x="0" y="1197673"/>
                </a:cubicBezTo>
                <a:lnTo>
                  <a:pt x="0" y="1197673"/>
                </a:lnTo>
                <a:cubicBezTo>
                  <a:pt x="-83004" y="849165"/>
                  <a:pt x="80355" y="702495"/>
                  <a:pt x="0" y="342199"/>
                </a:cubicBezTo>
                <a:close/>
              </a:path>
              <a:path w="5682587" h="2053155" fill="none" stroke="0" extrusionOk="0">
                <a:moveTo>
                  <a:pt x="0" y="342199"/>
                </a:moveTo>
                <a:cubicBezTo>
                  <a:pt x="-40617" y="172964"/>
                  <a:pt x="247071" y="10450"/>
                  <a:pt x="383506" y="0"/>
                </a:cubicBezTo>
                <a:cubicBezTo>
                  <a:pt x="651059" y="25499"/>
                  <a:pt x="890337" y="-28771"/>
                  <a:pt x="947097" y="0"/>
                </a:cubicBezTo>
                <a:lnTo>
                  <a:pt x="947097" y="0"/>
                </a:lnTo>
                <a:cubicBezTo>
                  <a:pt x="1268899" y="-40550"/>
                  <a:pt x="1901248" y="-121540"/>
                  <a:pt x="2367744" y="0"/>
                </a:cubicBezTo>
                <a:cubicBezTo>
                  <a:pt x="3014370" y="-185228"/>
                  <a:pt x="4517294" y="4689"/>
                  <a:pt x="5299079" y="0"/>
                </a:cubicBezTo>
                <a:cubicBezTo>
                  <a:pt x="5505450" y="-55790"/>
                  <a:pt x="5674770" y="231227"/>
                  <a:pt x="5682587" y="342199"/>
                </a:cubicBezTo>
                <a:cubicBezTo>
                  <a:pt x="5566217" y="683073"/>
                  <a:pt x="5654013" y="1033587"/>
                  <a:pt x="5682587" y="1197673"/>
                </a:cubicBezTo>
                <a:lnTo>
                  <a:pt x="5682587" y="1197673"/>
                </a:lnTo>
                <a:cubicBezTo>
                  <a:pt x="5727866" y="1335923"/>
                  <a:pt x="5715082" y="1599159"/>
                  <a:pt x="5682587" y="1710962"/>
                </a:cubicBezTo>
                <a:lnTo>
                  <a:pt x="5682587" y="1710954"/>
                </a:lnTo>
                <a:cubicBezTo>
                  <a:pt x="5745881" y="1862820"/>
                  <a:pt x="5487416" y="2024907"/>
                  <a:pt x="5299079" y="2053154"/>
                </a:cubicBezTo>
                <a:cubicBezTo>
                  <a:pt x="4708157" y="1770108"/>
                  <a:pt x="2876369" y="1892756"/>
                  <a:pt x="2367744" y="2053154"/>
                </a:cubicBezTo>
                <a:cubicBezTo>
                  <a:pt x="2046513" y="2009318"/>
                  <a:pt x="614208" y="2601777"/>
                  <a:pt x="201504" y="2623603"/>
                </a:cubicBezTo>
                <a:cubicBezTo>
                  <a:pt x="366123" y="2498538"/>
                  <a:pt x="758255" y="2203684"/>
                  <a:pt x="947097" y="2053154"/>
                </a:cubicBezTo>
                <a:cubicBezTo>
                  <a:pt x="827270" y="2080973"/>
                  <a:pt x="488097" y="2083889"/>
                  <a:pt x="383506" y="2053154"/>
                </a:cubicBezTo>
                <a:cubicBezTo>
                  <a:pt x="206566" y="2083636"/>
                  <a:pt x="-41281" y="1914904"/>
                  <a:pt x="0" y="1710954"/>
                </a:cubicBezTo>
                <a:lnTo>
                  <a:pt x="0" y="1710962"/>
                </a:lnTo>
                <a:cubicBezTo>
                  <a:pt x="26050" y="1522981"/>
                  <a:pt x="23958" y="1376308"/>
                  <a:pt x="0" y="1197673"/>
                </a:cubicBezTo>
                <a:lnTo>
                  <a:pt x="0" y="1197673"/>
                </a:lnTo>
                <a:cubicBezTo>
                  <a:pt x="-77422" y="812084"/>
                  <a:pt x="60427" y="691290"/>
                  <a:pt x="0" y="342199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F2A7B1-0FD6-9051-F3C3-02B6C5CB2E0F}"/>
              </a:ext>
            </a:extLst>
          </p:cNvPr>
          <p:cNvSpPr txBox="1"/>
          <p:nvPr/>
        </p:nvSpPr>
        <p:spPr>
          <a:xfrm>
            <a:off x="1814285" y="466598"/>
            <a:ext cx="5515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BƯỚC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 GỌN PHÂN SỐ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7C376-954E-7753-641C-BEDD8DF8B098}"/>
              </a:ext>
            </a:extLst>
          </p:cNvPr>
          <p:cNvSpPr txBox="1"/>
          <p:nvPr/>
        </p:nvSpPr>
        <p:spPr>
          <a:xfrm>
            <a:off x="872671" y="1137472"/>
            <a:ext cx="71900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2800" b="1" i="0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oogle Shape;2840;p47">
            <a:extLst>
              <a:ext uri="{FF2B5EF4-FFF2-40B4-BE49-F238E27FC236}">
                <a16:creationId xmlns:a16="http://schemas.microsoft.com/office/drawing/2014/main" id="{2D1492DD-340E-1C80-FE08-AE1FB3640869}"/>
              </a:ext>
            </a:extLst>
          </p:cNvPr>
          <p:cNvGrpSpPr/>
          <p:nvPr/>
        </p:nvGrpSpPr>
        <p:grpSpPr>
          <a:xfrm>
            <a:off x="8191741" y="3533656"/>
            <a:ext cx="832902" cy="887270"/>
            <a:chOff x="2293493" y="3811393"/>
            <a:chExt cx="832902" cy="887270"/>
          </a:xfrm>
        </p:grpSpPr>
        <p:sp>
          <p:nvSpPr>
            <p:cNvPr id="4" name="Google Shape;2841;p47">
              <a:extLst>
                <a:ext uri="{FF2B5EF4-FFF2-40B4-BE49-F238E27FC236}">
                  <a16:creationId xmlns:a16="http://schemas.microsoft.com/office/drawing/2014/main" id="{7D967EF6-FF0D-8AE5-BC42-C7EE0C14A650}"/>
                </a:ext>
              </a:extLst>
            </p:cNvPr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842;p47">
              <a:extLst>
                <a:ext uri="{FF2B5EF4-FFF2-40B4-BE49-F238E27FC236}">
                  <a16:creationId xmlns:a16="http://schemas.microsoft.com/office/drawing/2014/main" id="{F8120FB5-646E-3AE7-CD86-760D3EEACB04}"/>
                </a:ext>
              </a:extLst>
            </p:cNvPr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843;p47">
              <a:extLst>
                <a:ext uri="{FF2B5EF4-FFF2-40B4-BE49-F238E27FC236}">
                  <a16:creationId xmlns:a16="http://schemas.microsoft.com/office/drawing/2014/main" id="{33125830-6A8D-1848-AF50-FCD35CABC3AD}"/>
                </a:ext>
              </a:extLst>
            </p:cNvPr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844;p47">
              <a:extLst>
                <a:ext uri="{FF2B5EF4-FFF2-40B4-BE49-F238E27FC236}">
                  <a16:creationId xmlns:a16="http://schemas.microsoft.com/office/drawing/2014/main" id="{17D06F26-9E49-C923-DAC7-DAB473FC170A}"/>
                </a:ext>
              </a:extLst>
            </p:cNvPr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845;p47">
              <a:extLst>
                <a:ext uri="{FF2B5EF4-FFF2-40B4-BE49-F238E27FC236}">
                  <a16:creationId xmlns:a16="http://schemas.microsoft.com/office/drawing/2014/main" id="{9BD8B0D5-C1DF-1D8D-219D-F48ABA3D595B}"/>
                </a:ext>
              </a:extLst>
            </p:cNvPr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846;p47">
              <a:extLst>
                <a:ext uri="{FF2B5EF4-FFF2-40B4-BE49-F238E27FC236}">
                  <a16:creationId xmlns:a16="http://schemas.microsoft.com/office/drawing/2014/main" id="{6164B210-E81B-CB41-80D7-AB3124A67B27}"/>
                </a:ext>
              </a:extLst>
            </p:cNvPr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847;p47">
              <a:extLst>
                <a:ext uri="{FF2B5EF4-FFF2-40B4-BE49-F238E27FC236}">
                  <a16:creationId xmlns:a16="http://schemas.microsoft.com/office/drawing/2014/main" id="{6C78FE2B-8664-C14F-CD38-CD703C770BCE}"/>
                </a:ext>
              </a:extLst>
            </p:cNvPr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848;p47">
            <a:extLst>
              <a:ext uri="{FF2B5EF4-FFF2-40B4-BE49-F238E27FC236}">
                <a16:creationId xmlns:a16="http://schemas.microsoft.com/office/drawing/2014/main" id="{20679CB6-3074-5278-C55C-885F039473F4}"/>
              </a:ext>
            </a:extLst>
          </p:cNvPr>
          <p:cNvGrpSpPr/>
          <p:nvPr/>
        </p:nvGrpSpPr>
        <p:grpSpPr>
          <a:xfrm flipH="1">
            <a:off x="162841" y="4001636"/>
            <a:ext cx="1143406" cy="1264636"/>
            <a:chOff x="6758394" y="3187198"/>
            <a:chExt cx="1143406" cy="1264636"/>
          </a:xfrm>
        </p:grpSpPr>
        <p:sp>
          <p:nvSpPr>
            <p:cNvPr id="13" name="Google Shape;2849;p47">
              <a:extLst>
                <a:ext uri="{FF2B5EF4-FFF2-40B4-BE49-F238E27FC236}">
                  <a16:creationId xmlns:a16="http://schemas.microsoft.com/office/drawing/2014/main" id="{FB77F2B7-CA67-0FE9-F82A-FE75A9865A00}"/>
                </a:ext>
              </a:extLst>
            </p:cNvPr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850;p47">
              <a:extLst>
                <a:ext uri="{FF2B5EF4-FFF2-40B4-BE49-F238E27FC236}">
                  <a16:creationId xmlns:a16="http://schemas.microsoft.com/office/drawing/2014/main" id="{E15A9FA5-55C0-753E-DDA9-F61B88399CFF}"/>
                </a:ext>
              </a:extLst>
            </p:cNvPr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851;p47">
              <a:extLst>
                <a:ext uri="{FF2B5EF4-FFF2-40B4-BE49-F238E27FC236}">
                  <a16:creationId xmlns:a16="http://schemas.microsoft.com/office/drawing/2014/main" id="{A4804899-CC9B-F719-8914-581BBCC9649C}"/>
                </a:ext>
              </a:extLst>
            </p:cNvPr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852;p47">
              <a:extLst>
                <a:ext uri="{FF2B5EF4-FFF2-40B4-BE49-F238E27FC236}">
                  <a16:creationId xmlns:a16="http://schemas.microsoft.com/office/drawing/2014/main" id="{A356BEE7-E103-D927-B21A-0FBB6D009B0A}"/>
                </a:ext>
              </a:extLst>
            </p:cNvPr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53;p47">
              <a:extLst>
                <a:ext uri="{FF2B5EF4-FFF2-40B4-BE49-F238E27FC236}">
                  <a16:creationId xmlns:a16="http://schemas.microsoft.com/office/drawing/2014/main" id="{0CA330A6-12B7-E327-B4A5-847612D4C0E6}"/>
                </a:ext>
              </a:extLst>
            </p:cNvPr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54;p47">
              <a:extLst>
                <a:ext uri="{FF2B5EF4-FFF2-40B4-BE49-F238E27FC236}">
                  <a16:creationId xmlns:a16="http://schemas.microsoft.com/office/drawing/2014/main" id="{05A27D71-4916-35E2-C90D-4B4DD21F3B68}"/>
                </a:ext>
              </a:extLst>
            </p:cNvPr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5;p47">
              <a:extLst>
                <a:ext uri="{FF2B5EF4-FFF2-40B4-BE49-F238E27FC236}">
                  <a16:creationId xmlns:a16="http://schemas.microsoft.com/office/drawing/2014/main" id="{99112661-CEBA-C82D-6F7F-35B2FD70A39D}"/>
                </a:ext>
              </a:extLst>
            </p:cNvPr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856;p47">
            <a:extLst>
              <a:ext uri="{FF2B5EF4-FFF2-40B4-BE49-F238E27FC236}">
                <a16:creationId xmlns:a16="http://schemas.microsoft.com/office/drawing/2014/main" id="{74556E10-0094-9A09-D877-D7553E7E1123}"/>
              </a:ext>
            </a:extLst>
          </p:cNvPr>
          <p:cNvGrpSpPr/>
          <p:nvPr/>
        </p:nvGrpSpPr>
        <p:grpSpPr>
          <a:xfrm rot="5083635">
            <a:off x="8367770" y="3874922"/>
            <a:ext cx="827214" cy="962598"/>
            <a:chOff x="3393878" y="4486192"/>
            <a:chExt cx="827188" cy="962568"/>
          </a:xfrm>
        </p:grpSpPr>
        <p:sp>
          <p:nvSpPr>
            <p:cNvPr id="21" name="Google Shape;2857;p47">
              <a:extLst>
                <a:ext uri="{FF2B5EF4-FFF2-40B4-BE49-F238E27FC236}">
                  <a16:creationId xmlns:a16="http://schemas.microsoft.com/office/drawing/2014/main" id="{71DD9BD1-AFA8-61E1-0007-5F4ED723D4E6}"/>
                </a:ext>
              </a:extLst>
            </p:cNvPr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58;p47">
              <a:extLst>
                <a:ext uri="{FF2B5EF4-FFF2-40B4-BE49-F238E27FC236}">
                  <a16:creationId xmlns:a16="http://schemas.microsoft.com/office/drawing/2014/main" id="{EA9B9250-392C-A6D2-0FD6-28F7682D0A8F}"/>
                </a:ext>
              </a:extLst>
            </p:cNvPr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59;p47">
              <a:extLst>
                <a:ext uri="{FF2B5EF4-FFF2-40B4-BE49-F238E27FC236}">
                  <a16:creationId xmlns:a16="http://schemas.microsoft.com/office/drawing/2014/main" id="{02F25D7E-F2FF-B444-F098-6C14764FA58D}"/>
                </a:ext>
              </a:extLst>
            </p:cNvPr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860;p47">
              <a:extLst>
                <a:ext uri="{FF2B5EF4-FFF2-40B4-BE49-F238E27FC236}">
                  <a16:creationId xmlns:a16="http://schemas.microsoft.com/office/drawing/2014/main" id="{6340F541-B7E7-A0C9-61A3-BD02B6A5E8FF}"/>
                </a:ext>
              </a:extLst>
            </p:cNvPr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861;p47">
              <a:extLst>
                <a:ext uri="{FF2B5EF4-FFF2-40B4-BE49-F238E27FC236}">
                  <a16:creationId xmlns:a16="http://schemas.microsoft.com/office/drawing/2014/main" id="{43F2902A-4571-BABF-0A4B-11FC281F6313}"/>
                </a:ext>
              </a:extLst>
            </p:cNvPr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62;p47">
              <a:extLst>
                <a:ext uri="{FF2B5EF4-FFF2-40B4-BE49-F238E27FC236}">
                  <a16:creationId xmlns:a16="http://schemas.microsoft.com/office/drawing/2014/main" id="{C8FC7820-44F5-8ADE-24E2-B403ECEBC008}"/>
                </a:ext>
              </a:extLst>
            </p:cNvPr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863;p47">
              <a:extLst>
                <a:ext uri="{FF2B5EF4-FFF2-40B4-BE49-F238E27FC236}">
                  <a16:creationId xmlns:a16="http://schemas.microsoft.com/office/drawing/2014/main" id="{0D527685-9A66-3B54-B2D7-054106506E74}"/>
                </a:ext>
              </a:extLst>
            </p:cNvPr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64;p47">
              <a:extLst>
                <a:ext uri="{FF2B5EF4-FFF2-40B4-BE49-F238E27FC236}">
                  <a16:creationId xmlns:a16="http://schemas.microsoft.com/office/drawing/2014/main" id="{347FC912-3ED7-D8B9-918F-A24522DCD480}"/>
                </a:ext>
              </a:extLst>
            </p:cNvPr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865;p47">
              <a:extLst>
                <a:ext uri="{FF2B5EF4-FFF2-40B4-BE49-F238E27FC236}">
                  <a16:creationId xmlns:a16="http://schemas.microsoft.com/office/drawing/2014/main" id="{04243BC8-585E-ED0A-1DB5-A26FD704A835}"/>
                </a:ext>
              </a:extLst>
            </p:cNvPr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866;p47">
              <a:extLst>
                <a:ext uri="{FF2B5EF4-FFF2-40B4-BE49-F238E27FC236}">
                  <a16:creationId xmlns:a16="http://schemas.microsoft.com/office/drawing/2014/main" id="{19263672-2A41-C6ED-CC27-B0633F4436AC}"/>
                </a:ext>
              </a:extLst>
            </p:cNvPr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67;p47">
              <a:extLst>
                <a:ext uri="{FF2B5EF4-FFF2-40B4-BE49-F238E27FC236}">
                  <a16:creationId xmlns:a16="http://schemas.microsoft.com/office/drawing/2014/main" id="{0836DA1A-FF9A-81A2-DDF3-EEF4FC638ADB}"/>
                </a:ext>
              </a:extLst>
            </p:cNvPr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68;p47">
              <a:extLst>
                <a:ext uri="{FF2B5EF4-FFF2-40B4-BE49-F238E27FC236}">
                  <a16:creationId xmlns:a16="http://schemas.microsoft.com/office/drawing/2014/main" id="{A25493DE-54E5-D894-6D4B-DB69A10FA3A1}"/>
                </a:ext>
              </a:extLst>
            </p:cNvPr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869;p47">
              <a:extLst>
                <a:ext uri="{FF2B5EF4-FFF2-40B4-BE49-F238E27FC236}">
                  <a16:creationId xmlns:a16="http://schemas.microsoft.com/office/drawing/2014/main" id="{33FDBCAB-1B4E-715B-099C-8DD2FE8071BE}"/>
                </a:ext>
              </a:extLst>
            </p:cNvPr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70;p47">
              <a:extLst>
                <a:ext uri="{FF2B5EF4-FFF2-40B4-BE49-F238E27FC236}">
                  <a16:creationId xmlns:a16="http://schemas.microsoft.com/office/drawing/2014/main" id="{BC352B05-5148-4A8A-06A4-639A38122EE2}"/>
                </a:ext>
              </a:extLst>
            </p:cNvPr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71;p47">
              <a:extLst>
                <a:ext uri="{FF2B5EF4-FFF2-40B4-BE49-F238E27FC236}">
                  <a16:creationId xmlns:a16="http://schemas.microsoft.com/office/drawing/2014/main" id="{0E703764-D7BE-1D74-3A45-51AC7AF27030}"/>
                </a:ext>
              </a:extLst>
            </p:cNvPr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72;p47">
              <a:extLst>
                <a:ext uri="{FF2B5EF4-FFF2-40B4-BE49-F238E27FC236}">
                  <a16:creationId xmlns:a16="http://schemas.microsoft.com/office/drawing/2014/main" id="{FE51019C-D2C3-29E3-F9BD-29C2F8C3FD81}"/>
                </a:ext>
              </a:extLst>
            </p:cNvPr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73;p47">
              <a:extLst>
                <a:ext uri="{FF2B5EF4-FFF2-40B4-BE49-F238E27FC236}">
                  <a16:creationId xmlns:a16="http://schemas.microsoft.com/office/drawing/2014/main" id="{CC1058B1-B247-E65F-5A7C-BC4CB56A5A47}"/>
                </a:ext>
              </a:extLst>
            </p:cNvPr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874;p47">
            <a:extLst>
              <a:ext uri="{FF2B5EF4-FFF2-40B4-BE49-F238E27FC236}">
                <a16:creationId xmlns:a16="http://schemas.microsoft.com/office/drawing/2014/main" id="{3E83D8ED-668D-D80B-823F-6958785A21CF}"/>
              </a:ext>
            </a:extLst>
          </p:cNvPr>
          <p:cNvGrpSpPr/>
          <p:nvPr/>
        </p:nvGrpSpPr>
        <p:grpSpPr>
          <a:xfrm>
            <a:off x="7471587" y="3832477"/>
            <a:ext cx="736065" cy="1326494"/>
            <a:chOff x="1672423" y="3253452"/>
            <a:chExt cx="736065" cy="1326494"/>
          </a:xfrm>
        </p:grpSpPr>
        <p:sp>
          <p:nvSpPr>
            <p:cNvPr id="39" name="Google Shape;2875;p47">
              <a:extLst>
                <a:ext uri="{FF2B5EF4-FFF2-40B4-BE49-F238E27FC236}">
                  <a16:creationId xmlns:a16="http://schemas.microsoft.com/office/drawing/2014/main" id="{BF8AB9D4-CD3C-9AFC-118B-2297DE463448}"/>
                </a:ext>
              </a:extLst>
            </p:cNvPr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876;p47">
              <a:extLst>
                <a:ext uri="{FF2B5EF4-FFF2-40B4-BE49-F238E27FC236}">
                  <a16:creationId xmlns:a16="http://schemas.microsoft.com/office/drawing/2014/main" id="{05999F66-8EC1-6DCD-E32C-B3E84E71F774}"/>
                </a:ext>
              </a:extLst>
            </p:cNvPr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877;p47">
              <a:extLst>
                <a:ext uri="{FF2B5EF4-FFF2-40B4-BE49-F238E27FC236}">
                  <a16:creationId xmlns:a16="http://schemas.microsoft.com/office/drawing/2014/main" id="{31D4CAF2-5DA5-ACF3-C2EB-1A0379A509D0}"/>
                </a:ext>
              </a:extLst>
            </p:cNvPr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878;p47">
              <a:extLst>
                <a:ext uri="{FF2B5EF4-FFF2-40B4-BE49-F238E27FC236}">
                  <a16:creationId xmlns:a16="http://schemas.microsoft.com/office/drawing/2014/main" id="{75A46FA1-863A-09F0-50AA-17260FD25FE1}"/>
                </a:ext>
              </a:extLst>
            </p:cNvPr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879;p47">
              <a:extLst>
                <a:ext uri="{FF2B5EF4-FFF2-40B4-BE49-F238E27FC236}">
                  <a16:creationId xmlns:a16="http://schemas.microsoft.com/office/drawing/2014/main" id="{07E40301-A341-A817-4F5F-9406BBECCA05}"/>
                </a:ext>
              </a:extLst>
            </p:cNvPr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880;p47">
              <a:extLst>
                <a:ext uri="{FF2B5EF4-FFF2-40B4-BE49-F238E27FC236}">
                  <a16:creationId xmlns:a16="http://schemas.microsoft.com/office/drawing/2014/main" id="{6C41E9D6-FB61-90E5-0E78-3C9BB8E4B86C}"/>
                </a:ext>
              </a:extLst>
            </p:cNvPr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881;p47">
              <a:extLst>
                <a:ext uri="{FF2B5EF4-FFF2-40B4-BE49-F238E27FC236}">
                  <a16:creationId xmlns:a16="http://schemas.microsoft.com/office/drawing/2014/main" id="{FDB69DF1-2831-93A2-8700-855862E55A45}"/>
                </a:ext>
              </a:extLst>
            </p:cNvPr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882;p47">
              <a:extLst>
                <a:ext uri="{FF2B5EF4-FFF2-40B4-BE49-F238E27FC236}">
                  <a16:creationId xmlns:a16="http://schemas.microsoft.com/office/drawing/2014/main" id="{42E35160-E6CF-7130-422D-499CA807259C}"/>
                </a:ext>
              </a:extLst>
            </p:cNvPr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883;p47">
              <a:extLst>
                <a:ext uri="{FF2B5EF4-FFF2-40B4-BE49-F238E27FC236}">
                  <a16:creationId xmlns:a16="http://schemas.microsoft.com/office/drawing/2014/main" id="{42FA3346-44D9-8D9B-0F47-8135A2B32D16}"/>
                </a:ext>
              </a:extLst>
            </p:cNvPr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2884;p47">
            <a:extLst>
              <a:ext uri="{FF2B5EF4-FFF2-40B4-BE49-F238E27FC236}">
                <a16:creationId xmlns:a16="http://schemas.microsoft.com/office/drawing/2014/main" id="{D4535C86-6139-8DD7-42EE-A51C8E80C8CF}"/>
              </a:ext>
            </a:extLst>
          </p:cNvPr>
          <p:cNvGrpSpPr/>
          <p:nvPr/>
        </p:nvGrpSpPr>
        <p:grpSpPr>
          <a:xfrm rot="914463">
            <a:off x="13792" y="2021121"/>
            <a:ext cx="890430" cy="1101254"/>
            <a:chOff x="5959271" y="3613664"/>
            <a:chExt cx="890364" cy="1101173"/>
          </a:xfrm>
        </p:grpSpPr>
        <p:sp>
          <p:nvSpPr>
            <p:cNvPr id="49" name="Google Shape;2885;p47">
              <a:extLst>
                <a:ext uri="{FF2B5EF4-FFF2-40B4-BE49-F238E27FC236}">
                  <a16:creationId xmlns:a16="http://schemas.microsoft.com/office/drawing/2014/main" id="{F359E5FC-33F8-46F3-E3C9-D100462E01D9}"/>
                </a:ext>
              </a:extLst>
            </p:cNvPr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86;p47">
              <a:extLst>
                <a:ext uri="{FF2B5EF4-FFF2-40B4-BE49-F238E27FC236}">
                  <a16:creationId xmlns:a16="http://schemas.microsoft.com/office/drawing/2014/main" id="{1F7B3847-4FAC-E4BE-8C8B-D7809A4B1ABD}"/>
                </a:ext>
              </a:extLst>
            </p:cNvPr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87;p47">
              <a:extLst>
                <a:ext uri="{FF2B5EF4-FFF2-40B4-BE49-F238E27FC236}">
                  <a16:creationId xmlns:a16="http://schemas.microsoft.com/office/drawing/2014/main" id="{64DC5B45-16CC-011E-57FB-6A97BB609FEB}"/>
                </a:ext>
              </a:extLst>
            </p:cNvPr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8;p47">
              <a:extLst>
                <a:ext uri="{FF2B5EF4-FFF2-40B4-BE49-F238E27FC236}">
                  <a16:creationId xmlns:a16="http://schemas.microsoft.com/office/drawing/2014/main" id="{629D8244-F908-8823-DF2F-8704BFC165CE}"/>
                </a:ext>
              </a:extLst>
            </p:cNvPr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89;p47">
              <a:extLst>
                <a:ext uri="{FF2B5EF4-FFF2-40B4-BE49-F238E27FC236}">
                  <a16:creationId xmlns:a16="http://schemas.microsoft.com/office/drawing/2014/main" id="{3B574335-A944-6BF2-46B4-4ACE4B577994}"/>
                </a:ext>
              </a:extLst>
            </p:cNvPr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90;p47">
              <a:extLst>
                <a:ext uri="{FF2B5EF4-FFF2-40B4-BE49-F238E27FC236}">
                  <a16:creationId xmlns:a16="http://schemas.microsoft.com/office/drawing/2014/main" id="{C56BE3E9-F17C-405F-79A1-12FA039876CF}"/>
                </a:ext>
              </a:extLst>
            </p:cNvPr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91;p47">
              <a:extLst>
                <a:ext uri="{FF2B5EF4-FFF2-40B4-BE49-F238E27FC236}">
                  <a16:creationId xmlns:a16="http://schemas.microsoft.com/office/drawing/2014/main" id="{FB2DBEE7-CFAC-5519-9427-7B4D3A8F7CAD}"/>
                </a:ext>
              </a:extLst>
            </p:cNvPr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92;p47">
              <a:extLst>
                <a:ext uri="{FF2B5EF4-FFF2-40B4-BE49-F238E27FC236}">
                  <a16:creationId xmlns:a16="http://schemas.microsoft.com/office/drawing/2014/main" id="{3A39F554-0381-9FDD-9E83-CA1EDE2E9ADD}"/>
                </a:ext>
              </a:extLst>
            </p:cNvPr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93;p47">
              <a:extLst>
                <a:ext uri="{FF2B5EF4-FFF2-40B4-BE49-F238E27FC236}">
                  <a16:creationId xmlns:a16="http://schemas.microsoft.com/office/drawing/2014/main" id="{0CAC4B79-E2F4-AD96-2CD0-882DAA73046C}"/>
                </a:ext>
              </a:extLst>
            </p:cNvPr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94;p47">
              <a:extLst>
                <a:ext uri="{FF2B5EF4-FFF2-40B4-BE49-F238E27FC236}">
                  <a16:creationId xmlns:a16="http://schemas.microsoft.com/office/drawing/2014/main" id="{44AE73CE-4E59-C332-B4AB-95FFE193CDA5}"/>
                </a:ext>
              </a:extLst>
            </p:cNvPr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2895;p47">
            <a:extLst>
              <a:ext uri="{FF2B5EF4-FFF2-40B4-BE49-F238E27FC236}">
                <a16:creationId xmlns:a16="http://schemas.microsoft.com/office/drawing/2014/main" id="{15D756D6-2668-5F5B-4E38-A6B4B47B2AE3}"/>
              </a:ext>
            </a:extLst>
          </p:cNvPr>
          <p:cNvGrpSpPr/>
          <p:nvPr/>
        </p:nvGrpSpPr>
        <p:grpSpPr>
          <a:xfrm flipH="1">
            <a:off x="1374836" y="4669087"/>
            <a:ext cx="478022" cy="410626"/>
            <a:chOff x="5263209" y="4056946"/>
            <a:chExt cx="478022" cy="410626"/>
          </a:xfrm>
        </p:grpSpPr>
        <p:sp>
          <p:nvSpPr>
            <p:cNvPr id="60" name="Google Shape;2896;p47">
              <a:extLst>
                <a:ext uri="{FF2B5EF4-FFF2-40B4-BE49-F238E27FC236}">
                  <a16:creationId xmlns:a16="http://schemas.microsoft.com/office/drawing/2014/main" id="{9876DA37-88C3-F303-13E2-AAA7C40289D6}"/>
                </a:ext>
              </a:extLst>
            </p:cNvPr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97;p47">
              <a:extLst>
                <a:ext uri="{FF2B5EF4-FFF2-40B4-BE49-F238E27FC236}">
                  <a16:creationId xmlns:a16="http://schemas.microsoft.com/office/drawing/2014/main" id="{BE8041DF-8293-F210-8E3B-A6E382B8F990}"/>
                </a:ext>
              </a:extLst>
            </p:cNvPr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898;p47">
              <a:extLst>
                <a:ext uri="{FF2B5EF4-FFF2-40B4-BE49-F238E27FC236}">
                  <a16:creationId xmlns:a16="http://schemas.microsoft.com/office/drawing/2014/main" id="{6708EF4D-6322-F08B-DA90-BE5FE61F1C16}"/>
                </a:ext>
              </a:extLst>
            </p:cNvPr>
            <p:cNvSpPr/>
            <p:nvPr/>
          </p:nvSpPr>
          <p:spPr>
            <a:xfrm>
              <a:off x="5422595" y="4062506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899;p47">
              <a:extLst>
                <a:ext uri="{FF2B5EF4-FFF2-40B4-BE49-F238E27FC236}">
                  <a16:creationId xmlns:a16="http://schemas.microsoft.com/office/drawing/2014/main" id="{FC6E29DD-3120-D025-2839-12AE45788089}"/>
                </a:ext>
              </a:extLst>
            </p:cNvPr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00;p47">
              <a:extLst>
                <a:ext uri="{FF2B5EF4-FFF2-40B4-BE49-F238E27FC236}">
                  <a16:creationId xmlns:a16="http://schemas.microsoft.com/office/drawing/2014/main" id="{08AA587B-0E0A-3BD7-B61A-255514962383}"/>
                </a:ext>
              </a:extLst>
            </p:cNvPr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01;p47">
              <a:extLst>
                <a:ext uri="{FF2B5EF4-FFF2-40B4-BE49-F238E27FC236}">
                  <a16:creationId xmlns:a16="http://schemas.microsoft.com/office/drawing/2014/main" id="{EDB3B276-C66B-2EB7-4256-D8B23824A798}"/>
                </a:ext>
              </a:extLst>
            </p:cNvPr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02;p47">
              <a:extLst>
                <a:ext uri="{FF2B5EF4-FFF2-40B4-BE49-F238E27FC236}">
                  <a16:creationId xmlns:a16="http://schemas.microsoft.com/office/drawing/2014/main" id="{0AC0321F-39CA-0994-BD79-C311E179B6E3}"/>
                </a:ext>
              </a:extLst>
            </p:cNvPr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03;p47">
              <a:extLst>
                <a:ext uri="{FF2B5EF4-FFF2-40B4-BE49-F238E27FC236}">
                  <a16:creationId xmlns:a16="http://schemas.microsoft.com/office/drawing/2014/main" id="{F955CD6C-CB8B-9648-2B3A-1A30404431EF}"/>
                </a:ext>
              </a:extLst>
            </p:cNvPr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904;p47">
              <a:extLst>
                <a:ext uri="{FF2B5EF4-FFF2-40B4-BE49-F238E27FC236}">
                  <a16:creationId xmlns:a16="http://schemas.microsoft.com/office/drawing/2014/main" id="{054492A5-4685-E61A-BB72-D7E1DDCD867B}"/>
                </a:ext>
              </a:extLst>
            </p:cNvPr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05;p47">
              <a:extLst>
                <a:ext uri="{FF2B5EF4-FFF2-40B4-BE49-F238E27FC236}">
                  <a16:creationId xmlns:a16="http://schemas.microsoft.com/office/drawing/2014/main" id="{C043ABDB-4166-B54B-8607-E0104FA70080}"/>
                </a:ext>
              </a:extLst>
            </p:cNvPr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2906;p47">
            <a:extLst>
              <a:ext uri="{FF2B5EF4-FFF2-40B4-BE49-F238E27FC236}">
                <a16:creationId xmlns:a16="http://schemas.microsoft.com/office/drawing/2014/main" id="{F0A9579B-1575-9146-96DD-FB19C9F1D3D7}"/>
              </a:ext>
            </a:extLst>
          </p:cNvPr>
          <p:cNvGrpSpPr/>
          <p:nvPr/>
        </p:nvGrpSpPr>
        <p:grpSpPr>
          <a:xfrm flipH="1">
            <a:off x="1858968" y="4311138"/>
            <a:ext cx="860371" cy="885475"/>
            <a:chOff x="4228489" y="3826381"/>
            <a:chExt cx="860371" cy="885475"/>
          </a:xfrm>
        </p:grpSpPr>
        <p:sp>
          <p:nvSpPr>
            <p:cNvPr id="71" name="Google Shape;2907;p47">
              <a:extLst>
                <a:ext uri="{FF2B5EF4-FFF2-40B4-BE49-F238E27FC236}">
                  <a16:creationId xmlns:a16="http://schemas.microsoft.com/office/drawing/2014/main" id="{FB880153-A3F5-192E-F9DB-6D49E5460786}"/>
                </a:ext>
              </a:extLst>
            </p:cNvPr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908;p47">
              <a:extLst>
                <a:ext uri="{FF2B5EF4-FFF2-40B4-BE49-F238E27FC236}">
                  <a16:creationId xmlns:a16="http://schemas.microsoft.com/office/drawing/2014/main" id="{03D15D36-EF15-0538-69DD-DE061380E18C}"/>
                </a:ext>
              </a:extLst>
            </p:cNvPr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909;p47">
              <a:extLst>
                <a:ext uri="{FF2B5EF4-FFF2-40B4-BE49-F238E27FC236}">
                  <a16:creationId xmlns:a16="http://schemas.microsoft.com/office/drawing/2014/main" id="{34165B97-0308-AB6A-DE51-2929C52AF551}"/>
                </a:ext>
              </a:extLst>
            </p:cNvPr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910;p47">
              <a:extLst>
                <a:ext uri="{FF2B5EF4-FFF2-40B4-BE49-F238E27FC236}">
                  <a16:creationId xmlns:a16="http://schemas.microsoft.com/office/drawing/2014/main" id="{64203B4E-65D6-8E19-77FB-7EE094C1B84B}"/>
                </a:ext>
              </a:extLst>
            </p:cNvPr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11;p47">
              <a:extLst>
                <a:ext uri="{FF2B5EF4-FFF2-40B4-BE49-F238E27FC236}">
                  <a16:creationId xmlns:a16="http://schemas.microsoft.com/office/drawing/2014/main" id="{1E638C5B-A731-226F-0CF2-456029CDD30E}"/>
                </a:ext>
              </a:extLst>
            </p:cNvPr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12;p47">
              <a:extLst>
                <a:ext uri="{FF2B5EF4-FFF2-40B4-BE49-F238E27FC236}">
                  <a16:creationId xmlns:a16="http://schemas.microsoft.com/office/drawing/2014/main" id="{FB45DCA3-0EBD-6701-354D-CC8EB58C1816}"/>
                </a:ext>
              </a:extLst>
            </p:cNvPr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13;p47">
              <a:extLst>
                <a:ext uri="{FF2B5EF4-FFF2-40B4-BE49-F238E27FC236}">
                  <a16:creationId xmlns:a16="http://schemas.microsoft.com/office/drawing/2014/main" id="{F8F7F553-85F4-0A6E-84CF-0F1BD6F12A9A}"/>
                </a:ext>
              </a:extLst>
            </p:cNvPr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914;p47">
              <a:extLst>
                <a:ext uri="{FF2B5EF4-FFF2-40B4-BE49-F238E27FC236}">
                  <a16:creationId xmlns:a16="http://schemas.microsoft.com/office/drawing/2014/main" id="{A696335D-6B90-6B2C-5159-B8C55A2123CA}"/>
                </a:ext>
              </a:extLst>
            </p:cNvPr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915;p47">
              <a:extLst>
                <a:ext uri="{FF2B5EF4-FFF2-40B4-BE49-F238E27FC236}">
                  <a16:creationId xmlns:a16="http://schemas.microsoft.com/office/drawing/2014/main" id="{F8E388E7-9DE3-7B81-9774-4873ADE0FE44}"/>
                </a:ext>
              </a:extLst>
            </p:cNvPr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916;p47">
              <a:extLst>
                <a:ext uri="{FF2B5EF4-FFF2-40B4-BE49-F238E27FC236}">
                  <a16:creationId xmlns:a16="http://schemas.microsoft.com/office/drawing/2014/main" id="{C6067194-2F52-D72A-A6F0-7B031726DD7E}"/>
                </a:ext>
              </a:extLst>
            </p:cNvPr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917;p47">
              <a:extLst>
                <a:ext uri="{FF2B5EF4-FFF2-40B4-BE49-F238E27FC236}">
                  <a16:creationId xmlns:a16="http://schemas.microsoft.com/office/drawing/2014/main" id="{D73B4C93-81C8-AA8C-052A-62DB213CFC3D}"/>
                </a:ext>
              </a:extLst>
            </p:cNvPr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918;p47">
              <a:extLst>
                <a:ext uri="{FF2B5EF4-FFF2-40B4-BE49-F238E27FC236}">
                  <a16:creationId xmlns:a16="http://schemas.microsoft.com/office/drawing/2014/main" id="{0E124493-5CCC-4B3A-E15C-6135C8C293CD}"/>
                </a:ext>
              </a:extLst>
            </p:cNvPr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4991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3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A17B92-4ECE-9C5A-7FB3-901F9F15D22B}"/>
                  </a:ext>
                </a:extLst>
              </p:cNvPr>
              <p:cNvSpPr/>
              <p:nvPr/>
            </p:nvSpPr>
            <p:spPr>
              <a:xfrm>
                <a:off x="1615484" y="1640114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A17B92-4ECE-9C5A-7FB3-901F9F15D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484" y="1640114"/>
                <a:ext cx="2264228" cy="10885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BB3F7A9-28B5-081C-067E-F0B3A3174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0" b="90000" l="10000" r="90000">
                        <a14:foregroundMark x1="47200" y1="7900" x2="47200" y2="7900"/>
                        <a14:foregroundMark x1="37350" y1="29200" x2="37350" y2="29200"/>
                        <a14:foregroundMark x1="61700" y1="24100" x2="61700" y2="24100"/>
                      </a14:backgroundRemoval>
                    </a14:imgEffect>
                  </a14:imgLayer>
                </a14:imgProps>
              </a:ext>
            </a:extLst>
          </a:blip>
          <a:srcRect l="31900" t="2437" r="31688" b="63260"/>
          <a:stretch/>
        </p:blipFill>
        <p:spPr>
          <a:xfrm>
            <a:off x="1341615" y="1718370"/>
            <a:ext cx="989351" cy="93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12BF9E-0BC4-A620-7762-328A8A23E5E9}"/>
                  </a:ext>
                </a:extLst>
              </p:cNvPr>
              <p:cNvSpPr/>
              <p:nvPr/>
            </p:nvSpPr>
            <p:spPr>
              <a:xfrm>
                <a:off x="5055370" y="3183727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12BF9E-0BC4-A620-7762-328A8A23E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70" y="3183727"/>
                <a:ext cx="2264228" cy="108857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0BF1B68-71AD-C74E-9547-DA4945E12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300" r="90000">
                        <a14:foregroundMark x1="19100" y1="46200" x2="23450" y2="57450"/>
                        <a14:foregroundMark x1="23450" y1="57450" x2="8300" y2="51800"/>
                        <a14:foregroundMark x1="8300" y1="51800" x2="22800" y2="52750"/>
                        <a14:foregroundMark x1="22800" y1="52750" x2="24650" y2="44450"/>
                        <a14:foregroundMark x1="29750" y1="51450" x2="29750" y2="51450"/>
                        <a14:foregroundMark x1="30350" y1="49550" x2="27850" y2="52300"/>
                        <a14:backgroundMark x1="41400" y1="21550" x2="57850" y2="28100"/>
                        <a14:backgroundMark x1="55950" y1="19250" x2="41600" y2="12700"/>
                        <a14:backgroundMark x1="41600" y1="12700" x2="38500" y2="30300"/>
                        <a14:backgroundMark x1="38500" y1="30300" x2="62450" y2="26150"/>
                        <a14:backgroundMark x1="62450" y1="26150" x2="60100" y2="16050"/>
                        <a14:backgroundMark x1="60100" y1="16050" x2="46250" y2="13500"/>
                        <a14:backgroundMark x1="46250" y1="13500" x2="43250" y2="31950"/>
                        <a14:backgroundMark x1="43250" y1="31950" x2="48100" y2="28000"/>
                      </a14:backgroundRemoval>
                    </a14:imgEffect>
                  </a14:imgLayer>
                </a14:imgProps>
              </a:ext>
            </a:extLst>
          </a:blip>
          <a:srcRect t="37989" r="65301" b="36219"/>
          <a:stretch/>
        </p:blipFill>
        <p:spPr>
          <a:xfrm>
            <a:off x="4546207" y="3278308"/>
            <a:ext cx="1210011" cy="899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3A94A-B73E-4A72-B6E1-F3512C1EAB15}"/>
                  </a:ext>
                </a:extLst>
              </p:cNvPr>
              <p:cNvSpPr/>
              <p:nvPr/>
            </p:nvSpPr>
            <p:spPr>
              <a:xfrm>
                <a:off x="1615484" y="3183727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3A94A-B73E-4A72-B6E1-F3512C1EA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484" y="3183727"/>
                <a:ext cx="2264228" cy="1088572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480F8F9F-C11A-92B8-DE2A-C55434C967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000" y1="80850" x2="45050" y2="79700"/>
                        <a14:foregroundMark x1="51900" y1="77400" x2="45750" y2="76050"/>
                        <a14:foregroundMark x1="45050" y1="46900" x2="54950" y2="44250"/>
                        <a14:foregroundMark x1="54950" y1="44250" x2="44750" y2="48250"/>
                        <a14:foregroundMark x1="44750" y1="48250" x2="44750" y2="49400"/>
                        <a14:foregroundMark x1="52900" y1="53900" x2="59000" y2="61900"/>
                        <a14:foregroundMark x1="59000" y1="61900" x2="59350" y2="63100"/>
                        <a14:backgroundMark x1="53650" y1="19550" x2="64800" y2="33600"/>
                        <a14:backgroundMark x1="64800" y1="33600" x2="44250" y2="16600"/>
                        <a14:backgroundMark x1="44250" y1="16600" x2="47400" y2="26850"/>
                        <a14:backgroundMark x1="47400" y1="26850" x2="50850" y2="25200"/>
                        <a14:backgroundMark x1="35300" y1="18650" x2="44100" y2="28500"/>
                        <a14:backgroundMark x1="44100" y1="28500" x2="51650" y2="17450"/>
                        <a14:backgroundMark x1="51650" y1="17450" x2="30950" y2="17150"/>
                        <a14:backgroundMark x1="30950" y1="17150" x2="49400" y2="30800"/>
                        <a14:backgroundMark x1="49400" y1="30800" x2="61550" y2="19850"/>
                        <a14:backgroundMark x1="61550" y1="19850" x2="51950" y2="10850"/>
                        <a14:backgroundMark x1="51950" y1="10850" x2="39450" y2="18050"/>
                        <a14:backgroundMark x1="39450" y1="18050" x2="38050" y2="20700"/>
                      </a14:backgroundRemoval>
                    </a14:imgEffect>
                  </a14:imgLayer>
                </a14:imgProps>
              </a:ext>
            </a:extLst>
          </a:blip>
          <a:srcRect l="36012" t="67451" r="36447" b="4234"/>
          <a:stretch/>
        </p:blipFill>
        <p:spPr>
          <a:xfrm>
            <a:off x="1341615" y="3420830"/>
            <a:ext cx="880674" cy="905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0F5030-922E-F0AE-FFBC-639E9506D515}"/>
                  </a:ext>
                </a:extLst>
              </p:cNvPr>
              <p:cNvSpPr/>
              <p:nvPr/>
            </p:nvSpPr>
            <p:spPr>
              <a:xfrm>
                <a:off x="5055370" y="1640114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0F5030-922E-F0AE-FFBC-639E9506D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70" y="1640114"/>
                <a:ext cx="2264228" cy="108857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DA5B932D-1AFA-74CE-9202-FD8BED5BB8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0000" y1="80850" x2="45050" y2="79700"/>
                        <a14:foregroundMark x1="51900" y1="77400" x2="45750" y2="76050"/>
                        <a14:foregroundMark x1="45050" y1="46900" x2="54950" y2="44250"/>
                        <a14:foregroundMark x1="54950" y1="44250" x2="44750" y2="48250"/>
                        <a14:foregroundMark x1="44750" y1="48250" x2="44750" y2="49400"/>
                        <a14:foregroundMark x1="52900" y1="53900" x2="59000" y2="61900"/>
                        <a14:foregroundMark x1="59000" y1="61900" x2="59350" y2="63100"/>
                        <a14:backgroundMark x1="53650" y1="19550" x2="64800" y2="33600"/>
                        <a14:backgroundMark x1="64800" y1="33600" x2="44250" y2="16600"/>
                        <a14:backgroundMark x1="44250" y1="16600" x2="47400" y2="26850"/>
                        <a14:backgroundMark x1="47400" y1="26850" x2="50850" y2="25200"/>
                        <a14:backgroundMark x1="35300" y1="18650" x2="44100" y2="28500"/>
                        <a14:backgroundMark x1="44100" y1="28500" x2="51650" y2="17450"/>
                        <a14:backgroundMark x1="51650" y1="17450" x2="30950" y2="17150"/>
                        <a14:backgroundMark x1="30950" y1="17150" x2="49400" y2="30800"/>
                        <a14:backgroundMark x1="49400" y1="30800" x2="61550" y2="19850"/>
                        <a14:backgroundMark x1="61550" y1="19850" x2="51950" y2="10850"/>
                        <a14:backgroundMark x1="51950" y1="10850" x2="39450" y2="18050"/>
                        <a14:backgroundMark x1="39450" y1="18050" x2="38050" y2="20700"/>
                      </a14:backgroundRemoval>
                    </a14:imgEffect>
                  </a14:imgLayer>
                </a14:imgProps>
              </a:ext>
            </a:extLst>
          </a:blip>
          <a:srcRect l="36989" t="36890" r="36345" b="33598"/>
          <a:stretch/>
        </p:blipFill>
        <p:spPr>
          <a:xfrm>
            <a:off x="4709002" y="1695008"/>
            <a:ext cx="884420" cy="9787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C765FB-0807-8C9E-B6B5-DA27F6FE6123}"/>
                  </a:ext>
                </a:extLst>
              </p:cNvPr>
              <p:cNvSpPr txBox="1"/>
              <p:nvPr/>
            </p:nvSpPr>
            <p:spPr>
              <a:xfrm>
                <a:off x="1341615" y="539519"/>
                <a:ext cx="5977983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C765FB-0807-8C9E-B6B5-DA27F6FE6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15" y="539519"/>
                <a:ext cx="5977983" cy="981487"/>
              </a:xfrm>
              <a:prstGeom prst="rect">
                <a:avLst/>
              </a:prstGeom>
              <a:blipFill>
                <a:blip r:embed="rId12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4A86A6FC-1ACE-3375-C38B-FF4E55A27B7D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C1A4C255-153A-9725-1123-B299983838E9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16FCA6E0-8064-8F24-3E05-4721E37E93B5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2ED5CB39-F9FF-8651-7C72-08D9EC4056BE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A1FB4D50-0CEB-BAA3-6931-19E43165BF9A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2D6EFCAF-540B-93A2-72DC-8ECECE12212D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B2BB685A-2829-8972-4D1B-362E83AF5ADC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0B5DBA58-37D5-7080-6A79-BDC302A074B2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9CB4D048-2CAD-9AEC-015A-56970F1ED9D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2A382614-F452-CEE3-DB26-3163235EABA5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0CE6570E-7E69-0F70-D1D7-61F96DA9614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365670FD-2B01-D3BF-9939-7BD415393B96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86" name="Flowchart: Connector 85">
            <a:extLst>
              <a:ext uri="{FF2B5EF4-FFF2-40B4-BE49-F238E27FC236}">
                <a16:creationId xmlns:a16="http://schemas.microsoft.com/office/drawing/2014/main" id="{24B9346A-26E3-3A58-44B0-9D24026CAC69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87" name="Flowchart: Connector 86">
            <a:extLst>
              <a:ext uri="{FF2B5EF4-FFF2-40B4-BE49-F238E27FC236}">
                <a16:creationId xmlns:a16="http://schemas.microsoft.com/office/drawing/2014/main" id="{CABE7CDF-4757-CFB9-5AA2-8D5AEFC15B51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88" name="Flowchart: Connector 87">
            <a:extLst>
              <a:ext uri="{FF2B5EF4-FFF2-40B4-BE49-F238E27FC236}">
                <a16:creationId xmlns:a16="http://schemas.microsoft.com/office/drawing/2014/main" id="{2C46512B-3F66-E0C4-83F9-38216A98AFAE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89" name="Flowchart: Connector 88">
            <a:extLst>
              <a:ext uri="{FF2B5EF4-FFF2-40B4-BE49-F238E27FC236}">
                <a16:creationId xmlns:a16="http://schemas.microsoft.com/office/drawing/2014/main" id="{5DE676A9-157A-91CE-59D5-42C1ED987175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90" name="Flowchart: Connector 89">
            <a:extLst>
              <a:ext uri="{FF2B5EF4-FFF2-40B4-BE49-F238E27FC236}">
                <a16:creationId xmlns:a16="http://schemas.microsoft.com/office/drawing/2014/main" id="{B7D2D18C-C6E3-D4F7-788B-9136B572FD0D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91" name="Flowchart: Connector 90">
            <a:extLst>
              <a:ext uri="{FF2B5EF4-FFF2-40B4-BE49-F238E27FC236}">
                <a16:creationId xmlns:a16="http://schemas.microsoft.com/office/drawing/2014/main" id="{AFD7625C-3765-9718-6B21-0C9331CCD20D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92" name="Flowchart: Connector 91">
            <a:extLst>
              <a:ext uri="{FF2B5EF4-FFF2-40B4-BE49-F238E27FC236}">
                <a16:creationId xmlns:a16="http://schemas.microsoft.com/office/drawing/2014/main" id="{213F7C34-4A72-A52A-BBE3-609024E8ADF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3" name="Flowchart: Connector 92">
            <a:extLst>
              <a:ext uri="{FF2B5EF4-FFF2-40B4-BE49-F238E27FC236}">
                <a16:creationId xmlns:a16="http://schemas.microsoft.com/office/drawing/2014/main" id="{A3E9F962-823B-6D90-BEF2-4D9DA877F46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94" name="Flowchart: Connector 93">
            <a:extLst>
              <a:ext uri="{FF2B5EF4-FFF2-40B4-BE49-F238E27FC236}">
                <a16:creationId xmlns:a16="http://schemas.microsoft.com/office/drawing/2014/main" id="{985F9431-479A-9EAA-205E-B48B8E1DC461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5802E-6 L 0.1967 0.19414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26" y="9691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2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  <p:bldP spid="10" grpId="0" animBg="1"/>
      <p:bldP spid="10" grpId="1" animBg="1"/>
      <p:bldP spid="11" grpId="0" animBg="1"/>
      <p:bldP spid="11" grpId="1" animBg="1"/>
      <p:bldP spid="26" grpId="0"/>
      <p:bldP spid="74" grpId="0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3A94A-B73E-4A72-B6E1-F3512C1EAB15}"/>
                  </a:ext>
                </a:extLst>
              </p:cNvPr>
              <p:cNvSpPr/>
              <p:nvPr/>
            </p:nvSpPr>
            <p:spPr>
              <a:xfrm>
                <a:off x="1781952" y="1640114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3A94A-B73E-4A72-B6E1-F3512C1EA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952" y="1640114"/>
                <a:ext cx="2264228" cy="10885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A17B92-4ECE-9C5A-7FB3-901F9F15D22B}"/>
                  </a:ext>
                </a:extLst>
              </p:cNvPr>
              <p:cNvSpPr/>
              <p:nvPr/>
            </p:nvSpPr>
            <p:spPr>
              <a:xfrm>
                <a:off x="1781952" y="3183727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A17B92-4ECE-9C5A-7FB3-901F9F15D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952" y="3183727"/>
                <a:ext cx="2264228" cy="10885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BB3F7A9-28B5-081C-067E-F0B3A3174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0" b="90000" l="10000" r="90000">
                        <a14:foregroundMark x1="47200" y1="7900" x2="47200" y2="7900"/>
                        <a14:foregroundMark x1="37350" y1="29200" x2="37350" y2="29200"/>
                        <a14:foregroundMark x1="61700" y1="24100" x2="61700" y2="24100"/>
                      </a14:backgroundRemoval>
                    </a14:imgEffect>
                  </a14:imgLayer>
                </a14:imgProps>
              </a:ext>
            </a:extLst>
          </a:blip>
          <a:srcRect l="31900" t="2437" r="31688" b="63260"/>
          <a:stretch/>
        </p:blipFill>
        <p:spPr>
          <a:xfrm>
            <a:off x="1341615" y="1718370"/>
            <a:ext cx="989351" cy="93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12BF9E-0BC4-A620-7762-328A8A23E5E9}"/>
                  </a:ext>
                </a:extLst>
              </p:cNvPr>
              <p:cNvSpPr/>
              <p:nvPr/>
            </p:nvSpPr>
            <p:spPr>
              <a:xfrm>
                <a:off x="5055370" y="3183727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12BF9E-0BC4-A620-7762-328A8A23E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70" y="3183727"/>
                <a:ext cx="2264228" cy="108857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0BF1B68-71AD-C74E-9547-DA4945E120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300" r="90000">
                        <a14:foregroundMark x1="19100" y1="46200" x2="23450" y2="57450"/>
                        <a14:foregroundMark x1="23450" y1="57450" x2="8300" y2="51800"/>
                        <a14:foregroundMark x1="8300" y1="51800" x2="22800" y2="52750"/>
                        <a14:foregroundMark x1="22800" y1="52750" x2="24650" y2="44450"/>
                        <a14:foregroundMark x1="29750" y1="51450" x2="29750" y2="51450"/>
                        <a14:foregroundMark x1="30350" y1="49550" x2="27850" y2="52300"/>
                        <a14:backgroundMark x1="41400" y1="21550" x2="57850" y2="28100"/>
                        <a14:backgroundMark x1="55950" y1="19250" x2="41600" y2="12700"/>
                        <a14:backgroundMark x1="41600" y1="12700" x2="38500" y2="30300"/>
                        <a14:backgroundMark x1="38500" y1="30300" x2="62450" y2="26150"/>
                        <a14:backgroundMark x1="62450" y1="26150" x2="60100" y2="16050"/>
                        <a14:backgroundMark x1="60100" y1="16050" x2="46250" y2="13500"/>
                        <a14:backgroundMark x1="46250" y1="13500" x2="43250" y2="31950"/>
                        <a14:backgroundMark x1="43250" y1="31950" x2="48100" y2="28000"/>
                      </a14:backgroundRemoval>
                    </a14:imgEffect>
                  </a14:imgLayer>
                </a14:imgProps>
              </a:ext>
            </a:extLst>
          </a:blip>
          <a:srcRect t="37989" r="65301" b="36219"/>
          <a:stretch/>
        </p:blipFill>
        <p:spPr>
          <a:xfrm>
            <a:off x="4546207" y="3278308"/>
            <a:ext cx="1210011" cy="899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0F8F9F-C11A-92B8-DE2A-C55434C967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80850" x2="45050" y2="79700"/>
                        <a14:foregroundMark x1="51900" y1="77400" x2="45750" y2="76050"/>
                        <a14:foregroundMark x1="45050" y1="46900" x2="54950" y2="44250"/>
                        <a14:foregroundMark x1="54950" y1="44250" x2="44750" y2="48250"/>
                        <a14:foregroundMark x1="44750" y1="48250" x2="44750" y2="49400"/>
                        <a14:foregroundMark x1="52900" y1="53900" x2="59000" y2="61900"/>
                        <a14:foregroundMark x1="59000" y1="61900" x2="59350" y2="63100"/>
                        <a14:backgroundMark x1="53650" y1="19550" x2="64800" y2="33600"/>
                        <a14:backgroundMark x1="64800" y1="33600" x2="44250" y2="16600"/>
                        <a14:backgroundMark x1="44250" y1="16600" x2="47400" y2="26850"/>
                        <a14:backgroundMark x1="47400" y1="26850" x2="50850" y2="25200"/>
                        <a14:backgroundMark x1="35300" y1="18650" x2="44100" y2="28500"/>
                        <a14:backgroundMark x1="44100" y1="28500" x2="51650" y2="17450"/>
                        <a14:backgroundMark x1="51650" y1="17450" x2="30950" y2="17150"/>
                        <a14:backgroundMark x1="30950" y1="17150" x2="49400" y2="30800"/>
                        <a14:backgroundMark x1="49400" y1="30800" x2="61550" y2="19850"/>
                        <a14:backgroundMark x1="61550" y1="19850" x2="51950" y2="10850"/>
                        <a14:backgroundMark x1="51950" y1="10850" x2="39450" y2="18050"/>
                        <a14:backgroundMark x1="39450" y1="18050" x2="38050" y2="20700"/>
                      </a14:backgroundRemoval>
                    </a14:imgEffect>
                  </a14:imgLayer>
                </a14:imgProps>
              </a:ext>
            </a:extLst>
          </a:blip>
          <a:srcRect l="36012" t="67451" r="36447" b="4234"/>
          <a:stretch/>
        </p:blipFill>
        <p:spPr>
          <a:xfrm>
            <a:off x="1341615" y="3420830"/>
            <a:ext cx="880674" cy="905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0F5030-922E-F0AE-FFBC-639E9506D515}"/>
                  </a:ext>
                </a:extLst>
              </p:cNvPr>
              <p:cNvSpPr/>
              <p:nvPr/>
            </p:nvSpPr>
            <p:spPr>
              <a:xfrm>
                <a:off x="5055370" y="1640114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0F5030-922E-F0AE-FFBC-639E9506D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70" y="1640114"/>
                <a:ext cx="2264228" cy="108857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DA5B932D-1AFA-74CE-9202-FD8BED5BB8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80850" x2="45050" y2="79700"/>
                        <a14:foregroundMark x1="51900" y1="77400" x2="45750" y2="76050"/>
                        <a14:foregroundMark x1="45050" y1="46900" x2="54950" y2="44250"/>
                        <a14:foregroundMark x1="54950" y1="44250" x2="44750" y2="48250"/>
                        <a14:foregroundMark x1="44750" y1="48250" x2="44750" y2="49400"/>
                        <a14:foregroundMark x1="52900" y1="53900" x2="59000" y2="61900"/>
                        <a14:foregroundMark x1="59000" y1="61900" x2="59350" y2="63100"/>
                        <a14:backgroundMark x1="53650" y1="19550" x2="64800" y2="33600"/>
                        <a14:backgroundMark x1="64800" y1="33600" x2="44250" y2="16600"/>
                        <a14:backgroundMark x1="44250" y1="16600" x2="47400" y2="26850"/>
                        <a14:backgroundMark x1="47400" y1="26850" x2="50850" y2="25200"/>
                        <a14:backgroundMark x1="35300" y1="18650" x2="44100" y2="28500"/>
                        <a14:backgroundMark x1="44100" y1="28500" x2="51650" y2="17450"/>
                        <a14:backgroundMark x1="51650" y1="17450" x2="30950" y2="17150"/>
                        <a14:backgroundMark x1="30950" y1="17150" x2="49400" y2="30800"/>
                        <a14:backgroundMark x1="49400" y1="30800" x2="61550" y2="19850"/>
                        <a14:backgroundMark x1="61550" y1="19850" x2="51950" y2="10850"/>
                        <a14:backgroundMark x1="51950" y1="10850" x2="39450" y2="18050"/>
                        <a14:backgroundMark x1="39450" y1="18050" x2="38050" y2="20700"/>
                      </a14:backgroundRemoval>
                    </a14:imgEffect>
                  </a14:imgLayer>
                </a14:imgProps>
              </a:ext>
            </a:extLst>
          </a:blip>
          <a:srcRect l="36989" t="36890" r="36345" b="33598"/>
          <a:stretch/>
        </p:blipFill>
        <p:spPr>
          <a:xfrm>
            <a:off x="4939255" y="1810215"/>
            <a:ext cx="884420" cy="978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C765FB-0807-8C9E-B6B5-DA27F6FE6123}"/>
                  </a:ext>
                </a:extLst>
              </p:cNvPr>
              <p:cNvSpPr txBox="1"/>
              <p:nvPr/>
            </p:nvSpPr>
            <p:spPr>
              <a:xfrm>
                <a:off x="1341615" y="539519"/>
                <a:ext cx="5977983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C765FB-0807-8C9E-B6B5-DA27F6FE6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15" y="539519"/>
                <a:ext cx="5977983" cy="981487"/>
              </a:xfrm>
              <a:prstGeom prst="rect">
                <a:avLst/>
              </a:prstGeom>
              <a:blipFill>
                <a:blip r:embed="rId12"/>
                <a:stretch>
                  <a:fillRect l="-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87CE8BA5-BF76-44D2-0F5E-CD36341073E4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5FB0B80-A3CC-294A-41F4-503C42A54267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EF2D6378-E2DD-D8C7-826A-716F4205510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AAA81A7-DA5F-7C13-570D-6FAEC532632D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E12668BB-2DF9-1036-2334-A55EFE9228C9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B189BB4-C914-91F2-E18A-14E0B008CC8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6555B87-A444-9B9B-32C7-FF1270D72EDC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B78BD26-C8E5-A540-7EE5-91459587E131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5B2BA53D-AE58-C9DD-662E-C9E16BFB0E1D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B127A8A-9104-8723-E88D-316FE6234BC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09CE21F6-4063-B1A9-1F19-659B3F6FFF0C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3AAEFF89-B7F8-9C1A-31E9-E3D21B560737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2F0D268C-702A-2C85-879C-A83D2D321966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108FED38-0905-FC36-064E-20D9B915BCFF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F40D3E41-E53E-8B36-2588-C03EEEABD5B3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5978211-8939-1440-C248-F19E5CEF2F06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A0AA2B9D-0F94-487C-83B4-A612AC6AA619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69924C56-31CD-B051-AF4B-2D6F27E32EF4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03544127-0936-73BF-F1FC-4C2A013278D2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0CFCFE2-90ED-E906-5E9A-8F1F54527733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07EAE589-4F2D-FBB6-D1D5-041F8C6AB19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8770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"/>
                            </p:stCondLst>
                            <p:childTnLst>
                              <p:par>
                                <p:cTn id="13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00"/>
                            </p:stCondLst>
                            <p:childTnLst>
                              <p:par>
                                <p:cTn id="13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000"/>
                            </p:stCondLst>
                            <p:childTnLst>
                              <p:par>
                                <p:cTn id="14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000"/>
                            </p:stCondLst>
                            <p:childTnLst>
                              <p:par>
                                <p:cTn id="15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5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9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3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7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1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12" grpId="0" animBg="1"/>
      <p:bldP spid="12" grpId="1" animBg="1"/>
      <p:bldP spid="11" grpId="0" animBg="1"/>
      <p:bldP spid="11" grpId="1" animBg="1"/>
      <p:bldP spid="26" grpId="0"/>
      <p:bldP spid="2" grpId="0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3A94A-B73E-4A72-B6E1-F3512C1EAB15}"/>
                  </a:ext>
                </a:extLst>
              </p:cNvPr>
              <p:cNvSpPr/>
              <p:nvPr/>
            </p:nvSpPr>
            <p:spPr>
              <a:xfrm>
                <a:off x="1781952" y="1995715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F73A94A-B73E-4A72-B6E1-F3512C1EA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952" y="1995715"/>
                <a:ext cx="2264228" cy="1088572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A17B92-4ECE-9C5A-7FB3-901F9F15D22B}"/>
                  </a:ext>
                </a:extLst>
              </p:cNvPr>
              <p:cNvSpPr/>
              <p:nvPr/>
            </p:nvSpPr>
            <p:spPr>
              <a:xfrm>
                <a:off x="1781952" y="3539328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4A17B92-4ECE-9C5A-7FB3-901F9F15D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952" y="3539328"/>
                <a:ext cx="2264228" cy="108857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BB3F7A9-28B5-081C-067E-F0B3A3174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00" b="90000" l="10000" r="90000">
                        <a14:foregroundMark x1="47200" y1="7900" x2="47200" y2="7900"/>
                        <a14:foregroundMark x1="37350" y1="29200" x2="37350" y2="29200"/>
                        <a14:foregroundMark x1="61700" y1="24100" x2="61700" y2="24100"/>
                      </a14:backgroundRemoval>
                    </a14:imgEffect>
                  </a14:imgLayer>
                </a14:imgProps>
              </a:ext>
            </a:extLst>
          </a:blip>
          <a:srcRect l="31900" t="2437" r="31688" b="63260"/>
          <a:stretch/>
        </p:blipFill>
        <p:spPr>
          <a:xfrm>
            <a:off x="1341615" y="2073971"/>
            <a:ext cx="989351" cy="93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12BF9E-0BC4-A620-7762-328A8A23E5E9}"/>
                  </a:ext>
                </a:extLst>
              </p:cNvPr>
              <p:cNvSpPr/>
              <p:nvPr/>
            </p:nvSpPr>
            <p:spPr>
              <a:xfrm>
                <a:off x="5055370" y="3539328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612BF9E-0BC4-A620-7762-328A8A23E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70" y="3539328"/>
                <a:ext cx="2264228" cy="108857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00BF1B68-71AD-C74E-9547-DA4945E120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300" r="90000">
                        <a14:foregroundMark x1="19100" y1="46200" x2="23450" y2="57450"/>
                        <a14:foregroundMark x1="23450" y1="57450" x2="8300" y2="51800"/>
                        <a14:foregroundMark x1="8300" y1="51800" x2="22800" y2="52750"/>
                        <a14:foregroundMark x1="22800" y1="52750" x2="24650" y2="44450"/>
                        <a14:foregroundMark x1="29750" y1="51450" x2="29750" y2="51450"/>
                        <a14:foregroundMark x1="30350" y1="49550" x2="27850" y2="52300"/>
                        <a14:backgroundMark x1="41400" y1="21550" x2="57850" y2="28100"/>
                        <a14:backgroundMark x1="55950" y1="19250" x2="41600" y2="12700"/>
                        <a14:backgroundMark x1="41600" y1="12700" x2="38500" y2="30300"/>
                        <a14:backgroundMark x1="38500" y1="30300" x2="62450" y2="26150"/>
                        <a14:backgroundMark x1="62450" y1="26150" x2="60100" y2="16050"/>
                        <a14:backgroundMark x1="60100" y1="16050" x2="46250" y2="13500"/>
                        <a14:backgroundMark x1="46250" y1="13500" x2="43250" y2="31950"/>
                        <a14:backgroundMark x1="43250" y1="31950" x2="48100" y2="28000"/>
                      </a14:backgroundRemoval>
                    </a14:imgEffect>
                  </a14:imgLayer>
                </a14:imgProps>
              </a:ext>
            </a:extLst>
          </a:blip>
          <a:srcRect t="37989" r="65301" b="36219"/>
          <a:stretch/>
        </p:blipFill>
        <p:spPr>
          <a:xfrm>
            <a:off x="4546207" y="3633909"/>
            <a:ext cx="1210011" cy="899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0F8F9F-C11A-92B8-DE2A-C55434C967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80850" x2="45050" y2="79700"/>
                        <a14:foregroundMark x1="51900" y1="77400" x2="45750" y2="76050"/>
                        <a14:foregroundMark x1="45050" y1="46900" x2="54950" y2="44250"/>
                        <a14:foregroundMark x1="54950" y1="44250" x2="44750" y2="48250"/>
                        <a14:foregroundMark x1="44750" y1="48250" x2="44750" y2="49400"/>
                        <a14:foregroundMark x1="52900" y1="53900" x2="59000" y2="61900"/>
                        <a14:foregroundMark x1="59000" y1="61900" x2="59350" y2="63100"/>
                        <a14:backgroundMark x1="53650" y1="19550" x2="64800" y2="33600"/>
                        <a14:backgroundMark x1="64800" y1="33600" x2="44250" y2="16600"/>
                        <a14:backgroundMark x1="44250" y1="16600" x2="47400" y2="26850"/>
                        <a14:backgroundMark x1="47400" y1="26850" x2="50850" y2="25200"/>
                        <a14:backgroundMark x1="35300" y1="18650" x2="44100" y2="28500"/>
                        <a14:backgroundMark x1="44100" y1="28500" x2="51650" y2="17450"/>
                        <a14:backgroundMark x1="51650" y1="17450" x2="30950" y2="17150"/>
                        <a14:backgroundMark x1="30950" y1="17150" x2="49400" y2="30800"/>
                        <a14:backgroundMark x1="49400" y1="30800" x2="61550" y2="19850"/>
                        <a14:backgroundMark x1="61550" y1="19850" x2="51950" y2="10850"/>
                        <a14:backgroundMark x1="51950" y1="10850" x2="39450" y2="18050"/>
                        <a14:backgroundMark x1="39450" y1="18050" x2="38050" y2="20700"/>
                      </a14:backgroundRemoval>
                    </a14:imgEffect>
                  </a14:imgLayer>
                </a14:imgProps>
              </a:ext>
            </a:extLst>
          </a:blip>
          <a:srcRect l="36012" t="67451" r="36447" b="4234"/>
          <a:stretch/>
        </p:blipFill>
        <p:spPr>
          <a:xfrm>
            <a:off x="1341615" y="3776431"/>
            <a:ext cx="880674" cy="905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0F5030-922E-F0AE-FFBC-639E9506D515}"/>
                  </a:ext>
                </a:extLst>
              </p:cNvPr>
              <p:cNvSpPr/>
              <p:nvPr/>
            </p:nvSpPr>
            <p:spPr>
              <a:xfrm>
                <a:off x="5055370" y="1995715"/>
                <a:ext cx="2264228" cy="1088572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b="1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bg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4000" b="1" dirty="0">
                  <a:solidFill>
                    <a:schemeClr val="bg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40F5030-922E-F0AE-FFBC-639E9506D5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370" y="1995715"/>
                <a:ext cx="2264228" cy="108857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DA5B932D-1AFA-74CE-9202-FD8BED5BB8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000" y1="80850" x2="45050" y2="79700"/>
                        <a14:foregroundMark x1="51900" y1="77400" x2="45750" y2="76050"/>
                        <a14:foregroundMark x1="45050" y1="46900" x2="54950" y2="44250"/>
                        <a14:foregroundMark x1="54950" y1="44250" x2="44750" y2="48250"/>
                        <a14:foregroundMark x1="44750" y1="48250" x2="44750" y2="49400"/>
                        <a14:foregroundMark x1="52900" y1="53900" x2="59000" y2="61900"/>
                        <a14:foregroundMark x1="59000" y1="61900" x2="59350" y2="63100"/>
                        <a14:backgroundMark x1="53650" y1="19550" x2="64800" y2="33600"/>
                        <a14:backgroundMark x1="64800" y1="33600" x2="44250" y2="16600"/>
                        <a14:backgroundMark x1="44250" y1="16600" x2="47400" y2="26850"/>
                        <a14:backgroundMark x1="47400" y1="26850" x2="50850" y2="25200"/>
                        <a14:backgroundMark x1="35300" y1="18650" x2="44100" y2="28500"/>
                        <a14:backgroundMark x1="44100" y1="28500" x2="51650" y2="17450"/>
                        <a14:backgroundMark x1="51650" y1="17450" x2="30950" y2="17150"/>
                        <a14:backgroundMark x1="30950" y1="17150" x2="49400" y2="30800"/>
                        <a14:backgroundMark x1="49400" y1="30800" x2="61550" y2="19850"/>
                        <a14:backgroundMark x1="61550" y1="19850" x2="51950" y2="10850"/>
                        <a14:backgroundMark x1="51950" y1="10850" x2="39450" y2="18050"/>
                        <a14:backgroundMark x1="39450" y1="18050" x2="38050" y2="20700"/>
                      </a14:backgroundRemoval>
                    </a14:imgEffect>
                  </a14:imgLayer>
                </a14:imgProps>
              </a:ext>
            </a:extLst>
          </a:blip>
          <a:srcRect l="36989" t="36890" r="36345" b="33598"/>
          <a:stretch/>
        </p:blipFill>
        <p:spPr>
          <a:xfrm>
            <a:off x="4939255" y="2165816"/>
            <a:ext cx="884420" cy="97878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C765FB-0807-8C9E-B6B5-DA27F6FE6123}"/>
              </a:ext>
            </a:extLst>
          </p:cNvPr>
          <p:cNvSpPr txBox="1"/>
          <p:nvPr/>
        </p:nvSpPr>
        <p:spPr>
          <a:xfrm>
            <a:off x="1341615" y="539519"/>
            <a:ext cx="597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056044-43A4-ED69-65A4-CAF216CC3F2F}"/>
                  </a:ext>
                </a:extLst>
              </p:cNvPr>
              <p:cNvSpPr txBox="1"/>
              <p:nvPr/>
            </p:nvSpPr>
            <p:spPr>
              <a:xfrm>
                <a:off x="3443514" y="1003432"/>
                <a:ext cx="2841227" cy="8182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15 :…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20 :…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056044-43A4-ED69-65A4-CAF216CC3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3514" y="1003432"/>
                <a:ext cx="2841227" cy="8182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0A0865F1-E94C-F77C-CD34-355E36095E21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C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2F62AD5-178C-22A3-D1E9-4432DAF12F5F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1CC3E94-4F5A-29B9-AFA3-5109833465B8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59AF5498-4914-40B3-0C3B-3B1A5DF97007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0E43BFA-D31C-CAEA-7C02-683F2EF5B0F6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F67EFD7-AAA3-2C5B-FC1E-22B56A016CD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68E9E58-08A5-9D0F-7009-252F99FDAAD8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85E5E4E0-0067-8B8C-767E-2A1C1B02FBE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B0E56049-84EA-C003-9DE9-05BB14642BE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2073ABA1-5156-0BDA-CB89-227842160F7A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F4AD637A-A794-A511-E917-F7B57620F82A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60000"/>
              <a:lumOff val="4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DE50B710-49EE-5629-C398-633CF579B121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FB9C4579-AFDA-4E15-52E9-E9E4211AD95A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9465558D-08FD-C70A-B563-EB80A7E05AFE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A4C1E594-D36B-D647-40BB-741599AB12E2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0F7DE3D8-0F3D-8707-300D-08AB46BFD35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75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8CDECABC-71FE-51C2-6689-BDF286E36B16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277B2623-EF8B-F930-8155-E9887B7F34AB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79666F81-6E44-E4FE-102A-B4CC20E83C99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DFC57F66-A856-7F9B-C716-F5681C404666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E5F25D46-058E-6669-BEAD-03BA02259A40}"/>
              </a:ext>
            </a:extLst>
          </p:cNvPr>
          <p:cNvSpPr/>
          <p:nvPr/>
        </p:nvSpPr>
        <p:spPr>
          <a:xfrm>
            <a:off x="7788755" y="1212408"/>
            <a:ext cx="965199" cy="965199"/>
          </a:xfrm>
          <a:prstGeom prst="flowChartConnector">
            <a:avLst/>
          </a:prstGeom>
          <a:solidFill>
            <a:srgbClr val="4472C4">
              <a:lumMod val="5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67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8000"/>
                            </p:stCondLst>
                            <p:childTnLst>
                              <p:par>
                                <p:cTn id="15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9000"/>
                            </p:stCondLst>
                            <p:childTnLst>
                              <p:par>
                                <p:cTn id="15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83951E-6 L -0.17656 -0.19414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-9722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83951E-6 L -0.18681 -0.18241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-9136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" grpId="0" animBg="1"/>
      <p:bldP spid="5" grpId="1" animBg="1"/>
      <p:bldP spid="12" grpId="0" animBg="1"/>
      <p:bldP spid="12" grpId="1" animBg="1"/>
      <p:bldP spid="11" grpId="0" animBg="1"/>
      <p:bldP spid="11" grpId="1" animBg="1"/>
      <p:bldP spid="26" grpId="0"/>
      <p:bldP spid="2" grpId="0"/>
      <p:bldP spid="3" grpId="0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0A8334A-99C7-822C-192A-965B55C2CE34}"/>
              </a:ext>
            </a:extLst>
          </p:cNvPr>
          <p:cNvSpPr txBox="1"/>
          <p:nvPr/>
        </p:nvSpPr>
        <p:spPr>
          <a:xfrm>
            <a:off x="1640114" y="602343"/>
            <a:ext cx="586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EE216-EA1D-B3C3-89E3-4FF8135B3756}"/>
              </a:ext>
            </a:extLst>
          </p:cNvPr>
          <p:cNvSpPr txBox="1"/>
          <p:nvPr/>
        </p:nvSpPr>
        <p:spPr>
          <a:xfrm>
            <a:off x="1640114" y="1187118"/>
            <a:ext cx="586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98EDD-5ACA-96DC-AF6D-A575A8D77F45}"/>
              </a:ext>
            </a:extLst>
          </p:cNvPr>
          <p:cNvSpPr txBox="1"/>
          <p:nvPr/>
        </p:nvSpPr>
        <p:spPr>
          <a:xfrm>
            <a:off x="1640114" y="1847518"/>
            <a:ext cx="586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A9510B-E549-5C3D-3C65-B5723976F31B}"/>
              </a:ext>
            </a:extLst>
          </p:cNvPr>
          <p:cNvSpPr txBox="1"/>
          <p:nvPr/>
        </p:nvSpPr>
        <p:spPr>
          <a:xfrm flipH="1">
            <a:off x="1469724" y="1861940"/>
            <a:ext cx="6204551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625" b="1" i="0" u="none" strike="noStrike" kern="1200" cap="none" spc="0" normalizeH="0" baseline="0" noProof="0" dirty="0">
                <a:ln w="0"/>
                <a:gradFill flip="none" rotWithShape="1">
                  <a:gsLst>
                    <a:gs pos="0">
                      <a:srgbClr val="5B9BD5">
                        <a:lumMod val="40000"/>
                        <a:lumOff val="60000"/>
                      </a:srgbClr>
                    </a:gs>
                    <a:gs pos="46000">
                      <a:srgbClr val="5B9BD5">
                        <a:lumMod val="95000"/>
                        <a:lumOff val="5000"/>
                      </a:srgbClr>
                    </a:gs>
                    <a:gs pos="100000">
                      <a:srgbClr val="5B9BD5">
                        <a:lumMod val="60000"/>
                      </a:srgb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12602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toon a cartoon of a child and a child standing next to a robot">
            <a:extLst>
              <a:ext uri="{FF2B5EF4-FFF2-40B4-BE49-F238E27FC236}">
                <a16:creationId xmlns:a16="http://schemas.microsoft.com/office/drawing/2014/main" id="{A93C95B5-32FF-36DB-EE5A-8789EE638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48" y="334244"/>
            <a:ext cx="6240904" cy="3857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67113-FE23-531B-D8EF-F2A4676B9E51}"/>
              </a:ext>
            </a:extLst>
          </p:cNvPr>
          <p:cNvSpPr txBox="1"/>
          <p:nvPr/>
        </p:nvSpPr>
        <p:spPr>
          <a:xfrm>
            <a:off x="1640114" y="4224481"/>
            <a:ext cx="586377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Rô-bốt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character design happy students and teacher teaching  for school Draw doodle cartoon style Stock Vector | Adobe Stock">
            <a:extLst>
              <a:ext uri="{FF2B5EF4-FFF2-40B4-BE49-F238E27FC236}">
                <a16:creationId xmlns:a16="http://schemas.microsoft.com/office/drawing/2014/main" id="{CA4A7E39-90F8-C8EC-BE6D-77B46588C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84" b="87516" l="5500" r="98400">
                        <a14:foregroundMark x1="10700" y1="63979" x2="14300" y2="81014"/>
                        <a14:foregroundMark x1="14300" y1="81014" x2="30700" y2="83615"/>
                        <a14:foregroundMark x1="30700" y1="83615" x2="34100" y2="71912"/>
                        <a14:foregroundMark x1="34100" y1="71912" x2="29600" y2="47204"/>
                        <a14:foregroundMark x1="29600" y1="47204" x2="11600" y2="47854"/>
                        <a14:foregroundMark x1="11600" y1="47854" x2="5600" y2="67100"/>
                        <a14:foregroundMark x1="5600" y1="67100" x2="10600" y2="74252"/>
                        <a14:foregroundMark x1="15900" y1="66450" x2="28700" y2="65150"/>
                        <a14:foregroundMark x1="28700" y1="65150" x2="26100" y2="55397"/>
                        <a14:foregroundMark x1="26100" y1="55397" x2="18200" y2="55657"/>
                        <a14:foregroundMark x1="18200" y1="55657" x2="10600" y2="71261"/>
                        <a14:foregroundMark x1="10600" y1="71261" x2="12100" y2="74902"/>
                        <a14:foregroundMark x1="20400" y1="78674" x2="27700" y2="73212"/>
                        <a14:foregroundMark x1="27700" y1="73212" x2="30500" y2="60988"/>
                        <a14:foregroundMark x1="30500" y1="60988" x2="15900" y2="66190"/>
                        <a14:foregroundMark x1="15900" y1="66190" x2="13300" y2="75423"/>
                        <a14:foregroundMark x1="13300" y1="75423" x2="23800" y2="85046"/>
                        <a14:foregroundMark x1="23800" y1="85046" x2="27100" y2="84135"/>
                        <a14:foregroundMark x1="38900" y1="73992" x2="58500" y2="66320"/>
                        <a14:foregroundMark x1="58500" y1="66320" x2="59200" y2="46294"/>
                        <a14:foregroundMark x1="59200" y1="46294" x2="42200" y2="43563"/>
                        <a14:foregroundMark x1="42200" y1="43563" x2="33500" y2="69961"/>
                        <a14:foregroundMark x1="33500" y1="69961" x2="46000" y2="84785"/>
                        <a14:foregroundMark x1="46000" y1="84785" x2="48700" y2="85956"/>
                        <a14:foregroundMark x1="92800" y1="77633" x2="90500" y2="50975"/>
                        <a14:foregroundMark x1="90500" y1="50975" x2="86000" y2="44473"/>
                        <a14:foregroundMark x1="76300" y1="39272" x2="71600" y2="48635"/>
                        <a14:foregroundMark x1="71600" y1="48635" x2="65300" y2="80754"/>
                        <a14:foregroundMark x1="65300" y1="80754" x2="85100" y2="93758"/>
                        <a14:foregroundMark x1="85100" y1="93758" x2="92300" y2="68661"/>
                        <a14:foregroundMark x1="92300" y1="68661" x2="75700" y2="50455"/>
                        <a14:foregroundMark x1="75700" y1="50455" x2="71000" y2="54226"/>
                        <a14:foregroundMark x1="74200" y1="84395" x2="62400" y2="80234"/>
                        <a14:foregroundMark x1="62400" y1="80234" x2="9400" y2="78283"/>
                        <a14:foregroundMark x1="9400" y1="78283" x2="26600" y2="84525"/>
                        <a14:foregroundMark x1="26600" y1="84525" x2="98400" y2="78283"/>
                        <a14:foregroundMark x1="90800" y1="74252" x2="85000" y2="43303"/>
                        <a14:foregroundMark x1="85000" y1="43303" x2="75600" y2="43043"/>
                        <a14:foregroundMark x1="75600" y1="43043" x2="72800" y2="81404"/>
                        <a14:foregroundMark x1="72800" y1="81404" x2="95100" y2="81014"/>
                        <a14:foregroundMark x1="95100" y1="81014" x2="88500" y2="65020"/>
                        <a14:foregroundMark x1="88500" y1="65020" x2="86600" y2="62549"/>
                        <a14:foregroundMark x1="85400" y1="62939" x2="78700" y2="75163"/>
                        <a14:foregroundMark x1="78700" y1="75163" x2="80900" y2="65150"/>
                        <a14:foregroundMark x1="80900" y1="65150" x2="78200" y2="62939"/>
                        <a14:foregroundMark x1="80700" y1="61638" x2="96000" y2="81274"/>
                        <a14:foregroundMark x1="96000" y1="81274" x2="86200" y2="86476"/>
                        <a14:foregroundMark x1="86200" y1="86476" x2="79200" y2="80494"/>
                        <a14:foregroundMark x1="79200" y1="80494" x2="78700" y2="79064"/>
                        <a14:foregroundMark x1="75500" y1="55787" x2="75400" y2="46034"/>
                        <a14:foregroundMark x1="51100" y1="23147" x2="43200" y2="23147"/>
                        <a14:foregroundMark x1="43200" y1="23147" x2="38500" y2="47594"/>
                        <a14:foregroundMark x1="38500" y1="47594" x2="48500" y2="43693"/>
                        <a14:foregroundMark x1="48500" y1="43693" x2="49000" y2="25878"/>
                        <a14:foregroundMark x1="49000" y1="25878" x2="47300" y2="23537"/>
                        <a14:foregroundMark x1="44800" y1="15865" x2="41700" y2="13914"/>
                        <a14:foregroundMark x1="26800" y1="47074" x2="14400" y2="37711"/>
                        <a14:foregroundMark x1="14400" y1="37711" x2="14400" y2="53316"/>
                        <a14:foregroundMark x1="14400" y1="53316" x2="37600" y2="59298"/>
                        <a14:foregroundMark x1="37600" y1="59298" x2="34400" y2="40832"/>
                        <a14:foregroundMark x1="34400" y1="40832" x2="21400" y2="37321"/>
                        <a14:foregroundMark x1="21400" y1="37321" x2="16600" y2="38231"/>
                        <a14:foregroundMark x1="70800" y1="51365" x2="59200" y2="53706"/>
                        <a14:foregroundMark x1="59200" y1="53706" x2="60900" y2="69051"/>
                        <a14:foregroundMark x1="60900" y1="69051" x2="68900" y2="54746"/>
                        <a14:foregroundMark x1="68900" y1="54746" x2="65300" y2="49935"/>
                        <a14:foregroundMark x1="60400" y1="56437" x2="66500" y2="63069"/>
                        <a14:foregroundMark x1="66500" y1="63069" x2="59500" y2="65020"/>
                        <a14:foregroundMark x1="18700" y1="45124" x2="12100" y2="49545"/>
                        <a14:foregroundMark x1="12100" y1="49545" x2="14900" y2="44863"/>
                        <a14:foregroundMark x1="17000" y1="40312" x2="13200" y2="48375"/>
                        <a14:foregroundMark x1="13200" y1="48375" x2="12300" y2="46944"/>
                        <a14:foregroundMark x1="77900" y1="85566" x2="62100" y2="86216"/>
                        <a14:foregroundMark x1="62100" y1="86216" x2="78100" y2="86866"/>
                        <a14:foregroundMark x1="78100" y1="86866" x2="92200" y2="83355"/>
                        <a14:foregroundMark x1="92200" y1="83355" x2="79500" y2="87516"/>
                        <a14:foregroundMark x1="79500" y1="87516" x2="75900" y2="85306"/>
                        <a14:backgroundMark x1="16900" y1="23017" x2="16900" y2="23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7" t="9030" r="3764" b="11251"/>
          <a:stretch/>
        </p:blipFill>
        <p:spPr bwMode="auto">
          <a:xfrm>
            <a:off x="4068150" y="2082799"/>
            <a:ext cx="3863907" cy="262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154B4AA-3D33-A418-F7C2-F8C0D9F84287}"/>
              </a:ext>
            </a:extLst>
          </p:cNvPr>
          <p:cNvSpPr/>
          <p:nvPr/>
        </p:nvSpPr>
        <p:spPr>
          <a:xfrm>
            <a:off x="769256" y="805543"/>
            <a:ext cx="3969657" cy="2235200"/>
          </a:xfrm>
          <a:prstGeom prst="cloudCallout">
            <a:avLst>
              <a:gd name="adj1" fmla="val 56605"/>
              <a:gd name="adj2" fmla="val 387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Student Choice Board for Middle School X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490</Words>
  <Application>Microsoft Office PowerPoint</Application>
  <PresentationFormat>On-screen Show (16:9)</PresentationFormat>
  <Paragraphs>169</Paragraphs>
  <Slides>26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Tahoma</vt:lpstr>
      <vt:lpstr>Calibri</vt:lpstr>
      <vt:lpstr>Cambria Math</vt:lpstr>
      <vt:lpstr>Cabin</vt:lpstr>
      <vt:lpstr>Arial Black</vt:lpstr>
      <vt:lpstr>Arial</vt:lpstr>
      <vt:lpstr>Cambria</vt:lpstr>
      <vt:lpstr>字魂59号-创粗黑</vt:lpstr>
      <vt:lpstr>宋体</vt:lpstr>
      <vt:lpstr>Amatic SC</vt:lpstr>
      <vt:lpstr>Calibri Light</vt:lpstr>
      <vt:lpstr>Times New Roman</vt:lpstr>
      <vt:lpstr>Student Choice Board for Middle School XL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IELTS Vietgen</dc:creator>
  <cp:lastModifiedBy>admin</cp:lastModifiedBy>
  <cp:revision>28</cp:revision>
  <dcterms:modified xsi:type="dcterms:W3CDTF">2024-03-12T13:31:05Z</dcterms:modified>
</cp:coreProperties>
</file>