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宋体" pitchFamily="2" charset="-122"/>
      <p:regular r:id="rId25"/>
    </p:embeddedFont>
    <p:embeddedFont>
      <p:font typeface="Verdana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rial-Rounded" charset="0"/>
      <p:regular r:id="rId34"/>
    </p:embeddedFont>
    <p:embeddedFont>
      <p:font typeface="DFPOP1-W9" charset="-128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1764" y="-100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63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On-screen Show (16:9)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inpin heiti</vt:lpstr>
      <vt:lpstr>宋体</vt:lpstr>
      <vt:lpstr>Verdana</vt:lpstr>
      <vt:lpstr>Wingdings</vt:lpstr>
      <vt:lpstr>Calibri</vt:lpstr>
      <vt:lpstr>Arial-Rounded</vt:lpstr>
      <vt:lpstr>VNI-Brush</vt:lpstr>
      <vt:lpstr>Times New Roman</vt:lpstr>
      <vt:lpstr>华康少女文字W5</vt:lpstr>
      <vt:lpstr>DFPOP1-W9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User</cp:lastModifiedBy>
  <cp:revision>69</cp:revision>
  <dcterms:created xsi:type="dcterms:W3CDTF">2020-08-13T09:19:00Z</dcterms:created>
  <dcterms:modified xsi:type="dcterms:W3CDTF">2023-12-14T02:40:45Z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