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4" d="100"/>
          <a:sy n="154" d="100"/>
        </p:scale>
        <p:origin x="-38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40010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HP001 4 hang 1 ô ly" panose="020B0603050302020204" pitchFamily="34" charset="0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HP001 4 hang 1 ô ly" panose="020B0603050302020204" pitchFamily="34" charset="0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HP001 4 hang 1 ô ly" panose="020B0603050302020204" pitchFamily="34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HP001 4 hang 1 ô ly" panose="020B0603050302020204" pitchFamily="34" charset="0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HP001 4 hang 1 ô ly" panose="020B06030503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HP001 4 hang 1 ô ly" panose="020B0603050302020204" pitchFamily="34" charset="0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HP001 4 hang 1 ô ly" panose="020B06030503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1176</Words>
  <Application>Microsoft Office PowerPoint</Application>
  <PresentationFormat>On-screen Show (16:9)</PresentationFormat>
  <Paragraphs>143</Paragraphs>
  <Slides>41</Slides>
  <Notes>41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User</cp:lastModifiedBy>
  <cp:revision>52</cp:revision>
  <dcterms:created xsi:type="dcterms:W3CDTF">2020-08-13T09:19:00Z</dcterms:created>
  <dcterms:modified xsi:type="dcterms:W3CDTF">2023-12-14T02:39:24Z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