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90" r:id="rId2"/>
    <p:sldId id="291" r:id="rId3"/>
    <p:sldId id="292" r:id="rId4"/>
    <p:sldId id="281" r:id="rId5"/>
    <p:sldId id="282" r:id="rId6"/>
    <p:sldId id="283" r:id="rId7"/>
    <p:sldId id="284" r:id="rId8"/>
    <p:sldId id="279" r:id="rId9"/>
    <p:sldId id="285" r:id="rId10"/>
    <p:sldId id="286" r:id="rId11"/>
    <p:sldId id="287" r:id="rId12"/>
    <p:sldId id="288" r:id="rId13"/>
  </p:sldIdLst>
  <p:sldSz cx="9144000" cy="5143500" type="screen16x9"/>
  <p:notesSz cx="6858000" cy="9144000"/>
  <p:custDataLst>
    <p:tags r:id="rId15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90"/>
            <p14:sldId id="291"/>
            <p14:sldId id="292"/>
          </p14:sldIdLst>
        </p14:section>
        <p14:section name="Tiết 1" id="{29C178FB-5098-4551-BE1B-302196ADB65A}">
          <p14:sldIdLst>
            <p14:sldId id="281"/>
            <p14:sldId id="282"/>
            <p14:sldId id="283"/>
            <p14:sldId id="284"/>
          </p14:sldIdLst>
        </p14:section>
        <p14:section name="Tiết 2" id="{9F60823D-ED45-406B-A127-289E07A3A261}">
          <p14:sldIdLst>
            <p14:sldId id="279"/>
            <p14:sldId id="285"/>
            <p14:sldId id="286"/>
            <p14:sldId id="287"/>
            <p14:sldId id="2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0" autoAdjust="0"/>
    <p:restoredTop sz="86885" autoAdjust="0"/>
  </p:normalViewPr>
  <p:slideViewPr>
    <p:cSldViewPr snapToGrid="0">
      <p:cViewPr varScale="1">
        <p:scale>
          <a:sx n="84" d="100"/>
          <a:sy n="84" d="100"/>
        </p:scale>
        <p:origin x="354" y="6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12/12/2022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1192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58520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6552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2022/12/12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2022/12/12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2022/12/12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91039-A180-4540-83C0-8A8A2FD98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2022/12/12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2022/12/12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2022/12/12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2022/12/12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2022/12/12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2022/12/12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2022/12/12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2022/12/12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0" y="0"/>
          <a:ext cx="9144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Slide" r:id="rId3" imgW="4572000" imgH="3429000" progId="PowerPoint.Slide.8">
                  <p:embed/>
                </p:oleObj>
              </mc:Choice>
              <mc:Fallback>
                <p:oleObj name="Slide" r:id="rId3" imgW="4572000" imgH="3429000" progId="PowerPoint.Slid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514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-553156" y="474138"/>
            <a:ext cx="9934222" cy="232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TOÁN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</a:rPr>
              <a:t>BÀI 14: </a:t>
            </a:r>
          </a:p>
          <a:p>
            <a:pPr lvl="1" algn="ctr">
              <a:spcBef>
                <a:spcPct val="50000"/>
              </a:spcBef>
              <a:defRPr/>
            </a:pP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</a:rPr>
              <a:t>KHỐI LẬP PHƯƠNG, KHỐI HÌNH HỘP CHỮ NHẬT</a:t>
            </a:r>
            <a:endParaRPr lang="en-US" sz="30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văn bản, ảnh chụp màn hình&#10;&#10;Mô tả được tạo tự động">
            <a:extLst>
              <a:ext uri="{FF2B5EF4-FFF2-40B4-BE49-F238E27FC236}">
                <a16:creationId xmlns:a16="http://schemas.microsoft.com/office/drawing/2014/main" id="{366F6B76-C3B1-46E3-814D-BB61FC4AC5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8" t="51821" r="3999" b="9125"/>
          <a:stretch/>
        </p:blipFill>
        <p:spPr>
          <a:xfrm>
            <a:off x="1075765" y="1250576"/>
            <a:ext cx="8068235" cy="3892924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6BB5324-A479-4F8F-ACC6-E3A6570487D5}"/>
              </a:ext>
            </a:extLst>
          </p:cNvPr>
          <p:cNvSpPr txBox="1"/>
          <p:nvPr/>
        </p:nvSpPr>
        <p:spPr>
          <a:xfrm>
            <a:off x="1374515" y="4127837"/>
            <a:ext cx="639497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AutoNum type="alphaLcParenR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39B6E9A-CC2F-4321-BAB7-7FF69D049B86}"/>
              </a:ext>
            </a:extLst>
          </p:cNvPr>
          <p:cNvSpPr txBox="1"/>
          <p:nvPr/>
        </p:nvSpPr>
        <p:spPr>
          <a:xfrm>
            <a:off x="1374515" y="4518212"/>
            <a:ext cx="639497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970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366F6B76-C3B1-46E3-814D-BB61FC4AC5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3" r="7707" b="65661"/>
          <a:stretch/>
        </p:blipFill>
        <p:spPr>
          <a:xfrm>
            <a:off x="617719" y="998727"/>
            <a:ext cx="8451443" cy="4095919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6BB5324-A479-4F8F-ACC6-E3A6570487D5}"/>
              </a:ext>
            </a:extLst>
          </p:cNvPr>
          <p:cNvSpPr txBox="1"/>
          <p:nvPr/>
        </p:nvSpPr>
        <p:spPr>
          <a:xfrm>
            <a:off x="1374515" y="4391637"/>
            <a:ext cx="639497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9A27477D-E6C4-4FF6-A881-A0816EC8CAEB}"/>
              </a:ext>
            </a:extLst>
          </p:cNvPr>
          <p:cNvSpPr/>
          <p:nvPr/>
        </p:nvSpPr>
        <p:spPr>
          <a:xfrm>
            <a:off x="7233327" y="3583726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89795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366F6B76-C3B1-46E3-814D-BB61FC4AC5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" t="36725" r="5561" b="31495"/>
          <a:stretch/>
        </p:blipFill>
        <p:spPr>
          <a:xfrm>
            <a:off x="617719" y="1253560"/>
            <a:ext cx="8183381" cy="4144773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9A27477D-E6C4-4FF6-A881-A0816EC8CAEB}"/>
              </a:ext>
            </a:extLst>
          </p:cNvPr>
          <p:cNvSpPr/>
          <p:nvPr/>
        </p:nvSpPr>
        <p:spPr>
          <a:xfrm>
            <a:off x="4828450" y="4324655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B6678F50-02C0-42AA-A705-DD71544D23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3" t="70702" r="4953" b="6439"/>
          <a:stretch/>
        </p:blipFill>
        <p:spPr>
          <a:xfrm>
            <a:off x="892538" y="1835312"/>
            <a:ext cx="8183381" cy="3308187"/>
          </a:xfrm>
          <a:prstGeom prst="rect">
            <a:avLst/>
          </a:prstGeom>
        </p:spPr>
      </p:pic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FB75094A-EB88-4D9E-826D-7F96675417E4}"/>
              </a:ext>
            </a:extLst>
          </p:cNvPr>
          <p:cNvSpPr/>
          <p:nvPr/>
        </p:nvSpPr>
        <p:spPr>
          <a:xfrm>
            <a:off x="2585570" y="4271991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99971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EJ14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5" descr="898453s0vlrrvm5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64682"/>
            <a:ext cx="819150" cy="1978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6" descr="898453s0vlrrvm5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24850" y="3164682"/>
            <a:ext cx="819150" cy="1978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8" descr="898453s0vlrrvm5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19150" cy="1978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9" descr="898453s0vlrrvm5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24850" y="0"/>
            <a:ext cx="819150" cy="1978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8" name="WordArt 10"/>
          <p:cNvSpPr>
            <a:spLocks noChangeArrowheads="1" noChangeShapeType="1" noTextEdit="1"/>
          </p:cNvSpPr>
          <p:nvPr/>
        </p:nvSpPr>
        <p:spPr bwMode="auto">
          <a:xfrm>
            <a:off x="1219200" y="1657350"/>
            <a:ext cx="6324600" cy="1600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>
              <a:defRPr/>
            </a:pPr>
            <a:r>
              <a:rPr lang="vi-VN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+mj-lt"/>
                <a:cs typeface="Times New Roman"/>
              </a:rPr>
              <a:t>TIẾT 1</a:t>
            </a:r>
            <a:endParaRPr lang="en-US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+mj-lt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135438" y="1029687"/>
            <a:ext cx="4944533" cy="288995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CHƠI: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CHIA QUÀ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36994" y="1568733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tủ lạnh&#10;&#10;Mô tả được tạo tự động">
            <a:extLst>
              <a:ext uri="{FF2B5EF4-FFF2-40B4-BE49-F238E27FC236}">
                <a16:creationId xmlns:a16="http://schemas.microsoft.com/office/drawing/2014/main" id="{34B82C2E-7A36-4A15-9419-706F9D5E53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6" t="36129" r="8273" b="33668"/>
          <a:stretch/>
        </p:blipFill>
        <p:spPr>
          <a:xfrm>
            <a:off x="1390130" y="1139678"/>
            <a:ext cx="6822485" cy="3769069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7" name="Hình ảnh 6" descr="Ảnh có chứa tủ lạnh&#10;&#10;Mô tả được tạo tự động">
            <a:extLst>
              <a:ext uri="{FF2B5EF4-FFF2-40B4-BE49-F238E27FC236}">
                <a16:creationId xmlns:a16="http://schemas.microsoft.com/office/drawing/2014/main" id="{AA8D5AA7-3250-43C5-9D73-D284652906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8" t="65561" r="7058" b="6204"/>
          <a:stretch/>
        </p:blipFill>
        <p:spPr>
          <a:xfrm>
            <a:off x="445770" y="1253265"/>
            <a:ext cx="8255809" cy="371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văn bản&#10;&#10;Mô tả được tạo tự động">
            <a:extLst>
              <a:ext uri="{FF2B5EF4-FFF2-40B4-BE49-F238E27FC236}">
                <a16:creationId xmlns:a16="http://schemas.microsoft.com/office/drawing/2014/main" id="{937595A1-4BA1-4B1A-B0B5-561E5B4A1E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" t="11106" r="8901" b="66661"/>
          <a:stretch/>
        </p:blipFill>
        <p:spPr>
          <a:xfrm>
            <a:off x="534704" y="1398815"/>
            <a:ext cx="8407900" cy="3119397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sp>
        <p:nvSpPr>
          <p:cNvPr id="12" name="Hình Bầu dục 11">
            <a:extLst>
              <a:ext uri="{FF2B5EF4-FFF2-40B4-BE49-F238E27FC236}">
                <a16:creationId xmlns:a16="http://schemas.microsoft.com/office/drawing/2014/main" id="{B64B4F8D-A5B9-4512-A6A2-F7F35BEE9D51}"/>
              </a:ext>
            </a:extLst>
          </p:cNvPr>
          <p:cNvSpPr/>
          <p:nvPr/>
        </p:nvSpPr>
        <p:spPr>
          <a:xfrm>
            <a:off x="1597025" y="3646714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11" name="Hình ảnh 10" descr="Ảnh có chứa văn bản&#10;&#10;Mô tả được tạo tự động">
            <a:extLst>
              <a:ext uri="{FF2B5EF4-FFF2-40B4-BE49-F238E27FC236}">
                <a16:creationId xmlns:a16="http://schemas.microsoft.com/office/drawing/2014/main" id="{02572022-98E1-43B6-9ED5-3DCF01C951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0" t="32022" r="9974" b="45745"/>
          <a:stretch/>
        </p:blipFill>
        <p:spPr>
          <a:xfrm>
            <a:off x="323909" y="1398815"/>
            <a:ext cx="8496182" cy="3152150"/>
          </a:xfrm>
          <a:prstGeom prst="rect">
            <a:avLst/>
          </a:prstGeom>
        </p:spPr>
      </p:pic>
      <p:sp>
        <p:nvSpPr>
          <p:cNvPr id="12" name="Hình Bầu dục 11">
            <a:extLst>
              <a:ext uri="{FF2B5EF4-FFF2-40B4-BE49-F238E27FC236}">
                <a16:creationId xmlns:a16="http://schemas.microsoft.com/office/drawing/2014/main" id="{B64B4F8D-A5B9-4512-A6A2-F7F35BEE9D51}"/>
              </a:ext>
            </a:extLst>
          </p:cNvPr>
          <p:cNvSpPr/>
          <p:nvPr/>
        </p:nvSpPr>
        <p:spPr>
          <a:xfrm>
            <a:off x="1825625" y="3744685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982BF2A2-1DD3-47E8-AA61-161A34FF34F0}"/>
              </a:ext>
            </a:extLst>
          </p:cNvPr>
          <p:cNvSpPr/>
          <p:nvPr/>
        </p:nvSpPr>
        <p:spPr>
          <a:xfrm>
            <a:off x="3717306" y="3744685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 descr="Ảnh có chứa văn bản&#10;&#10;Mô tả được tạo tự động">
            <a:extLst>
              <a:ext uri="{FF2B5EF4-FFF2-40B4-BE49-F238E27FC236}">
                <a16:creationId xmlns:a16="http://schemas.microsoft.com/office/drawing/2014/main" id="{AD5320D7-F4EB-4CB6-BBF2-ECFB9F4503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4" t="55626" r="5053" b="13662"/>
          <a:stretch/>
        </p:blipFill>
        <p:spPr>
          <a:xfrm>
            <a:off x="255950" y="1281083"/>
            <a:ext cx="8565321" cy="3862418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sp>
        <p:nvSpPr>
          <p:cNvPr id="3" name="Hình tự do: Hình 2">
            <a:extLst>
              <a:ext uri="{FF2B5EF4-FFF2-40B4-BE49-F238E27FC236}">
                <a16:creationId xmlns:a16="http://schemas.microsoft.com/office/drawing/2014/main" id="{EA8060EE-6E07-430F-9777-208CC91FF45C}"/>
              </a:ext>
            </a:extLst>
          </p:cNvPr>
          <p:cNvSpPr/>
          <p:nvPr/>
        </p:nvSpPr>
        <p:spPr>
          <a:xfrm>
            <a:off x="3523129" y="3509682"/>
            <a:ext cx="2030506" cy="820271"/>
          </a:xfrm>
          <a:custGeom>
            <a:avLst/>
            <a:gdLst>
              <a:gd name="connsiteX0" fmla="*/ 2030506 w 2030506"/>
              <a:gd name="connsiteY0" fmla="*/ 0 h 820271"/>
              <a:gd name="connsiteX1" fmla="*/ 1438836 w 2030506"/>
              <a:gd name="connsiteY1" fmla="*/ 201706 h 820271"/>
              <a:gd name="connsiteX2" fmla="*/ 712695 w 2030506"/>
              <a:gd name="connsiteY2" fmla="*/ 161365 h 820271"/>
              <a:gd name="connsiteX3" fmla="*/ 537883 w 2030506"/>
              <a:gd name="connsiteY3" fmla="*/ 497542 h 820271"/>
              <a:gd name="connsiteX4" fmla="*/ 0 w 2030506"/>
              <a:gd name="connsiteY4" fmla="*/ 820271 h 82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0506" h="820271">
                <a:moveTo>
                  <a:pt x="2030506" y="0"/>
                </a:moveTo>
                <a:cubicBezTo>
                  <a:pt x="1844488" y="87406"/>
                  <a:pt x="1658471" y="174812"/>
                  <a:pt x="1438836" y="201706"/>
                </a:cubicBezTo>
                <a:cubicBezTo>
                  <a:pt x="1219201" y="228600"/>
                  <a:pt x="862854" y="112059"/>
                  <a:pt x="712695" y="161365"/>
                </a:cubicBezTo>
                <a:cubicBezTo>
                  <a:pt x="562536" y="210671"/>
                  <a:pt x="656665" y="387724"/>
                  <a:pt x="537883" y="497542"/>
                </a:cubicBezTo>
                <a:cubicBezTo>
                  <a:pt x="419101" y="607360"/>
                  <a:pt x="209550" y="713815"/>
                  <a:pt x="0" y="820271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Hình tự do: Hình 3">
            <a:extLst>
              <a:ext uri="{FF2B5EF4-FFF2-40B4-BE49-F238E27FC236}">
                <a16:creationId xmlns:a16="http://schemas.microsoft.com/office/drawing/2014/main" id="{BA738385-45DF-4F6B-9A87-2C2D79372B30}"/>
              </a:ext>
            </a:extLst>
          </p:cNvPr>
          <p:cNvSpPr/>
          <p:nvPr/>
        </p:nvSpPr>
        <p:spPr>
          <a:xfrm>
            <a:off x="3859306" y="3119718"/>
            <a:ext cx="1707776" cy="1277470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Hình tự do: Hình 5">
            <a:extLst>
              <a:ext uri="{FF2B5EF4-FFF2-40B4-BE49-F238E27FC236}">
                <a16:creationId xmlns:a16="http://schemas.microsoft.com/office/drawing/2014/main" id="{E5C12036-F9BA-4A03-850A-7567835A3969}"/>
              </a:ext>
            </a:extLst>
          </p:cNvPr>
          <p:cNvSpPr/>
          <p:nvPr/>
        </p:nvSpPr>
        <p:spPr>
          <a:xfrm>
            <a:off x="7001816" y="3267635"/>
            <a:ext cx="743690" cy="1125442"/>
          </a:xfrm>
          <a:custGeom>
            <a:avLst/>
            <a:gdLst>
              <a:gd name="connsiteX0" fmla="*/ 743690 w 743690"/>
              <a:gd name="connsiteY0" fmla="*/ 0 h 1125442"/>
              <a:gd name="connsiteX1" fmla="*/ 434408 w 743690"/>
              <a:gd name="connsiteY1" fmla="*/ 376518 h 1125442"/>
              <a:gd name="connsiteX2" fmla="*/ 4102 w 743690"/>
              <a:gd name="connsiteY2" fmla="*/ 712694 h 1125442"/>
              <a:gd name="connsiteX3" fmla="*/ 205808 w 743690"/>
              <a:gd name="connsiteY3" fmla="*/ 1089212 h 1125442"/>
              <a:gd name="connsiteX4" fmla="*/ 219255 w 743690"/>
              <a:gd name="connsiteY4" fmla="*/ 1089212 h 112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3690" h="1125442">
                <a:moveTo>
                  <a:pt x="743690" y="0"/>
                </a:moveTo>
                <a:cubicBezTo>
                  <a:pt x="650681" y="128868"/>
                  <a:pt x="557673" y="257736"/>
                  <a:pt x="434408" y="376518"/>
                </a:cubicBezTo>
                <a:cubicBezTo>
                  <a:pt x="311143" y="495300"/>
                  <a:pt x="42202" y="593912"/>
                  <a:pt x="4102" y="712694"/>
                </a:cubicBezTo>
                <a:cubicBezTo>
                  <a:pt x="-33998" y="831476"/>
                  <a:pt x="205808" y="1089212"/>
                  <a:pt x="205808" y="1089212"/>
                </a:cubicBezTo>
                <a:cubicBezTo>
                  <a:pt x="241667" y="1151965"/>
                  <a:pt x="230461" y="1120588"/>
                  <a:pt x="219255" y="1089212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3" name="Hình ảnh 12" descr="Ảnh có chứa văn bản&#10;&#10;Mô tả được tạo tự động">
            <a:extLst>
              <a:ext uri="{FF2B5EF4-FFF2-40B4-BE49-F238E27FC236}">
                <a16:creationId xmlns:a16="http://schemas.microsoft.com/office/drawing/2014/main" id="{06331DE6-E1E6-4DB8-BD26-EFC873DF3D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4" t="86891" r="5053" b="6801"/>
          <a:stretch/>
        </p:blipFill>
        <p:spPr>
          <a:xfrm>
            <a:off x="407229" y="1333065"/>
            <a:ext cx="8565321" cy="79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2162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văn bản, ảnh chụp màn hình&#10;&#10;Mô tả được tạo tự động">
            <a:extLst>
              <a:ext uri="{FF2B5EF4-FFF2-40B4-BE49-F238E27FC236}">
                <a16:creationId xmlns:a16="http://schemas.microsoft.com/office/drawing/2014/main" id="{366F6B76-C3B1-46E3-814D-BB61FC4AC5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2" t="10946" r="3998" b="50000"/>
          <a:stretch/>
        </p:blipFill>
        <p:spPr>
          <a:xfrm>
            <a:off x="1278965" y="1250576"/>
            <a:ext cx="7522135" cy="3892924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48854"/>
            <a:ext cx="3022600" cy="1259993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557617E-B0D7-4C21-899A-606E2F58478B}"/>
              </a:ext>
            </a:extLst>
          </p:cNvPr>
          <p:cNvSpPr txBox="1"/>
          <p:nvPr/>
        </p:nvSpPr>
        <p:spPr>
          <a:xfrm>
            <a:off x="1710763" y="1250576"/>
            <a:ext cx="7150101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EDF7F6F2-78CD-449C-AE34-B67DEC494CE0}"/>
              </a:ext>
            </a:extLst>
          </p:cNvPr>
          <p:cNvSpPr txBox="1"/>
          <p:nvPr/>
        </p:nvSpPr>
        <p:spPr>
          <a:xfrm>
            <a:off x="1650999" y="1726818"/>
            <a:ext cx="476324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E5E4AEE-856F-42A9-A9D6-922AC646CDD4}"/>
              </a:ext>
            </a:extLst>
          </p:cNvPr>
          <p:cNvSpPr txBox="1"/>
          <p:nvPr/>
        </p:nvSpPr>
        <p:spPr>
          <a:xfrm>
            <a:off x="1650999" y="2166373"/>
            <a:ext cx="292100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</TotalTime>
  <Words>98</Words>
  <Application>Microsoft Office PowerPoint</Application>
  <PresentationFormat>On-screen Show (16:9)</PresentationFormat>
  <Paragraphs>21</Paragraphs>
  <Slides>12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宋体</vt:lpstr>
      <vt:lpstr>Arial</vt:lpstr>
      <vt:lpstr>AvantGarde Md BT</vt:lpstr>
      <vt:lpstr>Calibri</vt:lpstr>
      <vt:lpstr>Calibri Light</vt:lpstr>
      <vt:lpstr>Times New Roman</vt:lpstr>
      <vt:lpstr>Office 主题</vt:lpstr>
      <vt:lpstr>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usde</cp:lastModifiedBy>
  <cp:revision>26</cp:revision>
  <dcterms:created xsi:type="dcterms:W3CDTF">2017-01-10T13:46:13Z</dcterms:created>
  <dcterms:modified xsi:type="dcterms:W3CDTF">2022-12-12T09:23:03Z</dcterms:modified>
</cp:coreProperties>
</file>