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7" r:id="rId1"/>
    <p:sldMasterId id="2147483795" r:id="rId2"/>
    <p:sldMasterId id="2147483803" r:id="rId3"/>
    <p:sldMasterId id="2147483829" r:id="rId4"/>
  </p:sldMasterIdLst>
  <p:notesMasterIdLst>
    <p:notesMasterId r:id="rId37"/>
  </p:notesMasterIdLst>
  <p:sldIdLst>
    <p:sldId id="3143" r:id="rId5"/>
    <p:sldId id="345" r:id="rId6"/>
    <p:sldId id="326" r:id="rId7"/>
    <p:sldId id="3146" r:id="rId8"/>
    <p:sldId id="320" r:id="rId9"/>
    <p:sldId id="361" r:id="rId10"/>
    <p:sldId id="322" r:id="rId11"/>
    <p:sldId id="323" r:id="rId12"/>
    <p:sldId id="324" r:id="rId13"/>
    <p:sldId id="362" r:id="rId14"/>
    <p:sldId id="363" r:id="rId15"/>
    <p:sldId id="3156" r:id="rId16"/>
    <p:sldId id="338" r:id="rId17"/>
    <p:sldId id="346" r:id="rId18"/>
    <p:sldId id="343" r:id="rId19"/>
    <p:sldId id="3154" r:id="rId20"/>
    <p:sldId id="3158" r:id="rId21"/>
    <p:sldId id="347" r:id="rId22"/>
    <p:sldId id="3150" r:id="rId23"/>
    <p:sldId id="350" r:id="rId24"/>
    <p:sldId id="360" r:id="rId25"/>
    <p:sldId id="351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153" r:id="rId35"/>
    <p:sldId id="321" r:id="rId36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8"/>
    </p:embeddedFont>
    <p:embeddedFont>
      <p:font typeface="Berlin Sans FB Demi" panose="020E0802020502020306" pitchFamily="34" charset="0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.VnExotic" panose="020B7200000000000000" pitchFamily="34" charset="0"/>
      <p:regular r:id="rId44"/>
    </p:embeddedFont>
    <p:embeddedFont>
      <p:font typeface="#9Slide03 Montserrat Black" panose="020B0604020202020204" charset="0"/>
      <p:bold r:id="rId45"/>
    </p:embeddedFont>
    <p:embeddedFont>
      <p:font typeface="Bahnschrift SemiBold SemiConden" panose="020B0502040204020203" pitchFamily="34" charset="0"/>
      <p:bold r:id="rId46"/>
    </p:embeddedFont>
    <p:embeddedFont>
      <p:font typeface="Bebas Neue" panose="020B0604020202020204" charset="0"/>
      <p:regular r:id="rId47"/>
    </p:embeddedFont>
    <p:embeddedFont>
      <p:font typeface="Changa One" panose="020B0604020202020204" charset="0"/>
      <p:regular r:id="rId48"/>
      <p:italic r:id="rId49"/>
    </p:embeddedFont>
    <p:embeddedFont>
      <p:font typeface=".VnClarendon" panose="020B7200000000000000" pitchFamily="34" charset="0"/>
      <p:regular r:id="rId50"/>
    </p:embeddedFont>
    <p:embeddedFont>
      <p:font typeface="Nunito" panose="020B0604020202020204" charset="0"/>
      <p:regular r:id="rId51"/>
      <p:bold r:id="rId52"/>
      <p:italic r:id="rId53"/>
      <p:boldItalic r:id="rId54"/>
    </p:embeddedFont>
    <p:embeddedFont>
      <p:font typeface="Catamaran" panose="020B0604020202020204" charset="0"/>
      <p:regular r:id="rId55"/>
      <p:bold r:id="rId56"/>
    </p:embeddedFont>
    <p:embeddedFont>
      <p:font typeface=".VnBahamasB" panose="020BE200000000000000" pitchFamily="34" charset="0"/>
      <p:bold r:id="rId57"/>
    </p:embeddedFont>
    <p:embeddedFont>
      <p:font typeface="#9Slide05 SVNBallarea Typeface" panose="020B0604020202020204" charset="0"/>
      <p:regular r:id="rId58"/>
    </p:embeddedFont>
    <p:embeddedFont>
      <p:font typeface=".VnVogue" panose="020B7200000000000000" pitchFamily="34" charset="0"/>
      <p:regular r:id="rId59"/>
    </p:embeddedFont>
    <p:embeddedFont>
      <p:font typeface="Quicksand"/>
      <p:regular r:id="rId60"/>
      <p:bold r:id="rId61"/>
    </p:embeddedFont>
    <p:embeddedFont>
      <p:font typeface="Montserrat" panose="020B0604020202020204" charset="0"/>
      <p:regular r:id="rId62"/>
      <p:bold r:id="rId63"/>
      <p:italic r:id="rId64"/>
      <p:boldItalic r:id="rId65"/>
    </p:embeddedFont>
    <p:embeddedFont>
      <p:font typeface="Roboto" panose="020B0604020202020204" charset="0"/>
      <p:regular r:id="rId66"/>
      <p:bold r:id="rId67"/>
      <p:italic r:id="rId68"/>
      <p:boldItalic r:id="rId69"/>
    </p:embeddedFont>
    <p:embeddedFont>
      <p:font typeface="Roboto Condensed Light" panose="020B0604020202020204" charset="0"/>
      <p:regular r:id="rId70"/>
      <p:italic r:id="rId71"/>
    </p:embeddedFont>
    <p:embeddedFont>
      <p:font typeface="宋体" panose="02010600030101010101" pitchFamily="2" charset="-122"/>
      <p:regular r:id="rId72"/>
    </p:embeddedFont>
    <p:embeddedFont>
      <p:font typeface="Amasis MT Pro Black" panose="020B0604020202020204" charset="0"/>
      <p:bold r:id="rId73"/>
      <p:boldItalic r:id="rId74"/>
    </p:embeddedFont>
    <p:embeddedFont>
      <p:font typeface="Comic Sans MS" panose="030F0702030302020204" pitchFamily="66" charset="0"/>
      <p:regular r:id="rId75"/>
      <p:bold r:id="rId76"/>
      <p:italic r:id="rId77"/>
      <p:boldItalic r:id="rId78"/>
    </p:embeddedFont>
    <p:embeddedFont>
      <p:font typeface="PT Sans" panose="020B0604020202020204" charset="0"/>
      <p:regular r:id="rId79"/>
      <p:bold r:id="rId80"/>
      <p:italic r:id="rId81"/>
      <p:boldItalic r:id="rId82"/>
    </p:embeddedFont>
    <p:embeddedFont>
      <p:font typeface="#9Slide02 Noi dung dai" panose="020B0604020202020204" charset="0"/>
      <p:regular r:id="rId83"/>
    </p:embeddedFont>
  </p:embeddedFontLst>
  <p:custDataLst>
    <p:tags r:id="rId8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814134-6C22-4F0B-BBD0-4FEF7C90253A}">
  <a:tblStyle styleId="{FD814134-6C22-4F0B-BBD0-4FEF7C9025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40"/>
  </p:normalViewPr>
  <p:slideViewPr>
    <p:cSldViewPr snapToGrid="0">
      <p:cViewPr varScale="1">
        <p:scale>
          <a:sx n="87" d="100"/>
          <a:sy n="87" d="100"/>
        </p:scale>
        <p:origin x="76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84" Type="http://schemas.openxmlformats.org/officeDocument/2006/relationships/tags" Target="tags/tag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74" Type="http://schemas.openxmlformats.org/officeDocument/2006/relationships/font" Target="fonts/font37.fntdata"/><Relationship Id="rId79" Type="http://schemas.openxmlformats.org/officeDocument/2006/relationships/font" Target="fonts/font42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font" Target="fonts/font32.fntdata"/><Relationship Id="rId77" Type="http://schemas.openxmlformats.org/officeDocument/2006/relationships/font" Target="fonts/font40.fntdata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72" Type="http://schemas.openxmlformats.org/officeDocument/2006/relationships/font" Target="fonts/font35.fntdata"/><Relationship Id="rId80" Type="http://schemas.openxmlformats.org/officeDocument/2006/relationships/font" Target="fonts/font43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font" Target="fonts/font33.fntdata"/><Relationship Id="rId75" Type="http://schemas.openxmlformats.org/officeDocument/2006/relationships/font" Target="fonts/font38.fntdata"/><Relationship Id="rId83" Type="http://schemas.openxmlformats.org/officeDocument/2006/relationships/font" Target="fonts/font46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font" Target="fonts/font36.fntdata"/><Relationship Id="rId78" Type="http://schemas.openxmlformats.org/officeDocument/2006/relationships/font" Target="fonts/font41.fntdata"/><Relationship Id="rId81" Type="http://schemas.openxmlformats.org/officeDocument/2006/relationships/font" Target="fonts/font44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2.fntdata"/><Relationship Id="rId34" Type="http://schemas.openxmlformats.org/officeDocument/2006/relationships/slide" Target="slides/slide30.xml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6" Type="http://schemas.openxmlformats.org/officeDocument/2006/relationships/font" Target="fonts/font39.fntdata"/><Relationship Id="rId7" Type="http://schemas.openxmlformats.org/officeDocument/2006/relationships/slide" Target="slides/slide3.xml"/><Relationship Id="rId71" Type="http://schemas.openxmlformats.org/officeDocument/2006/relationships/font" Target="fonts/font3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66" Type="http://schemas.openxmlformats.org/officeDocument/2006/relationships/font" Target="fonts/font29.fntdata"/><Relationship Id="rId87" Type="http://schemas.openxmlformats.org/officeDocument/2006/relationships/theme" Target="theme/theme1.xml"/><Relationship Id="rId61" Type="http://schemas.openxmlformats.org/officeDocument/2006/relationships/font" Target="fonts/font24.fntdata"/><Relationship Id="rId82" Type="http://schemas.openxmlformats.org/officeDocument/2006/relationships/font" Target="fonts/font4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Turn on the music and let the </a:t>
            </a:r>
            <a:r>
              <a:rPr lang="en-US" dirty="0" err="1"/>
              <a:t>sts</a:t>
            </a:r>
            <a:r>
              <a:rPr lang="en-US" dirty="0"/>
              <a:t> follow</a:t>
            </a:r>
          </a:p>
        </p:txBody>
      </p:sp>
    </p:spTree>
    <p:extLst>
      <p:ext uri="{BB962C8B-B14F-4D97-AF65-F5344CB8AC3E}">
        <p14:creationId xmlns:p14="http://schemas.microsoft.com/office/powerpoint/2010/main" val="3412037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22024-A932-2116-8E08-1944CD7EC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99BD0-5726-CF86-174B-14273797B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52F7A5-51F4-60E6-F05E-E991117E9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216A6-4C25-2FBA-2A9D-5F45ED0CA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075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5304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195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008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6834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419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7627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99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12/9/2024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635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1" name="Google Shape;2521;p16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2" name="Google Shape;2522;p16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674400" y="120915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7200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35661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3520500" y="119631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35661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64122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6366600" y="119641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64122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7200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674400" y="290290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7200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35661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3520500" y="289006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35661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64122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6366600" y="289006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64122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80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648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5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13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575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36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470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94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272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1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0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461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68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69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239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36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181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20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54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5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05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99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7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00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183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11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6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9106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12/9/2024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04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32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3"/>
          <p:cNvGrpSpPr/>
          <p:nvPr/>
        </p:nvGrpSpPr>
        <p:grpSpPr>
          <a:xfrm flipH="1">
            <a:off x="-294796" y="3390463"/>
            <a:ext cx="4240220" cy="1981142"/>
            <a:chOff x="4434156" y="56550"/>
            <a:chExt cx="3505543" cy="2052072"/>
          </a:xfrm>
        </p:grpSpPr>
        <p:sp>
          <p:nvSpPr>
            <p:cNvPr id="94" name="Google Shape;94;p3"/>
            <p:cNvSpPr/>
            <p:nvPr/>
          </p:nvSpPr>
          <p:spPr>
            <a:xfrm flipH="1">
              <a:off x="4434156" y="763689"/>
              <a:ext cx="1249803" cy="786547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95" name="Google Shape;95;p3"/>
            <p:cNvSpPr/>
            <p:nvPr/>
          </p:nvSpPr>
          <p:spPr>
            <a:xfrm flipH="1">
              <a:off x="5605281" y="246397"/>
              <a:ext cx="933719" cy="588872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96" name="Google Shape;96;p3"/>
            <p:cNvSpPr/>
            <p:nvPr/>
          </p:nvSpPr>
          <p:spPr>
            <a:xfrm flipH="1">
              <a:off x="4502042" y="1258848"/>
              <a:ext cx="310217" cy="28705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97" name="Google Shape;97;p3"/>
            <p:cNvSpPr/>
            <p:nvPr/>
          </p:nvSpPr>
          <p:spPr>
            <a:xfrm flipH="1">
              <a:off x="4852707" y="1601665"/>
              <a:ext cx="196705" cy="18201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98" name="Google Shape;98;p3"/>
            <p:cNvSpPr/>
            <p:nvPr/>
          </p:nvSpPr>
          <p:spPr>
            <a:xfrm flipH="1">
              <a:off x="6342297" y="56550"/>
              <a:ext cx="196705" cy="18201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99" name="Google Shape;99;p3"/>
            <p:cNvSpPr/>
            <p:nvPr/>
          </p:nvSpPr>
          <p:spPr>
            <a:xfrm flipH="1">
              <a:off x="6689896" y="575708"/>
              <a:ext cx="1249803" cy="786547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00" name="Google Shape;100;p3"/>
            <p:cNvSpPr/>
            <p:nvPr/>
          </p:nvSpPr>
          <p:spPr>
            <a:xfrm flipH="1">
              <a:off x="7067596" y="1225701"/>
              <a:ext cx="196705" cy="18201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01" name="Google Shape;101;p3"/>
            <p:cNvSpPr/>
            <p:nvPr/>
          </p:nvSpPr>
          <p:spPr>
            <a:xfrm flipH="1">
              <a:off x="5793237" y="1258218"/>
              <a:ext cx="933719" cy="588872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02" name="Google Shape;102;p3"/>
            <p:cNvSpPr/>
            <p:nvPr/>
          </p:nvSpPr>
          <p:spPr>
            <a:xfrm flipH="1">
              <a:off x="6493175" y="1926606"/>
              <a:ext cx="196705" cy="18201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</p:grpSp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311714" y="2150991"/>
            <a:ext cx="8520978" cy="8416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47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47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47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47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47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47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47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47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475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5363449" y="-385498"/>
            <a:ext cx="4240220" cy="1981142"/>
            <a:chOff x="4434156" y="56550"/>
            <a:chExt cx="3505543" cy="2052072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4434156" y="763689"/>
              <a:ext cx="1249803" cy="786547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5605281" y="246397"/>
              <a:ext cx="933719" cy="588872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07" name="Google Shape;107;p3"/>
            <p:cNvSpPr/>
            <p:nvPr/>
          </p:nvSpPr>
          <p:spPr>
            <a:xfrm flipH="1">
              <a:off x="4502042" y="1258848"/>
              <a:ext cx="310217" cy="28705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08" name="Google Shape;108;p3"/>
            <p:cNvSpPr/>
            <p:nvPr/>
          </p:nvSpPr>
          <p:spPr>
            <a:xfrm flipH="1">
              <a:off x="4852707" y="1601665"/>
              <a:ext cx="196705" cy="18201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09" name="Google Shape;109;p3"/>
            <p:cNvSpPr/>
            <p:nvPr/>
          </p:nvSpPr>
          <p:spPr>
            <a:xfrm flipH="1">
              <a:off x="6342297" y="56550"/>
              <a:ext cx="196705" cy="18201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10" name="Google Shape;110;p3"/>
            <p:cNvSpPr/>
            <p:nvPr/>
          </p:nvSpPr>
          <p:spPr>
            <a:xfrm flipH="1">
              <a:off x="6689896" y="575708"/>
              <a:ext cx="1249803" cy="786547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11" name="Google Shape;111;p3"/>
            <p:cNvSpPr/>
            <p:nvPr/>
          </p:nvSpPr>
          <p:spPr>
            <a:xfrm flipH="1">
              <a:off x="7067596" y="1225701"/>
              <a:ext cx="196705" cy="18201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12" name="Google Shape;112;p3"/>
            <p:cNvSpPr/>
            <p:nvPr/>
          </p:nvSpPr>
          <p:spPr>
            <a:xfrm flipH="1">
              <a:off x="5793237" y="1258218"/>
              <a:ext cx="933719" cy="588872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13" name="Google Shape;113;p3"/>
            <p:cNvSpPr/>
            <p:nvPr/>
          </p:nvSpPr>
          <p:spPr>
            <a:xfrm flipH="1">
              <a:off x="6493175" y="1926606"/>
              <a:ext cx="196705" cy="18201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</p:grpSp>
    </p:spTree>
    <p:extLst>
      <p:ext uri="{BB962C8B-B14F-4D97-AF65-F5344CB8AC3E}">
        <p14:creationId xmlns:p14="http://schemas.microsoft.com/office/powerpoint/2010/main" val="4122443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4"/>
          <p:cNvGrpSpPr/>
          <p:nvPr/>
        </p:nvGrpSpPr>
        <p:grpSpPr>
          <a:xfrm>
            <a:off x="239526" y="123288"/>
            <a:ext cx="8510324" cy="1528016"/>
            <a:chOff x="198024" y="127700"/>
            <a:chExt cx="7035792" cy="1582723"/>
          </a:xfrm>
        </p:grpSpPr>
        <p:grpSp>
          <p:nvGrpSpPr>
            <p:cNvPr id="116" name="Google Shape;116;p4"/>
            <p:cNvGrpSpPr/>
            <p:nvPr/>
          </p:nvGrpSpPr>
          <p:grpSpPr>
            <a:xfrm>
              <a:off x="5309325" y="127700"/>
              <a:ext cx="1924491" cy="1257576"/>
              <a:chOff x="1341350" y="30575"/>
              <a:chExt cx="1924491" cy="1257576"/>
            </a:xfrm>
          </p:grpSpPr>
          <p:sp>
            <p:nvSpPr>
              <p:cNvPr id="117" name="Google Shape;117;p4"/>
              <p:cNvSpPr/>
              <p:nvPr/>
            </p:nvSpPr>
            <p:spPr>
              <a:xfrm>
                <a:off x="2123124" y="30575"/>
                <a:ext cx="1142717" cy="719156"/>
              </a:xfrm>
              <a:custGeom>
                <a:avLst/>
                <a:gdLst/>
                <a:ahLst/>
                <a:cxnLst/>
                <a:rect l="l" t="t" r="r" b="b"/>
                <a:pathLst>
                  <a:path w="11935" h="7090" extrusionOk="0">
                    <a:moveTo>
                      <a:pt x="5968" y="1"/>
                    </a:moveTo>
                    <a:cubicBezTo>
                      <a:pt x="4875" y="1"/>
                      <a:pt x="3907" y="493"/>
                      <a:pt x="3261" y="1276"/>
                    </a:cubicBezTo>
                    <a:cubicBezTo>
                      <a:pt x="2999" y="1184"/>
                      <a:pt x="2722" y="1123"/>
                      <a:pt x="2431" y="1123"/>
                    </a:cubicBezTo>
                    <a:cubicBezTo>
                      <a:pt x="1092" y="1123"/>
                      <a:pt x="1" y="2215"/>
                      <a:pt x="1" y="3552"/>
                    </a:cubicBezTo>
                    <a:cubicBezTo>
                      <a:pt x="1" y="4891"/>
                      <a:pt x="1092" y="5968"/>
                      <a:pt x="2431" y="5968"/>
                    </a:cubicBezTo>
                    <a:cubicBezTo>
                      <a:pt x="2722" y="5968"/>
                      <a:pt x="2999" y="5921"/>
                      <a:pt x="3261" y="5829"/>
                    </a:cubicBezTo>
                    <a:cubicBezTo>
                      <a:pt x="3907" y="6597"/>
                      <a:pt x="4875" y="7090"/>
                      <a:pt x="5968" y="7090"/>
                    </a:cubicBezTo>
                    <a:cubicBezTo>
                      <a:pt x="7059" y="7090"/>
                      <a:pt x="8043" y="6597"/>
                      <a:pt x="8689" y="5829"/>
                    </a:cubicBezTo>
                    <a:cubicBezTo>
                      <a:pt x="8951" y="5921"/>
                      <a:pt x="9228" y="5968"/>
                      <a:pt x="9520" y="5968"/>
                    </a:cubicBezTo>
                    <a:cubicBezTo>
                      <a:pt x="10858" y="5968"/>
                      <a:pt x="11935" y="4891"/>
                      <a:pt x="11935" y="3552"/>
                    </a:cubicBezTo>
                    <a:cubicBezTo>
                      <a:pt x="11935" y="2215"/>
                      <a:pt x="10858" y="1123"/>
                      <a:pt x="9520" y="1123"/>
                    </a:cubicBezTo>
                    <a:cubicBezTo>
                      <a:pt x="9228" y="1123"/>
                      <a:pt x="8951" y="1184"/>
                      <a:pt x="8689" y="1276"/>
                    </a:cubicBezTo>
                    <a:cubicBezTo>
                      <a:pt x="8043" y="493"/>
                      <a:pt x="7059" y="1"/>
                      <a:pt x="5968" y="1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2"/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1341350" y="749731"/>
                <a:ext cx="853704" cy="538420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4414" extrusionOk="0">
                    <a:moveTo>
                      <a:pt x="3706" y="0"/>
                    </a:moveTo>
                    <a:cubicBezTo>
                      <a:pt x="3030" y="0"/>
                      <a:pt x="2414" y="308"/>
                      <a:pt x="2015" y="784"/>
                    </a:cubicBezTo>
                    <a:cubicBezTo>
                      <a:pt x="1861" y="738"/>
                      <a:pt x="1676" y="692"/>
                      <a:pt x="1508" y="692"/>
                    </a:cubicBezTo>
                    <a:cubicBezTo>
                      <a:pt x="661" y="692"/>
                      <a:pt x="1" y="1368"/>
                      <a:pt x="1" y="2199"/>
                    </a:cubicBezTo>
                    <a:cubicBezTo>
                      <a:pt x="1" y="3029"/>
                      <a:pt x="661" y="3706"/>
                      <a:pt x="1508" y="3706"/>
                    </a:cubicBezTo>
                    <a:cubicBezTo>
                      <a:pt x="1676" y="3706"/>
                      <a:pt x="1861" y="3675"/>
                      <a:pt x="2015" y="3614"/>
                    </a:cubicBezTo>
                    <a:cubicBezTo>
                      <a:pt x="2414" y="4106"/>
                      <a:pt x="3030" y="4413"/>
                      <a:pt x="3706" y="4413"/>
                    </a:cubicBezTo>
                    <a:cubicBezTo>
                      <a:pt x="4383" y="4413"/>
                      <a:pt x="4983" y="4106"/>
                      <a:pt x="5398" y="3614"/>
                    </a:cubicBezTo>
                    <a:cubicBezTo>
                      <a:pt x="5552" y="3675"/>
                      <a:pt x="5722" y="3706"/>
                      <a:pt x="5906" y="3706"/>
                    </a:cubicBezTo>
                    <a:cubicBezTo>
                      <a:pt x="6737" y="3706"/>
                      <a:pt x="7413" y="3029"/>
                      <a:pt x="7413" y="2199"/>
                    </a:cubicBezTo>
                    <a:cubicBezTo>
                      <a:pt x="7413" y="1368"/>
                      <a:pt x="6737" y="692"/>
                      <a:pt x="5906" y="692"/>
                    </a:cubicBezTo>
                    <a:cubicBezTo>
                      <a:pt x="5722" y="692"/>
                      <a:pt x="5552" y="738"/>
                      <a:pt x="5398" y="784"/>
                    </a:cubicBezTo>
                    <a:cubicBezTo>
                      <a:pt x="4983" y="308"/>
                      <a:pt x="4383" y="0"/>
                      <a:pt x="3706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2"/>
              </a:p>
            </p:txBody>
          </p:sp>
        </p:grpSp>
        <p:sp>
          <p:nvSpPr>
            <p:cNvPr id="119" name="Google Shape;119;p4"/>
            <p:cNvSpPr/>
            <p:nvPr/>
          </p:nvSpPr>
          <p:spPr>
            <a:xfrm>
              <a:off x="6888106" y="580432"/>
              <a:ext cx="283632" cy="26246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6671274" y="893875"/>
              <a:ext cx="179847" cy="1664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5309324" y="673275"/>
              <a:ext cx="179847" cy="1664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22" name="Google Shape;122;p4"/>
            <p:cNvSpPr/>
            <p:nvPr/>
          </p:nvSpPr>
          <p:spPr>
            <a:xfrm flipH="1">
              <a:off x="198024" y="777825"/>
              <a:ext cx="1142717" cy="71915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23" name="Google Shape;123;p4"/>
            <p:cNvSpPr/>
            <p:nvPr/>
          </p:nvSpPr>
          <p:spPr>
            <a:xfrm flipH="1">
              <a:off x="1268812" y="304856"/>
              <a:ext cx="853704" cy="53842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24" name="Google Shape;124;p4"/>
            <p:cNvSpPr/>
            <p:nvPr/>
          </p:nvSpPr>
          <p:spPr>
            <a:xfrm flipH="1">
              <a:off x="260102" y="1230557"/>
              <a:ext cx="283632" cy="26246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25" name="Google Shape;125;p4"/>
            <p:cNvSpPr/>
            <p:nvPr/>
          </p:nvSpPr>
          <p:spPr>
            <a:xfrm flipH="1">
              <a:off x="580719" y="1544000"/>
              <a:ext cx="179847" cy="1664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26" name="Google Shape;126;p4"/>
            <p:cNvSpPr/>
            <p:nvPr/>
          </p:nvSpPr>
          <p:spPr>
            <a:xfrm flipH="1">
              <a:off x="1942669" y="131275"/>
              <a:ext cx="179847" cy="1664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</p:grpSp>
      <p:sp>
        <p:nvSpPr>
          <p:cNvPr id="127" name="Google Shape;127;p4"/>
          <p:cNvSpPr txBox="1">
            <a:spLocks noGrp="1"/>
          </p:cNvSpPr>
          <p:nvPr>
            <p:ph type="title"/>
          </p:nvPr>
        </p:nvSpPr>
        <p:spPr>
          <a:xfrm>
            <a:off x="619153" y="445067"/>
            <a:ext cx="7906271" cy="5728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4"/>
          <p:cNvSpPr txBox="1">
            <a:spLocks noGrp="1"/>
          </p:cNvSpPr>
          <p:nvPr>
            <p:ph type="body" idx="1"/>
          </p:nvPr>
        </p:nvSpPr>
        <p:spPr>
          <a:xfrm>
            <a:off x="619153" y="956578"/>
            <a:ext cx="7906271" cy="36125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41370" lvl="0" indent="-29424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58"/>
            </a:lvl1pPr>
            <a:lvl2pPr marL="882740" lvl="1" indent="-29424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158"/>
            </a:lvl2pPr>
            <a:lvl3pPr marL="1324110" lvl="2" indent="-29424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158"/>
            </a:lvl3pPr>
            <a:lvl4pPr marL="1765480" lvl="3" indent="-29424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158"/>
            </a:lvl4pPr>
            <a:lvl5pPr marL="2206849" lvl="4" indent="-29424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158"/>
            </a:lvl5pPr>
            <a:lvl6pPr marL="2648219" lvl="5" indent="-29424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158"/>
            </a:lvl6pPr>
            <a:lvl7pPr marL="3089589" lvl="6" indent="-29424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158"/>
            </a:lvl7pPr>
            <a:lvl8pPr marL="3530959" lvl="7" indent="-29424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158"/>
            </a:lvl8pPr>
            <a:lvl9pPr marL="3972329" lvl="8" indent="-29424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15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632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5"/>
          <p:cNvGrpSpPr/>
          <p:nvPr/>
        </p:nvGrpSpPr>
        <p:grpSpPr>
          <a:xfrm>
            <a:off x="239526" y="123288"/>
            <a:ext cx="8510324" cy="1528016"/>
            <a:chOff x="198024" y="127700"/>
            <a:chExt cx="7035792" cy="1582723"/>
          </a:xfrm>
        </p:grpSpPr>
        <p:grpSp>
          <p:nvGrpSpPr>
            <p:cNvPr id="131" name="Google Shape;131;p5"/>
            <p:cNvGrpSpPr/>
            <p:nvPr/>
          </p:nvGrpSpPr>
          <p:grpSpPr>
            <a:xfrm>
              <a:off x="5309325" y="127700"/>
              <a:ext cx="1924491" cy="1257576"/>
              <a:chOff x="1341350" y="30575"/>
              <a:chExt cx="1924491" cy="1257576"/>
            </a:xfrm>
          </p:grpSpPr>
          <p:sp>
            <p:nvSpPr>
              <p:cNvPr id="132" name="Google Shape;132;p5"/>
              <p:cNvSpPr/>
              <p:nvPr/>
            </p:nvSpPr>
            <p:spPr>
              <a:xfrm>
                <a:off x="2123124" y="30575"/>
                <a:ext cx="1142717" cy="719156"/>
              </a:xfrm>
              <a:custGeom>
                <a:avLst/>
                <a:gdLst/>
                <a:ahLst/>
                <a:cxnLst/>
                <a:rect l="l" t="t" r="r" b="b"/>
                <a:pathLst>
                  <a:path w="11935" h="7090" extrusionOk="0">
                    <a:moveTo>
                      <a:pt x="5968" y="1"/>
                    </a:moveTo>
                    <a:cubicBezTo>
                      <a:pt x="4875" y="1"/>
                      <a:pt x="3907" y="493"/>
                      <a:pt x="3261" y="1276"/>
                    </a:cubicBezTo>
                    <a:cubicBezTo>
                      <a:pt x="2999" y="1184"/>
                      <a:pt x="2722" y="1123"/>
                      <a:pt x="2431" y="1123"/>
                    </a:cubicBezTo>
                    <a:cubicBezTo>
                      <a:pt x="1092" y="1123"/>
                      <a:pt x="1" y="2215"/>
                      <a:pt x="1" y="3552"/>
                    </a:cubicBezTo>
                    <a:cubicBezTo>
                      <a:pt x="1" y="4891"/>
                      <a:pt x="1092" y="5968"/>
                      <a:pt x="2431" y="5968"/>
                    </a:cubicBezTo>
                    <a:cubicBezTo>
                      <a:pt x="2722" y="5968"/>
                      <a:pt x="2999" y="5921"/>
                      <a:pt x="3261" y="5829"/>
                    </a:cubicBezTo>
                    <a:cubicBezTo>
                      <a:pt x="3907" y="6597"/>
                      <a:pt x="4875" y="7090"/>
                      <a:pt x="5968" y="7090"/>
                    </a:cubicBezTo>
                    <a:cubicBezTo>
                      <a:pt x="7059" y="7090"/>
                      <a:pt x="8043" y="6597"/>
                      <a:pt x="8689" y="5829"/>
                    </a:cubicBezTo>
                    <a:cubicBezTo>
                      <a:pt x="8951" y="5921"/>
                      <a:pt x="9228" y="5968"/>
                      <a:pt x="9520" y="5968"/>
                    </a:cubicBezTo>
                    <a:cubicBezTo>
                      <a:pt x="10858" y="5968"/>
                      <a:pt x="11935" y="4891"/>
                      <a:pt x="11935" y="3552"/>
                    </a:cubicBezTo>
                    <a:cubicBezTo>
                      <a:pt x="11935" y="2215"/>
                      <a:pt x="10858" y="1123"/>
                      <a:pt x="9520" y="1123"/>
                    </a:cubicBezTo>
                    <a:cubicBezTo>
                      <a:pt x="9228" y="1123"/>
                      <a:pt x="8951" y="1184"/>
                      <a:pt x="8689" y="1276"/>
                    </a:cubicBezTo>
                    <a:cubicBezTo>
                      <a:pt x="8043" y="493"/>
                      <a:pt x="7059" y="1"/>
                      <a:pt x="5968" y="1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2"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1341350" y="749731"/>
                <a:ext cx="853704" cy="538420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4414" extrusionOk="0">
                    <a:moveTo>
                      <a:pt x="3706" y="0"/>
                    </a:moveTo>
                    <a:cubicBezTo>
                      <a:pt x="3030" y="0"/>
                      <a:pt x="2414" y="308"/>
                      <a:pt x="2015" y="784"/>
                    </a:cubicBezTo>
                    <a:cubicBezTo>
                      <a:pt x="1861" y="738"/>
                      <a:pt x="1676" y="692"/>
                      <a:pt x="1508" y="692"/>
                    </a:cubicBezTo>
                    <a:cubicBezTo>
                      <a:pt x="661" y="692"/>
                      <a:pt x="1" y="1368"/>
                      <a:pt x="1" y="2199"/>
                    </a:cubicBezTo>
                    <a:cubicBezTo>
                      <a:pt x="1" y="3029"/>
                      <a:pt x="661" y="3706"/>
                      <a:pt x="1508" y="3706"/>
                    </a:cubicBezTo>
                    <a:cubicBezTo>
                      <a:pt x="1676" y="3706"/>
                      <a:pt x="1861" y="3675"/>
                      <a:pt x="2015" y="3614"/>
                    </a:cubicBezTo>
                    <a:cubicBezTo>
                      <a:pt x="2414" y="4106"/>
                      <a:pt x="3030" y="4413"/>
                      <a:pt x="3706" y="4413"/>
                    </a:cubicBezTo>
                    <a:cubicBezTo>
                      <a:pt x="4383" y="4413"/>
                      <a:pt x="4983" y="4106"/>
                      <a:pt x="5398" y="3614"/>
                    </a:cubicBezTo>
                    <a:cubicBezTo>
                      <a:pt x="5552" y="3675"/>
                      <a:pt x="5722" y="3706"/>
                      <a:pt x="5906" y="3706"/>
                    </a:cubicBezTo>
                    <a:cubicBezTo>
                      <a:pt x="6737" y="3706"/>
                      <a:pt x="7413" y="3029"/>
                      <a:pt x="7413" y="2199"/>
                    </a:cubicBezTo>
                    <a:cubicBezTo>
                      <a:pt x="7413" y="1368"/>
                      <a:pt x="6737" y="692"/>
                      <a:pt x="5906" y="692"/>
                    </a:cubicBezTo>
                    <a:cubicBezTo>
                      <a:pt x="5722" y="692"/>
                      <a:pt x="5552" y="738"/>
                      <a:pt x="5398" y="784"/>
                    </a:cubicBezTo>
                    <a:cubicBezTo>
                      <a:pt x="4983" y="308"/>
                      <a:pt x="4383" y="0"/>
                      <a:pt x="3706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2"/>
              </a:p>
            </p:txBody>
          </p:sp>
        </p:grpSp>
        <p:sp>
          <p:nvSpPr>
            <p:cNvPr id="134" name="Google Shape;134;p5"/>
            <p:cNvSpPr/>
            <p:nvPr/>
          </p:nvSpPr>
          <p:spPr>
            <a:xfrm>
              <a:off x="6888106" y="580432"/>
              <a:ext cx="283632" cy="26246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6671274" y="893875"/>
              <a:ext cx="179847" cy="1664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5309324" y="673275"/>
              <a:ext cx="179847" cy="1664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37" name="Google Shape;137;p5"/>
            <p:cNvSpPr/>
            <p:nvPr/>
          </p:nvSpPr>
          <p:spPr>
            <a:xfrm flipH="1">
              <a:off x="198024" y="777825"/>
              <a:ext cx="1142717" cy="71915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38" name="Google Shape;138;p5"/>
            <p:cNvSpPr/>
            <p:nvPr/>
          </p:nvSpPr>
          <p:spPr>
            <a:xfrm flipH="1">
              <a:off x="1268812" y="304856"/>
              <a:ext cx="853704" cy="53842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260102" y="1230557"/>
              <a:ext cx="283632" cy="26246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580719" y="1544000"/>
              <a:ext cx="179847" cy="1664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41" name="Google Shape;141;p5"/>
            <p:cNvSpPr/>
            <p:nvPr/>
          </p:nvSpPr>
          <p:spPr>
            <a:xfrm flipH="1">
              <a:off x="1942669" y="131275"/>
              <a:ext cx="179847" cy="1664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</p:grpSp>
      <p:sp>
        <p:nvSpPr>
          <p:cNvPr id="142" name="Google Shape;142;p5"/>
          <p:cNvSpPr txBox="1">
            <a:spLocks noGrp="1"/>
          </p:cNvSpPr>
          <p:nvPr>
            <p:ph type="title"/>
          </p:nvPr>
        </p:nvSpPr>
        <p:spPr>
          <a:xfrm>
            <a:off x="619153" y="445067"/>
            <a:ext cx="7906271" cy="5728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body" idx="1"/>
          </p:nvPr>
        </p:nvSpPr>
        <p:spPr>
          <a:xfrm>
            <a:off x="725050" y="1494084"/>
            <a:ext cx="3612398" cy="2733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41370" lvl="0" indent="-306507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52"/>
            </a:lvl1pPr>
            <a:lvl2pPr marL="882740" lvl="1" indent="-29424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58"/>
            </a:lvl2pPr>
            <a:lvl3pPr marL="1324110" lvl="2" indent="-29424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58"/>
            </a:lvl3pPr>
            <a:lvl4pPr marL="1765480" lvl="3" indent="-29424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58"/>
            </a:lvl4pPr>
            <a:lvl5pPr marL="2206849" lvl="4" indent="-29424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58"/>
            </a:lvl5pPr>
            <a:lvl6pPr marL="2648219" lvl="5" indent="-29424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58"/>
            </a:lvl6pPr>
            <a:lvl7pPr marL="3089589" lvl="6" indent="-29424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58"/>
            </a:lvl7pPr>
            <a:lvl8pPr marL="3530959" lvl="7" indent="-29424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58"/>
            </a:lvl8pPr>
            <a:lvl9pPr marL="3972329" lvl="8" indent="-29424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58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body" idx="2"/>
          </p:nvPr>
        </p:nvSpPr>
        <p:spPr>
          <a:xfrm>
            <a:off x="4807362" y="1494084"/>
            <a:ext cx="3612398" cy="2733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41370" lvl="0" indent="-306507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52"/>
            </a:lvl1pPr>
            <a:lvl2pPr marL="882740" lvl="1" indent="-29424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58"/>
            </a:lvl2pPr>
            <a:lvl3pPr marL="1324110" lvl="2" indent="-29424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58"/>
            </a:lvl3pPr>
            <a:lvl4pPr marL="1765480" lvl="3" indent="-29424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58"/>
            </a:lvl4pPr>
            <a:lvl5pPr marL="2206849" lvl="4" indent="-29424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58"/>
            </a:lvl5pPr>
            <a:lvl6pPr marL="2648219" lvl="5" indent="-29424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58"/>
            </a:lvl6pPr>
            <a:lvl7pPr marL="3089589" lvl="6" indent="-29424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58"/>
            </a:lvl7pPr>
            <a:lvl8pPr marL="3530959" lvl="7" indent="-29424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58"/>
            </a:lvl8pPr>
            <a:lvl9pPr marL="3972329" lvl="8" indent="-29424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5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4092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 txBox="1">
            <a:spLocks noGrp="1"/>
          </p:cNvSpPr>
          <p:nvPr>
            <p:ph type="title"/>
          </p:nvPr>
        </p:nvSpPr>
        <p:spPr>
          <a:xfrm>
            <a:off x="619153" y="445067"/>
            <a:ext cx="7906271" cy="5728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8436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7"/>
          <p:cNvGrpSpPr/>
          <p:nvPr/>
        </p:nvGrpSpPr>
        <p:grpSpPr>
          <a:xfrm>
            <a:off x="239526" y="123288"/>
            <a:ext cx="8510324" cy="1528016"/>
            <a:chOff x="198024" y="127700"/>
            <a:chExt cx="7035792" cy="1582723"/>
          </a:xfrm>
        </p:grpSpPr>
        <p:grpSp>
          <p:nvGrpSpPr>
            <p:cNvPr id="149" name="Google Shape;149;p7"/>
            <p:cNvGrpSpPr/>
            <p:nvPr/>
          </p:nvGrpSpPr>
          <p:grpSpPr>
            <a:xfrm>
              <a:off x="5309325" y="127700"/>
              <a:ext cx="1924491" cy="1257576"/>
              <a:chOff x="1341350" y="30575"/>
              <a:chExt cx="1924491" cy="1257576"/>
            </a:xfrm>
          </p:grpSpPr>
          <p:sp>
            <p:nvSpPr>
              <p:cNvPr id="150" name="Google Shape;150;p7"/>
              <p:cNvSpPr/>
              <p:nvPr/>
            </p:nvSpPr>
            <p:spPr>
              <a:xfrm>
                <a:off x="2123124" y="30575"/>
                <a:ext cx="1142717" cy="719156"/>
              </a:xfrm>
              <a:custGeom>
                <a:avLst/>
                <a:gdLst/>
                <a:ahLst/>
                <a:cxnLst/>
                <a:rect l="l" t="t" r="r" b="b"/>
                <a:pathLst>
                  <a:path w="11935" h="7090" extrusionOk="0">
                    <a:moveTo>
                      <a:pt x="5968" y="1"/>
                    </a:moveTo>
                    <a:cubicBezTo>
                      <a:pt x="4875" y="1"/>
                      <a:pt x="3907" y="493"/>
                      <a:pt x="3261" y="1276"/>
                    </a:cubicBezTo>
                    <a:cubicBezTo>
                      <a:pt x="2999" y="1184"/>
                      <a:pt x="2722" y="1123"/>
                      <a:pt x="2431" y="1123"/>
                    </a:cubicBezTo>
                    <a:cubicBezTo>
                      <a:pt x="1092" y="1123"/>
                      <a:pt x="1" y="2215"/>
                      <a:pt x="1" y="3552"/>
                    </a:cubicBezTo>
                    <a:cubicBezTo>
                      <a:pt x="1" y="4891"/>
                      <a:pt x="1092" y="5968"/>
                      <a:pt x="2431" y="5968"/>
                    </a:cubicBezTo>
                    <a:cubicBezTo>
                      <a:pt x="2722" y="5968"/>
                      <a:pt x="2999" y="5921"/>
                      <a:pt x="3261" y="5829"/>
                    </a:cubicBezTo>
                    <a:cubicBezTo>
                      <a:pt x="3907" y="6597"/>
                      <a:pt x="4875" y="7090"/>
                      <a:pt x="5968" y="7090"/>
                    </a:cubicBezTo>
                    <a:cubicBezTo>
                      <a:pt x="7059" y="7090"/>
                      <a:pt x="8043" y="6597"/>
                      <a:pt x="8689" y="5829"/>
                    </a:cubicBezTo>
                    <a:cubicBezTo>
                      <a:pt x="8951" y="5921"/>
                      <a:pt x="9228" y="5968"/>
                      <a:pt x="9520" y="5968"/>
                    </a:cubicBezTo>
                    <a:cubicBezTo>
                      <a:pt x="10858" y="5968"/>
                      <a:pt x="11935" y="4891"/>
                      <a:pt x="11935" y="3552"/>
                    </a:cubicBezTo>
                    <a:cubicBezTo>
                      <a:pt x="11935" y="2215"/>
                      <a:pt x="10858" y="1123"/>
                      <a:pt x="9520" y="1123"/>
                    </a:cubicBezTo>
                    <a:cubicBezTo>
                      <a:pt x="9228" y="1123"/>
                      <a:pt x="8951" y="1184"/>
                      <a:pt x="8689" y="1276"/>
                    </a:cubicBezTo>
                    <a:cubicBezTo>
                      <a:pt x="8043" y="493"/>
                      <a:pt x="7059" y="1"/>
                      <a:pt x="5968" y="1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2"/>
              </a:p>
            </p:txBody>
          </p:sp>
          <p:sp>
            <p:nvSpPr>
              <p:cNvPr id="151" name="Google Shape;151;p7"/>
              <p:cNvSpPr/>
              <p:nvPr/>
            </p:nvSpPr>
            <p:spPr>
              <a:xfrm>
                <a:off x="1341350" y="749731"/>
                <a:ext cx="853704" cy="538420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4414" extrusionOk="0">
                    <a:moveTo>
                      <a:pt x="3706" y="0"/>
                    </a:moveTo>
                    <a:cubicBezTo>
                      <a:pt x="3030" y="0"/>
                      <a:pt x="2414" y="308"/>
                      <a:pt x="2015" y="784"/>
                    </a:cubicBezTo>
                    <a:cubicBezTo>
                      <a:pt x="1861" y="738"/>
                      <a:pt x="1676" y="692"/>
                      <a:pt x="1508" y="692"/>
                    </a:cubicBezTo>
                    <a:cubicBezTo>
                      <a:pt x="661" y="692"/>
                      <a:pt x="1" y="1368"/>
                      <a:pt x="1" y="2199"/>
                    </a:cubicBezTo>
                    <a:cubicBezTo>
                      <a:pt x="1" y="3029"/>
                      <a:pt x="661" y="3706"/>
                      <a:pt x="1508" y="3706"/>
                    </a:cubicBezTo>
                    <a:cubicBezTo>
                      <a:pt x="1676" y="3706"/>
                      <a:pt x="1861" y="3675"/>
                      <a:pt x="2015" y="3614"/>
                    </a:cubicBezTo>
                    <a:cubicBezTo>
                      <a:pt x="2414" y="4106"/>
                      <a:pt x="3030" y="4413"/>
                      <a:pt x="3706" y="4413"/>
                    </a:cubicBezTo>
                    <a:cubicBezTo>
                      <a:pt x="4383" y="4413"/>
                      <a:pt x="4983" y="4106"/>
                      <a:pt x="5398" y="3614"/>
                    </a:cubicBezTo>
                    <a:cubicBezTo>
                      <a:pt x="5552" y="3675"/>
                      <a:pt x="5722" y="3706"/>
                      <a:pt x="5906" y="3706"/>
                    </a:cubicBezTo>
                    <a:cubicBezTo>
                      <a:pt x="6737" y="3706"/>
                      <a:pt x="7413" y="3029"/>
                      <a:pt x="7413" y="2199"/>
                    </a:cubicBezTo>
                    <a:cubicBezTo>
                      <a:pt x="7413" y="1368"/>
                      <a:pt x="6737" y="692"/>
                      <a:pt x="5906" y="692"/>
                    </a:cubicBezTo>
                    <a:cubicBezTo>
                      <a:pt x="5722" y="692"/>
                      <a:pt x="5552" y="738"/>
                      <a:pt x="5398" y="784"/>
                    </a:cubicBezTo>
                    <a:cubicBezTo>
                      <a:pt x="4983" y="308"/>
                      <a:pt x="4383" y="0"/>
                      <a:pt x="3706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2"/>
              </a:p>
            </p:txBody>
          </p:sp>
        </p:grpSp>
        <p:sp>
          <p:nvSpPr>
            <p:cNvPr id="152" name="Google Shape;152;p7"/>
            <p:cNvSpPr/>
            <p:nvPr/>
          </p:nvSpPr>
          <p:spPr>
            <a:xfrm>
              <a:off x="6888106" y="580432"/>
              <a:ext cx="283632" cy="26246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6671274" y="893875"/>
              <a:ext cx="179847" cy="1664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5309324" y="673275"/>
              <a:ext cx="179847" cy="1664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55" name="Google Shape;155;p7"/>
            <p:cNvSpPr/>
            <p:nvPr/>
          </p:nvSpPr>
          <p:spPr>
            <a:xfrm flipH="1">
              <a:off x="198024" y="777825"/>
              <a:ext cx="1142717" cy="71915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56" name="Google Shape;156;p7"/>
            <p:cNvSpPr/>
            <p:nvPr/>
          </p:nvSpPr>
          <p:spPr>
            <a:xfrm flipH="1">
              <a:off x="1268812" y="304856"/>
              <a:ext cx="853704" cy="53842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57" name="Google Shape;157;p7"/>
            <p:cNvSpPr/>
            <p:nvPr/>
          </p:nvSpPr>
          <p:spPr>
            <a:xfrm flipH="1">
              <a:off x="260102" y="1230557"/>
              <a:ext cx="283632" cy="26246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58" name="Google Shape;158;p7"/>
            <p:cNvSpPr/>
            <p:nvPr/>
          </p:nvSpPr>
          <p:spPr>
            <a:xfrm flipH="1">
              <a:off x="580719" y="1544000"/>
              <a:ext cx="179847" cy="1664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59" name="Google Shape;159;p7"/>
            <p:cNvSpPr/>
            <p:nvPr/>
          </p:nvSpPr>
          <p:spPr>
            <a:xfrm flipH="1">
              <a:off x="1942669" y="131275"/>
              <a:ext cx="179847" cy="1664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</p:grpSp>
      <p:sp>
        <p:nvSpPr>
          <p:cNvPr id="160" name="Google Shape;160;p7"/>
          <p:cNvSpPr txBox="1">
            <a:spLocks noGrp="1"/>
          </p:cNvSpPr>
          <p:nvPr>
            <p:ph type="title"/>
          </p:nvPr>
        </p:nvSpPr>
        <p:spPr>
          <a:xfrm>
            <a:off x="619152" y="445067"/>
            <a:ext cx="6388012" cy="5728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7"/>
          <p:cNvSpPr txBox="1">
            <a:spLocks noGrp="1"/>
          </p:cNvSpPr>
          <p:nvPr>
            <p:ph type="body" idx="1"/>
          </p:nvPr>
        </p:nvSpPr>
        <p:spPr>
          <a:xfrm>
            <a:off x="619153" y="1454839"/>
            <a:ext cx="7906271" cy="3114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41370" lvl="0" indent="-33102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defRPr sz="1158"/>
            </a:lvl1pPr>
            <a:lvl2pPr marL="882740" lvl="1" indent="-30650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 sz="1158"/>
            </a:lvl2pPr>
            <a:lvl3pPr marL="1324110" lvl="2" indent="-30650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 sz="1158"/>
            </a:lvl3pPr>
            <a:lvl4pPr marL="1765480" lvl="3" indent="-30650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 sz="1158"/>
            </a:lvl4pPr>
            <a:lvl5pPr marL="2206849" lvl="4" indent="-30650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 sz="1158"/>
            </a:lvl5pPr>
            <a:lvl6pPr marL="2648219" lvl="5" indent="-30650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 sz="1158"/>
            </a:lvl6pPr>
            <a:lvl7pPr marL="3089589" lvl="6" indent="-30650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 sz="1158"/>
            </a:lvl7pPr>
            <a:lvl8pPr marL="3530959" lvl="7" indent="-30650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 sz="1158"/>
            </a:lvl8pPr>
            <a:lvl9pPr marL="3972329" lvl="8" indent="-30650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 sz="115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18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>
            <a:off x="619152" y="450179"/>
            <a:ext cx="6368054" cy="40910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634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63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63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63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63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63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63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63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634"/>
            </a:lvl9pPr>
          </a:lstStyle>
          <a:p>
            <a:endParaRPr/>
          </a:p>
        </p:txBody>
      </p:sp>
      <p:grpSp>
        <p:nvGrpSpPr>
          <p:cNvPr id="164" name="Google Shape;164;p8"/>
          <p:cNvGrpSpPr/>
          <p:nvPr/>
        </p:nvGrpSpPr>
        <p:grpSpPr>
          <a:xfrm>
            <a:off x="5363449" y="54595"/>
            <a:ext cx="4240220" cy="1981142"/>
            <a:chOff x="4434156" y="56550"/>
            <a:chExt cx="3505543" cy="2052072"/>
          </a:xfrm>
        </p:grpSpPr>
        <p:sp>
          <p:nvSpPr>
            <p:cNvPr id="165" name="Google Shape;165;p8"/>
            <p:cNvSpPr/>
            <p:nvPr/>
          </p:nvSpPr>
          <p:spPr>
            <a:xfrm flipH="1">
              <a:off x="4434156" y="763689"/>
              <a:ext cx="1249803" cy="786547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66" name="Google Shape;166;p8"/>
            <p:cNvSpPr/>
            <p:nvPr/>
          </p:nvSpPr>
          <p:spPr>
            <a:xfrm flipH="1">
              <a:off x="5605281" y="246397"/>
              <a:ext cx="933719" cy="588872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67" name="Google Shape;167;p8"/>
            <p:cNvSpPr/>
            <p:nvPr/>
          </p:nvSpPr>
          <p:spPr>
            <a:xfrm flipH="1">
              <a:off x="4502042" y="1258848"/>
              <a:ext cx="310217" cy="28705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68" name="Google Shape;168;p8"/>
            <p:cNvSpPr/>
            <p:nvPr/>
          </p:nvSpPr>
          <p:spPr>
            <a:xfrm flipH="1">
              <a:off x="4852707" y="1601665"/>
              <a:ext cx="196705" cy="18201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69" name="Google Shape;169;p8"/>
            <p:cNvSpPr/>
            <p:nvPr/>
          </p:nvSpPr>
          <p:spPr>
            <a:xfrm flipH="1">
              <a:off x="6342297" y="56550"/>
              <a:ext cx="196705" cy="18201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70" name="Google Shape;170;p8"/>
            <p:cNvSpPr/>
            <p:nvPr/>
          </p:nvSpPr>
          <p:spPr>
            <a:xfrm flipH="1">
              <a:off x="6689896" y="575708"/>
              <a:ext cx="1249803" cy="786547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71" name="Google Shape;171;p8"/>
            <p:cNvSpPr/>
            <p:nvPr/>
          </p:nvSpPr>
          <p:spPr>
            <a:xfrm flipH="1">
              <a:off x="7067596" y="1225701"/>
              <a:ext cx="196705" cy="18201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72" name="Google Shape;172;p8"/>
            <p:cNvSpPr/>
            <p:nvPr/>
          </p:nvSpPr>
          <p:spPr>
            <a:xfrm flipH="1">
              <a:off x="5793237" y="1258218"/>
              <a:ext cx="933719" cy="588872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73" name="Google Shape;173;p8"/>
            <p:cNvSpPr/>
            <p:nvPr/>
          </p:nvSpPr>
          <p:spPr>
            <a:xfrm flipH="1">
              <a:off x="6493175" y="1926606"/>
              <a:ext cx="196705" cy="18201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</p:grpSp>
    </p:spTree>
    <p:extLst>
      <p:ext uri="{BB962C8B-B14F-4D97-AF65-F5344CB8AC3E}">
        <p14:creationId xmlns:p14="http://schemas.microsoft.com/office/powerpoint/2010/main" val="1068074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"/>
          <p:cNvSpPr txBox="1">
            <a:spLocks noGrp="1"/>
          </p:cNvSpPr>
          <p:nvPr>
            <p:ph type="title"/>
          </p:nvPr>
        </p:nvSpPr>
        <p:spPr>
          <a:xfrm>
            <a:off x="2472050" y="1319833"/>
            <a:ext cx="4045305" cy="14823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55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55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55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55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55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55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55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55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55"/>
            </a:lvl9pPr>
          </a:lstStyle>
          <a:p>
            <a:endParaRPr/>
          </a:p>
        </p:txBody>
      </p:sp>
      <p:sp>
        <p:nvSpPr>
          <p:cNvPr id="176" name="Google Shape;176;p9"/>
          <p:cNvSpPr txBox="1">
            <a:spLocks noGrp="1"/>
          </p:cNvSpPr>
          <p:nvPr>
            <p:ph type="subTitle" idx="1"/>
          </p:nvPr>
        </p:nvSpPr>
        <p:spPr>
          <a:xfrm>
            <a:off x="2472050" y="2889835"/>
            <a:ext cx="4045305" cy="1235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2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2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2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2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2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2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2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2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27"/>
            </a:lvl9pPr>
          </a:lstStyle>
          <a:p>
            <a:endParaRPr/>
          </a:p>
        </p:txBody>
      </p:sp>
      <p:grpSp>
        <p:nvGrpSpPr>
          <p:cNvPr id="177" name="Google Shape;177;p9"/>
          <p:cNvGrpSpPr/>
          <p:nvPr/>
        </p:nvGrpSpPr>
        <p:grpSpPr>
          <a:xfrm>
            <a:off x="239526" y="123288"/>
            <a:ext cx="8510324" cy="1528016"/>
            <a:chOff x="198024" y="127700"/>
            <a:chExt cx="7035792" cy="1582723"/>
          </a:xfrm>
        </p:grpSpPr>
        <p:grpSp>
          <p:nvGrpSpPr>
            <p:cNvPr id="178" name="Google Shape;178;p9"/>
            <p:cNvGrpSpPr/>
            <p:nvPr/>
          </p:nvGrpSpPr>
          <p:grpSpPr>
            <a:xfrm>
              <a:off x="5309325" y="127700"/>
              <a:ext cx="1924491" cy="1257576"/>
              <a:chOff x="1341350" y="30575"/>
              <a:chExt cx="1924491" cy="1257576"/>
            </a:xfrm>
          </p:grpSpPr>
          <p:sp>
            <p:nvSpPr>
              <p:cNvPr id="179" name="Google Shape;179;p9"/>
              <p:cNvSpPr/>
              <p:nvPr/>
            </p:nvSpPr>
            <p:spPr>
              <a:xfrm>
                <a:off x="2123124" y="30575"/>
                <a:ext cx="1142717" cy="719156"/>
              </a:xfrm>
              <a:custGeom>
                <a:avLst/>
                <a:gdLst/>
                <a:ahLst/>
                <a:cxnLst/>
                <a:rect l="l" t="t" r="r" b="b"/>
                <a:pathLst>
                  <a:path w="11935" h="7090" extrusionOk="0">
                    <a:moveTo>
                      <a:pt x="5968" y="1"/>
                    </a:moveTo>
                    <a:cubicBezTo>
                      <a:pt x="4875" y="1"/>
                      <a:pt x="3907" y="493"/>
                      <a:pt x="3261" y="1276"/>
                    </a:cubicBezTo>
                    <a:cubicBezTo>
                      <a:pt x="2999" y="1184"/>
                      <a:pt x="2722" y="1123"/>
                      <a:pt x="2431" y="1123"/>
                    </a:cubicBezTo>
                    <a:cubicBezTo>
                      <a:pt x="1092" y="1123"/>
                      <a:pt x="1" y="2215"/>
                      <a:pt x="1" y="3552"/>
                    </a:cubicBezTo>
                    <a:cubicBezTo>
                      <a:pt x="1" y="4891"/>
                      <a:pt x="1092" y="5968"/>
                      <a:pt x="2431" y="5968"/>
                    </a:cubicBezTo>
                    <a:cubicBezTo>
                      <a:pt x="2722" y="5968"/>
                      <a:pt x="2999" y="5921"/>
                      <a:pt x="3261" y="5829"/>
                    </a:cubicBezTo>
                    <a:cubicBezTo>
                      <a:pt x="3907" y="6597"/>
                      <a:pt x="4875" y="7090"/>
                      <a:pt x="5968" y="7090"/>
                    </a:cubicBezTo>
                    <a:cubicBezTo>
                      <a:pt x="7059" y="7090"/>
                      <a:pt x="8043" y="6597"/>
                      <a:pt x="8689" y="5829"/>
                    </a:cubicBezTo>
                    <a:cubicBezTo>
                      <a:pt x="8951" y="5921"/>
                      <a:pt x="9228" y="5968"/>
                      <a:pt x="9520" y="5968"/>
                    </a:cubicBezTo>
                    <a:cubicBezTo>
                      <a:pt x="10858" y="5968"/>
                      <a:pt x="11935" y="4891"/>
                      <a:pt x="11935" y="3552"/>
                    </a:cubicBezTo>
                    <a:cubicBezTo>
                      <a:pt x="11935" y="2215"/>
                      <a:pt x="10858" y="1123"/>
                      <a:pt x="9520" y="1123"/>
                    </a:cubicBezTo>
                    <a:cubicBezTo>
                      <a:pt x="9228" y="1123"/>
                      <a:pt x="8951" y="1184"/>
                      <a:pt x="8689" y="1276"/>
                    </a:cubicBezTo>
                    <a:cubicBezTo>
                      <a:pt x="8043" y="493"/>
                      <a:pt x="7059" y="1"/>
                      <a:pt x="5968" y="1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2"/>
              </a:p>
            </p:txBody>
          </p:sp>
          <p:sp>
            <p:nvSpPr>
              <p:cNvPr id="180" name="Google Shape;180;p9"/>
              <p:cNvSpPr/>
              <p:nvPr/>
            </p:nvSpPr>
            <p:spPr>
              <a:xfrm>
                <a:off x="1341350" y="749731"/>
                <a:ext cx="853704" cy="538420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4414" extrusionOk="0">
                    <a:moveTo>
                      <a:pt x="3706" y="0"/>
                    </a:moveTo>
                    <a:cubicBezTo>
                      <a:pt x="3030" y="0"/>
                      <a:pt x="2414" y="308"/>
                      <a:pt x="2015" y="784"/>
                    </a:cubicBezTo>
                    <a:cubicBezTo>
                      <a:pt x="1861" y="738"/>
                      <a:pt x="1676" y="692"/>
                      <a:pt x="1508" y="692"/>
                    </a:cubicBezTo>
                    <a:cubicBezTo>
                      <a:pt x="661" y="692"/>
                      <a:pt x="1" y="1368"/>
                      <a:pt x="1" y="2199"/>
                    </a:cubicBezTo>
                    <a:cubicBezTo>
                      <a:pt x="1" y="3029"/>
                      <a:pt x="661" y="3706"/>
                      <a:pt x="1508" y="3706"/>
                    </a:cubicBezTo>
                    <a:cubicBezTo>
                      <a:pt x="1676" y="3706"/>
                      <a:pt x="1861" y="3675"/>
                      <a:pt x="2015" y="3614"/>
                    </a:cubicBezTo>
                    <a:cubicBezTo>
                      <a:pt x="2414" y="4106"/>
                      <a:pt x="3030" y="4413"/>
                      <a:pt x="3706" y="4413"/>
                    </a:cubicBezTo>
                    <a:cubicBezTo>
                      <a:pt x="4383" y="4413"/>
                      <a:pt x="4983" y="4106"/>
                      <a:pt x="5398" y="3614"/>
                    </a:cubicBezTo>
                    <a:cubicBezTo>
                      <a:pt x="5552" y="3675"/>
                      <a:pt x="5722" y="3706"/>
                      <a:pt x="5906" y="3706"/>
                    </a:cubicBezTo>
                    <a:cubicBezTo>
                      <a:pt x="6737" y="3706"/>
                      <a:pt x="7413" y="3029"/>
                      <a:pt x="7413" y="2199"/>
                    </a:cubicBezTo>
                    <a:cubicBezTo>
                      <a:pt x="7413" y="1368"/>
                      <a:pt x="6737" y="692"/>
                      <a:pt x="5906" y="692"/>
                    </a:cubicBezTo>
                    <a:cubicBezTo>
                      <a:pt x="5722" y="692"/>
                      <a:pt x="5552" y="738"/>
                      <a:pt x="5398" y="784"/>
                    </a:cubicBezTo>
                    <a:cubicBezTo>
                      <a:pt x="4983" y="308"/>
                      <a:pt x="4383" y="0"/>
                      <a:pt x="3706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2"/>
              </a:p>
            </p:txBody>
          </p:sp>
        </p:grpSp>
        <p:sp>
          <p:nvSpPr>
            <p:cNvPr id="181" name="Google Shape;181;p9"/>
            <p:cNvSpPr/>
            <p:nvPr/>
          </p:nvSpPr>
          <p:spPr>
            <a:xfrm>
              <a:off x="6888106" y="580432"/>
              <a:ext cx="283632" cy="26246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6671274" y="893875"/>
              <a:ext cx="179847" cy="1664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309324" y="673275"/>
              <a:ext cx="179847" cy="1664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84" name="Google Shape;184;p9"/>
            <p:cNvSpPr/>
            <p:nvPr/>
          </p:nvSpPr>
          <p:spPr>
            <a:xfrm flipH="1">
              <a:off x="198024" y="777825"/>
              <a:ext cx="1142717" cy="71915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85" name="Google Shape;185;p9"/>
            <p:cNvSpPr/>
            <p:nvPr/>
          </p:nvSpPr>
          <p:spPr>
            <a:xfrm flipH="1">
              <a:off x="1268812" y="304856"/>
              <a:ext cx="853704" cy="53842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86" name="Google Shape;186;p9"/>
            <p:cNvSpPr/>
            <p:nvPr/>
          </p:nvSpPr>
          <p:spPr>
            <a:xfrm flipH="1">
              <a:off x="260102" y="1230557"/>
              <a:ext cx="283632" cy="26246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87" name="Google Shape;187;p9"/>
            <p:cNvSpPr/>
            <p:nvPr/>
          </p:nvSpPr>
          <p:spPr>
            <a:xfrm flipH="1">
              <a:off x="580719" y="1544000"/>
              <a:ext cx="179847" cy="1664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88" name="Google Shape;188;p9"/>
            <p:cNvSpPr/>
            <p:nvPr/>
          </p:nvSpPr>
          <p:spPr>
            <a:xfrm flipH="1">
              <a:off x="1942669" y="131275"/>
              <a:ext cx="179847" cy="1664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</p:grpSp>
    </p:spTree>
    <p:extLst>
      <p:ext uri="{BB962C8B-B14F-4D97-AF65-F5344CB8AC3E}">
        <p14:creationId xmlns:p14="http://schemas.microsoft.com/office/powerpoint/2010/main" val="3936540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 txBox="1">
            <a:spLocks noGrp="1"/>
          </p:cNvSpPr>
          <p:nvPr>
            <p:ph type="body" idx="1"/>
          </p:nvPr>
        </p:nvSpPr>
        <p:spPr>
          <a:xfrm>
            <a:off x="619158" y="3986767"/>
            <a:ext cx="5999012" cy="60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41370" lvl="0" indent="-2206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  <p:grpSp>
        <p:nvGrpSpPr>
          <p:cNvPr id="191" name="Google Shape;191;p10"/>
          <p:cNvGrpSpPr/>
          <p:nvPr/>
        </p:nvGrpSpPr>
        <p:grpSpPr>
          <a:xfrm>
            <a:off x="5363449" y="54595"/>
            <a:ext cx="4240220" cy="1981142"/>
            <a:chOff x="4434156" y="56550"/>
            <a:chExt cx="3505543" cy="2052072"/>
          </a:xfrm>
        </p:grpSpPr>
        <p:sp>
          <p:nvSpPr>
            <p:cNvPr id="192" name="Google Shape;192;p10"/>
            <p:cNvSpPr/>
            <p:nvPr/>
          </p:nvSpPr>
          <p:spPr>
            <a:xfrm flipH="1">
              <a:off x="4434156" y="763689"/>
              <a:ext cx="1249803" cy="786547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93" name="Google Shape;193;p10"/>
            <p:cNvSpPr/>
            <p:nvPr/>
          </p:nvSpPr>
          <p:spPr>
            <a:xfrm flipH="1">
              <a:off x="5605281" y="246397"/>
              <a:ext cx="933719" cy="588872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94" name="Google Shape;194;p10"/>
            <p:cNvSpPr/>
            <p:nvPr/>
          </p:nvSpPr>
          <p:spPr>
            <a:xfrm flipH="1">
              <a:off x="4502042" y="1258848"/>
              <a:ext cx="310217" cy="28705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95" name="Google Shape;195;p10"/>
            <p:cNvSpPr/>
            <p:nvPr/>
          </p:nvSpPr>
          <p:spPr>
            <a:xfrm flipH="1">
              <a:off x="4852707" y="1601665"/>
              <a:ext cx="196705" cy="18201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96" name="Google Shape;196;p10"/>
            <p:cNvSpPr/>
            <p:nvPr/>
          </p:nvSpPr>
          <p:spPr>
            <a:xfrm flipH="1">
              <a:off x="6342297" y="56550"/>
              <a:ext cx="196705" cy="18201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97" name="Google Shape;197;p10"/>
            <p:cNvSpPr/>
            <p:nvPr/>
          </p:nvSpPr>
          <p:spPr>
            <a:xfrm flipH="1">
              <a:off x="6689896" y="575708"/>
              <a:ext cx="1249803" cy="786547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98" name="Google Shape;198;p10"/>
            <p:cNvSpPr/>
            <p:nvPr/>
          </p:nvSpPr>
          <p:spPr>
            <a:xfrm flipH="1">
              <a:off x="7067596" y="1225701"/>
              <a:ext cx="196705" cy="18201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199" name="Google Shape;199;p10"/>
            <p:cNvSpPr/>
            <p:nvPr/>
          </p:nvSpPr>
          <p:spPr>
            <a:xfrm flipH="1">
              <a:off x="5793237" y="1258218"/>
              <a:ext cx="933719" cy="588872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200" name="Google Shape;200;p10"/>
            <p:cNvSpPr/>
            <p:nvPr/>
          </p:nvSpPr>
          <p:spPr>
            <a:xfrm flipH="1">
              <a:off x="6493175" y="1926606"/>
              <a:ext cx="196705" cy="18201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</p:grpSp>
    </p:spTree>
    <p:extLst>
      <p:ext uri="{BB962C8B-B14F-4D97-AF65-F5344CB8AC3E}">
        <p14:creationId xmlns:p14="http://schemas.microsoft.com/office/powerpoint/2010/main" val="5820651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 txBox="1">
            <a:spLocks noGrp="1"/>
          </p:cNvSpPr>
          <p:nvPr>
            <p:ph type="title" hasCustomPrompt="1"/>
          </p:nvPr>
        </p:nvSpPr>
        <p:spPr>
          <a:xfrm>
            <a:off x="697685" y="1106195"/>
            <a:ext cx="7749147" cy="19636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585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585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585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585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585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585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585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585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585"/>
            </a:lvl9pPr>
          </a:lstStyle>
          <a:p>
            <a:r>
              <a:t>xx%</a:t>
            </a:r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>
            <a:off x="697685" y="3152434"/>
            <a:ext cx="7749147" cy="13007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41370" lvl="0" indent="-318767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882740" lvl="1" indent="-318767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24110" lvl="2" indent="-318767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765480" lvl="3" indent="-318767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06849" lvl="4" indent="-318767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648219" lvl="5" indent="-318767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089589" lvl="6" indent="-318767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530959" lvl="7" indent="-318767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3972329" lvl="8" indent="-318767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04" name="Google Shape;204;p11"/>
          <p:cNvGrpSpPr/>
          <p:nvPr/>
        </p:nvGrpSpPr>
        <p:grpSpPr>
          <a:xfrm>
            <a:off x="239526" y="123288"/>
            <a:ext cx="8510324" cy="1528016"/>
            <a:chOff x="198024" y="127700"/>
            <a:chExt cx="7035792" cy="1582723"/>
          </a:xfrm>
        </p:grpSpPr>
        <p:grpSp>
          <p:nvGrpSpPr>
            <p:cNvPr id="205" name="Google Shape;205;p11"/>
            <p:cNvGrpSpPr/>
            <p:nvPr/>
          </p:nvGrpSpPr>
          <p:grpSpPr>
            <a:xfrm>
              <a:off x="5309325" y="127700"/>
              <a:ext cx="1924491" cy="1257576"/>
              <a:chOff x="1341350" y="30575"/>
              <a:chExt cx="1924491" cy="1257576"/>
            </a:xfrm>
          </p:grpSpPr>
          <p:sp>
            <p:nvSpPr>
              <p:cNvPr id="206" name="Google Shape;206;p11"/>
              <p:cNvSpPr/>
              <p:nvPr/>
            </p:nvSpPr>
            <p:spPr>
              <a:xfrm>
                <a:off x="2123124" y="30575"/>
                <a:ext cx="1142717" cy="719156"/>
              </a:xfrm>
              <a:custGeom>
                <a:avLst/>
                <a:gdLst/>
                <a:ahLst/>
                <a:cxnLst/>
                <a:rect l="l" t="t" r="r" b="b"/>
                <a:pathLst>
                  <a:path w="11935" h="7090" extrusionOk="0">
                    <a:moveTo>
                      <a:pt x="5968" y="1"/>
                    </a:moveTo>
                    <a:cubicBezTo>
                      <a:pt x="4875" y="1"/>
                      <a:pt x="3907" y="493"/>
                      <a:pt x="3261" y="1276"/>
                    </a:cubicBezTo>
                    <a:cubicBezTo>
                      <a:pt x="2999" y="1184"/>
                      <a:pt x="2722" y="1123"/>
                      <a:pt x="2431" y="1123"/>
                    </a:cubicBezTo>
                    <a:cubicBezTo>
                      <a:pt x="1092" y="1123"/>
                      <a:pt x="1" y="2215"/>
                      <a:pt x="1" y="3552"/>
                    </a:cubicBezTo>
                    <a:cubicBezTo>
                      <a:pt x="1" y="4891"/>
                      <a:pt x="1092" y="5968"/>
                      <a:pt x="2431" y="5968"/>
                    </a:cubicBezTo>
                    <a:cubicBezTo>
                      <a:pt x="2722" y="5968"/>
                      <a:pt x="2999" y="5921"/>
                      <a:pt x="3261" y="5829"/>
                    </a:cubicBezTo>
                    <a:cubicBezTo>
                      <a:pt x="3907" y="6597"/>
                      <a:pt x="4875" y="7090"/>
                      <a:pt x="5968" y="7090"/>
                    </a:cubicBezTo>
                    <a:cubicBezTo>
                      <a:pt x="7059" y="7090"/>
                      <a:pt x="8043" y="6597"/>
                      <a:pt x="8689" y="5829"/>
                    </a:cubicBezTo>
                    <a:cubicBezTo>
                      <a:pt x="8951" y="5921"/>
                      <a:pt x="9228" y="5968"/>
                      <a:pt x="9520" y="5968"/>
                    </a:cubicBezTo>
                    <a:cubicBezTo>
                      <a:pt x="10858" y="5968"/>
                      <a:pt x="11935" y="4891"/>
                      <a:pt x="11935" y="3552"/>
                    </a:cubicBezTo>
                    <a:cubicBezTo>
                      <a:pt x="11935" y="2215"/>
                      <a:pt x="10858" y="1123"/>
                      <a:pt x="9520" y="1123"/>
                    </a:cubicBezTo>
                    <a:cubicBezTo>
                      <a:pt x="9228" y="1123"/>
                      <a:pt x="8951" y="1184"/>
                      <a:pt x="8689" y="1276"/>
                    </a:cubicBezTo>
                    <a:cubicBezTo>
                      <a:pt x="8043" y="493"/>
                      <a:pt x="7059" y="1"/>
                      <a:pt x="5968" y="1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2"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>
                <a:off x="1341350" y="749731"/>
                <a:ext cx="853704" cy="538420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4414" extrusionOk="0">
                    <a:moveTo>
                      <a:pt x="3706" y="0"/>
                    </a:moveTo>
                    <a:cubicBezTo>
                      <a:pt x="3030" y="0"/>
                      <a:pt x="2414" y="308"/>
                      <a:pt x="2015" y="784"/>
                    </a:cubicBezTo>
                    <a:cubicBezTo>
                      <a:pt x="1861" y="738"/>
                      <a:pt x="1676" y="692"/>
                      <a:pt x="1508" y="692"/>
                    </a:cubicBezTo>
                    <a:cubicBezTo>
                      <a:pt x="661" y="692"/>
                      <a:pt x="1" y="1368"/>
                      <a:pt x="1" y="2199"/>
                    </a:cubicBezTo>
                    <a:cubicBezTo>
                      <a:pt x="1" y="3029"/>
                      <a:pt x="661" y="3706"/>
                      <a:pt x="1508" y="3706"/>
                    </a:cubicBezTo>
                    <a:cubicBezTo>
                      <a:pt x="1676" y="3706"/>
                      <a:pt x="1861" y="3675"/>
                      <a:pt x="2015" y="3614"/>
                    </a:cubicBezTo>
                    <a:cubicBezTo>
                      <a:pt x="2414" y="4106"/>
                      <a:pt x="3030" y="4413"/>
                      <a:pt x="3706" y="4413"/>
                    </a:cubicBezTo>
                    <a:cubicBezTo>
                      <a:pt x="4383" y="4413"/>
                      <a:pt x="4983" y="4106"/>
                      <a:pt x="5398" y="3614"/>
                    </a:cubicBezTo>
                    <a:cubicBezTo>
                      <a:pt x="5552" y="3675"/>
                      <a:pt x="5722" y="3706"/>
                      <a:pt x="5906" y="3706"/>
                    </a:cubicBezTo>
                    <a:cubicBezTo>
                      <a:pt x="6737" y="3706"/>
                      <a:pt x="7413" y="3029"/>
                      <a:pt x="7413" y="2199"/>
                    </a:cubicBezTo>
                    <a:cubicBezTo>
                      <a:pt x="7413" y="1368"/>
                      <a:pt x="6737" y="692"/>
                      <a:pt x="5906" y="692"/>
                    </a:cubicBezTo>
                    <a:cubicBezTo>
                      <a:pt x="5722" y="692"/>
                      <a:pt x="5552" y="738"/>
                      <a:pt x="5398" y="784"/>
                    </a:cubicBezTo>
                    <a:cubicBezTo>
                      <a:pt x="4983" y="308"/>
                      <a:pt x="4383" y="0"/>
                      <a:pt x="3706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2"/>
              </a:p>
            </p:txBody>
          </p:sp>
        </p:grpSp>
        <p:sp>
          <p:nvSpPr>
            <p:cNvPr id="208" name="Google Shape;208;p11"/>
            <p:cNvSpPr/>
            <p:nvPr/>
          </p:nvSpPr>
          <p:spPr>
            <a:xfrm>
              <a:off x="6888106" y="580432"/>
              <a:ext cx="283632" cy="26246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6671274" y="893875"/>
              <a:ext cx="179847" cy="1664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5309324" y="673275"/>
              <a:ext cx="179847" cy="1664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211" name="Google Shape;211;p11"/>
            <p:cNvSpPr/>
            <p:nvPr/>
          </p:nvSpPr>
          <p:spPr>
            <a:xfrm flipH="1">
              <a:off x="198024" y="777825"/>
              <a:ext cx="1142717" cy="71915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212" name="Google Shape;212;p11"/>
            <p:cNvSpPr/>
            <p:nvPr/>
          </p:nvSpPr>
          <p:spPr>
            <a:xfrm flipH="1">
              <a:off x="1268812" y="304856"/>
              <a:ext cx="853704" cy="53842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213" name="Google Shape;213;p11"/>
            <p:cNvSpPr/>
            <p:nvPr/>
          </p:nvSpPr>
          <p:spPr>
            <a:xfrm flipH="1">
              <a:off x="260102" y="1230557"/>
              <a:ext cx="283632" cy="26246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214" name="Google Shape;214;p11"/>
            <p:cNvSpPr/>
            <p:nvPr/>
          </p:nvSpPr>
          <p:spPr>
            <a:xfrm flipH="1">
              <a:off x="580719" y="1544000"/>
              <a:ext cx="179847" cy="1664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  <p:sp>
          <p:nvSpPr>
            <p:cNvPr id="215" name="Google Shape;215;p11"/>
            <p:cNvSpPr/>
            <p:nvPr/>
          </p:nvSpPr>
          <p:spPr>
            <a:xfrm flipH="1">
              <a:off x="1942669" y="131275"/>
              <a:ext cx="179847" cy="1664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/>
            </a:p>
          </p:txBody>
        </p:sp>
      </p:grpSp>
    </p:spTree>
    <p:extLst>
      <p:ext uri="{BB962C8B-B14F-4D97-AF65-F5344CB8AC3E}">
        <p14:creationId xmlns:p14="http://schemas.microsoft.com/office/powerpoint/2010/main" val="3997804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52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36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"/>
          <p:cNvSpPr/>
          <p:nvPr/>
        </p:nvSpPr>
        <p:spPr>
          <a:xfrm>
            <a:off x="-155581" y="-135884"/>
            <a:ext cx="9888319" cy="4028343"/>
          </a:xfrm>
          <a:custGeom>
            <a:avLst/>
            <a:gdLst/>
            <a:ahLst/>
            <a:cxnLst/>
            <a:rect l="l" t="t" r="r" b="b"/>
            <a:pathLst>
              <a:path w="92368" h="47145" extrusionOk="0">
                <a:moveTo>
                  <a:pt x="87676" y="1"/>
                </a:moveTo>
                <a:lnTo>
                  <a:pt x="785" y="1030"/>
                </a:lnTo>
                <a:lnTo>
                  <a:pt x="1" y="39340"/>
                </a:lnTo>
                <a:cubicBezTo>
                  <a:pt x="3146" y="35286"/>
                  <a:pt x="7825" y="31762"/>
                  <a:pt x="14560" y="31762"/>
                </a:cubicBezTo>
                <a:cubicBezTo>
                  <a:pt x="18889" y="31762"/>
                  <a:pt x="24068" y="33218"/>
                  <a:pt x="30236" y="36925"/>
                </a:cubicBezTo>
                <a:cubicBezTo>
                  <a:pt x="42193" y="44100"/>
                  <a:pt x="52025" y="47145"/>
                  <a:pt x="60092" y="47145"/>
                </a:cubicBezTo>
                <a:cubicBezTo>
                  <a:pt x="78981" y="47145"/>
                  <a:pt x="88196" y="30453"/>
                  <a:pt x="92367" y="11012"/>
                </a:cubicBezTo>
                <a:lnTo>
                  <a:pt x="8767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24" name="Google Shape;224;p14"/>
          <p:cNvSpPr txBox="1">
            <a:spLocks noGrp="1"/>
          </p:cNvSpPr>
          <p:nvPr>
            <p:ph type="title"/>
          </p:nvPr>
        </p:nvSpPr>
        <p:spPr>
          <a:xfrm>
            <a:off x="619153" y="551747"/>
            <a:ext cx="7906271" cy="11075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5213" b="1">
                <a:solidFill>
                  <a:schemeClr val="dk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619182" y="1492588"/>
            <a:ext cx="4949584" cy="7090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33996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5"/>
          <p:cNvSpPr/>
          <p:nvPr/>
        </p:nvSpPr>
        <p:spPr>
          <a:xfrm>
            <a:off x="-118417" y="-734502"/>
            <a:ext cx="9333467" cy="5796264"/>
          </a:xfrm>
          <a:custGeom>
            <a:avLst/>
            <a:gdLst/>
            <a:ahLst/>
            <a:cxnLst/>
            <a:rect l="l" t="t" r="r" b="b"/>
            <a:pathLst>
              <a:path w="86615" h="67392" extrusionOk="0">
                <a:moveTo>
                  <a:pt x="86461" y="1"/>
                </a:moveTo>
                <a:lnTo>
                  <a:pt x="1030" y="415"/>
                </a:lnTo>
                <a:cubicBezTo>
                  <a:pt x="1030" y="415"/>
                  <a:pt x="0" y="67375"/>
                  <a:pt x="0" y="67391"/>
                </a:cubicBezTo>
                <a:cubicBezTo>
                  <a:pt x="3768" y="51966"/>
                  <a:pt x="16932" y="37126"/>
                  <a:pt x="32926" y="34204"/>
                </a:cubicBezTo>
                <a:cubicBezTo>
                  <a:pt x="35610" y="33748"/>
                  <a:pt x="38373" y="33612"/>
                  <a:pt x="41213" y="33612"/>
                </a:cubicBezTo>
                <a:cubicBezTo>
                  <a:pt x="45394" y="33612"/>
                  <a:pt x="49741" y="33906"/>
                  <a:pt x="54247" y="33906"/>
                </a:cubicBezTo>
                <a:cubicBezTo>
                  <a:pt x="55981" y="33906"/>
                  <a:pt x="57737" y="33863"/>
                  <a:pt x="59517" y="33742"/>
                </a:cubicBezTo>
                <a:cubicBezTo>
                  <a:pt x="71158" y="32943"/>
                  <a:pt x="81571" y="26053"/>
                  <a:pt x="86615" y="15548"/>
                </a:cubicBezTo>
                <a:lnTo>
                  <a:pt x="86461" y="1"/>
                </a:ln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28" name="Google Shape;228;p15"/>
          <p:cNvSpPr txBox="1">
            <a:spLocks noGrp="1"/>
          </p:cNvSpPr>
          <p:nvPr>
            <p:ph type="title"/>
          </p:nvPr>
        </p:nvSpPr>
        <p:spPr>
          <a:xfrm>
            <a:off x="619152" y="1042459"/>
            <a:ext cx="4437934" cy="20080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5792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229" name="Google Shape;229;p15"/>
          <p:cNvSpPr txBox="1">
            <a:spLocks noGrp="1"/>
          </p:cNvSpPr>
          <p:nvPr>
            <p:ph type="subTitle" idx="1"/>
          </p:nvPr>
        </p:nvSpPr>
        <p:spPr>
          <a:xfrm>
            <a:off x="619182" y="3242399"/>
            <a:ext cx="4437934" cy="6988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4968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6"/>
          <p:cNvSpPr/>
          <p:nvPr/>
        </p:nvSpPr>
        <p:spPr>
          <a:xfrm>
            <a:off x="-82099" y="1245894"/>
            <a:ext cx="9839332" cy="4038104"/>
          </a:xfrm>
          <a:custGeom>
            <a:avLst/>
            <a:gdLst/>
            <a:ahLst/>
            <a:cxnLst/>
            <a:rect l="l" t="t" r="r" b="b"/>
            <a:pathLst>
              <a:path w="92367" h="47494" extrusionOk="0">
                <a:moveTo>
                  <a:pt x="60109" y="1"/>
                </a:moveTo>
                <a:cubicBezTo>
                  <a:pt x="52038" y="1"/>
                  <a:pt x="42201" y="3048"/>
                  <a:pt x="30235" y="10230"/>
                </a:cubicBezTo>
                <a:cubicBezTo>
                  <a:pt x="24072" y="13928"/>
                  <a:pt x="18899" y="15381"/>
                  <a:pt x="14574" y="15381"/>
                </a:cubicBezTo>
                <a:cubicBezTo>
                  <a:pt x="7837" y="15381"/>
                  <a:pt x="3157" y="11856"/>
                  <a:pt x="0" y="7800"/>
                </a:cubicBezTo>
                <a:lnTo>
                  <a:pt x="0" y="7800"/>
                </a:lnTo>
                <a:lnTo>
                  <a:pt x="800" y="47494"/>
                </a:lnTo>
                <a:lnTo>
                  <a:pt x="87677" y="47156"/>
                </a:lnTo>
                <a:lnTo>
                  <a:pt x="92366" y="36144"/>
                </a:lnTo>
                <a:cubicBezTo>
                  <a:pt x="88207" y="16695"/>
                  <a:pt x="78998" y="1"/>
                  <a:pt x="60109" y="1"/>
                </a:cubicBezTo>
                <a:close/>
              </a:path>
            </a:pathLst>
          </a:custGeom>
          <a:solidFill>
            <a:srgbClr val="FFFEFA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32" name="Google Shape;232;p16"/>
          <p:cNvSpPr txBox="1">
            <a:spLocks noGrp="1"/>
          </p:cNvSpPr>
          <p:nvPr>
            <p:ph type="title"/>
          </p:nvPr>
        </p:nvSpPr>
        <p:spPr>
          <a:xfrm>
            <a:off x="619153" y="3211472"/>
            <a:ext cx="7905908" cy="5728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862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233" name="Google Shape;233;p16"/>
          <p:cNvSpPr txBox="1">
            <a:spLocks noGrp="1"/>
          </p:cNvSpPr>
          <p:nvPr>
            <p:ph type="subTitle" idx="1"/>
          </p:nvPr>
        </p:nvSpPr>
        <p:spPr>
          <a:xfrm>
            <a:off x="2388520" y="3947665"/>
            <a:ext cx="4642231" cy="6557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2349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"/>
          <p:cNvSpPr txBox="1">
            <a:spLocks noGrp="1"/>
          </p:cNvSpPr>
          <p:nvPr>
            <p:ph type="title"/>
          </p:nvPr>
        </p:nvSpPr>
        <p:spPr>
          <a:xfrm>
            <a:off x="3622227" y="1865897"/>
            <a:ext cx="4903136" cy="16888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5792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236" name="Google Shape;236;p17"/>
          <p:cNvSpPr txBox="1">
            <a:spLocks noGrp="1"/>
          </p:cNvSpPr>
          <p:nvPr>
            <p:ph type="subTitle" idx="1"/>
          </p:nvPr>
        </p:nvSpPr>
        <p:spPr>
          <a:xfrm>
            <a:off x="4087308" y="3864758"/>
            <a:ext cx="4437934" cy="6870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7"/>
          <p:cNvSpPr/>
          <p:nvPr/>
        </p:nvSpPr>
        <p:spPr>
          <a:xfrm rot="10800000">
            <a:off x="-347465" y="-2029442"/>
            <a:ext cx="9839332" cy="4038104"/>
          </a:xfrm>
          <a:custGeom>
            <a:avLst/>
            <a:gdLst/>
            <a:ahLst/>
            <a:cxnLst/>
            <a:rect l="l" t="t" r="r" b="b"/>
            <a:pathLst>
              <a:path w="92367" h="47494" extrusionOk="0">
                <a:moveTo>
                  <a:pt x="60109" y="1"/>
                </a:moveTo>
                <a:cubicBezTo>
                  <a:pt x="52038" y="1"/>
                  <a:pt x="42201" y="3048"/>
                  <a:pt x="30235" y="10230"/>
                </a:cubicBezTo>
                <a:cubicBezTo>
                  <a:pt x="24072" y="13928"/>
                  <a:pt x="18899" y="15381"/>
                  <a:pt x="14574" y="15381"/>
                </a:cubicBezTo>
                <a:cubicBezTo>
                  <a:pt x="7837" y="15381"/>
                  <a:pt x="3157" y="11856"/>
                  <a:pt x="0" y="7800"/>
                </a:cubicBezTo>
                <a:lnTo>
                  <a:pt x="0" y="7800"/>
                </a:lnTo>
                <a:lnTo>
                  <a:pt x="800" y="47494"/>
                </a:lnTo>
                <a:lnTo>
                  <a:pt x="87677" y="47156"/>
                </a:lnTo>
                <a:lnTo>
                  <a:pt x="92366" y="36144"/>
                </a:lnTo>
                <a:cubicBezTo>
                  <a:pt x="88207" y="16695"/>
                  <a:pt x="78998" y="1"/>
                  <a:pt x="601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</p:spTree>
    <p:extLst>
      <p:ext uri="{BB962C8B-B14F-4D97-AF65-F5344CB8AC3E}">
        <p14:creationId xmlns:p14="http://schemas.microsoft.com/office/powerpoint/2010/main" val="15555755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6">
  <p:cSld name="Title and text 6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"/>
          <p:cNvSpPr txBox="1">
            <a:spLocks noGrp="1"/>
          </p:cNvSpPr>
          <p:nvPr>
            <p:ph type="title"/>
          </p:nvPr>
        </p:nvSpPr>
        <p:spPr>
          <a:xfrm>
            <a:off x="1952831" y="1360975"/>
            <a:ext cx="3592803" cy="18834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862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subTitle" idx="1"/>
          </p:nvPr>
        </p:nvSpPr>
        <p:spPr>
          <a:xfrm>
            <a:off x="1952831" y="3367269"/>
            <a:ext cx="3592803" cy="6994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8"/>
          <p:cNvSpPr/>
          <p:nvPr/>
        </p:nvSpPr>
        <p:spPr>
          <a:xfrm>
            <a:off x="5208200" y="-663302"/>
            <a:ext cx="4379679" cy="3705354"/>
          </a:xfrm>
          <a:custGeom>
            <a:avLst/>
            <a:gdLst/>
            <a:ahLst/>
            <a:cxnLst/>
            <a:rect l="l" t="t" r="r" b="b"/>
            <a:pathLst>
              <a:path w="26209" h="27781" extrusionOk="0">
                <a:moveTo>
                  <a:pt x="11503" y="0"/>
                </a:moveTo>
                <a:cubicBezTo>
                  <a:pt x="7927" y="0"/>
                  <a:pt x="4379" y="348"/>
                  <a:pt x="1045" y="1078"/>
                </a:cubicBezTo>
                <a:cubicBezTo>
                  <a:pt x="604" y="2467"/>
                  <a:pt x="164" y="3865"/>
                  <a:pt x="77" y="5322"/>
                </a:cubicBezTo>
                <a:cubicBezTo>
                  <a:pt x="1" y="6768"/>
                  <a:pt x="326" y="8291"/>
                  <a:pt x="1265" y="9402"/>
                </a:cubicBezTo>
                <a:cubicBezTo>
                  <a:pt x="2673" y="11050"/>
                  <a:pt x="5049" y="11404"/>
                  <a:pt x="7214" y="11576"/>
                </a:cubicBezTo>
                <a:cubicBezTo>
                  <a:pt x="9369" y="11740"/>
                  <a:pt x="11716" y="11902"/>
                  <a:pt x="13335" y="13349"/>
                </a:cubicBezTo>
                <a:cubicBezTo>
                  <a:pt x="14647" y="14517"/>
                  <a:pt x="15222" y="16442"/>
                  <a:pt x="14762" y="18138"/>
                </a:cubicBezTo>
                <a:cubicBezTo>
                  <a:pt x="14207" y="20169"/>
                  <a:pt x="12329" y="21845"/>
                  <a:pt x="12511" y="23933"/>
                </a:cubicBezTo>
                <a:cubicBezTo>
                  <a:pt x="12597" y="25035"/>
                  <a:pt x="13296" y="26032"/>
                  <a:pt x="14207" y="26664"/>
                </a:cubicBezTo>
                <a:cubicBezTo>
                  <a:pt x="15116" y="27296"/>
                  <a:pt x="16218" y="27603"/>
                  <a:pt x="17320" y="27718"/>
                </a:cubicBezTo>
                <a:cubicBezTo>
                  <a:pt x="17698" y="27760"/>
                  <a:pt x="18078" y="27780"/>
                  <a:pt x="18459" y="27780"/>
                </a:cubicBezTo>
                <a:cubicBezTo>
                  <a:pt x="21274" y="27780"/>
                  <a:pt x="24085" y="26645"/>
                  <a:pt x="26094" y="24661"/>
                </a:cubicBezTo>
                <a:cubicBezTo>
                  <a:pt x="26152" y="24297"/>
                  <a:pt x="26209" y="23886"/>
                  <a:pt x="26209" y="23522"/>
                </a:cubicBezTo>
                <a:lnTo>
                  <a:pt x="26209" y="1959"/>
                </a:lnTo>
                <a:cubicBezTo>
                  <a:pt x="21591" y="684"/>
                  <a:pt x="16519" y="0"/>
                  <a:pt x="11503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42" name="Google Shape;242;p18"/>
          <p:cNvSpPr/>
          <p:nvPr/>
        </p:nvSpPr>
        <p:spPr>
          <a:xfrm>
            <a:off x="69825" y="2679288"/>
            <a:ext cx="9281230" cy="2730766"/>
          </a:xfrm>
          <a:custGeom>
            <a:avLst/>
            <a:gdLst/>
            <a:ahLst/>
            <a:cxnLst/>
            <a:rect l="l" t="t" r="r" b="b"/>
            <a:pathLst>
              <a:path w="55541" h="20474" extrusionOk="0">
                <a:moveTo>
                  <a:pt x="31626" y="1"/>
                </a:moveTo>
                <a:cubicBezTo>
                  <a:pt x="29271" y="1"/>
                  <a:pt x="26934" y="1222"/>
                  <a:pt x="25615" y="3174"/>
                </a:cubicBezTo>
                <a:cubicBezTo>
                  <a:pt x="24121" y="5377"/>
                  <a:pt x="23929" y="8251"/>
                  <a:pt x="22502" y="10482"/>
                </a:cubicBezTo>
                <a:cubicBezTo>
                  <a:pt x="21113" y="12661"/>
                  <a:pt x="18528" y="13946"/>
                  <a:pt x="15963" y="13946"/>
                </a:cubicBezTo>
                <a:cubicBezTo>
                  <a:pt x="15078" y="13946"/>
                  <a:pt x="14195" y="13793"/>
                  <a:pt x="13364" y="13471"/>
                </a:cubicBezTo>
                <a:cubicBezTo>
                  <a:pt x="11755" y="12849"/>
                  <a:pt x="10346" y="11670"/>
                  <a:pt x="8641" y="11374"/>
                </a:cubicBezTo>
                <a:cubicBezTo>
                  <a:pt x="8364" y="11325"/>
                  <a:pt x="8087" y="11302"/>
                  <a:pt x="7810" y="11302"/>
                </a:cubicBezTo>
                <a:cubicBezTo>
                  <a:pt x="6054" y="11302"/>
                  <a:pt x="4330" y="12230"/>
                  <a:pt x="3114" y="13528"/>
                </a:cubicBezTo>
                <a:cubicBezTo>
                  <a:pt x="1706" y="15033"/>
                  <a:pt x="863" y="16977"/>
                  <a:pt x="154" y="18912"/>
                </a:cubicBezTo>
                <a:cubicBezTo>
                  <a:pt x="1" y="19333"/>
                  <a:pt x="460" y="20023"/>
                  <a:pt x="460" y="20474"/>
                </a:cubicBezTo>
                <a:lnTo>
                  <a:pt x="54602" y="20349"/>
                </a:lnTo>
                <a:cubicBezTo>
                  <a:pt x="55071" y="18069"/>
                  <a:pt x="55540" y="15751"/>
                  <a:pt x="55378" y="13423"/>
                </a:cubicBezTo>
                <a:cubicBezTo>
                  <a:pt x="55215" y="11105"/>
                  <a:pt x="54333" y="8730"/>
                  <a:pt x="52532" y="7254"/>
                </a:cubicBezTo>
                <a:cubicBezTo>
                  <a:pt x="51533" y="6436"/>
                  <a:pt x="50215" y="5974"/>
                  <a:pt x="48930" y="5974"/>
                </a:cubicBezTo>
                <a:cubicBezTo>
                  <a:pt x="47900" y="5974"/>
                  <a:pt x="46892" y="6271"/>
                  <a:pt x="46086" y="6919"/>
                </a:cubicBezTo>
                <a:cubicBezTo>
                  <a:pt x="44898" y="7877"/>
                  <a:pt x="44094" y="9515"/>
                  <a:pt x="42589" y="9726"/>
                </a:cubicBezTo>
                <a:cubicBezTo>
                  <a:pt x="42483" y="9742"/>
                  <a:pt x="42377" y="9749"/>
                  <a:pt x="42272" y="9749"/>
                </a:cubicBezTo>
                <a:cubicBezTo>
                  <a:pt x="41114" y="9749"/>
                  <a:pt x="40078" y="8817"/>
                  <a:pt x="39524" y="7772"/>
                </a:cubicBezTo>
                <a:cubicBezTo>
                  <a:pt x="38911" y="6622"/>
                  <a:pt x="38681" y="5320"/>
                  <a:pt x="38135" y="4151"/>
                </a:cubicBezTo>
                <a:cubicBezTo>
                  <a:pt x="37053" y="1852"/>
                  <a:pt x="34687" y="213"/>
                  <a:pt x="32158" y="22"/>
                </a:cubicBezTo>
                <a:cubicBezTo>
                  <a:pt x="31981" y="8"/>
                  <a:pt x="31804" y="1"/>
                  <a:pt x="31626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43" name="Google Shape;243;p18"/>
          <p:cNvSpPr/>
          <p:nvPr/>
        </p:nvSpPr>
        <p:spPr>
          <a:xfrm>
            <a:off x="-221442" y="-436559"/>
            <a:ext cx="4948007" cy="3940898"/>
          </a:xfrm>
          <a:custGeom>
            <a:avLst/>
            <a:gdLst/>
            <a:ahLst/>
            <a:cxnLst/>
            <a:rect l="l" t="t" r="r" b="b"/>
            <a:pathLst>
              <a:path w="29610" h="29547" extrusionOk="0">
                <a:moveTo>
                  <a:pt x="125" y="1"/>
                </a:moveTo>
                <a:lnTo>
                  <a:pt x="125" y="27646"/>
                </a:lnTo>
                <a:cubicBezTo>
                  <a:pt x="125" y="27981"/>
                  <a:pt x="0" y="28345"/>
                  <a:pt x="29" y="28681"/>
                </a:cubicBezTo>
                <a:cubicBezTo>
                  <a:pt x="1303" y="29218"/>
                  <a:pt x="2691" y="29547"/>
                  <a:pt x="4070" y="29547"/>
                </a:cubicBezTo>
                <a:cubicBezTo>
                  <a:pt x="4559" y="29547"/>
                  <a:pt x="5047" y="29506"/>
                  <a:pt x="5528" y="29418"/>
                </a:cubicBezTo>
                <a:cubicBezTo>
                  <a:pt x="7376" y="29083"/>
                  <a:pt x="9139" y="28019"/>
                  <a:pt x="10068" y="26382"/>
                </a:cubicBezTo>
                <a:cubicBezTo>
                  <a:pt x="11754" y="23431"/>
                  <a:pt x="10441" y="19580"/>
                  <a:pt x="11591" y="16381"/>
                </a:cubicBezTo>
                <a:cubicBezTo>
                  <a:pt x="12444" y="14005"/>
                  <a:pt x="14714" y="12204"/>
                  <a:pt x="17223" y="11917"/>
                </a:cubicBezTo>
                <a:cubicBezTo>
                  <a:pt x="17519" y="11883"/>
                  <a:pt x="17816" y="11869"/>
                  <a:pt x="18112" y="11869"/>
                </a:cubicBezTo>
                <a:cubicBezTo>
                  <a:pt x="19593" y="11869"/>
                  <a:pt x="21085" y="12218"/>
                  <a:pt x="22566" y="12218"/>
                </a:cubicBezTo>
                <a:cubicBezTo>
                  <a:pt x="22903" y="12218"/>
                  <a:pt x="23239" y="12200"/>
                  <a:pt x="23575" y="12156"/>
                </a:cubicBezTo>
                <a:cubicBezTo>
                  <a:pt x="25940" y="11830"/>
                  <a:pt x="28058" y="10087"/>
                  <a:pt x="28833" y="7826"/>
                </a:cubicBezTo>
                <a:cubicBezTo>
                  <a:pt x="29610" y="5566"/>
                  <a:pt x="28997" y="2893"/>
                  <a:pt x="27330" y="1188"/>
                </a:cubicBezTo>
                <a:cubicBezTo>
                  <a:pt x="24824" y="1424"/>
                  <a:pt x="22242" y="1528"/>
                  <a:pt x="19628" y="1528"/>
                </a:cubicBezTo>
                <a:cubicBezTo>
                  <a:pt x="13089" y="1528"/>
                  <a:pt x="6353" y="877"/>
                  <a:pt x="12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</p:spTree>
    <p:extLst>
      <p:ext uri="{BB962C8B-B14F-4D97-AF65-F5344CB8AC3E}">
        <p14:creationId xmlns:p14="http://schemas.microsoft.com/office/powerpoint/2010/main" val="40732340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7">
  <p:cSld name="Title and text 7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"/>
          <p:cNvSpPr/>
          <p:nvPr/>
        </p:nvSpPr>
        <p:spPr>
          <a:xfrm>
            <a:off x="-226069" y="-134726"/>
            <a:ext cx="9666949" cy="6002822"/>
          </a:xfrm>
          <a:custGeom>
            <a:avLst/>
            <a:gdLst/>
            <a:ahLst/>
            <a:cxnLst/>
            <a:rect l="l" t="t" r="r" b="b"/>
            <a:pathLst>
              <a:path w="58165" h="45252" extrusionOk="0">
                <a:moveTo>
                  <a:pt x="58059" y="0"/>
                </a:moveTo>
                <a:lnTo>
                  <a:pt x="690" y="278"/>
                </a:lnTo>
                <a:cubicBezTo>
                  <a:pt x="690" y="278"/>
                  <a:pt x="0" y="45243"/>
                  <a:pt x="10" y="45252"/>
                </a:cubicBezTo>
                <a:cubicBezTo>
                  <a:pt x="2529" y="34897"/>
                  <a:pt x="11380" y="24935"/>
                  <a:pt x="22119" y="22962"/>
                </a:cubicBezTo>
                <a:cubicBezTo>
                  <a:pt x="23907" y="22661"/>
                  <a:pt x="25748" y="22571"/>
                  <a:pt x="27641" y="22571"/>
                </a:cubicBezTo>
                <a:cubicBezTo>
                  <a:pt x="30445" y="22571"/>
                  <a:pt x="33362" y="22768"/>
                  <a:pt x="36388" y="22768"/>
                </a:cubicBezTo>
                <a:cubicBezTo>
                  <a:pt x="37567" y="22768"/>
                  <a:pt x="38762" y="22738"/>
                  <a:pt x="39974" y="22655"/>
                </a:cubicBezTo>
                <a:cubicBezTo>
                  <a:pt x="47781" y="22119"/>
                  <a:pt x="54783" y="17502"/>
                  <a:pt x="58164" y="10441"/>
                </a:cubicBezTo>
                <a:lnTo>
                  <a:pt x="58059" y="0"/>
                </a:ln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46" name="Google Shape;246;p19"/>
          <p:cNvSpPr txBox="1">
            <a:spLocks noGrp="1"/>
          </p:cNvSpPr>
          <p:nvPr>
            <p:ph type="title"/>
          </p:nvPr>
        </p:nvSpPr>
        <p:spPr>
          <a:xfrm>
            <a:off x="619153" y="1274821"/>
            <a:ext cx="3628727" cy="15570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27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1"/>
          </p:nvPr>
        </p:nvSpPr>
        <p:spPr>
          <a:xfrm>
            <a:off x="619183" y="2938436"/>
            <a:ext cx="3800366" cy="930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342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8">
  <p:cSld name="Title and text 8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0"/>
          <p:cNvSpPr txBox="1">
            <a:spLocks noGrp="1"/>
          </p:cNvSpPr>
          <p:nvPr>
            <p:ph type="title"/>
          </p:nvPr>
        </p:nvSpPr>
        <p:spPr>
          <a:xfrm>
            <a:off x="619152" y="1988773"/>
            <a:ext cx="5146624" cy="8851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27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250" name="Google Shape;250;p20"/>
          <p:cNvSpPr txBox="1">
            <a:spLocks noGrp="1"/>
          </p:cNvSpPr>
          <p:nvPr>
            <p:ph type="subTitle" idx="1"/>
          </p:nvPr>
        </p:nvSpPr>
        <p:spPr>
          <a:xfrm>
            <a:off x="619182" y="3021040"/>
            <a:ext cx="4437934" cy="15422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20"/>
          <p:cNvSpPr/>
          <p:nvPr/>
        </p:nvSpPr>
        <p:spPr>
          <a:xfrm>
            <a:off x="3991398" y="-735829"/>
            <a:ext cx="6642725" cy="4219113"/>
          </a:xfrm>
          <a:custGeom>
            <a:avLst/>
            <a:gdLst/>
            <a:ahLst/>
            <a:cxnLst/>
            <a:rect l="l" t="t" r="r" b="b"/>
            <a:pathLst>
              <a:path w="40473" h="32207" extrusionOk="0">
                <a:moveTo>
                  <a:pt x="17837" y="1"/>
                </a:moveTo>
                <a:cubicBezTo>
                  <a:pt x="14371" y="1"/>
                  <a:pt x="11024" y="669"/>
                  <a:pt x="8277" y="2036"/>
                </a:cubicBezTo>
                <a:cubicBezTo>
                  <a:pt x="4474" y="3932"/>
                  <a:pt x="470" y="8540"/>
                  <a:pt x="116" y="13138"/>
                </a:cubicBezTo>
                <a:cubicBezTo>
                  <a:pt x="1" y="14623"/>
                  <a:pt x="259" y="16098"/>
                  <a:pt x="1025" y="17496"/>
                </a:cubicBezTo>
                <a:cubicBezTo>
                  <a:pt x="2448" y="20064"/>
                  <a:pt x="4874" y="20665"/>
                  <a:pt x="7595" y="20665"/>
                </a:cubicBezTo>
                <a:cubicBezTo>
                  <a:pt x="9995" y="20665"/>
                  <a:pt x="12626" y="20197"/>
                  <a:pt x="15002" y="20197"/>
                </a:cubicBezTo>
                <a:cubicBezTo>
                  <a:pt x="16697" y="20197"/>
                  <a:pt x="18263" y="20435"/>
                  <a:pt x="19523" y="21251"/>
                </a:cubicBezTo>
                <a:cubicBezTo>
                  <a:pt x="21343" y="22429"/>
                  <a:pt x="21869" y="24096"/>
                  <a:pt x="22693" y="25954"/>
                </a:cubicBezTo>
                <a:cubicBezTo>
                  <a:pt x="23963" y="28803"/>
                  <a:pt x="26099" y="32207"/>
                  <a:pt x="29578" y="32207"/>
                </a:cubicBezTo>
                <a:cubicBezTo>
                  <a:pt x="29667" y="32207"/>
                  <a:pt x="29758" y="32205"/>
                  <a:pt x="29849" y="32200"/>
                </a:cubicBezTo>
                <a:cubicBezTo>
                  <a:pt x="37809" y="31808"/>
                  <a:pt x="40472" y="18291"/>
                  <a:pt x="38681" y="12410"/>
                </a:cubicBezTo>
                <a:cubicBezTo>
                  <a:pt x="36207" y="4307"/>
                  <a:pt x="26637" y="1"/>
                  <a:pt x="17837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52" name="Google Shape;252;p20"/>
          <p:cNvSpPr/>
          <p:nvPr/>
        </p:nvSpPr>
        <p:spPr>
          <a:xfrm>
            <a:off x="-940171" y="1633577"/>
            <a:ext cx="6433135" cy="4639623"/>
          </a:xfrm>
          <a:custGeom>
            <a:avLst/>
            <a:gdLst/>
            <a:ahLst/>
            <a:cxnLst/>
            <a:rect l="l" t="t" r="r" b="b"/>
            <a:pathLst>
              <a:path w="39196" h="35417" extrusionOk="0">
                <a:moveTo>
                  <a:pt x="12445" y="0"/>
                </a:moveTo>
                <a:cubicBezTo>
                  <a:pt x="5149" y="0"/>
                  <a:pt x="0" y="11720"/>
                  <a:pt x="381" y="17610"/>
                </a:cubicBezTo>
                <a:cubicBezTo>
                  <a:pt x="1051" y="28069"/>
                  <a:pt x="13449" y="35417"/>
                  <a:pt x="23725" y="35417"/>
                </a:cubicBezTo>
                <a:cubicBezTo>
                  <a:pt x="25204" y="35417"/>
                  <a:pt x="26638" y="35265"/>
                  <a:pt x="27988" y="34948"/>
                </a:cubicBezTo>
                <a:cubicBezTo>
                  <a:pt x="32193" y="33961"/>
                  <a:pt x="37222" y="30350"/>
                  <a:pt x="38650" y="25886"/>
                </a:cubicBezTo>
                <a:cubicBezTo>
                  <a:pt x="39110" y="24449"/>
                  <a:pt x="39195" y="22917"/>
                  <a:pt x="38755" y="21365"/>
                </a:cubicBezTo>
                <a:cubicBezTo>
                  <a:pt x="36734" y="14170"/>
                  <a:pt x="25574" y="17734"/>
                  <a:pt x="21359" y="13347"/>
                </a:cubicBezTo>
                <a:cubicBezTo>
                  <a:pt x="19836" y="11757"/>
                  <a:pt x="19711" y="9985"/>
                  <a:pt x="19328" y="7954"/>
                </a:cubicBezTo>
                <a:cubicBezTo>
                  <a:pt x="18715" y="4764"/>
                  <a:pt x="17346" y="789"/>
                  <a:pt x="13715" y="118"/>
                </a:cubicBezTo>
                <a:cubicBezTo>
                  <a:pt x="13285" y="39"/>
                  <a:pt x="12861" y="0"/>
                  <a:pt x="12445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</p:spTree>
    <p:extLst>
      <p:ext uri="{BB962C8B-B14F-4D97-AF65-F5344CB8AC3E}">
        <p14:creationId xmlns:p14="http://schemas.microsoft.com/office/powerpoint/2010/main" val="728514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9">
  <p:cSld name="Title and text 9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1"/>
          <p:cNvSpPr txBox="1">
            <a:spLocks noGrp="1"/>
          </p:cNvSpPr>
          <p:nvPr>
            <p:ph type="title"/>
          </p:nvPr>
        </p:nvSpPr>
        <p:spPr>
          <a:xfrm>
            <a:off x="619153" y="904203"/>
            <a:ext cx="7906271" cy="839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27" b="1">
                <a:solidFill>
                  <a:schemeClr val="dk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255" name="Google Shape;255;p21"/>
          <p:cNvSpPr txBox="1">
            <a:spLocks noGrp="1"/>
          </p:cNvSpPr>
          <p:nvPr>
            <p:ph type="subTitle" idx="1"/>
          </p:nvPr>
        </p:nvSpPr>
        <p:spPr>
          <a:xfrm>
            <a:off x="2490548" y="1919502"/>
            <a:ext cx="4437934" cy="6348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1"/>
          <p:cNvSpPr/>
          <p:nvPr/>
        </p:nvSpPr>
        <p:spPr>
          <a:xfrm>
            <a:off x="-593823" y="2680740"/>
            <a:ext cx="4444528" cy="1481570"/>
          </a:xfrm>
          <a:custGeom>
            <a:avLst/>
            <a:gdLst/>
            <a:ahLst/>
            <a:cxnLst/>
            <a:rect l="l" t="t" r="r" b="b"/>
            <a:pathLst>
              <a:path w="27023" h="11286" extrusionOk="0">
                <a:moveTo>
                  <a:pt x="17258" y="0"/>
                </a:moveTo>
                <a:cubicBezTo>
                  <a:pt x="15691" y="0"/>
                  <a:pt x="14305" y="978"/>
                  <a:pt x="13622" y="2428"/>
                </a:cubicBezTo>
                <a:cubicBezTo>
                  <a:pt x="13334" y="2341"/>
                  <a:pt x="13047" y="2294"/>
                  <a:pt x="12750" y="2275"/>
                </a:cubicBezTo>
                <a:cubicBezTo>
                  <a:pt x="12701" y="2273"/>
                  <a:pt x="12652" y="2272"/>
                  <a:pt x="12604" y="2272"/>
                </a:cubicBezTo>
                <a:cubicBezTo>
                  <a:pt x="11891" y="2272"/>
                  <a:pt x="11216" y="2472"/>
                  <a:pt x="10633" y="2830"/>
                </a:cubicBezTo>
                <a:cubicBezTo>
                  <a:pt x="9889" y="2277"/>
                  <a:pt x="8999" y="1955"/>
                  <a:pt x="8044" y="1955"/>
                </a:cubicBezTo>
                <a:cubicBezTo>
                  <a:pt x="7991" y="1955"/>
                  <a:pt x="7937" y="1956"/>
                  <a:pt x="7883" y="1958"/>
                </a:cubicBezTo>
                <a:cubicBezTo>
                  <a:pt x="6447" y="2007"/>
                  <a:pt x="5182" y="2763"/>
                  <a:pt x="4358" y="3903"/>
                </a:cubicBezTo>
                <a:cubicBezTo>
                  <a:pt x="4090" y="3827"/>
                  <a:pt x="3803" y="3788"/>
                  <a:pt x="3515" y="3788"/>
                </a:cubicBezTo>
                <a:cubicBezTo>
                  <a:pt x="1580" y="3797"/>
                  <a:pt x="9" y="5513"/>
                  <a:pt x="0" y="7620"/>
                </a:cubicBezTo>
                <a:cubicBezTo>
                  <a:pt x="0" y="8080"/>
                  <a:pt x="67" y="8520"/>
                  <a:pt x="201" y="8923"/>
                </a:cubicBezTo>
                <a:cubicBezTo>
                  <a:pt x="1032" y="9951"/>
                  <a:pt x="2143" y="10229"/>
                  <a:pt x="3102" y="10229"/>
                </a:cubicBezTo>
                <a:cubicBezTo>
                  <a:pt x="4234" y="10229"/>
                  <a:pt x="5154" y="9842"/>
                  <a:pt x="5154" y="9842"/>
                </a:cubicBezTo>
                <a:cubicBezTo>
                  <a:pt x="6313" y="10420"/>
                  <a:pt x="7300" y="10626"/>
                  <a:pt x="8120" y="10626"/>
                </a:cubicBezTo>
                <a:cubicBezTo>
                  <a:pt x="8987" y="10626"/>
                  <a:pt x="9666" y="10395"/>
                  <a:pt x="10163" y="10130"/>
                </a:cubicBezTo>
                <a:cubicBezTo>
                  <a:pt x="10431" y="9996"/>
                  <a:pt x="10652" y="9842"/>
                  <a:pt x="10815" y="9708"/>
                </a:cubicBezTo>
                <a:cubicBezTo>
                  <a:pt x="11054" y="9507"/>
                  <a:pt x="11179" y="9344"/>
                  <a:pt x="11179" y="9344"/>
                </a:cubicBezTo>
                <a:cubicBezTo>
                  <a:pt x="11799" y="9728"/>
                  <a:pt x="12389" y="9847"/>
                  <a:pt x="12883" y="9847"/>
                </a:cubicBezTo>
                <a:cubicBezTo>
                  <a:pt x="13671" y="9847"/>
                  <a:pt x="14215" y="9544"/>
                  <a:pt x="14244" y="9526"/>
                </a:cubicBezTo>
                <a:lnTo>
                  <a:pt x="14244" y="9526"/>
                </a:lnTo>
                <a:cubicBezTo>
                  <a:pt x="14081" y="9851"/>
                  <a:pt x="13852" y="10130"/>
                  <a:pt x="13583" y="10350"/>
                </a:cubicBezTo>
                <a:cubicBezTo>
                  <a:pt x="14572" y="11046"/>
                  <a:pt x="15475" y="11285"/>
                  <a:pt x="16250" y="11285"/>
                </a:cubicBezTo>
                <a:cubicBezTo>
                  <a:pt x="17959" y="11285"/>
                  <a:pt x="19043" y="10120"/>
                  <a:pt x="19043" y="10120"/>
                </a:cubicBezTo>
                <a:cubicBezTo>
                  <a:pt x="19529" y="10364"/>
                  <a:pt x="19995" y="10463"/>
                  <a:pt x="20432" y="10463"/>
                </a:cubicBezTo>
                <a:cubicBezTo>
                  <a:pt x="22271" y="10463"/>
                  <a:pt x="23584" y="8712"/>
                  <a:pt x="23584" y="8712"/>
                </a:cubicBezTo>
                <a:cubicBezTo>
                  <a:pt x="23975" y="8880"/>
                  <a:pt x="24331" y="8949"/>
                  <a:pt x="24652" y="8949"/>
                </a:cubicBezTo>
                <a:cubicBezTo>
                  <a:pt x="26217" y="8949"/>
                  <a:pt x="26956" y="7294"/>
                  <a:pt x="26956" y="7294"/>
                </a:cubicBezTo>
                <a:cubicBezTo>
                  <a:pt x="27022" y="5819"/>
                  <a:pt x="25979" y="4574"/>
                  <a:pt x="24628" y="4516"/>
                </a:cubicBezTo>
                <a:cubicBezTo>
                  <a:pt x="24583" y="4513"/>
                  <a:pt x="24538" y="4511"/>
                  <a:pt x="24493" y="4511"/>
                </a:cubicBezTo>
                <a:cubicBezTo>
                  <a:pt x="24283" y="4511"/>
                  <a:pt x="24079" y="4547"/>
                  <a:pt x="23881" y="4602"/>
                </a:cubicBezTo>
                <a:cubicBezTo>
                  <a:pt x="23248" y="3548"/>
                  <a:pt x="22195" y="2801"/>
                  <a:pt x="20968" y="2667"/>
                </a:cubicBezTo>
                <a:cubicBezTo>
                  <a:pt x="20385" y="1164"/>
                  <a:pt x="19043" y="81"/>
                  <a:pt x="17434" y="4"/>
                </a:cubicBezTo>
                <a:cubicBezTo>
                  <a:pt x="17375" y="1"/>
                  <a:pt x="17316" y="0"/>
                  <a:pt x="17258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57" name="Google Shape;257;p21"/>
          <p:cNvSpPr/>
          <p:nvPr/>
        </p:nvSpPr>
        <p:spPr>
          <a:xfrm>
            <a:off x="2109590" y="3413254"/>
            <a:ext cx="2943228" cy="1320102"/>
          </a:xfrm>
          <a:custGeom>
            <a:avLst/>
            <a:gdLst/>
            <a:ahLst/>
            <a:cxnLst/>
            <a:rect l="l" t="t" r="r" b="b"/>
            <a:pathLst>
              <a:path w="17895" h="10056" extrusionOk="0">
                <a:moveTo>
                  <a:pt x="10849" y="1"/>
                </a:moveTo>
                <a:cubicBezTo>
                  <a:pt x="10768" y="1"/>
                  <a:pt x="10687" y="4"/>
                  <a:pt x="10605" y="9"/>
                </a:cubicBezTo>
                <a:cubicBezTo>
                  <a:pt x="9408" y="86"/>
                  <a:pt x="8382" y="746"/>
                  <a:pt x="7788" y="1695"/>
                </a:cubicBezTo>
                <a:cubicBezTo>
                  <a:pt x="7375" y="1560"/>
                  <a:pt x="6935" y="1484"/>
                  <a:pt x="6480" y="1484"/>
                </a:cubicBezTo>
                <a:cubicBezTo>
                  <a:pt x="6387" y="1484"/>
                  <a:pt x="6293" y="1487"/>
                  <a:pt x="6198" y="1494"/>
                </a:cubicBezTo>
                <a:cubicBezTo>
                  <a:pt x="4359" y="1608"/>
                  <a:pt x="2855" y="2883"/>
                  <a:pt x="2377" y="4569"/>
                </a:cubicBezTo>
                <a:cubicBezTo>
                  <a:pt x="1016" y="4674"/>
                  <a:pt x="1" y="5852"/>
                  <a:pt x="87" y="7213"/>
                </a:cubicBezTo>
                <a:cubicBezTo>
                  <a:pt x="135" y="7892"/>
                  <a:pt x="442" y="8496"/>
                  <a:pt x="921" y="8918"/>
                </a:cubicBezTo>
                <a:cubicBezTo>
                  <a:pt x="1366" y="9318"/>
                  <a:pt x="1952" y="9554"/>
                  <a:pt x="2595" y="9554"/>
                </a:cubicBezTo>
                <a:cubicBezTo>
                  <a:pt x="2643" y="9554"/>
                  <a:pt x="2692" y="9553"/>
                  <a:pt x="2741" y="9550"/>
                </a:cubicBezTo>
                <a:cubicBezTo>
                  <a:pt x="3171" y="9521"/>
                  <a:pt x="3574" y="9387"/>
                  <a:pt x="3918" y="9167"/>
                </a:cubicBezTo>
                <a:cubicBezTo>
                  <a:pt x="4636" y="9700"/>
                  <a:pt x="5522" y="10018"/>
                  <a:pt x="6474" y="10018"/>
                </a:cubicBezTo>
                <a:cubicBezTo>
                  <a:pt x="6563" y="10018"/>
                  <a:pt x="6654" y="10016"/>
                  <a:pt x="6745" y="10010"/>
                </a:cubicBezTo>
                <a:cubicBezTo>
                  <a:pt x="7511" y="9961"/>
                  <a:pt x="8220" y="9703"/>
                  <a:pt x="8823" y="9310"/>
                </a:cubicBezTo>
                <a:cubicBezTo>
                  <a:pt x="9435" y="9783"/>
                  <a:pt x="10192" y="10056"/>
                  <a:pt x="11012" y="10056"/>
                </a:cubicBezTo>
                <a:cubicBezTo>
                  <a:pt x="11089" y="10056"/>
                  <a:pt x="11168" y="10053"/>
                  <a:pt x="11247" y="10048"/>
                </a:cubicBezTo>
                <a:cubicBezTo>
                  <a:pt x="12147" y="9991"/>
                  <a:pt x="12952" y="9607"/>
                  <a:pt x="13546" y="9014"/>
                </a:cubicBezTo>
                <a:cubicBezTo>
                  <a:pt x="13863" y="9109"/>
                  <a:pt x="14199" y="9164"/>
                  <a:pt x="14550" y="9164"/>
                </a:cubicBezTo>
                <a:cubicBezTo>
                  <a:pt x="14623" y="9164"/>
                  <a:pt x="14697" y="9162"/>
                  <a:pt x="14772" y="9157"/>
                </a:cubicBezTo>
                <a:cubicBezTo>
                  <a:pt x="16228" y="9071"/>
                  <a:pt x="17406" y="8046"/>
                  <a:pt x="17770" y="6715"/>
                </a:cubicBezTo>
                <a:cubicBezTo>
                  <a:pt x="17856" y="6370"/>
                  <a:pt x="17895" y="6015"/>
                  <a:pt x="17876" y="5642"/>
                </a:cubicBezTo>
                <a:cubicBezTo>
                  <a:pt x="17765" y="3883"/>
                  <a:pt x="16300" y="2531"/>
                  <a:pt x="14562" y="2531"/>
                </a:cubicBezTo>
                <a:cubicBezTo>
                  <a:pt x="14492" y="2531"/>
                  <a:pt x="14421" y="2534"/>
                  <a:pt x="14350" y="2538"/>
                </a:cubicBezTo>
                <a:cubicBezTo>
                  <a:pt x="14321" y="2538"/>
                  <a:pt x="14293" y="2547"/>
                  <a:pt x="14255" y="2547"/>
                </a:cubicBezTo>
                <a:cubicBezTo>
                  <a:pt x="13817" y="1062"/>
                  <a:pt x="12443" y="1"/>
                  <a:pt x="10849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58" name="Google Shape;258;p21"/>
          <p:cNvSpPr/>
          <p:nvPr/>
        </p:nvSpPr>
        <p:spPr>
          <a:xfrm>
            <a:off x="55180" y="3611742"/>
            <a:ext cx="2725796" cy="1349507"/>
          </a:xfrm>
          <a:custGeom>
            <a:avLst/>
            <a:gdLst/>
            <a:ahLst/>
            <a:cxnLst/>
            <a:rect l="l" t="t" r="r" b="b"/>
            <a:pathLst>
              <a:path w="16573" h="10280" extrusionOk="0">
                <a:moveTo>
                  <a:pt x="7309" y="1"/>
                </a:moveTo>
                <a:cubicBezTo>
                  <a:pt x="5710" y="1"/>
                  <a:pt x="4359" y="1016"/>
                  <a:pt x="3861" y="2444"/>
                </a:cubicBezTo>
                <a:cubicBezTo>
                  <a:pt x="3794" y="2434"/>
                  <a:pt x="3717" y="2434"/>
                  <a:pt x="3650" y="2434"/>
                </a:cubicBezTo>
                <a:cubicBezTo>
                  <a:pt x="1753" y="2434"/>
                  <a:pt x="192" y="3890"/>
                  <a:pt x="10" y="5739"/>
                </a:cubicBezTo>
                <a:cubicBezTo>
                  <a:pt x="1" y="5854"/>
                  <a:pt x="1" y="5969"/>
                  <a:pt x="1" y="6084"/>
                </a:cubicBezTo>
                <a:cubicBezTo>
                  <a:pt x="1" y="8105"/>
                  <a:pt x="1638" y="9743"/>
                  <a:pt x="3650" y="9743"/>
                </a:cubicBezTo>
                <a:cubicBezTo>
                  <a:pt x="4139" y="9743"/>
                  <a:pt x="4599" y="9647"/>
                  <a:pt x="5020" y="9475"/>
                </a:cubicBezTo>
                <a:cubicBezTo>
                  <a:pt x="5642" y="9973"/>
                  <a:pt x="6438" y="10279"/>
                  <a:pt x="7309" y="10279"/>
                </a:cubicBezTo>
                <a:cubicBezTo>
                  <a:pt x="8210" y="10279"/>
                  <a:pt x="9033" y="9954"/>
                  <a:pt x="9666" y="9407"/>
                </a:cubicBezTo>
                <a:cubicBezTo>
                  <a:pt x="10125" y="9618"/>
                  <a:pt x="10643" y="9743"/>
                  <a:pt x="11189" y="9743"/>
                </a:cubicBezTo>
                <a:cubicBezTo>
                  <a:pt x="12310" y="9743"/>
                  <a:pt x="13316" y="9235"/>
                  <a:pt x="13986" y="8430"/>
                </a:cubicBezTo>
                <a:cubicBezTo>
                  <a:pt x="14130" y="8469"/>
                  <a:pt x="14274" y="8479"/>
                  <a:pt x="14427" y="8479"/>
                </a:cubicBezTo>
                <a:cubicBezTo>
                  <a:pt x="15451" y="8479"/>
                  <a:pt x="16314" y="7760"/>
                  <a:pt x="16515" y="6802"/>
                </a:cubicBezTo>
                <a:cubicBezTo>
                  <a:pt x="16553" y="6649"/>
                  <a:pt x="16573" y="6495"/>
                  <a:pt x="16573" y="6342"/>
                </a:cubicBezTo>
                <a:cubicBezTo>
                  <a:pt x="16573" y="5164"/>
                  <a:pt x="15615" y="4206"/>
                  <a:pt x="14427" y="4206"/>
                </a:cubicBezTo>
                <a:lnTo>
                  <a:pt x="14321" y="4206"/>
                </a:lnTo>
                <a:cubicBezTo>
                  <a:pt x="13680" y="3143"/>
                  <a:pt x="12520" y="2434"/>
                  <a:pt x="11189" y="2434"/>
                </a:cubicBezTo>
                <a:cubicBezTo>
                  <a:pt x="11045" y="2434"/>
                  <a:pt x="10902" y="2444"/>
                  <a:pt x="10758" y="2463"/>
                </a:cubicBezTo>
                <a:cubicBezTo>
                  <a:pt x="10270" y="1026"/>
                  <a:pt x="8909" y="1"/>
                  <a:pt x="7309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59" name="Google Shape;259;p21"/>
          <p:cNvSpPr/>
          <p:nvPr/>
        </p:nvSpPr>
        <p:spPr>
          <a:xfrm>
            <a:off x="-116526" y="4333490"/>
            <a:ext cx="1600807" cy="814036"/>
          </a:xfrm>
          <a:custGeom>
            <a:avLst/>
            <a:gdLst/>
            <a:ahLst/>
            <a:cxnLst/>
            <a:rect l="l" t="t" r="r" b="b"/>
            <a:pathLst>
              <a:path w="9733" h="6201" extrusionOk="0">
                <a:moveTo>
                  <a:pt x="4394" y="1"/>
                </a:moveTo>
                <a:cubicBezTo>
                  <a:pt x="2964" y="1"/>
                  <a:pt x="1749" y="978"/>
                  <a:pt x="1399" y="2310"/>
                </a:cubicBezTo>
                <a:cubicBezTo>
                  <a:pt x="632" y="2415"/>
                  <a:pt x="29" y="3057"/>
                  <a:pt x="10" y="3862"/>
                </a:cubicBezTo>
                <a:cubicBezTo>
                  <a:pt x="0" y="4158"/>
                  <a:pt x="77" y="4437"/>
                  <a:pt x="221" y="4686"/>
                </a:cubicBezTo>
                <a:cubicBezTo>
                  <a:pt x="489" y="5165"/>
                  <a:pt x="996" y="5490"/>
                  <a:pt x="1581" y="5500"/>
                </a:cubicBezTo>
                <a:cubicBezTo>
                  <a:pt x="1600" y="5500"/>
                  <a:pt x="1618" y="5501"/>
                  <a:pt x="1637" y="5501"/>
                </a:cubicBezTo>
                <a:cubicBezTo>
                  <a:pt x="1865" y="5501"/>
                  <a:pt x="2076" y="5445"/>
                  <a:pt x="2271" y="5356"/>
                </a:cubicBezTo>
                <a:cubicBezTo>
                  <a:pt x="2807" y="5864"/>
                  <a:pt x="3525" y="6180"/>
                  <a:pt x="4321" y="6199"/>
                </a:cubicBezTo>
                <a:cubicBezTo>
                  <a:pt x="4347" y="6200"/>
                  <a:pt x="4373" y="6200"/>
                  <a:pt x="4399" y="6200"/>
                </a:cubicBezTo>
                <a:cubicBezTo>
                  <a:pt x="5125" y="6200"/>
                  <a:pt x="5796" y="5944"/>
                  <a:pt x="6332" y="5519"/>
                </a:cubicBezTo>
                <a:cubicBezTo>
                  <a:pt x="6643" y="5674"/>
                  <a:pt x="6988" y="5768"/>
                  <a:pt x="7359" y="5768"/>
                </a:cubicBezTo>
                <a:cubicBezTo>
                  <a:pt x="7377" y="5768"/>
                  <a:pt x="7396" y="5768"/>
                  <a:pt x="7414" y="5768"/>
                </a:cubicBezTo>
                <a:cubicBezTo>
                  <a:pt x="8421" y="5768"/>
                  <a:pt x="9273" y="5116"/>
                  <a:pt x="9599" y="4216"/>
                </a:cubicBezTo>
                <a:cubicBezTo>
                  <a:pt x="9685" y="3967"/>
                  <a:pt x="9733" y="3699"/>
                  <a:pt x="9733" y="3421"/>
                </a:cubicBezTo>
                <a:cubicBezTo>
                  <a:pt x="9723" y="2134"/>
                  <a:pt x="8680" y="1103"/>
                  <a:pt x="7395" y="1103"/>
                </a:cubicBezTo>
                <a:cubicBezTo>
                  <a:pt x="7389" y="1103"/>
                  <a:pt x="7382" y="1103"/>
                  <a:pt x="7376" y="1103"/>
                </a:cubicBezTo>
                <a:cubicBezTo>
                  <a:pt x="7185" y="1103"/>
                  <a:pt x="6993" y="1122"/>
                  <a:pt x="6811" y="1170"/>
                </a:cubicBezTo>
                <a:cubicBezTo>
                  <a:pt x="6265" y="480"/>
                  <a:pt x="5413" y="30"/>
                  <a:pt x="4455" y="1"/>
                </a:cubicBezTo>
                <a:cubicBezTo>
                  <a:pt x="4434" y="1"/>
                  <a:pt x="4414" y="1"/>
                  <a:pt x="439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60" name="Google Shape;260;p21"/>
          <p:cNvSpPr/>
          <p:nvPr/>
        </p:nvSpPr>
        <p:spPr>
          <a:xfrm>
            <a:off x="8113778" y="2493936"/>
            <a:ext cx="734367" cy="373478"/>
          </a:xfrm>
          <a:custGeom>
            <a:avLst/>
            <a:gdLst/>
            <a:ahLst/>
            <a:cxnLst/>
            <a:rect l="l" t="t" r="r" b="b"/>
            <a:pathLst>
              <a:path w="4465" h="2845" extrusionOk="0">
                <a:moveTo>
                  <a:pt x="2444" y="0"/>
                </a:moveTo>
                <a:cubicBezTo>
                  <a:pt x="2012" y="9"/>
                  <a:pt x="1620" y="211"/>
                  <a:pt x="1361" y="527"/>
                </a:cubicBezTo>
                <a:cubicBezTo>
                  <a:pt x="1275" y="498"/>
                  <a:pt x="1188" y="488"/>
                  <a:pt x="1103" y="488"/>
                </a:cubicBezTo>
                <a:cubicBezTo>
                  <a:pt x="1091" y="488"/>
                  <a:pt x="1079" y="488"/>
                  <a:pt x="1067" y="488"/>
                </a:cubicBezTo>
                <a:cubicBezTo>
                  <a:pt x="489" y="488"/>
                  <a:pt x="19" y="951"/>
                  <a:pt x="1" y="1533"/>
                </a:cubicBezTo>
                <a:cubicBezTo>
                  <a:pt x="1" y="1667"/>
                  <a:pt x="20" y="1782"/>
                  <a:pt x="58" y="1897"/>
                </a:cubicBezTo>
                <a:cubicBezTo>
                  <a:pt x="202" y="2318"/>
                  <a:pt x="585" y="2615"/>
                  <a:pt x="1054" y="2625"/>
                </a:cubicBezTo>
                <a:cubicBezTo>
                  <a:pt x="1071" y="2626"/>
                  <a:pt x="1088" y="2626"/>
                  <a:pt x="1105" y="2626"/>
                </a:cubicBezTo>
                <a:cubicBezTo>
                  <a:pt x="1260" y="2626"/>
                  <a:pt x="1414" y="2588"/>
                  <a:pt x="1552" y="2519"/>
                </a:cubicBezTo>
                <a:cubicBezTo>
                  <a:pt x="1801" y="2730"/>
                  <a:pt x="2118" y="2845"/>
                  <a:pt x="2472" y="2845"/>
                </a:cubicBezTo>
                <a:cubicBezTo>
                  <a:pt x="2836" y="2845"/>
                  <a:pt x="3162" y="2702"/>
                  <a:pt x="3411" y="2481"/>
                </a:cubicBezTo>
                <a:cubicBezTo>
                  <a:pt x="3506" y="2519"/>
                  <a:pt x="3612" y="2548"/>
                  <a:pt x="3727" y="2548"/>
                </a:cubicBezTo>
                <a:cubicBezTo>
                  <a:pt x="3995" y="2548"/>
                  <a:pt x="4234" y="2395"/>
                  <a:pt x="4359" y="2184"/>
                </a:cubicBezTo>
                <a:cubicBezTo>
                  <a:pt x="4426" y="2069"/>
                  <a:pt x="4464" y="1944"/>
                  <a:pt x="4464" y="1801"/>
                </a:cubicBezTo>
                <a:cubicBezTo>
                  <a:pt x="4455" y="1437"/>
                  <a:pt x="4187" y="1140"/>
                  <a:pt x="3832" y="1082"/>
                </a:cubicBezTo>
                <a:cubicBezTo>
                  <a:pt x="3679" y="460"/>
                  <a:pt x="3114" y="0"/>
                  <a:pt x="24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61" name="Google Shape;261;p21"/>
          <p:cNvSpPr/>
          <p:nvPr/>
        </p:nvSpPr>
        <p:spPr>
          <a:xfrm>
            <a:off x="5136190" y="2680740"/>
            <a:ext cx="4446173" cy="1481570"/>
          </a:xfrm>
          <a:custGeom>
            <a:avLst/>
            <a:gdLst/>
            <a:ahLst/>
            <a:cxnLst/>
            <a:rect l="l" t="t" r="r" b="b"/>
            <a:pathLst>
              <a:path w="27033" h="11286" extrusionOk="0">
                <a:moveTo>
                  <a:pt x="9766" y="0"/>
                </a:moveTo>
                <a:cubicBezTo>
                  <a:pt x="9707" y="0"/>
                  <a:pt x="9648" y="1"/>
                  <a:pt x="9589" y="4"/>
                </a:cubicBezTo>
                <a:cubicBezTo>
                  <a:pt x="7980" y="81"/>
                  <a:pt x="6648" y="1164"/>
                  <a:pt x="6054" y="2667"/>
                </a:cubicBezTo>
                <a:cubicBezTo>
                  <a:pt x="4828" y="2801"/>
                  <a:pt x="3774" y="3548"/>
                  <a:pt x="3152" y="4602"/>
                </a:cubicBezTo>
                <a:cubicBezTo>
                  <a:pt x="2946" y="4547"/>
                  <a:pt x="2741" y="4511"/>
                  <a:pt x="2529" y="4511"/>
                </a:cubicBezTo>
                <a:cubicBezTo>
                  <a:pt x="2485" y="4511"/>
                  <a:pt x="2440" y="4513"/>
                  <a:pt x="2395" y="4516"/>
                </a:cubicBezTo>
                <a:cubicBezTo>
                  <a:pt x="1045" y="4574"/>
                  <a:pt x="0" y="5819"/>
                  <a:pt x="67" y="7294"/>
                </a:cubicBezTo>
                <a:cubicBezTo>
                  <a:pt x="67" y="7294"/>
                  <a:pt x="806" y="8949"/>
                  <a:pt x="2371" y="8949"/>
                </a:cubicBezTo>
                <a:cubicBezTo>
                  <a:pt x="2692" y="8949"/>
                  <a:pt x="3048" y="8880"/>
                  <a:pt x="3439" y="8712"/>
                </a:cubicBezTo>
                <a:cubicBezTo>
                  <a:pt x="3439" y="8712"/>
                  <a:pt x="4753" y="10463"/>
                  <a:pt x="6591" y="10463"/>
                </a:cubicBezTo>
                <a:cubicBezTo>
                  <a:pt x="7028" y="10463"/>
                  <a:pt x="7494" y="10364"/>
                  <a:pt x="7980" y="10120"/>
                </a:cubicBezTo>
                <a:cubicBezTo>
                  <a:pt x="7980" y="10120"/>
                  <a:pt x="9064" y="11285"/>
                  <a:pt x="10773" y="11285"/>
                </a:cubicBezTo>
                <a:cubicBezTo>
                  <a:pt x="11547" y="11285"/>
                  <a:pt x="12451" y="11046"/>
                  <a:pt x="13440" y="10350"/>
                </a:cubicBezTo>
                <a:cubicBezTo>
                  <a:pt x="13172" y="10130"/>
                  <a:pt x="12942" y="9851"/>
                  <a:pt x="12779" y="9526"/>
                </a:cubicBezTo>
                <a:lnTo>
                  <a:pt x="12779" y="9526"/>
                </a:lnTo>
                <a:cubicBezTo>
                  <a:pt x="12808" y="9544"/>
                  <a:pt x="13352" y="9847"/>
                  <a:pt x="14140" y="9847"/>
                </a:cubicBezTo>
                <a:cubicBezTo>
                  <a:pt x="14634" y="9847"/>
                  <a:pt x="15224" y="9728"/>
                  <a:pt x="15844" y="9344"/>
                </a:cubicBezTo>
                <a:cubicBezTo>
                  <a:pt x="15844" y="9344"/>
                  <a:pt x="15969" y="9507"/>
                  <a:pt x="16218" y="9708"/>
                </a:cubicBezTo>
                <a:cubicBezTo>
                  <a:pt x="16371" y="9842"/>
                  <a:pt x="16591" y="9996"/>
                  <a:pt x="16859" y="10130"/>
                </a:cubicBezTo>
                <a:cubicBezTo>
                  <a:pt x="17357" y="10395"/>
                  <a:pt x="18036" y="10626"/>
                  <a:pt x="18903" y="10626"/>
                </a:cubicBezTo>
                <a:cubicBezTo>
                  <a:pt x="19722" y="10626"/>
                  <a:pt x="20710" y="10420"/>
                  <a:pt x="21869" y="9842"/>
                </a:cubicBezTo>
                <a:cubicBezTo>
                  <a:pt x="21869" y="9842"/>
                  <a:pt x="22790" y="10229"/>
                  <a:pt x="23921" y="10229"/>
                </a:cubicBezTo>
                <a:cubicBezTo>
                  <a:pt x="24880" y="10229"/>
                  <a:pt x="25991" y="9951"/>
                  <a:pt x="26822" y="8923"/>
                </a:cubicBezTo>
                <a:cubicBezTo>
                  <a:pt x="26956" y="8520"/>
                  <a:pt x="27032" y="8080"/>
                  <a:pt x="27023" y="7620"/>
                </a:cubicBezTo>
                <a:cubicBezTo>
                  <a:pt x="27013" y="5513"/>
                  <a:pt x="25442" y="3797"/>
                  <a:pt x="23517" y="3788"/>
                </a:cubicBezTo>
                <a:cubicBezTo>
                  <a:pt x="23220" y="3788"/>
                  <a:pt x="22932" y="3827"/>
                  <a:pt x="22664" y="3903"/>
                </a:cubicBezTo>
                <a:cubicBezTo>
                  <a:pt x="21840" y="2763"/>
                  <a:pt x="20576" y="2007"/>
                  <a:pt x="19139" y="1958"/>
                </a:cubicBezTo>
                <a:cubicBezTo>
                  <a:pt x="19085" y="1956"/>
                  <a:pt x="19032" y="1955"/>
                  <a:pt x="18978" y="1955"/>
                </a:cubicBezTo>
                <a:cubicBezTo>
                  <a:pt x="18024" y="1955"/>
                  <a:pt x="17134" y="2277"/>
                  <a:pt x="16390" y="2830"/>
                </a:cubicBezTo>
                <a:cubicBezTo>
                  <a:pt x="15807" y="2472"/>
                  <a:pt x="15131" y="2272"/>
                  <a:pt x="14419" y="2272"/>
                </a:cubicBezTo>
                <a:cubicBezTo>
                  <a:pt x="14370" y="2272"/>
                  <a:pt x="14322" y="2273"/>
                  <a:pt x="14273" y="2275"/>
                </a:cubicBezTo>
                <a:cubicBezTo>
                  <a:pt x="13976" y="2294"/>
                  <a:pt x="13689" y="2341"/>
                  <a:pt x="13402" y="2428"/>
                </a:cubicBezTo>
                <a:cubicBezTo>
                  <a:pt x="12718" y="978"/>
                  <a:pt x="11331" y="0"/>
                  <a:pt x="9766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62" name="Google Shape;262;p21"/>
          <p:cNvSpPr/>
          <p:nvPr/>
        </p:nvSpPr>
        <p:spPr>
          <a:xfrm>
            <a:off x="4063345" y="3435571"/>
            <a:ext cx="2944543" cy="1320758"/>
          </a:xfrm>
          <a:custGeom>
            <a:avLst/>
            <a:gdLst/>
            <a:ahLst/>
            <a:cxnLst/>
            <a:rect l="l" t="t" r="r" b="b"/>
            <a:pathLst>
              <a:path w="17903" h="10061" extrusionOk="0">
                <a:moveTo>
                  <a:pt x="11017" y="1"/>
                </a:moveTo>
                <a:cubicBezTo>
                  <a:pt x="9854" y="1"/>
                  <a:pt x="8806" y="569"/>
                  <a:pt x="8161" y="1438"/>
                </a:cubicBezTo>
                <a:cubicBezTo>
                  <a:pt x="7672" y="1238"/>
                  <a:pt x="7146" y="1113"/>
                  <a:pt x="6590" y="1104"/>
                </a:cubicBezTo>
                <a:cubicBezTo>
                  <a:pt x="6560" y="1103"/>
                  <a:pt x="6530" y="1103"/>
                  <a:pt x="6500" y="1103"/>
                </a:cubicBezTo>
                <a:cubicBezTo>
                  <a:pt x="4689" y="1103"/>
                  <a:pt x="3132" y="2232"/>
                  <a:pt x="2510" y="3843"/>
                </a:cubicBezTo>
                <a:cubicBezTo>
                  <a:pt x="1159" y="3843"/>
                  <a:pt x="38" y="4925"/>
                  <a:pt x="9" y="6286"/>
                </a:cubicBezTo>
                <a:cubicBezTo>
                  <a:pt x="0" y="6966"/>
                  <a:pt x="258" y="7598"/>
                  <a:pt x="690" y="8058"/>
                </a:cubicBezTo>
                <a:cubicBezTo>
                  <a:pt x="1140" y="8527"/>
                  <a:pt x="1763" y="8824"/>
                  <a:pt x="2452" y="8834"/>
                </a:cubicBezTo>
                <a:cubicBezTo>
                  <a:pt x="2473" y="8834"/>
                  <a:pt x="2494" y="8834"/>
                  <a:pt x="2514" y="8834"/>
                </a:cubicBezTo>
                <a:cubicBezTo>
                  <a:pt x="2931" y="8834"/>
                  <a:pt x="3312" y="8739"/>
                  <a:pt x="3659" y="8556"/>
                </a:cubicBezTo>
                <a:cubicBezTo>
                  <a:pt x="4387" y="9208"/>
                  <a:pt x="5345" y="9610"/>
                  <a:pt x="6399" y="9638"/>
                </a:cubicBezTo>
                <a:cubicBezTo>
                  <a:pt x="6418" y="9638"/>
                  <a:pt x="6437" y="9639"/>
                  <a:pt x="6456" y="9639"/>
                </a:cubicBezTo>
                <a:cubicBezTo>
                  <a:pt x="7210" y="9639"/>
                  <a:pt x="7918" y="9448"/>
                  <a:pt x="8535" y="9112"/>
                </a:cubicBezTo>
                <a:cubicBezTo>
                  <a:pt x="9158" y="9686"/>
                  <a:pt x="9981" y="10041"/>
                  <a:pt x="10882" y="10060"/>
                </a:cubicBezTo>
                <a:cubicBezTo>
                  <a:pt x="10908" y="10060"/>
                  <a:pt x="10934" y="10061"/>
                  <a:pt x="10960" y="10061"/>
                </a:cubicBezTo>
                <a:cubicBezTo>
                  <a:pt x="11839" y="10061"/>
                  <a:pt x="12644" y="9747"/>
                  <a:pt x="13267" y="9217"/>
                </a:cubicBezTo>
                <a:cubicBezTo>
                  <a:pt x="13641" y="9380"/>
                  <a:pt x="14043" y="9466"/>
                  <a:pt x="14474" y="9476"/>
                </a:cubicBezTo>
                <a:cubicBezTo>
                  <a:pt x="14496" y="9476"/>
                  <a:pt x="14518" y="9476"/>
                  <a:pt x="14540" y="9476"/>
                </a:cubicBezTo>
                <a:cubicBezTo>
                  <a:pt x="15978" y="9476"/>
                  <a:pt x="17201" y="8575"/>
                  <a:pt x="17673" y="7292"/>
                </a:cubicBezTo>
                <a:cubicBezTo>
                  <a:pt x="17788" y="6956"/>
                  <a:pt x="17855" y="6602"/>
                  <a:pt x="17865" y="6228"/>
                </a:cubicBezTo>
                <a:cubicBezTo>
                  <a:pt x="17903" y="4399"/>
                  <a:pt x="16457" y="2885"/>
                  <a:pt x="14618" y="2847"/>
                </a:cubicBezTo>
                <a:lnTo>
                  <a:pt x="14531" y="2847"/>
                </a:lnTo>
                <a:cubicBezTo>
                  <a:pt x="14196" y="1247"/>
                  <a:pt x="12798" y="40"/>
                  <a:pt x="11102" y="2"/>
                </a:cubicBezTo>
                <a:cubicBezTo>
                  <a:pt x="11074" y="1"/>
                  <a:pt x="11045" y="1"/>
                  <a:pt x="11017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63" name="Google Shape;263;p21"/>
          <p:cNvSpPr/>
          <p:nvPr/>
        </p:nvSpPr>
        <p:spPr>
          <a:xfrm>
            <a:off x="4176664" y="4392694"/>
            <a:ext cx="2793558" cy="363632"/>
          </a:xfrm>
          <a:custGeom>
            <a:avLst/>
            <a:gdLst/>
            <a:ahLst/>
            <a:cxnLst/>
            <a:rect l="l" t="t" r="r" b="b"/>
            <a:pathLst>
              <a:path w="16985" h="2770" extrusionOk="0">
                <a:moveTo>
                  <a:pt x="16975" y="1"/>
                </a:moveTo>
                <a:cubicBezTo>
                  <a:pt x="16975" y="1"/>
                  <a:pt x="15917" y="1517"/>
                  <a:pt x="13874" y="1517"/>
                </a:cubicBezTo>
                <a:cubicBezTo>
                  <a:pt x="13449" y="1517"/>
                  <a:pt x="12982" y="1452"/>
                  <a:pt x="12473" y="1294"/>
                </a:cubicBezTo>
                <a:cubicBezTo>
                  <a:pt x="12473" y="1294"/>
                  <a:pt x="11652" y="1874"/>
                  <a:pt x="10407" y="1874"/>
                </a:cubicBezTo>
                <a:cubicBezTo>
                  <a:pt x="9694" y="1874"/>
                  <a:pt x="8840" y="1683"/>
                  <a:pt x="7922" y="1083"/>
                </a:cubicBezTo>
                <a:cubicBezTo>
                  <a:pt x="7922" y="1083"/>
                  <a:pt x="7096" y="1508"/>
                  <a:pt x="5920" y="1508"/>
                </a:cubicBezTo>
                <a:cubicBezTo>
                  <a:pt x="5098" y="1508"/>
                  <a:pt x="4105" y="1300"/>
                  <a:pt x="3104" y="595"/>
                </a:cubicBezTo>
                <a:cubicBezTo>
                  <a:pt x="3104" y="595"/>
                  <a:pt x="2232" y="1026"/>
                  <a:pt x="1223" y="1026"/>
                </a:cubicBezTo>
                <a:cubicBezTo>
                  <a:pt x="821" y="1026"/>
                  <a:pt x="399" y="958"/>
                  <a:pt x="1" y="767"/>
                </a:cubicBezTo>
                <a:lnTo>
                  <a:pt x="1" y="767"/>
                </a:lnTo>
                <a:cubicBezTo>
                  <a:pt x="451" y="1236"/>
                  <a:pt x="1074" y="1533"/>
                  <a:pt x="1763" y="1543"/>
                </a:cubicBezTo>
                <a:cubicBezTo>
                  <a:pt x="1784" y="1543"/>
                  <a:pt x="1805" y="1543"/>
                  <a:pt x="1825" y="1543"/>
                </a:cubicBezTo>
                <a:cubicBezTo>
                  <a:pt x="2242" y="1543"/>
                  <a:pt x="2623" y="1448"/>
                  <a:pt x="2970" y="1265"/>
                </a:cubicBezTo>
                <a:cubicBezTo>
                  <a:pt x="3698" y="1917"/>
                  <a:pt x="4656" y="2319"/>
                  <a:pt x="5710" y="2347"/>
                </a:cubicBezTo>
                <a:cubicBezTo>
                  <a:pt x="5729" y="2347"/>
                  <a:pt x="5748" y="2348"/>
                  <a:pt x="5767" y="2348"/>
                </a:cubicBezTo>
                <a:cubicBezTo>
                  <a:pt x="6521" y="2348"/>
                  <a:pt x="7229" y="2157"/>
                  <a:pt x="7846" y="1821"/>
                </a:cubicBezTo>
                <a:cubicBezTo>
                  <a:pt x="8469" y="2395"/>
                  <a:pt x="9292" y="2750"/>
                  <a:pt x="10193" y="2769"/>
                </a:cubicBezTo>
                <a:cubicBezTo>
                  <a:pt x="10219" y="2769"/>
                  <a:pt x="10245" y="2770"/>
                  <a:pt x="10271" y="2770"/>
                </a:cubicBezTo>
                <a:cubicBezTo>
                  <a:pt x="11150" y="2770"/>
                  <a:pt x="11955" y="2456"/>
                  <a:pt x="12578" y="1926"/>
                </a:cubicBezTo>
                <a:cubicBezTo>
                  <a:pt x="12952" y="2089"/>
                  <a:pt x="13354" y="2175"/>
                  <a:pt x="13785" y="2185"/>
                </a:cubicBezTo>
                <a:cubicBezTo>
                  <a:pt x="13807" y="2185"/>
                  <a:pt x="13829" y="2185"/>
                  <a:pt x="13851" y="2185"/>
                </a:cubicBezTo>
                <a:cubicBezTo>
                  <a:pt x="15289" y="2185"/>
                  <a:pt x="16512" y="1284"/>
                  <a:pt x="16984" y="1"/>
                </a:cubicBezTo>
                <a:close/>
              </a:path>
            </a:pathLst>
          </a:custGeom>
          <a:solidFill>
            <a:srgbClr val="C8F3F7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64" name="Google Shape;264;p21"/>
          <p:cNvSpPr/>
          <p:nvPr/>
        </p:nvSpPr>
        <p:spPr>
          <a:xfrm>
            <a:off x="6320875" y="3611742"/>
            <a:ext cx="2725796" cy="1349507"/>
          </a:xfrm>
          <a:custGeom>
            <a:avLst/>
            <a:gdLst/>
            <a:ahLst/>
            <a:cxnLst/>
            <a:rect l="l" t="t" r="r" b="b"/>
            <a:pathLst>
              <a:path w="16573" h="10280" extrusionOk="0">
                <a:moveTo>
                  <a:pt x="9264" y="1"/>
                </a:moveTo>
                <a:cubicBezTo>
                  <a:pt x="7664" y="1"/>
                  <a:pt x="6304" y="1026"/>
                  <a:pt x="5815" y="2463"/>
                </a:cubicBezTo>
                <a:cubicBezTo>
                  <a:pt x="5671" y="2444"/>
                  <a:pt x="5528" y="2434"/>
                  <a:pt x="5384" y="2434"/>
                </a:cubicBezTo>
                <a:cubicBezTo>
                  <a:pt x="4053" y="2434"/>
                  <a:pt x="2893" y="3143"/>
                  <a:pt x="2252" y="4206"/>
                </a:cubicBezTo>
                <a:lnTo>
                  <a:pt x="2137" y="4206"/>
                </a:lnTo>
                <a:cubicBezTo>
                  <a:pt x="958" y="4206"/>
                  <a:pt x="0" y="5164"/>
                  <a:pt x="0" y="6342"/>
                </a:cubicBezTo>
                <a:cubicBezTo>
                  <a:pt x="0" y="6495"/>
                  <a:pt x="20" y="6649"/>
                  <a:pt x="49" y="6802"/>
                </a:cubicBezTo>
                <a:cubicBezTo>
                  <a:pt x="260" y="7760"/>
                  <a:pt x="1112" y="8479"/>
                  <a:pt x="2137" y="8479"/>
                </a:cubicBezTo>
                <a:cubicBezTo>
                  <a:pt x="2290" y="8479"/>
                  <a:pt x="2444" y="8469"/>
                  <a:pt x="2587" y="8430"/>
                </a:cubicBezTo>
                <a:cubicBezTo>
                  <a:pt x="3257" y="9235"/>
                  <a:pt x="4254" y="9743"/>
                  <a:pt x="5384" y="9743"/>
                </a:cubicBezTo>
                <a:cubicBezTo>
                  <a:pt x="5920" y="9743"/>
                  <a:pt x="6438" y="9618"/>
                  <a:pt x="6897" y="9407"/>
                </a:cubicBezTo>
                <a:cubicBezTo>
                  <a:pt x="7540" y="9954"/>
                  <a:pt x="8363" y="10279"/>
                  <a:pt x="9264" y="10279"/>
                </a:cubicBezTo>
                <a:cubicBezTo>
                  <a:pt x="10126" y="10279"/>
                  <a:pt x="10921" y="9973"/>
                  <a:pt x="11544" y="9475"/>
                </a:cubicBezTo>
                <a:cubicBezTo>
                  <a:pt x="11974" y="9647"/>
                  <a:pt x="12434" y="9743"/>
                  <a:pt x="12913" y="9743"/>
                </a:cubicBezTo>
                <a:cubicBezTo>
                  <a:pt x="14935" y="9743"/>
                  <a:pt x="16572" y="8105"/>
                  <a:pt x="16572" y="6084"/>
                </a:cubicBezTo>
                <a:cubicBezTo>
                  <a:pt x="16572" y="5969"/>
                  <a:pt x="16563" y="5854"/>
                  <a:pt x="16553" y="5739"/>
                </a:cubicBezTo>
                <a:cubicBezTo>
                  <a:pt x="16381" y="3890"/>
                  <a:pt x="14820" y="2434"/>
                  <a:pt x="12913" y="2434"/>
                </a:cubicBezTo>
                <a:cubicBezTo>
                  <a:pt x="12846" y="2434"/>
                  <a:pt x="12779" y="2434"/>
                  <a:pt x="12712" y="2444"/>
                </a:cubicBezTo>
                <a:cubicBezTo>
                  <a:pt x="12214" y="1016"/>
                  <a:pt x="10854" y="1"/>
                  <a:pt x="9264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65" name="Google Shape;265;p21"/>
          <p:cNvSpPr/>
          <p:nvPr/>
        </p:nvSpPr>
        <p:spPr>
          <a:xfrm>
            <a:off x="7617568" y="4333490"/>
            <a:ext cx="1599162" cy="814036"/>
          </a:xfrm>
          <a:custGeom>
            <a:avLst/>
            <a:gdLst/>
            <a:ahLst/>
            <a:cxnLst/>
            <a:rect l="l" t="t" r="r" b="b"/>
            <a:pathLst>
              <a:path w="9723" h="6201" extrusionOk="0">
                <a:moveTo>
                  <a:pt x="5331" y="1"/>
                </a:moveTo>
                <a:cubicBezTo>
                  <a:pt x="5310" y="1"/>
                  <a:pt x="5290" y="1"/>
                  <a:pt x="5269" y="1"/>
                </a:cubicBezTo>
                <a:cubicBezTo>
                  <a:pt x="4311" y="30"/>
                  <a:pt x="3468" y="480"/>
                  <a:pt x="2913" y="1170"/>
                </a:cubicBezTo>
                <a:cubicBezTo>
                  <a:pt x="2740" y="1122"/>
                  <a:pt x="2549" y="1103"/>
                  <a:pt x="2347" y="1103"/>
                </a:cubicBezTo>
                <a:cubicBezTo>
                  <a:pt x="2341" y="1103"/>
                  <a:pt x="2335" y="1103"/>
                  <a:pt x="2329" y="1103"/>
                </a:cubicBezTo>
                <a:cubicBezTo>
                  <a:pt x="1053" y="1103"/>
                  <a:pt x="10" y="2134"/>
                  <a:pt x="0" y="3421"/>
                </a:cubicBezTo>
                <a:cubicBezTo>
                  <a:pt x="0" y="3699"/>
                  <a:pt x="48" y="3967"/>
                  <a:pt x="135" y="4216"/>
                </a:cubicBezTo>
                <a:cubicBezTo>
                  <a:pt x="450" y="5116"/>
                  <a:pt x="1312" y="5768"/>
                  <a:pt x="2319" y="5768"/>
                </a:cubicBezTo>
                <a:cubicBezTo>
                  <a:pt x="2337" y="5768"/>
                  <a:pt x="2356" y="5768"/>
                  <a:pt x="2374" y="5768"/>
                </a:cubicBezTo>
                <a:cubicBezTo>
                  <a:pt x="2745" y="5768"/>
                  <a:pt x="3090" y="5674"/>
                  <a:pt x="3401" y="5519"/>
                </a:cubicBezTo>
                <a:cubicBezTo>
                  <a:pt x="3928" y="5944"/>
                  <a:pt x="4598" y="6200"/>
                  <a:pt x="5333" y="6200"/>
                </a:cubicBezTo>
                <a:cubicBezTo>
                  <a:pt x="5359" y="6200"/>
                  <a:pt x="5386" y="6200"/>
                  <a:pt x="5412" y="6199"/>
                </a:cubicBezTo>
                <a:cubicBezTo>
                  <a:pt x="6208" y="6180"/>
                  <a:pt x="6926" y="5864"/>
                  <a:pt x="7462" y="5356"/>
                </a:cubicBezTo>
                <a:cubicBezTo>
                  <a:pt x="7657" y="5445"/>
                  <a:pt x="7868" y="5501"/>
                  <a:pt x="8096" y="5501"/>
                </a:cubicBezTo>
                <a:cubicBezTo>
                  <a:pt x="8115" y="5501"/>
                  <a:pt x="8133" y="5500"/>
                  <a:pt x="8152" y="5500"/>
                </a:cubicBezTo>
                <a:cubicBezTo>
                  <a:pt x="8737" y="5490"/>
                  <a:pt x="9244" y="5165"/>
                  <a:pt x="9512" y="4686"/>
                </a:cubicBezTo>
                <a:cubicBezTo>
                  <a:pt x="9646" y="4437"/>
                  <a:pt x="9723" y="4158"/>
                  <a:pt x="9723" y="3862"/>
                </a:cubicBezTo>
                <a:cubicBezTo>
                  <a:pt x="9704" y="3057"/>
                  <a:pt x="9101" y="2415"/>
                  <a:pt x="8334" y="2310"/>
                </a:cubicBezTo>
                <a:cubicBezTo>
                  <a:pt x="7984" y="978"/>
                  <a:pt x="6769" y="1"/>
                  <a:pt x="5331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66" name="Google Shape;266;p21"/>
          <p:cNvSpPr/>
          <p:nvPr/>
        </p:nvSpPr>
        <p:spPr>
          <a:xfrm>
            <a:off x="1966173" y="3976421"/>
            <a:ext cx="2966912" cy="1472775"/>
          </a:xfrm>
          <a:custGeom>
            <a:avLst/>
            <a:gdLst/>
            <a:ahLst/>
            <a:cxnLst/>
            <a:rect l="l" t="t" r="r" b="b"/>
            <a:pathLst>
              <a:path w="18039" h="11219" extrusionOk="0">
                <a:moveTo>
                  <a:pt x="9647" y="1"/>
                </a:moveTo>
                <a:cubicBezTo>
                  <a:pt x="8076" y="1"/>
                  <a:pt x="6716" y="911"/>
                  <a:pt x="6065" y="2233"/>
                </a:cubicBezTo>
                <a:cubicBezTo>
                  <a:pt x="4858" y="2310"/>
                  <a:pt x="3804" y="2932"/>
                  <a:pt x="3134" y="3861"/>
                </a:cubicBezTo>
                <a:cubicBezTo>
                  <a:pt x="2904" y="3785"/>
                  <a:pt x="2655" y="3746"/>
                  <a:pt x="2406" y="3746"/>
                </a:cubicBezTo>
                <a:cubicBezTo>
                  <a:pt x="1074" y="3746"/>
                  <a:pt x="1" y="4819"/>
                  <a:pt x="1" y="6141"/>
                </a:cubicBezTo>
                <a:cubicBezTo>
                  <a:pt x="1" y="7463"/>
                  <a:pt x="1074" y="8536"/>
                  <a:pt x="2406" y="8536"/>
                </a:cubicBezTo>
                <a:cubicBezTo>
                  <a:pt x="2655" y="8536"/>
                  <a:pt x="2904" y="8498"/>
                  <a:pt x="3134" y="8421"/>
                </a:cubicBezTo>
                <a:cubicBezTo>
                  <a:pt x="3852" y="9407"/>
                  <a:pt x="5001" y="10050"/>
                  <a:pt x="6314" y="10050"/>
                </a:cubicBezTo>
                <a:cubicBezTo>
                  <a:pt x="6716" y="10050"/>
                  <a:pt x="7099" y="9992"/>
                  <a:pt x="7463" y="9877"/>
                </a:cubicBezTo>
                <a:cubicBezTo>
                  <a:pt x="8191" y="10701"/>
                  <a:pt x="9254" y="11218"/>
                  <a:pt x="10442" y="11218"/>
                </a:cubicBezTo>
                <a:cubicBezTo>
                  <a:pt x="11582" y="11218"/>
                  <a:pt x="12607" y="10739"/>
                  <a:pt x="13335" y="9963"/>
                </a:cubicBezTo>
                <a:cubicBezTo>
                  <a:pt x="13594" y="10020"/>
                  <a:pt x="13862" y="10050"/>
                  <a:pt x="14130" y="10050"/>
                </a:cubicBezTo>
                <a:cubicBezTo>
                  <a:pt x="15883" y="10050"/>
                  <a:pt x="17358" y="8900"/>
                  <a:pt x="17856" y="7319"/>
                </a:cubicBezTo>
                <a:cubicBezTo>
                  <a:pt x="17981" y="6946"/>
                  <a:pt x="18039" y="6553"/>
                  <a:pt x="18039" y="6141"/>
                </a:cubicBezTo>
                <a:cubicBezTo>
                  <a:pt x="18039" y="3986"/>
                  <a:pt x="16295" y="2233"/>
                  <a:pt x="14130" y="2233"/>
                </a:cubicBezTo>
                <a:cubicBezTo>
                  <a:pt x="13843" y="2233"/>
                  <a:pt x="13556" y="2271"/>
                  <a:pt x="13277" y="2329"/>
                </a:cubicBezTo>
                <a:cubicBezTo>
                  <a:pt x="12645" y="959"/>
                  <a:pt x="11257" y="1"/>
                  <a:pt x="9647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67" name="Google Shape;267;p21"/>
          <p:cNvSpPr/>
          <p:nvPr/>
        </p:nvSpPr>
        <p:spPr>
          <a:xfrm>
            <a:off x="2974546" y="3976421"/>
            <a:ext cx="2966912" cy="1472775"/>
          </a:xfrm>
          <a:custGeom>
            <a:avLst/>
            <a:gdLst/>
            <a:ahLst/>
            <a:cxnLst/>
            <a:rect l="l" t="t" r="r" b="b"/>
            <a:pathLst>
              <a:path w="18039" h="11219" extrusionOk="0">
                <a:moveTo>
                  <a:pt x="9651" y="1"/>
                </a:moveTo>
                <a:cubicBezTo>
                  <a:pt x="9643" y="1"/>
                  <a:pt x="9636" y="1"/>
                  <a:pt x="9628" y="1"/>
                </a:cubicBezTo>
                <a:cubicBezTo>
                  <a:pt x="8057" y="1"/>
                  <a:pt x="6697" y="920"/>
                  <a:pt x="6054" y="2242"/>
                </a:cubicBezTo>
                <a:cubicBezTo>
                  <a:pt x="4847" y="2329"/>
                  <a:pt x="3794" y="2951"/>
                  <a:pt x="3133" y="3881"/>
                </a:cubicBezTo>
                <a:cubicBezTo>
                  <a:pt x="2903" y="3804"/>
                  <a:pt x="2654" y="3766"/>
                  <a:pt x="2395" y="3766"/>
                </a:cubicBezTo>
                <a:cubicBezTo>
                  <a:pt x="1073" y="3766"/>
                  <a:pt x="0" y="4848"/>
                  <a:pt x="0" y="6170"/>
                </a:cubicBezTo>
                <a:cubicBezTo>
                  <a:pt x="10" y="7486"/>
                  <a:pt x="1074" y="8555"/>
                  <a:pt x="2397" y="8555"/>
                </a:cubicBezTo>
                <a:cubicBezTo>
                  <a:pt x="2403" y="8555"/>
                  <a:pt x="2409" y="8555"/>
                  <a:pt x="2414" y="8555"/>
                </a:cubicBezTo>
                <a:cubicBezTo>
                  <a:pt x="2663" y="8555"/>
                  <a:pt x="2913" y="8517"/>
                  <a:pt x="3142" y="8440"/>
                </a:cubicBezTo>
                <a:cubicBezTo>
                  <a:pt x="3856" y="9419"/>
                  <a:pt x="5002" y="10059"/>
                  <a:pt x="6293" y="10059"/>
                </a:cubicBezTo>
                <a:cubicBezTo>
                  <a:pt x="6303" y="10059"/>
                  <a:pt x="6313" y="10059"/>
                  <a:pt x="6323" y="10059"/>
                </a:cubicBezTo>
                <a:cubicBezTo>
                  <a:pt x="6725" y="10059"/>
                  <a:pt x="7108" y="10001"/>
                  <a:pt x="7472" y="9886"/>
                </a:cubicBezTo>
                <a:cubicBezTo>
                  <a:pt x="8210" y="10701"/>
                  <a:pt x="9273" y="11218"/>
                  <a:pt x="10452" y="11218"/>
                </a:cubicBezTo>
                <a:cubicBezTo>
                  <a:pt x="11601" y="11208"/>
                  <a:pt x="12626" y="10729"/>
                  <a:pt x="13345" y="9954"/>
                </a:cubicBezTo>
                <a:cubicBezTo>
                  <a:pt x="13603" y="10001"/>
                  <a:pt x="13871" y="10030"/>
                  <a:pt x="14149" y="10030"/>
                </a:cubicBezTo>
                <a:cubicBezTo>
                  <a:pt x="15893" y="10030"/>
                  <a:pt x="17368" y="8881"/>
                  <a:pt x="17866" y="7291"/>
                </a:cubicBezTo>
                <a:cubicBezTo>
                  <a:pt x="17981" y="6917"/>
                  <a:pt x="18038" y="6524"/>
                  <a:pt x="18038" y="6112"/>
                </a:cubicBezTo>
                <a:cubicBezTo>
                  <a:pt x="18038" y="3957"/>
                  <a:pt x="16285" y="2214"/>
                  <a:pt x="14120" y="2214"/>
                </a:cubicBezTo>
                <a:cubicBezTo>
                  <a:pt x="13824" y="2223"/>
                  <a:pt x="13536" y="2252"/>
                  <a:pt x="13268" y="2319"/>
                </a:cubicBezTo>
                <a:cubicBezTo>
                  <a:pt x="12629" y="956"/>
                  <a:pt x="11250" y="1"/>
                  <a:pt x="9651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68" name="Google Shape;268;p21"/>
          <p:cNvSpPr/>
          <p:nvPr/>
        </p:nvSpPr>
        <p:spPr>
          <a:xfrm>
            <a:off x="5767925" y="4364996"/>
            <a:ext cx="1235349" cy="627625"/>
          </a:xfrm>
          <a:custGeom>
            <a:avLst/>
            <a:gdLst/>
            <a:ahLst/>
            <a:cxnLst/>
            <a:rect l="l" t="t" r="r" b="b"/>
            <a:pathLst>
              <a:path w="7511" h="4781" extrusionOk="0">
                <a:moveTo>
                  <a:pt x="4134" y="0"/>
                </a:moveTo>
                <a:cubicBezTo>
                  <a:pt x="4113" y="0"/>
                  <a:pt x="4092" y="0"/>
                  <a:pt x="4071" y="1"/>
                </a:cubicBezTo>
                <a:cubicBezTo>
                  <a:pt x="3334" y="10"/>
                  <a:pt x="2673" y="365"/>
                  <a:pt x="2251" y="901"/>
                </a:cubicBezTo>
                <a:cubicBezTo>
                  <a:pt x="2108" y="863"/>
                  <a:pt x="1964" y="844"/>
                  <a:pt x="1811" y="844"/>
                </a:cubicBezTo>
                <a:cubicBezTo>
                  <a:pt x="1805" y="844"/>
                  <a:pt x="1798" y="844"/>
                  <a:pt x="1792" y="844"/>
                </a:cubicBezTo>
                <a:cubicBezTo>
                  <a:pt x="805" y="844"/>
                  <a:pt x="1" y="1645"/>
                  <a:pt x="1" y="2635"/>
                </a:cubicBezTo>
                <a:cubicBezTo>
                  <a:pt x="1" y="2856"/>
                  <a:pt x="29" y="3056"/>
                  <a:pt x="106" y="3248"/>
                </a:cubicBezTo>
                <a:cubicBezTo>
                  <a:pt x="345" y="3948"/>
                  <a:pt x="1006" y="4446"/>
                  <a:pt x="1792" y="4446"/>
                </a:cubicBezTo>
                <a:cubicBezTo>
                  <a:pt x="1808" y="4446"/>
                  <a:pt x="1824" y="4446"/>
                  <a:pt x="1840" y="4446"/>
                </a:cubicBezTo>
                <a:cubicBezTo>
                  <a:pt x="2120" y="4446"/>
                  <a:pt x="2390" y="4372"/>
                  <a:pt x="2625" y="4254"/>
                </a:cubicBezTo>
                <a:cubicBezTo>
                  <a:pt x="3037" y="4581"/>
                  <a:pt x="3567" y="4781"/>
                  <a:pt x="4136" y="4781"/>
                </a:cubicBezTo>
                <a:cubicBezTo>
                  <a:pt x="4149" y="4781"/>
                  <a:pt x="4163" y="4781"/>
                  <a:pt x="4177" y="4781"/>
                </a:cubicBezTo>
                <a:cubicBezTo>
                  <a:pt x="4790" y="4761"/>
                  <a:pt x="5346" y="4522"/>
                  <a:pt x="5757" y="4129"/>
                </a:cubicBezTo>
                <a:cubicBezTo>
                  <a:pt x="5921" y="4206"/>
                  <a:pt x="6102" y="4244"/>
                  <a:pt x="6294" y="4244"/>
                </a:cubicBezTo>
                <a:cubicBezTo>
                  <a:pt x="6744" y="4235"/>
                  <a:pt x="7137" y="3976"/>
                  <a:pt x="7338" y="3612"/>
                </a:cubicBezTo>
                <a:lnTo>
                  <a:pt x="7347" y="3612"/>
                </a:lnTo>
                <a:cubicBezTo>
                  <a:pt x="7453" y="3420"/>
                  <a:pt x="7511" y="3210"/>
                  <a:pt x="7501" y="2971"/>
                </a:cubicBezTo>
                <a:cubicBezTo>
                  <a:pt x="7491" y="2357"/>
                  <a:pt x="7022" y="1859"/>
                  <a:pt x="6438" y="1773"/>
                </a:cubicBezTo>
                <a:cubicBezTo>
                  <a:pt x="6165" y="748"/>
                  <a:pt x="5228" y="0"/>
                  <a:pt x="413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69" name="Google Shape;269;p21"/>
          <p:cNvSpPr/>
          <p:nvPr/>
        </p:nvSpPr>
        <p:spPr>
          <a:xfrm>
            <a:off x="7222013" y="3560280"/>
            <a:ext cx="523185" cy="265438"/>
          </a:xfrm>
          <a:custGeom>
            <a:avLst/>
            <a:gdLst/>
            <a:ahLst/>
            <a:cxnLst/>
            <a:rect l="l" t="t" r="r" b="b"/>
            <a:pathLst>
              <a:path w="3181" h="2022" extrusionOk="0">
                <a:moveTo>
                  <a:pt x="1435" y="0"/>
                </a:moveTo>
                <a:cubicBezTo>
                  <a:pt x="966" y="0"/>
                  <a:pt x="574" y="314"/>
                  <a:pt x="451" y="748"/>
                </a:cubicBezTo>
                <a:cubicBezTo>
                  <a:pt x="202" y="786"/>
                  <a:pt x="11" y="997"/>
                  <a:pt x="1" y="1255"/>
                </a:cubicBezTo>
                <a:cubicBezTo>
                  <a:pt x="1" y="1351"/>
                  <a:pt x="20" y="1446"/>
                  <a:pt x="68" y="1523"/>
                </a:cubicBezTo>
                <a:cubicBezTo>
                  <a:pt x="154" y="1686"/>
                  <a:pt x="326" y="1791"/>
                  <a:pt x="518" y="1791"/>
                </a:cubicBezTo>
                <a:cubicBezTo>
                  <a:pt x="595" y="1791"/>
                  <a:pt x="671" y="1782"/>
                  <a:pt x="739" y="1744"/>
                </a:cubicBezTo>
                <a:cubicBezTo>
                  <a:pt x="920" y="1916"/>
                  <a:pt x="1150" y="2012"/>
                  <a:pt x="1409" y="2021"/>
                </a:cubicBezTo>
                <a:cubicBezTo>
                  <a:pt x="1422" y="2022"/>
                  <a:pt x="1435" y="2022"/>
                  <a:pt x="1448" y="2022"/>
                </a:cubicBezTo>
                <a:cubicBezTo>
                  <a:pt x="1682" y="2022"/>
                  <a:pt x="1898" y="1937"/>
                  <a:pt x="2070" y="1801"/>
                </a:cubicBezTo>
                <a:cubicBezTo>
                  <a:pt x="2176" y="1849"/>
                  <a:pt x="2291" y="1887"/>
                  <a:pt x="2425" y="1887"/>
                </a:cubicBezTo>
                <a:cubicBezTo>
                  <a:pt x="2750" y="1878"/>
                  <a:pt x="3028" y="1667"/>
                  <a:pt x="3134" y="1380"/>
                </a:cubicBezTo>
                <a:cubicBezTo>
                  <a:pt x="3162" y="1293"/>
                  <a:pt x="3181" y="1207"/>
                  <a:pt x="3181" y="1112"/>
                </a:cubicBezTo>
                <a:cubicBezTo>
                  <a:pt x="3172" y="690"/>
                  <a:pt x="2836" y="354"/>
                  <a:pt x="2405" y="354"/>
                </a:cubicBezTo>
                <a:cubicBezTo>
                  <a:pt x="2348" y="354"/>
                  <a:pt x="2281" y="364"/>
                  <a:pt x="2223" y="383"/>
                </a:cubicBezTo>
                <a:cubicBezTo>
                  <a:pt x="2041" y="154"/>
                  <a:pt x="1773" y="10"/>
                  <a:pt x="1457" y="0"/>
                </a:cubicBezTo>
                <a:cubicBezTo>
                  <a:pt x="1449" y="0"/>
                  <a:pt x="1442" y="0"/>
                  <a:pt x="14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70" name="Google Shape;270;p21"/>
          <p:cNvSpPr/>
          <p:nvPr/>
        </p:nvSpPr>
        <p:spPr>
          <a:xfrm>
            <a:off x="579844" y="3547679"/>
            <a:ext cx="523185" cy="265569"/>
          </a:xfrm>
          <a:custGeom>
            <a:avLst/>
            <a:gdLst/>
            <a:ahLst/>
            <a:cxnLst/>
            <a:rect l="l" t="t" r="r" b="b"/>
            <a:pathLst>
              <a:path w="3181" h="2023" extrusionOk="0">
                <a:moveTo>
                  <a:pt x="1434" y="0"/>
                </a:moveTo>
                <a:cubicBezTo>
                  <a:pt x="965" y="0"/>
                  <a:pt x="573" y="314"/>
                  <a:pt x="460" y="757"/>
                </a:cubicBezTo>
                <a:cubicBezTo>
                  <a:pt x="202" y="786"/>
                  <a:pt x="10" y="997"/>
                  <a:pt x="0" y="1265"/>
                </a:cubicBezTo>
                <a:cubicBezTo>
                  <a:pt x="0" y="1361"/>
                  <a:pt x="29" y="1447"/>
                  <a:pt x="68" y="1533"/>
                </a:cubicBezTo>
                <a:cubicBezTo>
                  <a:pt x="163" y="1686"/>
                  <a:pt x="326" y="1791"/>
                  <a:pt x="517" y="1801"/>
                </a:cubicBezTo>
                <a:cubicBezTo>
                  <a:pt x="594" y="1801"/>
                  <a:pt x="671" y="1782"/>
                  <a:pt x="738" y="1753"/>
                </a:cubicBezTo>
                <a:cubicBezTo>
                  <a:pt x="920" y="1916"/>
                  <a:pt x="1150" y="2021"/>
                  <a:pt x="1409" y="2021"/>
                </a:cubicBezTo>
                <a:cubicBezTo>
                  <a:pt x="1422" y="2022"/>
                  <a:pt x="1435" y="2022"/>
                  <a:pt x="1448" y="2022"/>
                </a:cubicBezTo>
                <a:cubicBezTo>
                  <a:pt x="1682" y="2022"/>
                  <a:pt x="1897" y="1937"/>
                  <a:pt x="2069" y="1801"/>
                </a:cubicBezTo>
                <a:cubicBezTo>
                  <a:pt x="2175" y="1859"/>
                  <a:pt x="2299" y="1887"/>
                  <a:pt x="2424" y="1887"/>
                </a:cubicBezTo>
                <a:cubicBezTo>
                  <a:pt x="2750" y="1887"/>
                  <a:pt x="3027" y="1677"/>
                  <a:pt x="3133" y="1380"/>
                </a:cubicBezTo>
                <a:cubicBezTo>
                  <a:pt x="3161" y="1293"/>
                  <a:pt x="3180" y="1208"/>
                  <a:pt x="3180" y="1121"/>
                </a:cubicBezTo>
                <a:cubicBezTo>
                  <a:pt x="3180" y="699"/>
                  <a:pt x="2836" y="355"/>
                  <a:pt x="2414" y="355"/>
                </a:cubicBezTo>
                <a:cubicBezTo>
                  <a:pt x="2347" y="365"/>
                  <a:pt x="2290" y="365"/>
                  <a:pt x="2223" y="384"/>
                </a:cubicBezTo>
                <a:cubicBezTo>
                  <a:pt x="2050" y="154"/>
                  <a:pt x="1773" y="10"/>
                  <a:pt x="1456" y="1"/>
                </a:cubicBezTo>
                <a:cubicBezTo>
                  <a:pt x="1449" y="0"/>
                  <a:pt x="1442" y="0"/>
                  <a:pt x="14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71" name="Google Shape;271;p21"/>
          <p:cNvSpPr/>
          <p:nvPr/>
        </p:nvSpPr>
        <p:spPr>
          <a:xfrm>
            <a:off x="5306254" y="4191451"/>
            <a:ext cx="521706" cy="266751"/>
          </a:xfrm>
          <a:custGeom>
            <a:avLst/>
            <a:gdLst/>
            <a:ahLst/>
            <a:cxnLst/>
            <a:rect l="l" t="t" r="r" b="b"/>
            <a:pathLst>
              <a:path w="3172" h="2032" extrusionOk="0">
                <a:moveTo>
                  <a:pt x="1435" y="1"/>
                </a:moveTo>
                <a:cubicBezTo>
                  <a:pt x="965" y="1"/>
                  <a:pt x="564" y="323"/>
                  <a:pt x="451" y="757"/>
                </a:cubicBezTo>
                <a:cubicBezTo>
                  <a:pt x="202" y="787"/>
                  <a:pt x="1" y="997"/>
                  <a:pt x="1" y="1265"/>
                </a:cubicBezTo>
                <a:cubicBezTo>
                  <a:pt x="1" y="1361"/>
                  <a:pt x="20" y="1457"/>
                  <a:pt x="68" y="1534"/>
                </a:cubicBezTo>
                <a:cubicBezTo>
                  <a:pt x="154" y="1687"/>
                  <a:pt x="317" y="1792"/>
                  <a:pt x="509" y="1802"/>
                </a:cubicBezTo>
                <a:cubicBezTo>
                  <a:pt x="594" y="1802"/>
                  <a:pt x="671" y="1783"/>
                  <a:pt x="739" y="1754"/>
                </a:cubicBezTo>
                <a:cubicBezTo>
                  <a:pt x="911" y="1917"/>
                  <a:pt x="1150" y="2022"/>
                  <a:pt x="1409" y="2032"/>
                </a:cubicBezTo>
                <a:cubicBezTo>
                  <a:pt x="1658" y="2032"/>
                  <a:pt x="1888" y="1945"/>
                  <a:pt x="2060" y="1802"/>
                </a:cubicBezTo>
                <a:cubicBezTo>
                  <a:pt x="2165" y="1859"/>
                  <a:pt x="2290" y="1888"/>
                  <a:pt x="2414" y="1888"/>
                </a:cubicBezTo>
                <a:cubicBezTo>
                  <a:pt x="2750" y="1888"/>
                  <a:pt x="3028" y="1677"/>
                  <a:pt x="3133" y="1380"/>
                </a:cubicBezTo>
                <a:cubicBezTo>
                  <a:pt x="3162" y="1294"/>
                  <a:pt x="3172" y="1208"/>
                  <a:pt x="3172" y="1121"/>
                </a:cubicBezTo>
                <a:cubicBezTo>
                  <a:pt x="3172" y="706"/>
                  <a:pt x="2836" y="365"/>
                  <a:pt x="2423" y="365"/>
                </a:cubicBezTo>
                <a:cubicBezTo>
                  <a:pt x="2417" y="365"/>
                  <a:pt x="2411" y="365"/>
                  <a:pt x="2405" y="365"/>
                </a:cubicBezTo>
                <a:cubicBezTo>
                  <a:pt x="2348" y="365"/>
                  <a:pt x="2280" y="374"/>
                  <a:pt x="2223" y="384"/>
                </a:cubicBezTo>
                <a:cubicBezTo>
                  <a:pt x="2041" y="154"/>
                  <a:pt x="1763" y="10"/>
                  <a:pt x="1457" y="1"/>
                </a:cubicBezTo>
                <a:cubicBezTo>
                  <a:pt x="1449" y="1"/>
                  <a:pt x="1442" y="1"/>
                  <a:pt x="14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72" name="Google Shape;272;p21"/>
          <p:cNvSpPr/>
          <p:nvPr/>
        </p:nvSpPr>
        <p:spPr>
          <a:xfrm>
            <a:off x="-702702" y="-3264691"/>
            <a:ext cx="11313869" cy="5191796"/>
          </a:xfrm>
          <a:custGeom>
            <a:avLst/>
            <a:gdLst/>
            <a:ahLst/>
            <a:cxnLst/>
            <a:rect l="l" t="t" r="r" b="b"/>
            <a:pathLst>
              <a:path w="68789" h="39549" extrusionOk="0">
                <a:moveTo>
                  <a:pt x="43794" y="1"/>
                </a:moveTo>
                <a:cubicBezTo>
                  <a:pt x="31047" y="1"/>
                  <a:pt x="15563" y="6675"/>
                  <a:pt x="7693" y="15436"/>
                </a:cubicBezTo>
                <a:cubicBezTo>
                  <a:pt x="3200" y="20446"/>
                  <a:pt x="1" y="28713"/>
                  <a:pt x="2176" y="34269"/>
                </a:cubicBezTo>
                <a:cubicBezTo>
                  <a:pt x="2875" y="36051"/>
                  <a:pt x="4139" y="37564"/>
                  <a:pt x="6093" y="38580"/>
                </a:cubicBezTo>
                <a:cubicBezTo>
                  <a:pt x="7390" y="39258"/>
                  <a:pt x="8728" y="39549"/>
                  <a:pt x="10097" y="39549"/>
                </a:cubicBezTo>
                <a:cubicBezTo>
                  <a:pt x="18294" y="39549"/>
                  <a:pt x="27585" y="29123"/>
                  <a:pt x="35597" y="29115"/>
                </a:cubicBezTo>
                <a:cubicBezTo>
                  <a:pt x="35608" y="29115"/>
                  <a:pt x="35619" y="29115"/>
                  <a:pt x="35629" y="29115"/>
                </a:cubicBezTo>
                <a:cubicBezTo>
                  <a:pt x="38980" y="29115"/>
                  <a:pt x="40730" y="30643"/>
                  <a:pt x="43040" y="32142"/>
                </a:cubicBezTo>
                <a:cubicBezTo>
                  <a:pt x="45478" y="33740"/>
                  <a:pt x="48673" y="35333"/>
                  <a:pt x="52100" y="35333"/>
                </a:cubicBezTo>
                <a:cubicBezTo>
                  <a:pt x="53790" y="35333"/>
                  <a:pt x="55535" y="34946"/>
                  <a:pt x="57275" y="33982"/>
                </a:cubicBezTo>
                <a:cubicBezTo>
                  <a:pt x="68789" y="27602"/>
                  <a:pt x="64756" y="10110"/>
                  <a:pt x="58654" y="4698"/>
                </a:cubicBezTo>
                <a:cubicBezTo>
                  <a:pt x="54956" y="1417"/>
                  <a:pt x="49666" y="1"/>
                  <a:pt x="43794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</p:spTree>
    <p:extLst>
      <p:ext uri="{BB962C8B-B14F-4D97-AF65-F5344CB8AC3E}">
        <p14:creationId xmlns:p14="http://schemas.microsoft.com/office/powerpoint/2010/main" val="37774804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0">
  <p:cSld name="Title and text 10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2"/>
          <p:cNvSpPr txBox="1">
            <a:spLocks noGrp="1"/>
          </p:cNvSpPr>
          <p:nvPr>
            <p:ph type="title"/>
          </p:nvPr>
        </p:nvSpPr>
        <p:spPr>
          <a:xfrm>
            <a:off x="4831530" y="1530071"/>
            <a:ext cx="3693682" cy="13476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862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275" name="Google Shape;275;p22"/>
          <p:cNvSpPr txBox="1">
            <a:spLocks noGrp="1"/>
          </p:cNvSpPr>
          <p:nvPr>
            <p:ph type="subTitle" idx="1"/>
          </p:nvPr>
        </p:nvSpPr>
        <p:spPr>
          <a:xfrm>
            <a:off x="4831566" y="2977337"/>
            <a:ext cx="3693682" cy="930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2"/>
          <p:cNvSpPr/>
          <p:nvPr/>
        </p:nvSpPr>
        <p:spPr>
          <a:xfrm>
            <a:off x="3387986" y="2919860"/>
            <a:ext cx="1381361" cy="701919"/>
          </a:xfrm>
          <a:custGeom>
            <a:avLst/>
            <a:gdLst/>
            <a:ahLst/>
            <a:cxnLst/>
            <a:rect l="l" t="t" r="r" b="b"/>
            <a:pathLst>
              <a:path w="8402" h="5349" extrusionOk="0">
                <a:moveTo>
                  <a:pt x="4614" y="1"/>
                </a:moveTo>
                <a:cubicBezTo>
                  <a:pt x="4586" y="1"/>
                  <a:pt x="4559" y="1"/>
                  <a:pt x="4532" y="2"/>
                </a:cubicBezTo>
                <a:cubicBezTo>
                  <a:pt x="3708" y="21"/>
                  <a:pt x="2980" y="424"/>
                  <a:pt x="2501" y="1027"/>
                </a:cubicBezTo>
                <a:cubicBezTo>
                  <a:pt x="2347" y="988"/>
                  <a:pt x="2184" y="969"/>
                  <a:pt x="2012" y="969"/>
                </a:cubicBezTo>
                <a:cubicBezTo>
                  <a:pt x="901" y="969"/>
                  <a:pt x="0" y="1870"/>
                  <a:pt x="0" y="2981"/>
                </a:cubicBezTo>
                <a:cubicBezTo>
                  <a:pt x="0" y="3221"/>
                  <a:pt x="49" y="3460"/>
                  <a:pt x="125" y="3671"/>
                </a:cubicBezTo>
                <a:cubicBezTo>
                  <a:pt x="400" y="4440"/>
                  <a:pt x="1137" y="4993"/>
                  <a:pt x="1999" y="4993"/>
                </a:cubicBezTo>
                <a:cubicBezTo>
                  <a:pt x="2006" y="4993"/>
                  <a:pt x="2014" y="4993"/>
                  <a:pt x="2022" y="4992"/>
                </a:cubicBezTo>
                <a:cubicBezTo>
                  <a:pt x="2357" y="4992"/>
                  <a:pt x="2673" y="4916"/>
                  <a:pt x="2951" y="4773"/>
                </a:cubicBezTo>
                <a:cubicBezTo>
                  <a:pt x="3410" y="5131"/>
                  <a:pt x="3985" y="5348"/>
                  <a:pt x="4615" y="5348"/>
                </a:cubicBezTo>
                <a:cubicBezTo>
                  <a:pt x="4641" y="5348"/>
                  <a:pt x="4667" y="5348"/>
                  <a:pt x="4694" y="5347"/>
                </a:cubicBezTo>
                <a:cubicBezTo>
                  <a:pt x="5374" y="5328"/>
                  <a:pt x="5997" y="5050"/>
                  <a:pt x="6457" y="4609"/>
                </a:cubicBezTo>
                <a:cubicBezTo>
                  <a:pt x="6623" y="4679"/>
                  <a:pt x="6805" y="4726"/>
                  <a:pt x="6995" y="4726"/>
                </a:cubicBezTo>
                <a:cubicBezTo>
                  <a:pt x="7014" y="4726"/>
                  <a:pt x="7032" y="4725"/>
                  <a:pt x="7050" y="4724"/>
                </a:cubicBezTo>
                <a:cubicBezTo>
                  <a:pt x="7559" y="4715"/>
                  <a:pt x="7989" y="4428"/>
                  <a:pt x="8219" y="4015"/>
                </a:cubicBezTo>
                <a:lnTo>
                  <a:pt x="8219" y="4006"/>
                </a:lnTo>
                <a:cubicBezTo>
                  <a:pt x="8334" y="3805"/>
                  <a:pt x="8401" y="3556"/>
                  <a:pt x="8392" y="3297"/>
                </a:cubicBezTo>
                <a:cubicBezTo>
                  <a:pt x="8372" y="2608"/>
                  <a:pt x="7855" y="2052"/>
                  <a:pt x="7195" y="1965"/>
                </a:cubicBezTo>
                <a:cubicBezTo>
                  <a:pt x="6876" y="832"/>
                  <a:pt x="5833" y="1"/>
                  <a:pt x="46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77" name="Google Shape;277;p22"/>
          <p:cNvSpPr/>
          <p:nvPr/>
        </p:nvSpPr>
        <p:spPr>
          <a:xfrm>
            <a:off x="-925580" y="2598230"/>
            <a:ext cx="2716687" cy="1345181"/>
          </a:xfrm>
          <a:custGeom>
            <a:avLst/>
            <a:gdLst/>
            <a:ahLst/>
            <a:cxnLst/>
            <a:rect l="l" t="t" r="r" b="b"/>
            <a:pathLst>
              <a:path w="16524" h="10251" extrusionOk="0">
                <a:moveTo>
                  <a:pt x="7290" y="1"/>
                </a:moveTo>
                <a:cubicBezTo>
                  <a:pt x="5700" y="1"/>
                  <a:pt x="4349" y="1016"/>
                  <a:pt x="3851" y="2434"/>
                </a:cubicBezTo>
                <a:cubicBezTo>
                  <a:pt x="3784" y="2434"/>
                  <a:pt x="3717" y="2424"/>
                  <a:pt x="3650" y="2424"/>
                </a:cubicBezTo>
                <a:cubicBezTo>
                  <a:pt x="1753" y="2424"/>
                  <a:pt x="192" y="3880"/>
                  <a:pt x="20" y="5729"/>
                </a:cubicBezTo>
                <a:cubicBezTo>
                  <a:pt x="10" y="5844"/>
                  <a:pt x="0" y="5959"/>
                  <a:pt x="0" y="6074"/>
                </a:cubicBezTo>
                <a:cubicBezTo>
                  <a:pt x="0" y="8086"/>
                  <a:pt x="1638" y="9714"/>
                  <a:pt x="3650" y="9714"/>
                </a:cubicBezTo>
                <a:cubicBezTo>
                  <a:pt x="4129" y="9714"/>
                  <a:pt x="4588" y="9618"/>
                  <a:pt x="5010" y="9446"/>
                </a:cubicBezTo>
                <a:cubicBezTo>
                  <a:pt x="5633" y="9953"/>
                  <a:pt x="6428" y="10251"/>
                  <a:pt x="7290" y="10251"/>
                </a:cubicBezTo>
                <a:cubicBezTo>
                  <a:pt x="8190" y="10251"/>
                  <a:pt x="9014" y="9925"/>
                  <a:pt x="9646" y="9388"/>
                </a:cubicBezTo>
                <a:cubicBezTo>
                  <a:pt x="10106" y="9599"/>
                  <a:pt x="10623" y="9714"/>
                  <a:pt x="11160" y="9714"/>
                </a:cubicBezTo>
                <a:cubicBezTo>
                  <a:pt x="12281" y="9714"/>
                  <a:pt x="13286" y="9206"/>
                  <a:pt x="13957" y="8411"/>
                </a:cubicBezTo>
                <a:cubicBezTo>
                  <a:pt x="14091" y="8440"/>
                  <a:pt x="14244" y="8459"/>
                  <a:pt x="14397" y="8459"/>
                </a:cubicBezTo>
                <a:cubicBezTo>
                  <a:pt x="15413" y="8459"/>
                  <a:pt x="16275" y="7741"/>
                  <a:pt x="16476" y="6783"/>
                </a:cubicBezTo>
                <a:cubicBezTo>
                  <a:pt x="16515" y="6630"/>
                  <a:pt x="16524" y="6486"/>
                  <a:pt x="16524" y="6323"/>
                </a:cubicBezTo>
                <a:cubicBezTo>
                  <a:pt x="16524" y="5144"/>
                  <a:pt x="15576" y="4187"/>
                  <a:pt x="14397" y="4187"/>
                </a:cubicBezTo>
                <a:cubicBezTo>
                  <a:pt x="14359" y="4187"/>
                  <a:pt x="14321" y="4196"/>
                  <a:pt x="14282" y="4196"/>
                </a:cubicBezTo>
                <a:cubicBezTo>
                  <a:pt x="13650" y="3133"/>
                  <a:pt x="12492" y="2424"/>
                  <a:pt x="11160" y="2424"/>
                </a:cubicBezTo>
                <a:cubicBezTo>
                  <a:pt x="11016" y="2424"/>
                  <a:pt x="10872" y="2434"/>
                  <a:pt x="10738" y="2453"/>
                </a:cubicBezTo>
                <a:cubicBezTo>
                  <a:pt x="10240" y="1025"/>
                  <a:pt x="8890" y="1"/>
                  <a:pt x="7290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78" name="Google Shape;278;p22"/>
          <p:cNvSpPr/>
          <p:nvPr/>
        </p:nvSpPr>
        <p:spPr>
          <a:xfrm>
            <a:off x="2851029" y="3574928"/>
            <a:ext cx="1107127" cy="563346"/>
          </a:xfrm>
          <a:custGeom>
            <a:avLst/>
            <a:gdLst/>
            <a:ahLst/>
            <a:cxnLst/>
            <a:rect l="l" t="t" r="r" b="b"/>
            <a:pathLst>
              <a:path w="6734" h="4293" extrusionOk="0">
                <a:moveTo>
                  <a:pt x="3043" y="0"/>
                </a:moveTo>
                <a:cubicBezTo>
                  <a:pt x="2055" y="0"/>
                  <a:pt x="1213" y="675"/>
                  <a:pt x="967" y="1601"/>
                </a:cubicBezTo>
                <a:cubicBezTo>
                  <a:pt x="431" y="1667"/>
                  <a:pt x="19" y="2118"/>
                  <a:pt x="9" y="2673"/>
                </a:cubicBezTo>
                <a:cubicBezTo>
                  <a:pt x="0" y="2874"/>
                  <a:pt x="58" y="3076"/>
                  <a:pt x="153" y="3238"/>
                </a:cubicBezTo>
                <a:cubicBezTo>
                  <a:pt x="335" y="3574"/>
                  <a:pt x="690" y="3794"/>
                  <a:pt x="1092" y="3804"/>
                </a:cubicBezTo>
                <a:cubicBezTo>
                  <a:pt x="1109" y="3805"/>
                  <a:pt x="1126" y="3805"/>
                  <a:pt x="1143" y="3805"/>
                </a:cubicBezTo>
                <a:cubicBezTo>
                  <a:pt x="1296" y="3805"/>
                  <a:pt x="1441" y="3768"/>
                  <a:pt x="1571" y="3708"/>
                </a:cubicBezTo>
                <a:cubicBezTo>
                  <a:pt x="1944" y="4062"/>
                  <a:pt x="2442" y="4273"/>
                  <a:pt x="2989" y="4292"/>
                </a:cubicBezTo>
                <a:cubicBezTo>
                  <a:pt x="3003" y="4292"/>
                  <a:pt x="3016" y="4292"/>
                  <a:pt x="3030" y="4292"/>
                </a:cubicBezTo>
                <a:cubicBezTo>
                  <a:pt x="3540" y="4292"/>
                  <a:pt x="4004" y="4111"/>
                  <a:pt x="4377" y="3813"/>
                </a:cubicBezTo>
                <a:cubicBezTo>
                  <a:pt x="4598" y="3928"/>
                  <a:pt x="4856" y="3995"/>
                  <a:pt x="5125" y="3995"/>
                </a:cubicBezTo>
                <a:cubicBezTo>
                  <a:pt x="5824" y="3985"/>
                  <a:pt x="6418" y="3545"/>
                  <a:pt x="6638" y="2922"/>
                </a:cubicBezTo>
                <a:cubicBezTo>
                  <a:pt x="6696" y="2750"/>
                  <a:pt x="6734" y="2558"/>
                  <a:pt x="6734" y="2367"/>
                </a:cubicBezTo>
                <a:cubicBezTo>
                  <a:pt x="6725" y="1481"/>
                  <a:pt x="6006" y="767"/>
                  <a:pt x="5122" y="767"/>
                </a:cubicBezTo>
                <a:cubicBezTo>
                  <a:pt x="5117" y="767"/>
                  <a:pt x="5111" y="767"/>
                  <a:pt x="5105" y="767"/>
                </a:cubicBezTo>
                <a:cubicBezTo>
                  <a:pt x="4971" y="767"/>
                  <a:pt x="4837" y="777"/>
                  <a:pt x="4713" y="815"/>
                </a:cubicBezTo>
                <a:cubicBezTo>
                  <a:pt x="4330" y="336"/>
                  <a:pt x="3745" y="20"/>
                  <a:pt x="3085" y="0"/>
                </a:cubicBezTo>
                <a:cubicBezTo>
                  <a:pt x="3071" y="0"/>
                  <a:pt x="3057" y="0"/>
                  <a:pt x="3043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79" name="Google Shape;279;p22"/>
          <p:cNvSpPr/>
          <p:nvPr/>
        </p:nvSpPr>
        <p:spPr>
          <a:xfrm>
            <a:off x="1942183" y="447081"/>
            <a:ext cx="847526" cy="428185"/>
          </a:xfrm>
          <a:custGeom>
            <a:avLst/>
            <a:gdLst/>
            <a:ahLst/>
            <a:cxnLst/>
            <a:rect l="l" t="t" r="r" b="b"/>
            <a:pathLst>
              <a:path w="5155" h="3263" extrusionOk="0">
                <a:moveTo>
                  <a:pt x="2331" y="0"/>
                </a:moveTo>
                <a:cubicBezTo>
                  <a:pt x="1608" y="0"/>
                  <a:pt x="987" y="476"/>
                  <a:pt x="777" y="1153"/>
                </a:cubicBezTo>
                <a:cubicBezTo>
                  <a:pt x="375" y="1191"/>
                  <a:pt x="39" y="1517"/>
                  <a:pt x="11" y="1939"/>
                </a:cubicBezTo>
                <a:cubicBezTo>
                  <a:pt x="1" y="2092"/>
                  <a:pt x="39" y="2245"/>
                  <a:pt x="106" y="2370"/>
                </a:cubicBezTo>
                <a:lnTo>
                  <a:pt x="106" y="2379"/>
                </a:lnTo>
                <a:cubicBezTo>
                  <a:pt x="240" y="2628"/>
                  <a:pt x="499" y="2811"/>
                  <a:pt x="805" y="2830"/>
                </a:cubicBezTo>
                <a:cubicBezTo>
                  <a:pt x="826" y="2831"/>
                  <a:pt x="846" y="2832"/>
                  <a:pt x="866" y="2832"/>
                </a:cubicBezTo>
                <a:cubicBezTo>
                  <a:pt x="970" y="2832"/>
                  <a:pt x="1073" y="2812"/>
                  <a:pt x="1169" y="2772"/>
                </a:cubicBezTo>
                <a:cubicBezTo>
                  <a:pt x="1437" y="3050"/>
                  <a:pt x="1811" y="3232"/>
                  <a:pt x="2233" y="3260"/>
                </a:cubicBezTo>
                <a:cubicBezTo>
                  <a:pt x="2261" y="3262"/>
                  <a:pt x="2289" y="3263"/>
                  <a:pt x="2317" y="3263"/>
                </a:cubicBezTo>
                <a:cubicBezTo>
                  <a:pt x="2679" y="3263"/>
                  <a:pt x="3021" y="3149"/>
                  <a:pt x="3296" y="2945"/>
                </a:cubicBezTo>
                <a:cubicBezTo>
                  <a:pt x="3468" y="3041"/>
                  <a:pt x="3660" y="3098"/>
                  <a:pt x="3861" y="3098"/>
                </a:cubicBezTo>
                <a:cubicBezTo>
                  <a:pt x="3877" y="3099"/>
                  <a:pt x="3892" y="3099"/>
                  <a:pt x="3907" y="3099"/>
                </a:cubicBezTo>
                <a:cubicBezTo>
                  <a:pt x="4424" y="3099"/>
                  <a:pt x="4863" y="2787"/>
                  <a:pt x="5039" y="2332"/>
                </a:cubicBezTo>
                <a:cubicBezTo>
                  <a:pt x="5097" y="2198"/>
                  <a:pt x="5126" y="2063"/>
                  <a:pt x="5135" y="1910"/>
                </a:cubicBezTo>
                <a:cubicBezTo>
                  <a:pt x="5154" y="1240"/>
                  <a:pt x="4628" y="665"/>
                  <a:pt x="3947" y="646"/>
                </a:cubicBezTo>
                <a:cubicBezTo>
                  <a:pt x="3842" y="646"/>
                  <a:pt x="3746" y="655"/>
                  <a:pt x="3651" y="674"/>
                </a:cubicBezTo>
                <a:cubicBezTo>
                  <a:pt x="3372" y="291"/>
                  <a:pt x="2942" y="42"/>
                  <a:pt x="2434" y="4"/>
                </a:cubicBezTo>
                <a:cubicBezTo>
                  <a:pt x="2399" y="1"/>
                  <a:pt x="2365" y="0"/>
                  <a:pt x="2331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80" name="Google Shape;280;p22"/>
          <p:cNvSpPr/>
          <p:nvPr/>
        </p:nvSpPr>
        <p:spPr>
          <a:xfrm>
            <a:off x="19269" y="3363397"/>
            <a:ext cx="902604" cy="456005"/>
          </a:xfrm>
          <a:custGeom>
            <a:avLst/>
            <a:gdLst/>
            <a:ahLst/>
            <a:cxnLst/>
            <a:rect l="l" t="t" r="r" b="b"/>
            <a:pathLst>
              <a:path w="5490" h="3475" extrusionOk="0">
                <a:moveTo>
                  <a:pt x="3006" y="0"/>
                </a:moveTo>
                <a:cubicBezTo>
                  <a:pt x="2972" y="0"/>
                  <a:pt x="2938" y="1"/>
                  <a:pt x="2903" y="3"/>
                </a:cubicBezTo>
                <a:cubicBezTo>
                  <a:pt x="2367" y="41"/>
                  <a:pt x="1907" y="310"/>
                  <a:pt x="1610" y="712"/>
                </a:cubicBezTo>
                <a:cubicBezTo>
                  <a:pt x="1504" y="693"/>
                  <a:pt x="1399" y="684"/>
                  <a:pt x="1294" y="684"/>
                </a:cubicBezTo>
                <a:cubicBezTo>
                  <a:pt x="566" y="712"/>
                  <a:pt x="1" y="1316"/>
                  <a:pt x="29" y="2044"/>
                </a:cubicBezTo>
                <a:cubicBezTo>
                  <a:pt x="29" y="2197"/>
                  <a:pt x="68" y="2350"/>
                  <a:pt x="125" y="2485"/>
                </a:cubicBezTo>
                <a:cubicBezTo>
                  <a:pt x="321" y="2969"/>
                  <a:pt x="788" y="3299"/>
                  <a:pt x="1334" y="3299"/>
                </a:cubicBezTo>
                <a:cubicBezTo>
                  <a:pt x="1350" y="3299"/>
                  <a:pt x="1365" y="3299"/>
                  <a:pt x="1380" y="3298"/>
                </a:cubicBezTo>
                <a:cubicBezTo>
                  <a:pt x="1600" y="3298"/>
                  <a:pt x="1802" y="3232"/>
                  <a:pt x="1983" y="3136"/>
                </a:cubicBezTo>
                <a:cubicBezTo>
                  <a:pt x="2271" y="3345"/>
                  <a:pt x="2622" y="3475"/>
                  <a:pt x="3007" y="3475"/>
                </a:cubicBezTo>
                <a:cubicBezTo>
                  <a:pt x="3046" y="3475"/>
                  <a:pt x="3084" y="3473"/>
                  <a:pt x="3124" y="3471"/>
                </a:cubicBezTo>
                <a:cubicBezTo>
                  <a:pt x="3564" y="3442"/>
                  <a:pt x="3957" y="3251"/>
                  <a:pt x="4244" y="2954"/>
                </a:cubicBezTo>
                <a:cubicBezTo>
                  <a:pt x="4353" y="2996"/>
                  <a:pt x="4469" y="3023"/>
                  <a:pt x="4586" y="3023"/>
                </a:cubicBezTo>
                <a:cubicBezTo>
                  <a:pt x="4603" y="3023"/>
                  <a:pt x="4620" y="3022"/>
                  <a:pt x="4637" y="3021"/>
                </a:cubicBezTo>
                <a:cubicBezTo>
                  <a:pt x="4963" y="3002"/>
                  <a:pt x="5240" y="2800"/>
                  <a:pt x="5384" y="2532"/>
                </a:cubicBezTo>
                <a:cubicBezTo>
                  <a:pt x="5451" y="2389"/>
                  <a:pt x="5489" y="2235"/>
                  <a:pt x="5480" y="2063"/>
                </a:cubicBezTo>
                <a:cubicBezTo>
                  <a:pt x="5451" y="1612"/>
                  <a:pt x="5097" y="1268"/>
                  <a:pt x="4666" y="1229"/>
                </a:cubicBezTo>
                <a:cubicBezTo>
                  <a:pt x="4445" y="505"/>
                  <a:pt x="3778" y="0"/>
                  <a:pt x="300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81" name="Google Shape;281;p22"/>
          <p:cNvSpPr/>
          <p:nvPr/>
        </p:nvSpPr>
        <p:spPr>
          <a:xfrm rot="-1407052" flipH="1">
            <a:off x="4485848" y="211951"/>
            <a:ext cx="8105227" cy="5845547"/>
          </a:xfrm>
          <a:custGeom>
            <a:avLst/>
            <a:gdLst/>
            <a:ahLst/>
            <a:cxnLst/>
            <a:rect l="l" t="t" r="r" b="b"/>
            <a:pathLst>
              <a:path w="39196" h="35417" extrusionOk="0">
                <a:moveTo>
                  <a:pt x="12445" y="0"/>
                </a:moveTo>
                <a:cubicBezTo>
                  <a:pt x="5149" y="0"/>
                  <a:pt x="0" y="11720"/>
                  <a:pt x="381" y="17610"/>
                </a:cubicBezTo>
                <a:cubicBezTo>
                  <a:pt x="1051" y="28069"/>
                  <a:pt x="13449" y="35417"/>
                  <a:pt x="23725" y="35417"/>
                </a:cubicBezTo>
                <a:cubicBezTo>
                  <a:pt x="25204" y="35417"/>
                  <a:pt x="26638" y="35265"/>
                  <a:pt x="27988" y="34948"/>
                </a:cubicBezTo>
                <a:cubicBezTo>
                  <a:pt x="32193" y="33961"/>
                  <a:pt x="37222" y="30350"/>
                  <a:pt x="38650" y="25886"/>
                </a:cubicBezTo>
                <a:cubicBezTo>
                  <a:pt x="39110" y="24449"/>
                  <a:pt x="39195" y="22917"/>
                  <a:pt x="38755" y="21365"/>
                </a:cubicBezTo>
                <a:cubicBezTo>
                  <a:pt x="36734" y="14170"/>
                  <a:pt x="25574" y="17734"/>
                  <a:pt x="21359" y="13347"/>
                </a:cubicBezTo>
                <a:cubicBezTo>
                  <a:pt x="19836" y="11757"/>
                  <a:pt x="19711" y="9985"/>
                  <a:pt x="19328" y="7954"/>
                </a:cubicBezTo>
                <a:cubicBezTo>
                  <a:pt x="18715" y="4764"/>
                  <a:pt x="17346" y="789"/>
                  <a:pt x="13715" y="118"/>
                </a:cubicBezTo>
                <a:cubicBezTo>
                  <a:pt x="13285" y="39"/>
                  <a:pt x="12861" y="0"/>
                  <a:pt x="124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</p:spTree>
    <p:extLst>
      <p:ext uri="{BB962C8B-B14F-4D97-AF65-F5344CB8AC3E}">
        <p14:creationId xmlns:p14="http://schemas.microsoft.com/office/powerpoint/2010/main" val="3753574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1">
  <p:cSld name="Title and text 1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3"/>
          <p:cNvSpPr txBox="1">
            <a:spLocks noGrp="1"/>
          </p:cNvSpPr>
          <p:nvPr>
            <p:ph type="title"/>
          </p:nvPr>
        </p:nvSpPr>
        <p:spPr>
          <a:xfrm>
            <a:off x="893938" y="2040231"/>
            <a:ext cx="7356519" cy="930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27" b="1">
                <a:solidFill>
                  <a:schemeClr val="dk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284" name="Google Shape;284;p23"/>
          <p:cNvSpPr txBox="1">
            <a:spLocks noGrp="1"/>
          </p:cNvSpPr>
          <p:nvPr>
            <p:ph type="subTitle" idx="1"/>
          </p:nvPr>
        </p:nvSpPr>
        <p:spPr>
          <a:xfrm>
            <a:off x="2038680" y="2932026"/>
            <a:ext cx="5341487" cy="7162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23"/>
          <p:cNvSpPr/>
          <p:nvPr/>
        </p:nvSpPr>
        <p:spPr>
          <a:xfrm>
            <a:off x="-869497" y="3399961"/>
            <a:ext cx="10415748" cy="2787719"/>
          </a:xfrm>
          <a:custGeom>
            <a:avLst/>
            <a:gdLst/>
            <a:ahLst/>
            <a:cxnLst/>
            <a:rect l="l" t="t" r="r" b="b"/>
            <a:pathLst>
              <a:path w="63034" h="21137" extrusionOk="0">
                <a:moveTo>
                  <a:pt x="58205" y="1"/>
                </a:moveTo>
                <a:cubicBezTo>
                  <a:pt x="54418" y="1"/>
                  <a:pt x="52819" y="9256"/>
                  <a:pt x="46756" y="10408"/>
                </a:cubicBezTo>
                <a:cubicBezTo>
                  <a:pt x="46377" y="10480"/>
                  <a:pt x="46015" y="10514"/>
                  <a:pt x="45666" y="10514"/>
                </a:cubicBezTo>
                <a:cubicBezTo>
                  <a:pt x="42612" y="10514"/>
                  <a:pt x="40511" y="7949"/>
                  <a:pt x="36497" y="5877"/>
                </a:cubicBezTo>
                <a:cubicBezTo>
                  <a:pt x="32347" y="3735"/>
                  <a:pt x="27456" y="2790"/>
                  <a:pt x="22639" y="2790"/>
                </a:cubicBezTo>
                <a:cubicBezTo>
                  <a:pt x="12679" y="2790"/>
                  <a:pt x="3041" y="6832"/>
                  <a:pt x="949" y="12688"/>
                </a:cubicBezTo>
                <a:cubicBezTo>
                  <a:pt x="154" y="14920"/>
                  <a:pt x="1" y="18694"/>
                  <a:pt x="2031" y="20352"/>
                </a:cubicBezTo>
                <a:cubicBezTo>
                  <a:pt x="2701" y="20898"/>
                  <a:pt x="3507" y="21136"/>
                  <a:pt x="4429" y="21136"/>
                </a:cubicBezTo>
                <a:cubicBezTo>
                  <a:pt x="10678" y="21136"/>
                  <a:pt x="22237" y="10192"/>
                  <a:pt x="32408" y="10192"/>
                </a:cubicBezTo>
                <a:cubicBezTo>
                  <a:pt x="34094" y="10192"/>
                  <a:pt x="35742" y="10493"/>
                  <a:pt x="37321" y="11194"/>
                </a:cubicBezTo>
                <a:cubicBezTo>
                  <a:pt x="42723" y="13598"/>
                  <a:pt x="42579" y="18589"/>
                  <a:pt x="47886" y="19250"/>
                </a:cubicBezTo>
                <a:cubicBezTo>
                  <a:pt x="48260" y="19296"/>
                  <a:pt x="48640" y="19319"/>
                  <a:pt x="49025" y="19319"/>
                </a:cubicBezTo>
                <a:cubicBezTo>
                  <a:pt x="55377" y="19319"/>
                  <a:pt x="63034" y="13167"/>
                  <a:pt x="62763" y="6845"/>
                </a:cubicBezTo>
                <a:cubicBezTo>
                  <a:pt x="62648" y="3942"/>
                  <a:pt x="60828" y="274"/>
                  <a:pt x="58462" y="15"/>
                </a:cubicBezTo>
                <a:cubicBezTo>
                  <a:pt x="58375" y="5"/>
                  <a:pt x="58289" y="1"/>
                  <a:pt x="58205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86" name="Google Shape;286;p23"/>
          <p:cNvSpPr/>
          <p:nvPr/>
        </p:nvSpPr>
        <p:spPr>
          <a:xfrm>
            <a:off x="-1489803" y="-1043828"/>
            <a:ext cx="12124000" cy="2290500"/>
          </a:xfrm>
          <a:custGeom>
            <a:avLst/>
            <a:gdLst/>
            <a:ahLst/>
            <a:cxnLst/>
            <a:rect l="l" t="t" r="r" b="b"/>
            <a:pathLst>
              <a:path w="73372" h="17367" extrusionOk="0">
                <a:moveTo>
                  <a:pt x="17692" y="0"/>
                </a:moveTo>
                <a:cubicBezTo>
                  <a:pt x="13094" y="0"/>
                  <a:pt x="11849" y="6782"/>
                  <a:pt x="11849" y="6782"/>
                </a:cubicBezTo>
                <a:cubicBezTo>
                  <a:pt x="11849" y="6782"/>
                  <a:pt x="9770" y="4418"/>
                  <a:pt x="8140" y="4418"/>
                </a:cubicBezTo>
                <a:cubicBezTo>
                  <a:pt x="7979" y="4418"/>
                  <a:pt x="7822" y="4442"/>
                  <a:pt x="7672" y="4492"/>
                </a:cubicBezTo>
                <a:cubicBezTo>
                  <a:pt x="6005" y="5067"/>
                  <a:pt x="6906" y="8343"/>
                  <a:pt x="6906" y="8343"/>
                </a:cubicBezTo>
                <a:cubicBezTo>
                  <a:pt x="6906" y="8343"/>
                  <a:pt x="5313" y="6373"/>
                  <a:pt x="3533" y="6373"/>
                </a:cubicBezTo>
                <a:cubicBezTo>
                  <a:pt x="2991" y="6373"/>
                  <a:pt x="2433" y="6555"/>
                  <a:pt x="1896" y="7031"/>
                </a:cubicBezTo>
                <a:cubicBezTo>
                  <a:pt x="1" y="8720"/>
                  <a:pt x="928" y="14780"/>
                  <a:pt x="6699" y="14780"/>
                </a:cubicBezTo>
                <a:cubicBezTo>
                  <a:pt x="7899" y="14780"/>
                  <a:pt x="9310" y="14518"/>
                  <a:pt x="10948" y="13899"/>
                </a:cubicBezTo>
                <a:cubicBezTo>
                  <a:pt x="10948" y="13899"/>
                  <a:pt x="11082" y="16265"/>
                  <a:pt x="12749" y="16677"/>
                </a:cubicBezTo>
                <a:cubicBezTo>
                  <a:pt x="12907" y="16716"/>
                  <a:pt x="13063" y="16734"/>
                  <a:pt x="13214" y="16734"/>
                </a:cubicBezTo>
                <a:cubicBezTo>
                  <a:pt x="14655" y="16734"/>
                  <a:pt x="15738" y="15125"/>
                  <a:pt x="15738" y="15125"/>
                </a:cubicBezTo>
                <a:cubicBezTo>
                  <a:pt x="15738" y="15125"/>
                  <a:pt x="16313" y="15632"/>
                  <a:pt x="17166" y="15632"/>
                </a:cubicBezTo>
                <a:cubicBezTo>
                  <a:pt x="17805" y="15632"/>
                  <a:pt x="18601" y="15347"/>
                  <a:pt x="19426" y="14350"/>
                </a:cubicBezTo>
                <a:cubicBezTo>
                  <a:pt x="19426" y="14350"/>
                  <a:pt x="20942" y="15053"/>
                  <a:pt x="22740" y="15053"/>
                </a:cubicBezTo>
                <a:cubicBezTo>
                  <a:pt x="23850" y="15053"/>
                  <a:pt x="25068" y="14785"/>
                  <a:pt x="26102" y="13918"/>
                </a:cubicBezTo>
                <a:cubicBezTo>
                  <a:pt x="26323" y="13737"/>
                  <a:pt x="26505" y="13535"/>
                  <a:pt x="26668" y="13324"/>
                </a:cubicBezTo>
                <a:cubicBezTo>
                  <a:pt x="27964" y="14522"/>
                  <a:pt x="29908" y="15402"/>
                  <a:pt x="32541" y="15402"/>
                </a:cubicBezTo>
                <a:cubicBezTo>
                  <a:pt x="33973" y="15402"/>
                  <a:pt x="35608" y="15142"/>
                  <a:pt x="37454" y="14531"/>
                </a:cubicBezTo>
                <a:cubicBezTo>
                  <a:pt x="37454" y="14531"/>
                  <a:pt x="37597" y="16907"/>
                  <a:pt x="39513" y="17309"/>
                </a:cubicBezTo>
                <a:cubicBezTo>
                  <a:pt x="39694" y="17348"/>
                  <a:pt x="39872" y="17366"/>
                  <a:pt x="40045" y="17366"/>
                </a:cubicBezTo>
                <a:cubicBezTo>
                  <a:pt x="41694" y="17366"/>
                  <a:pt x="42933" y="15757"/>
                  <a:pt x="42933" y="15757"/>
                </a:cubicBezTo>
                <a:cubicBezTo>
                  <a:pt x="42933" y="15757"/>
                  <a:pt x="43590" y="16264"/>
                  <a:pt x="44566" y="16264"/>
                </a:cubicBezTo>
                <a:cubicBezTo>
                  <a:pt x="45298" y="16264"/>
                  <a:pt x="46209" y="15979"/>
                  <a:pt x="47157" y="14982"/>
                </a:cubicBezTo>
                <a:cubicBezTo>
                  <a:pt x="47157" y="14982"/>
                  <a:pt x="48058" y="15346"/>
                  <a:pt x="49332" y="15547"/>
                </a:cubicBezTo>
                <a:cubicBezTo>
                  <a:pt x="49762" y="15648"/>
                  <a:pt x="50193" y="15683"/>
                  <a:pt x="50610" y="15683"/>
                </a:cubicBezTo>
                <a:cubicBezTo>
                  <a:pt x="50666" y="15683"/>
                  <a:pt x="50722" y="15682"/>
                  <a:pt x="50778" y="15681"/>
                </a:cubicBezTo>
                <a:cubicBezTo>
                  <a:pt x="50834" y="15682"/>
                  <a:pt x="50890" y="15682"/>
                  <a:pt x="50947" y="15682"/>
                </a:cubicBezTo>
                <a:cubicBezTo>
                  <a:pt x="51935" y="15682"/>
                  <a:pt x="53009" y="15519"/>
                  <a:pt x="53987" y="15039"/>
                </a:cubicBezTo>
                <a:cubicBezTo>
                  <a:pt x="54799" y="15989"/>
                  <a:pt x="55577" y="16263"/>
                  <a:pt x="56204" y="16263"/>
                </a:cubicBezTo>
                <a:cubicBezTo>
                  <a:pt x="57055" y="16263"/>
                  <a:pt x="57628" y="15757"/>
                  <a:pt x="57628" y="15757"/>
                </a:cubicBezTo>
                <a:cubicBezTo>
                  <a:pt x="57628" y="15757"/>
                  <a:pt x="58710" y="17366"/>
                  <a:pt x="60151" y="17366"/>
                </a:cubicBezTo>
                <a:cubicBezTo>
                  <a:pt x="60303" y="17366"/>
                  <a:pt x="60458" y="17348"/>
                  <a:pt x="60616" y="17309"/>
                </a:cubicBezTo>
                <a:cubicBezTo>
                  <a:pt x="62292" y="16907"/>
                  <a:pt x="62417" y="14531"/>
                  <a:pt x="62417" y="14531"/>
                </a:cubicBezTo>
                <a:cubicBezTo>
                  <a:pt x="64060" y="15153"/>
                  <a:pt x="65475" y="15416"/>
                  <a:pt x="66678" y="15416"/>
                </a:cubicBezTo>
                <a:cubicBezTo>
                  <a:pt x="72447" y="15416"/>
                  <a:pt x="73371" y="9360"/>
                  <a:pt x="71469" y="7663"/>
                </a:cubicBezTo>
                <a:cubicBezTo>
                  <a:pt x="70933" y="7187"/>
                  <a:pt x="70374" y="7005"/>
                  <a:pt x="69832" y="7005"/>
                </a:cubicBezTo>
                <a:cubicBezTo>
                  <a:pt x="68053" y="7005"/>
                  <a:pt x="66459" y="8975"/>
                  <a:pt x="66459" y="8975"/>
                </a:cubicBezTo>
                <a:cubicBezTo>
                  <a:pt x="66459" y="8975"/>
                  <a:pt x="67369" y="5699"/>
                  <a:pt x="65693" y="5135"/>
                </a:cubicBezTo>
                <a:cubicBezTo>
                  <a:pt x="65541" y="5082"/>
                  <a:pt x="65382" y="5058"/>
                  <a:pt x="65219" y="5058"/>
                </a:cubicBezTo>
                <a:cubicBezTo>
                  <a:pt x="63591" y="5058"/>
                  <a:pt x="61526" y="7424"/>
                  <a:pt x="61526" y="7424"/>
                </a:cubicBezTo>
                <a:cubicBezTo>
                  <a:pt x="61526" y="7424"/>
                  <a:pt x="60271" y="632"/>
                  <a:pt x="55683" y="632"/>
                </a:cubicBezTo>
                <a:cubicBezTo>
                  <a:pt x="52895" y="632"/>
                  <a:pt x="51468" y="3123"/>
                  <a:pt x="50778" y="5086"/>
                </a:cubicBezTo>
                <a:cubicBezTo>
                  <a:pt x="49983" y="3123"/>
                  <a:pt x="48345" y="632"/>
                  <a:pt x="45165" y="632"/>
                </a:cubicBezTo>
                <a:cubicBezTo>
                  <a:pt x="39906" y="632"/>
                  <a:pt x="38478" y="7424"/>
                  <a:pt x="38478" y="7424"/>
                </a:cubicBezTo>
                <a:cubicBezTo>
                  <a:pt x="38478" y="7424"/>
                  <a:pt x="36105" y="5058"/>
                  <a:pt x="34242" y="5058"/>
                </a:cubicBezTo>
                <a:cubicBezTo>
                  <a:pt x="34055" y="5058"/>
                  <a:pt x="33873" y="5082"/>
                  <a:pt x="33699" y="5135"/>
                </a:cubicBezTo>
                <a:cubicBezTo>
                  <a:pt x="31783" y="5699"/>
                  <a:pt x="31496" y="7395"/>
                  <a:pt x="31496" y="7395"/>
                </a:cubicBezTo>
                <a:cubicBezTo>
                  <a:pt x="31496" y="7395"/>
                  <a:pt x="30005" y="6080"/>
                  <a:pt x="28151" y="6080"/>
                </a:cubicBezTo>
                <a:cubicBezTo>
                  <a:pt x="27265" y="6080"/>
                  <a:pt x="26295" y="6381"/>
                  <a:pt x="25365" y="7270"/>
                </a:cubicBezTo>
                <a:cubicBezTo>
                  <a:pt x="25355" y="7280"/>
                  <a:pt x="25336" y="7289"/>
                  <a:pt x="25327" y="7299"/>
                </a:cubicBezTo>
                <a:cubicBezTo>
                  <a:pt x="24772" y="6973"/>
                  <a:pt x="24112" y="6778"/>
                  <a:pt x="23378" y="6778"/>
                </a:cubicBezTo>
                <a:cubicBezTo>
                  <a:pt x="23313" y="6778"/>
                  <a:pt x="23247" y="6779"/>
                  <a:pt x="23181" y="6782"/>
                </a:cubicBezTo>
                <a:cubicBezTo>
                  <a:pt x="23181" y="6782"/>
                  <a:pt x="22281" y="0"/>
                  <a:pt x="17692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</p:spTree>
    <p:extLst>
      <p:ext uri="{BB962C8B-B14F-4D97-AF65-F5344CB8AC3E}">
        <p14:creationId xmlns:p14="http://schemas.microsoft.com/office/powerpoint/2010/main" val="195829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65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2">
  <p:cSld name="Title and text 12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"/>
          <p:cNvSpPr/>
          <p:nvPr/>
        </p:nvSpPr>
        <p:spPr>
          <a:xfrm>
            <a:off x="-82345" y="4828803"/>
            <a:ext cx="9309077" cy="723265"/>
          </a:xfrm>
          <a:custGeom>
            <a:avLst/>
            <a:gdLst/>
            <a:ahLst/>
            <a:cxnLst/>
            <a:rect l="l" t="t" r="r" b="b"/>
            <a:pathLst>
              <a:path w="58586" h="5703" extrusionOk="0">
                <a:moveTo>
                  <a:pt x="4971" y="0"/>
                </a:moveTo>
                <a:cubicBezTo>
                  <a:pt x="2319" y="0"/>
                  <a:pt x="1709" y="1220"/>
                  <a:pt x="1" y="1789"/>
                </a:cubicBezTo>
                <a:lnTo>
                  <a:pt x="1" y="5418"/>
                </a:lnTo>
                <a:cubicBezTo>
                  <a:pt x="1709" y="4849"/>
                  <a:pt x="2319" y="3629"/>
                  <a:pt x="4971" y="3629"/>
                </a:cubicBezTo>
                <a:cubicBezTo>
                  <a:pt x="8418" y="3629"/>
                  <a:pt x="8418" y="5703"/>
                  <a:pt x="11874" y="5703"/>
                </a:cubicBezTo>
                <a:cubicBezTo>
                  <a:pt x="15320" y="5703"/>
                  <a:pt x="15320" y="3629"/>
                  <a:pt x="18767" y="3629"/>
                </a:cubicBezTo>
                <a:cubicBezTo>
                  <a:pt x="22223" y="3629"/>
                  <a:pt x="22223" y="5703"/>
                  <a:pt x="25669" y="5703"/>
                </a:cubicBezTo>
                <a:cubicBezTo>
                  <a:pt x="28495" y="5703"/>
                  <a:pt x="29014" y="4310"/>
                  <a:pt x="30996" y="3812"/>
                </a:cubicBezTo>
                <a:cubicBezTo>
                  <a:pt x="31433" y="3700"/>
                  <a:pt x="31942" y="3629"/>
                  <a:pt x="32561" y="3629"/>
                </a:cubicBezTo>
                <a:cubicBezTo>
                  <a:pt x="36008" y="3629"/>
                  <a:pt x="36008" y="5703"/>
                  <a:pt x="39464" y="5703"/>
                </a:cubicBezTo>
                <a:cubicBezTo>
                  <a:pt x="42910" y="5703"/>
                  <a:pt x="42910" y="3629"/>
                  <a:pt x="46366" y="3629"/>
                </a:cubicBezTo>
                <a:cubicBezTo>
                  <a:pt x="49813" y="3629"/>
                  <a:pt x="49813" y="5703"/>
                  <a:pt x="53269" y="5703"/>
                </a:cubicBezTo>
                <a:cubicBezTo>
                  <a:pt x="56085" y="5703"/>
                  <a:pt x="56604" y="4310"/>
                  <a:pt x="58586" y="3812"/>
                </a:cubicBezTo>
                <a:lnTo>
                  <a:pt x="58586" y="183"/>
                </a:lnTo>
                <a:cubicBezTo>
                  <a:pt x="56604" y="691"/>
                  <a:pt x="56085" y="2074"/>
                  <a:pt x="53269" y="2074"/>
                </a:cubicBezTo>
                <a:cubicBezTo>
                  <a:pt x="49813" y="2074"/>
                  <a:pt x="49813" y="0"/>
                  <a:pt x="46366" y="0"/>
                </a:cubicBezTo>
                <a:cubicBezTo>
                  <a:pt x="42910" y="0"/>
                  <a:pt x="42910" y="2074"/>
                  <a:pt x="39464" y="2074"/>
                </a:cubicBezTo>
                <a:cubicBezTo>
                  <a:pt x="36008" y="2074"/>
                  <a:pt x="36008" y="0"/>
                  <a:pt x="32561" y="0"/>
                </a:cubicBezTo>
                <a:cubicBezTo>
                  <a:pt x="29908" y="0"/>
                  <a:pt x="29298" y="1220"/>
                  <a:pt x="27591" y="1789"/>
                </a:cubicBezTo>
                <a:cubicBezTo>
                  <a:pt x="27082" y="1962"/>
                  <a:pt x="26472" y="2074"/>
                  <a:pt x="25669" y="2074"/>
                </a:cubicBezTo>
                <a:cubicBezTo>
                  <a:pt x="22223" y="2074"/>
                  <a:pt x="22223" y="0"/>
                  <a:pt x="18767" y="0"/>
                </a:cubicBezTo>
                <a:cubicBezTo>
                  <a:pt x="15320" y="0"/>
                  <a:pt x="15320" y="2074"/>
                  <a:pt x="11874" y="2074"/>
                </a:cubicBezTo>
                <a:cubicBezTo>
                  <a:pt x="8418" y="2074"/>
                  <a:pt x="8418" y="0"/>
                  <a:pt x="4971" y="0"/>
                </a:cubicBezTo>
                <a:close/>
              </a:path>
            </a:pathLst>
          </a:custGeom>
          <a:solidFill>
            <a:srgbClr val="F6C4C1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89" name="Google Shape;289;p24"/>
          <p:cNvSpPr/>
          <p:nvPr/>
        </p:nvSpPr>
        <p:spPr>
          <a:xfrm>
            <a:off x="-87270" y="4824872"/>
            <a:ext cx="9318929" cy="731129"/>
          </a:xfrm>
          <a:custGeom>
            <a:avLst/>
            <a:gdLst/>
            <a:ahLst/>
            <a:cxnLst/>
            <a:rect l="l" t="t" r="r" b="b"/>
            <a:pathLst>
              <a:path w="58648" h="5765" extrusionOk="0">
                <a:moveTo>
                  <a:pt x="46397" y="72"/>
                </a:moveTo>
                <a:cubicBezTo>
                  <a:pt x="48116" y="72"/>
                  <a:pt x="48979" y="590"/>
                  <a:pt x="49824" y="1098"/>
                </a:cubicBezTo>
                <a:cubicBezTo>
                  <a:pt x="50678" y="1606"/>
                  <a:pt x="51562" y="2135"/>
                  <a:pt x="53300" y="2135"/>
                </a:cubicBezTo>
                <a:cubicBezTo>
                  <a:pt x="55029" y="2135"/>
                  <a:pt x="55913" y="1606"/>
                  <a:pt x="56766" y="1098"/>
                </a:cubicBezTo>
                <a:cubicBezTo>
                  <a:pt x="57295" y="783"/>
                  <a:pt x="57834" y="458"/>
                  <a:pt x="58587" y="255"/>
                </a:cubicBezTo>
                <a:lnTo>
                  <a:pt x="58587" y="3813"/>
                </a:lnTo>
                <a:cubicBezTo>
                  <a:pt x="57824" y="4016"/>
                  <a:pt x="57265" y="4341"/>
                  <a:pt x="56726" y="4667"/>
                </a:cubicBezTo>
                <a:cubicBezTo>
                  <a:pt x="55882" y="5175"/>
                  <a:pt x="55008" y="5693"/>
                  <a:pt x="53300" y="5693"/>
                </a:cubicBezTo>
                <a:cubicBezTo>
                  <a:pt x="51582" y="5693"/>
                  <a:pt x="50708" y="5175"/>
                  <a:pt x="49864" y="4667"/>
                </a:cubicBezTo>
                <a:cubicBezTo>
                  <a:pt x="49010" y="4158"/>
                  <a:pt x="48126" y="3630"/>
                  <a:pt x="46397" y="3630"/>
                </a:cubicBezTo>
                <a:cubicBezTo>
                  <a:pt x="44659" y="3630"/>
                  <a:pt x="43775" y="4158"/>
                  <a:pt x="42931" y="4667"/>
                </a:cubicBezTo>
                <a:cubicBezTo>
                  <a:pt x="42087" y="5175"/>
                  <a:pt x="41213" y="5693"/>
                  <a:pt x="39495" y="5693"/>
                </a:cubicBezTo>
                <a:cubicBezTo>
                  <a:pt x="37777" y="5693"/>
                  <a:pt x="36903" y="5175"/>
                  <a:pt x="36059" y="4667"/>
                </a:cubicBezTo>
                <a:cubicBezTo>
                  <a:pt x="35205" y="4158"/>
                  <a:pt x="34331" y="3630"/>
                  <a:pt x="32592" y="3630"/>
                </a:cubicBezTo>
                <a:cubicBezTo>
                  <a:pt x="32013" y="3630"/>
                  <a:pt x="31494" y="3680"/>
                  <a:pt x="31017" y="3802"/>
                </a:cubicBezTo>
                <a:lnTo>
                  <a:pt x="30986" y="3813"/>
                </a:lnTo>
                <a:cubicBezTo>
                  <a:pt x="30224" y="4016"/>
                  <a:pt x="29675" y="4341"/>
                  <a:pt x="29136" y="4667"/>
                </a:cubicBezTo>
                <a:cubicBezTo>
                  <a:pt x="28293" y="5175"/>
                  <a:pt x="27418" y="5693"/>
                  <a:pt x="25700" y="5693"/>
                </a:cubicBezTo>
                <a:cubicBezTo>
                  <a:pt x="23992" y="5693"/>
                  <a:pt x="23118" y="5175"/>
                  <a:pt x="22274" y="4667"/>
                </a:cubicBezTo>
                <a:cubicBezTo>
                  <a:pt x="21421" y="4158"/>
                  <a:pt x="20536" y="3630"/>
                  <a:pt x="18798" y="3630"/>
                </a:cubicBezTo>
                <a:cubicBezTo>
                  <a:pt x="17070" y="3630"/>
                  <a:pt x="16185" y="4158"/>
                  <a:pt x="15331" y="4667"/>
                </a:cubicBezTo>
                <a:cubicBezTo>
                  <a:pt x="14487" y="5175"/>
                  <a:pt x="13613" y="5693"/>
                  <a:pt x="11905" y="5693"/>
                </a:cubicBezTo>
                <a:cubicBezTo>
                  <a:pt x="10187" y="5693"/>
                  <a:pt x="9313" y="5175"/>
                  <a:pt x="8469" y="4667"/>
                </a:cubicBezTo>
                <a:cubicBezTo>
                  <a:pt x="7615" y="4158"/>
                  <a:pt x="6731" y="3630"/>
                  <a:pt x="5002" y="3630"/>
                </a:cubicBezTo>
                <a:cubicBezTo>
                  <a:pt x="3265" y="3630"/>
                  <a:pt x="2380" y="4158"/>
                  <a:pt x="1536" y="4667"/>
                </a:cubicBezTo>
                <a:cubicBezTo>
                  <a:pt x="1089" y="4931"/>
                  <a:pt x="631" y="5205"/>
                  <a:pt x="62" y="5399"/>
                </a:cubicBezTo>
                <a:lnTo>
                  <a:pt x="62" y="1841"/>
                </a:lnTo>
                <a:cubicBezTo>
                  <a:pt x="652" y="1647"/>
                  <a:pt x="1119" y="1362"/>
                  <a:pt x="1566" y="1098"/>
                </a:cubicBezTo>
                <a:cubicBezTo>
                  <a:pt x="2411" y="590"/>
                  <a:pt x="3285" y="72"/>
                  <a:pt x="5002" y="72"/>
                </a:cubicBezTo>
                <a:cubicBezTo>
                  <a:pt x="6721" y="72"/>
                  <a:pt x="7585" y="590"/>
                  <a:pt x="8429" y="1098"/>
                </a:cubicBezTo>
                <a:cubicBezTo>
                  <a:pt x="9283" y="1606"/>
                  <a:pt x="10167" y="2135"/>
                  <a:pt x="11905" y="2135"/>
                </a:cubicBezTo>
                <a:cubicBezTo>
                  <a:pt x="13634" y="2135"/>
                  <a:pt x="14518" y="1606"/>
                  <a:pt x="15372" y="1098"/>
                </a:cubicBezTo>
                <a:cubicBezTo>
                  <a:pt x="16216" y="590"/>
                  <a:pt x="17090" y="72"/>
                  <a:pt x="18798" y="72"/>
                </a:cubicBezTo>
                <a:cubicBezTo>
                  <a:pt x="20515" y="72"/>
                  <a:pt x="21390" y="590"/>
                  <a:pt x="22234" y="1098"/>
                </a:cubicBezTo>
                <a:cubicBezTo>
                  <a:pt x="23088" y="1606"/>
                  <a:pt x="23972" y="2135"/>
                  <a:pt x="25700" y="2135"/>
                </a:cubicBezTo>
                <a:cubicBezTo>
                  <a:pt x="26432" y="2135"/>
                  <a:pt x="27062" y="2044"/>
                  <a:pt x="27631" y="1861"/>
                </a:cubicBezTo>
                <a:lnTo>
                  <a:pt x="27662" y="1841"/>
                </a:lnTo>
                <a:cubicBezTo>
                  <a:pt x="28241" y="1647"/>
                  <a:pt x="28709" y="1362"/>
                  <a:pt x="29156" y="1098"/>
                </a:cubicBezTo>
                <a:cubicBezTo>
                  <a:pt x="30000" y="590"/>
                  <a:pt x="30875" y="72"/>
                  <a:pt x="32592" y="72"/>
                </a:cubicBezTo>
                <a:cubicBezTo>
                  <a:pt x="34311" y="72"/>
                  <a:pt x="35185" y="590"/>
                  <a:pt x="36028" y="1098"/>
                </a:cubicBezTo>
                <a:cubicBezTo>
                  <a:pt x="36882" y="1606"/>
                  <a:pt x="37756" y="2135"/>
                  <a:pt x="39495" y="2135"/>
                </a:cubicBezTo>
                <a:cubicBezTo>
                  <a:pt x="41233" y="2135"/>
                  <a:pt x="42107" y="1606"/>
                  <a:pt x="42961" y="1098"/>
                </a:cubicBezTo>
                <a:cubicBezTo>
                  <a:pt x="43806" y="590"/>
                  <a:pt x="44680" y="72"/>
                  <a:pt x="46397" y="72"/>
                </a:cubicBezTo>
                <a:close/>
                <a:moveTo>
                  <a:pt x="5002" y="0"/>
                </a:moveTo>
                <a:cubicBezTo>
                  <a:pt x="3265" y="0"/>
                  <a:pt x="2380" y="529"/>
                  <a:pt x="1536" y="1037"/>
                </a:cubicBezTo>
                <a:cubicBezTo>
                  <a:pt x="1078" y="1312"/>
                  <a:pt x="611" y="1586"/>
                  <a:pt x="21" y="1789"/>
                </a:cubicBezTo>
                <a:lnTo>
                  <a:pt x="1" y="1789"/>
                </a:lnTo>
                <a:lnTo>
                  <a:pt x="1" y="5490"/>
                </a:lnTo>
                <a:lnTo>
                  <a:pt x="42" y="5480"/>
                </a:lnTo>
                <a:cubicBezTo>
                  <a:pt x="642" y="5277"/>
                  <a:pt x="1109" y="5002"/>
                  <a:pt x="1566" y="4728"/>
                </a:cubicBezTo>
                <a:cubicBezTo>
                  <a:pt x="2411" y="4219"/>
                  <a:pt x="3285" y="3691"/>
                  <a:pt x="5002" y="3691"/>
                </a:cubicBezTo>
                <a:cubicBezTo>
                  <a:pt x="6721" y="3691"/>
                  <a:pt x="7585" y="4219"/>
                  <a:pt x="8429" y="4728"/>
                </a:cubicBezTo>
                <a:cubicBezTo>
                  <a:pt x="9283" y="5236"/>
                  <a:pt x="10167" y="5765"/>
                  <a:pt x="11905" y="5765"/>
                </a:cubicBezTo>
                <a:cubicBezTo>
                  <a:pt x="13634" y="5765"/>
                  <a:pt x="14518" y="5236"/>
                  <a:pt x="15372" y="4728"/>
                </a:cubicBezTo>
                <a:cubicBezTo>
                  <a:pt x="16216" y="4219"/>
                  <a:pt x="17090" y="3691"/>
                  <a:pt x="18798" y="3691"/>
                </a:cubicBezTo>
                <a:cubicBezTo>
                  <a:pt x="20515" y="3691"/>
                  <a:pt x="21390" y="4219"/>
                  <a:pt x="22234" y="4728"/>
                </a:cubicBezTo>
                <a:cubicBezTo>
                  <a:pt x="23088" y="5236"/>
                  <a:pt x="23972" y="5765"/>
                  <a:pt x="25700" y="5765"/>
                </a:cubicBezTo>
                <a:cubicBezTo>
                  <a:pt x="27439" y="5765"/>
                  <a:pt x="28323" y="5236"/>
                  <a:pt x="29177" y="4728"/>
                </a:cubicBezTo>
                <a:cubicBezTo>
                  <a:pt x="29716" y="4402"/>
                  <a:pt x="30265" y="4066"/>
                  <a:pt x="31037" y="3874"/>
                </a:cubicBezTo>
                <a:lnTo>
                  <a:pt x="31058" y="3863"/>
                </a:lnTo>
                <a:cubicBezTo>
                  <a:pt x="31525" y="3752"/>
                  <a:pt x="32023" y="3691"/>
                  <a:pt x="32592" y="3691"/>
                </a:cubicBezTo>
                <a:cubicBezTo>
                  <a:pt x="34311" y="3691"/>
                  <a:pt x="35185" y="4219"/>
                  <a:pt x="36028" y="4728"/>
                </a:cubicBezTo>
                <a:cubicBezTo>
                  <a:pt x="36882" y="5236"/>
                  <a:pt x="37756" y="5765"/>
                  <a:pt x="39495" y="5765"/>
                </a:cubicBezTo>
                <a:cubicBezTo>
                  <a:pt x="41233" y="5765"/>
                  <a:pt x="42107" y="5236"/>
                  <a:pt x="42961" y="4728"/>
                </a:cubicBezTo>
                <a:cubicBezTo>
                  <a:pt x="43806" y="4219"/>
                  <a:pt x="44680" y="3691"/>
                  <a:pt x="46397" y="3691"/>
                </a:cubicBezTo>
                <a:cubicBezTo>
                  <a:pt x="48116" y="3691"/>
                  <a:pt x="48979" y="4219"/>
                  <a:pt x="49824" y="4728"/>
                </a:cubicBezTo>
                <a:cubicBezTo>
                  <a:pt x="50678" y="5236"/>
                  <a:pt x="51562" y="5765"/>
                  <a:pt x="53300" y="5765"/>
                </a:cubicBezTo>
                <a:cubicBezTo>
                  <a:pt x="55029" y="5765"/>
                  <a:pt x="55913" y="5236"/>
                  <a:pt x="56766" y="4728"/>
                </a:cubicBezTo>
                <a:cubicBezTo>
                  <a:pt x="57306" y="4402"/>
                  <a:pt x="57855" y="4066"/>
                  <a:pt x="58627" y="3874"/>
                </a:cubicBezTo>
                <a:lnTo>
                  <a:pt x="58648" y="3874"/>
                </a:lnTo>
                <a:lnTo>
                  <a:pt x="58648" y="173"/>
                </a:lnTo>
                <a:lnTo>
                  <a:pt x="58607" y="183"/>
                </a:lnTo>
                <a:cubicBezTo>
                  <a:pt x="57834" y="377"/>
                  <a:pt x="57275" y="712"/>
                  <a:pt x="56726" y="1037"/>
                </a:cubicBezTo>
                <a:cubicBezTo>
                  <a:pt x="55882" y="1545"/>
                  <a:pt x="55008" y="2064"/>
                  <a:pt x="53300" y="2064"/>
                </a:cubicBezTo>
                <a:cubicBezTo>
                  <a:pt x="51582" y="2064"/>
                  <a:pt x="50708" y="1545"/>
                  <a:pt x="49864" y="1037"/>
                </a:cubicBezTo>
                <a:cubicBezTo>
                  <a:pt x="49010" y="529"/>
                  <a:pt x="48126" y="0"/>
                  <a:pt x="46397" y="0"/>
                </a:cubicBezTo>
                <a:cubicBezTo>
                  <a:pt x="44659" y="0"/>
                  <a:pt x="43775" y="529"/>
                  <a:pt x="42931" y="1037"/>
                </a:cubicBezTo>
                <a:cubicBezTo>
                  <a:pt x="42087" y="1545"/>
                  <a:pt x="41213" y="2064"/>
                  <a:pt x="39495" y="2064"/>
                </a:cubicBezTo>
                <a:cubicBezTo>
                  <a:pt x="37777" y="2064"/>
                  <a:pt x="36903" y="1545"/>
                  <a:pt x="36059" y="1037"/>
                </a:cubicBezTo>
                <a:cubicBezTo>
                  <a:pt x="35205" y="529"/>
                  <a:pt x="34331" y="0"/>
                  <a:pt x="32592" y="0"/>
                </a:cubicBezTo>
                <a:cubicBezTo>
                  <a:pt x="30854" y="0"/>
                  <a:pt x="29980" y="529"/>
                  <a:pt x="29126" y="1037"/>
                </a:cubicBezTo>
                <a:cubicBezTo>
                  <a:pt x="28668" y="1312"/>
                  <a:pt x="28201" y="1586"/>
                  <a:pt x="27611" y="1789"/>
                </a:cubicBezTo>
                <a:lnTo>
                  <a:pt x="27591" y="1800"/>
                </a:lnTo>
                <a:cubicBezTo>
                  <a:pt x="27032" y="1983"/>
                  <a:pt x="26412" y="2064"/>
                  <a:pt x="25700" y="2064"/>
                </a:cubicBezTo>
                <a:cubicBezTo>
                  <a:pt x="23992" y="2064"/>
                  <a:pt x="23118" y="1545"/>
                  <a:pt x="22274" y="1037"/>
                </a:cubicBezTo>
                <a:cubicBezTo>
                  <a:pt x="21421" y="529"/>
                  <a:pt x="20536" y="0"/>
                  <a:pt x="18798" y="0"/>
                </a:cubicBezTo>
                <a:cubicBezTo>
                  <a:pt x="17070" y="0"/>
                  <a:pt x="16185" y="529"/>
                  <a:pt x="15331" y="1037"/>
                </a:cubicBezTo>
                <a:cubicBezTo>
                  <a:pt x="14487" y="1545"/>
                  <a:pt x="13613" y="2064"/>
                  <a:pt x="11905" y="2064"/>
                </a:cubicBezTo>
                <a:cubicBezTo>
                  <a:pt x="10187" y="2064"/>
                  <a:pt x="9313" y="1545"/>
                  <a:pt x="8469" y="1037"/>
                </a:cubicBezTo>
                <a:cubicBezTo>
                  <a:pt x="7615" y="529"/>
                  <a:pt x="6731" y="0"/>
                  <a:pt x="5002" y="0"/>
                </a:cubicBezTo>
                <a:close/>
              </a:path>
            </a:pathLst>
          </a:custGeom>
          <a:solidFill>
            <a:srgbClr val="70312E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90" name="Google Shape;290;p24"/>
          <p:cNvSpPr/>
          <p:nvPr/>
        </p:nvSpPr>
        <p:spPr>
          <a:xfrm>
            <a:off x="-82345" y="4368436"/>
            <a:ext cx="9309077" cy="723393"/>
          </a:xfrm>
          <a:custGeom>
            <a:avLst/>
            <a:gdLst/>
            <a:ahLst/>
            <a:cxnLst/>
            <a:rect l="l" t="t" r="r" b="b"/>
            <a:pathLst>
              <a:path w="58586" h="5704" extrusionOk="0">
                <a:moveTo>
                  <a:pt x="4971" y="0"/>
                </a:moveTo>
                <a:cubicBezTo>
                  <a:pt x="2319" y="0"/>
                  <a:pt x="1709" y="1220"/>
                  <a:pt x="1" y="1790"/>
                </a:cubicBezTo>
                <a:lnTo>
                  <a:pt x="1" y="5419"/>
                </a:lnTo>
                <a:cubicBezTo>
                  <a:pt x="1709" y="4850"/>
                  <a:pt x="2319" y="3630"/>
                  <a:pt x="4971" y="3630"/>
                </a:cubicBezTo>
                <a:cubicBezTo>
                  <a:pt x="8418" y="3630"/>
                  <a:pt x="8418" y="5704"/>
                  <a:pt x="11874" y="5704"/>
                </a:cubicBezTo>
                <a:cubicBezTo>
                  <a:pt x="15320" y="5704"/>
                  <a:pt x="15320" y="3630"/>
                  <a:pt x="18767" y="3630"/>
                </a:cubicBezTo>
                <a:cubicBezTo>
                  <a:pt x="22223" y="3630"/>
                  <a:pt x="22223" y="5704"/>
                  <a:pt x="25669" y="5704"/>
                </a:cubicBezTo>
                <a:cubicBezTo>
                  <a:pt x="26472" y="5704"/>
                  <a:pt x="27082" y="5592"/>
                  <a:pt x="27591" y="5419"/>
                </a:cubicBezTo>
                <a:cubicBezTo>
                  <a:pt x="29298" y="4850"/>
                  <a:pt x="29908" y="3630"/>
                  <a:pt x="32561" y="3630"/>
                </a:cubicBezTo>
                <a:cubicBezTo>
                  <a:pt x="36008" y="3630"/>
                  <a:pt x="36008" y="5704"/>
                  <a:pt x="39464" y="5704"/>
                </a:cubicBezTo>
                <a:cubicBezTo>
                  <a:pt x="42910" y="5704"/>
                  <a:pt x="42910" y="3630"/>
                  <a:pt x="46366" y="3630"/>
                </a:cubicBezTo>
                <a:cubicBezTo>
                  <a:pt x="49813" y="3630"/>
                  <a:pt x="49813" y="5704"/>
                  <a:pt x="53269" y="5704"/>
                </a:cubicBezTo>
                <a:cubicBezTo>
                  <a:pt x="56085" y="5704"/>
                  <a:pt x="56604" y="4321"/>
                  <a:pt x="58586" y="3813"/>
                </a:cubicBezTo>
                <a:lnTo>
                  <a:pt x="58586" y="183"/>
                </a:lnTo>
                <a:cubicBezTo>
                  <a:pt x="56604" y="692"/>
                  <a:pt x="56085" y="2074"/>
                  <a:pt x="53269" y="2074"/>
                </a:cubicBezTo>
                <a:cubicBezTo>
                  <a:pt x="49813" y="2074"/>
                  <a:pt x="49813" y="0"/>
                  <a:pt x="46366" y="0"/>
                </a:cubicBezTo>
                <a:cubicBezTo>
                  <a:pt x="42910" y="0"/>
                  <a:pt x="42910" y="2074"/>
                  <a:pt x="39464" y="2074"/>
                </a:cubicBezTo>
                <a:cubicBezTo>
                  <a:pt x="36008" y="2074"/>
                  <a:pt x="36008" y="0"/>
                  <a:pt x="32561" y="0"/>
                </a:cubicBezTo>
                <a:cubicBezTo>
                  <a:pt x="29908" y="0"/>
                  <a:pt x="29298" y="1220"/>
                  <a:pt x="27591" y="1790"/>
                </a:cubicBezTo>
                <a:lnTo>
                  <a:pt x="27591" y="1800"/>
                </a:lnTo>
                <a:cubicBezTo>
                  <a:pt x="27082" y="1963"/>
                  <a:pt x="26472" y="2074"/>
                  <a:pt x="25669" y="2074"/>
                </a:cubicBezTo>
                <a:cubicBezTo>
                  <a:pt x="22223" y="2074"/>
                  <a:pt x="22223" y="0"/>
                  <a:pt x="18767" y="0"/>
                </a:cubicBezTo>
                <a:cubicBezTo>
                  <a:pt x="15320" y="0"/>
                  <a:pt x="15320" y="2074"/>
                  <a:pt x="11874" y="2074"/>
                </a:cubicBezTo>
                <a:cubicBezTo>
                  <a:pt x="8418" y="2074"/>
                  <a:pt x="8418" y="0"/>
                  <a:pt x="4971" y="0"/>
                </a:cubicBezTo>
                <a:close/>
              </a:path>
            </a:pathLst>
          </a:custGeom>
          <a:solidFill>
            <a:srgbClr val="EF8981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91" name="Google Shape;291;p24"/>
          <p:cNvSpPr/>
          <p:nvPr/>
        </p:nvSpPr>
        <p:spPr>
          <a:xfrm>
            <a:off x="-87270" y="4364633"/>
            <a:ext cx="9318929" cy="731001"/>
          </a:xfrm>
          <a:custGeom>
            <a:avLst/>
            <a:gdLst/>
            <a:ahLst/>
            <a:cxnLst/>
            <a:rect l="l" t="t" r="r" b="b"/>
            <a:pathLst>
              <a:path w="58648" h="5764" extrusionOk="0">
                <a:moveTo>
                  <a:pt x="46397" y="71"/>
                </a:moveTo>
                <a:cubicBezTo>
                  <a:pt x="48116" y="71"/>
                  <a:pt x="48979" y="590"/>
                  <a:pt x="49824" y="1098"/>
                </a:cubicBezTo>
                <a:cubicBezTo>
                  <a:pt x="50678" y="1607"/>
                  <a:pt x="51562" y="2135"/>
                  <a:pt x="53300" y="2135"/>
                </a:cubicBezTo>
                <a:cubicBezTo>
                  <a:pt x="55029" y="2135"/>
                  <a:pt x="55913" y="1607"/>
                  <a:pt x="56766" y="1098"/>
                </a:cubicBezTo>
                <a:cubicBezTo>
                  <a:pt x="57295" y="783"/>
                  <a:pt x="57834" y="457"/>
                  <a:pt x="58587" y="265"/>
                </a:cubicBezTo>
                <a:lnTo>
                  <a:pt x="58587" y="3812"/>
                </a:lnTo>
                <a:cubicBezTo>
                  <a:pt x="57824" y="4015"/>
                  <a:pt x="57265" y="4351"/>
                  <a:pt x="56726" y="4666"/>
                </a:cubicBezTo>
                <a:cubicBezTo>
                  <a:pt x="55882" y="5174"/>
                  <a:pt x="55008" y="5693"/>
                  <a:pt x="53300" y="5693"/>
                </a:cubicBezTo>
                <a:cubicBezTo>
                  <a:pt x="51582" y="5693"/>
                  <a:pt x="50708" y="5174"/>
                  <a:pt x="49864" y="4666"/>
                </a:cubicBezTo>
                <a:cubicBezTo>
                  <a:pt x="49010" y="4158"/>
                  <a:pt x="48126" y="3629"/>
                  <a:pt x="46397" y="3629"/>
                </a:cubicBezTo>
                <a:cubicBezTo>
                  <a:pt x="44659" y="3629"/>
                  <a:pt x="43775" y="4158"/>
                  <a:pt x="42931" y="4666"/>
                </a:cubicBezTo>
                <a:cubicBezTo>
                  <a:pt x="42087" y="5174"/>
                  <a:pt x="41213" y="5693"/>
                  <a:pt x="39495" y="5693"/>
                </a:cubicBezTo>
                <a:cubicBezTo>
                  <a:pt x="37777" y="5693"/>
                  <a:pt x="36903" y="5174"/>
                  <a:pt x="36059" y="4666"/>
                </a:cubicBezTo>
                <a:cubicBezTo>
                  <a:pt x="35205" y="4158"/>
                  <a:pt x="34331" y="3629"/>
                  <a:pt x="32592" y="3629"/>
                </a:cubicBezTo>
                <a:cubicBezTo>
                  <a:pt x="30854" y="3629"/>
                  <a:pt x="29980" y="4158"/>
                  <a:pt x="29126" y="4666"/>
                </a:cubicBezTo>
                <a:cubicBezTo>
                  <a:pt x="28668" y="4941"/>
                  <a:pt x="28201" y="5215"/>
                  <a:pt x="27611" y="5418"/>
                </a:cubicBezTo>
                <a:lnTo>
                  <a:pt x="27591" y="5429"/>
                </a:lnTo>
                <a:cubicBezTo>
                  <a:pt x="27032" y="5612"/>
                  <a:pt x="26412" y="5693"/>
                  <a:pt x="25700" y="5693"/>
                </a:cubicBezTo>
                <a:cubicBezTo>
                  <a:pt x="23992" y="5693"/>
                  <a:pt x="23118" y="5174"/>
                  <a:pt x="22274" y="4666"/>
                </a:cubicBezTo>
                <a:cubicBezTo>
                  <a:pt x="21421" y="4158"/>
                  <a:pt x="20536" y="3629"/>
                  <a:pt x="18798" y="3629"/>
                </a:cubicBezTo>
                <a:cubicBezTo>
                  <a:pt x="17070" y="3629"/>
                  <a:pt x="16185" y="4158"/>
                  <a:pt x="15331" y="4666"/>
                </a:cubicBezTo>
                <a:cubicBezTo>
                  <a:pt x="14487" y="5174"/>
                  <a:pt x="13613" y="5693"/>
                  <a:pt x="11905" y="5693"/>
                </a:cubicBezTo>
                <a:cubicBezTo>
                  <a:pt x="10187" y="5693"/>
                  <a:pt x="9313" y="5174"/>
                  <a:pt x="8469" y="4666"/>
                </a:cubicBezTo>
                <a:cubicBezTo>
                  <a:pt x="7615" y="4158"/>
                  <a:pt x="6731" y="3629"/>
                  <a:pt x="5002" y="3629"/>
                </a:cubicBezTo>
                <a:cubicBezTo>
                  <a:pt x="3265" y="3629"/>
                  <a:pt x="2380" y="4158"/>
                  <a:pt x="1536" y="4666"/>
                </a:cubicBezTo>
                <a:cubicBezTo>
                  <a:pt x="1089" y="4930"/>
                  <a:pt x="631" y="5205"/>
                  <a:pt x="62" y="5398"/>
                </a:cubicBezTo>
                <a:lnTo>
                  <a:pt x="62" y="1840"/>
                </a:lnTo>
                <a:cubicBezTo>
                  <a:pt x="652" y="1647"/>
                  <a:pt x="1119" y="1372"/>
                  <a:pt x="1566" y="1098"/>
                </a:cubicBezTo>
                <a:cubicBezTo>
                  <a:pt x="2411" y="590"/>
                  <a:pt x="3285" y="71"/>
                  <a:pt x="5002" y="71"/>
                </a:cubicBezTo>
                <a:cubicBezTo>
                  <a:pt x="6721" y="71"/>
                  <a:pt x="7585" y="590"/>
                  <a:pt x="8429" y="1098"/>
                </a:cubicBezTo>
                <a:cubicBezTo>
                  <a:pt x="9283" y="1607"/>
                  <a:pt x="10167" y="2135"/>
                  <a:pt x="11905" y="2135"/>
                </a:cubicBezTo>
                <a:cubicBezTo>
                  <a:pt x="13634" y="2135"/>
                  <a:pt x="14518" y="1607"/>
                  <a:pt x="15372" y="1098"/>
                </a:cubicBezTo>
                <a:cubicBezTo>
                  <a:pt x="16216" y="590"/>
                  <a:pt x="17090" y="71"/>
                  <a:pt x="18798" y="71"/>
                </a:cubicBezTo>
                <a:cubicBezTo>
                  <a:pt x="20515" y="71"/>
                  <a:pt x="21390" y="590"/>
                  <a:pt x="22234" y="1098"/>
                </a:cubicBezTo>
                <a:cubicBezTo>
                  <a:pt x="23088" y="1607"/>
                  <a:pt x="23972" y="2135"/>
                  <a:pt x="25700" y="2135"/>
                </a:cubicBezTo>
                <a:cubicBezTo>
                  <a:pt x="26432" y="2135"/>
                  <a:pt x="27062" y="2043"/>
                  <a:pt x="27631" y="1860"/>
                </a:cubicBezTo>
                <a:lnTo>
                  <a:pt x="27662" y="1840"/>
                </a:lnTo>
                <a:cubicBezTo>
                  <a:pt x="28241" y="1647"/>
                  <a:pt x="28709" y="1372"/>
                  <a:pt x="29156" y="1098"/>
                </a:cubicBezTo>
                <a:cubicBezTo>
                  <a:pt x="30000" y="590"/>
                  <a:pt x="30875" y="71"/>
                  <a:pt x="32592" y="71"/>
                </a:cubicBezTo>
                <a:cubicBezTo>
                  <a:pt x="34311" y="71"/>
                  <a:pt x="35185" y="590"/>
                  <a:pt x="36028" y="1098"/>
                </a:cubicBezTo>
                <a:cubicBezTo>
                  <a:pt x="36882" y="1607"/>
                  <a:pt x="37756" y="2135"/>
                  <a:pt x="39495" y="2135"/>
                </a:cubicBezTo>
                <a:cubicBezTo>
                  <a:pt x="41233" y="2135"/>
                  <a:pt x="42107" y="1607"/>
                  <a:pt x="42961" y="1098"/>
                </a:cubicBezTo>
                <a:cubicBezTo>
                  <a:pt x="43806" y="590"/>
                  <a:pt x="44680" y="71"/>
                  <a:pt x="46397" y="71"/>
                </a:cubicBezTo>
                <a:close/>
                <a:moveTo>
                  <a:pt x="5002" y="0"/>
                </a:moveTo>
                <a:cubicBezTo>
                  <a:pt x="3265" y="0"/>
                  <a:pt x="2380" y="529"/>
                  <a:pt x="1536" y="1037"/>
                </a:cubicBezTo>
                <a:cubicBezTo>
                  <a:pt x="1078" y="1311"/>
                  <a:pt x="611" y="1586"/>
                  <a:pt x="21" y="1790"/>
                </a:cubicBezTo>
                <a:lnTo>
                  <a:pt x="1" y="1799"/>
                </a:lnTo>
                <a:lnTo>
                  <a:pt x="1" y="5500"/>
                </a:lnTo>
                <a:lnTo>
                  <a:pt x="42" y="5479"/>
                </a:lnTo>
                <a:cubicBezTo>
                  <a:pt x="642" y="5287"/>
                  <a:pt x="1109" y="5002"/>
                  <a:pt x="1566" y="4727"/>
                </a:cubicBezTo>
                <a:cubicBezTo>
                  <a:pt x="2411" y="4219"/>
                  <a:pt x="3285" y="3701"/>
                  <a:pt x="5002" y="3701"/>
                </a:cubicBezTo>
                <a:cubicBezTo>
                  <a:pt x="6721" y="3701"/>
                  <a:pt x="7585" y="4219"/>
                  <a:pt x="8429" y="4727"/>
                </a:cubicBezTo>
                <a:cubicBezTo>
                  <a:pt x="9283" y="5235"/>
                  <a:pt x="10167" y="5764"/>
                  <a:pt x="11905" y="5764"/>
                </a:cubicBezTo>
                <a:cubicBezTo>
                  <a:pt x="13634" y="5764"/>
                  <a:pt x="14518" y="5235"/>
                  <a:pt x="15372" y="4727"/>
                </a:cubicBezTo>
                <a:cubicBezTo>
                  <a:pt x="16216" y="4219"/>
                  <a:pt x="17090" y="3701"/>
                  <a:pt x="18798" y="3701"/>
                </a:cubicBezTo>
                <a:cubicBezTo>
                  <a:pt x="20515" y="3701"/>
                  <a:pt x="21390" y="4219"/>
                  <a:pt x="22234" y="4727"/>
                </a:cubicBezTo>
                <a:cubicBezTo>
                  <a:pt x="23088" y="5235"/>
                  <a:pt x="23972" y="5764"/>
                  <a:pt x="25700" y="5764"/>
                </a:cubicBezTo>
                <a:cubicBezTo>
                  <a:pt x="26432" y="5764"/>
                  <a:pt x="27062" y="5673"/>
                  <a:pt x="27631" y="5490"/>
                </a:cubicBezTo>
                <a:lnTo>
                  <a:pt x="27662" y="5470"/>
                </a:lnTo>
                <a:cubicBezTo>
                  <a:pt x="28241" y="5276"/>
                  <a:pt x="28709" y="4991"/>
                  <a:pt x="29156" y="4727"/>
                </a:cubicBezTo>
                <a:cubicBezTo>
                  <a:pt x="30000" y="4219"/>
                  <a:pt x="30875" y="3701"/>
                  <a:pt x="32592" y="3701"/>
                </a:cubicBezTo>
                <a:cubicBezTo>
                  <a:pt x="34311" y="3701"/>
                  <a:pt x="35185" y="4219"/>
                  <a:pt x="36028" y="4727"/>
                </a:cubicBezTo>
                <a:cubicBezTo>
                  <a:pt x="36882" y="5235"/>
                  <a:pt x="37756" y="5764"/>
                  <a:pt x="39495" y="5764"/>
                </a:cubicBezTo>
                <a:cubicBezTo>
                  <a:pt x="41233" y="5764"/>
                  <a:pt x="42107" y="5235"/>
                  <a:pt x="42961" y="4727"/>
                </a:cubicBezTo>
                <a:cubicBezTo>
                  <a:pt x="43806" y="4219"/>
                  <a:pt x="44680" y="3701"/>
                  <a:pt x="46397" y="3701"/>
                </a:cubicBezTo>
                <a:cubicBezTo>
                  <a:pt x="48116" y="3701"/>
                  <a:pt x="48979" y="4219"/>
                  <a:pt x="49824" y="4727"/>
                </a:cubicBezTo>
                <a:cubicBezTo>
                  <a:pt x="50678" y="5235"/>
                  <a:pt x="51562" y="5764"/>
                  <a:pt x="53300" y="5764"/>
                </a:cubicBezTo>
                <a:cubicBezTo>
                  <a:pt x="55029" y="5764"/>
                  <a:pt x="55913" y="5235"/>
                  <a:pt x="56766" y="4727"/>
                </a:cubicBezTo>
                <a:cubicBezTo>
                  <a:pt x="57306" y="4402"/>
                  <a:pt x="57855" y="4067"/>
                  <a:pt x="58627" y="3873"/>
                </a:cubicBezTo>
                <a:lnTo>
                  <a:pt x="58648" y="3873"/>
                </a:lnTo>
                <a:lnTo>
                  <a:pt x="58648" y="173"/>
                </a:lnTo>
                <a:lnTo>
                  <a:pt x="58607" y="183"/>
                </a:lnTo>
                <a:cubicBezTo>
                  <a:pt x="57834" y="376"/>
                  <a:pt x="57275" y="712"/>
                  <a:pt x="56726" y="1037"/>
                </a:cubicBezTo>
                <a:cubicBezTo>
                  <a:pt x="55882" y="1546"/>
                  <a:pt x="55008" y="2074"/>
                  <a:pt x="53300" y="2074"/>
                </a:cubicBezTo>
                <a:cubicBezTo>
                  <a:pt x="51582" y="2074"/>
                  <a:pt x="50708" y="1546"/>
                  <a:pt x="49864" y="1037"/>
                </a:cubicBezTo>
                <a:cubicBezTo>
                  <a:pt x="49010" y="529"/>
                  <a:pt x="48126" y="0"/>
                  <a:pt x="46397" y="0"/>
                </a:cubicBezTo>
                <a:cubicBezTo>
                  <a:pt x="44659" y="0"/>
                  <a:pt x="43775" y="529"/>
                  <a:pt x="42931" y="1037"/>
                </a:cubicBezTo>
                <a:cubicBezTo>
                  <a:pt x="42087" y="1546"/>
                  <a:pt x="41213" y="2074"/>
                  <a:pt x="39495" y="2074"/>
                </a:cubicBezTo>
                <a:cubicBezTo>
                  <a:pt x="37777" y="2074"/>
                  <a:pt x="36903" y="1546"/>
                  <a:pt x="36059" y="1037"/>
                </a:cubicBezTo>
                <a:cubicBezTo>
                  <a:pt x="35205" y="529"/>
                  <a:pt x="34331" y="0"/>
                  <a:pt x="32592" y="0"/>
                </a:cubicBezTo>
                <a:cubicBezTo>
                  <a:pt x="30854" y="0"/>
                  <a:pt x="29980" y="529"/>
                  <a:pt x="29126" y="1037"/>
                </a:cubicBezTo>
                <a:cubicBezTo>
                  <a:pt x="28668" y="1311"/>
                  <a:pt x="28201" y="1586"/>
                  <a:pt x="27611" y="1790"/>
                </a:cubicBezTo>
                <a:lnTo>
                  <a:pt x="27591" y="1799"/>
                </a:lnTo>
                <a:cubicBezTo>
                  <a:pt x="27032" y="1982"/>
                  <a:pt x="26412" y="2074"/>
                  <a:pt x="25700" y="2074"/>
                </a:cubicBezTo>
                <a:cubicBezTo>
                  <a:pt x="23992" y="2074"/>
                  <a:pt x="23118" y="1546"/>
                  <a:pt x="22274" y="1037"/>
                </a:cubicBezTo>
                <a:cubicBezTo>
                  <a:pt x="21421" y="529"/>
                  <a:pt x="20536" y="0"/>
                  <a:pt x="18798" y="0"/>
                </a:cubicBezTo>
                <a:cubicBezTo>
                  <a:pt x="17070" y="0"/>
                  <a:pt x="16185" y="529"/>
                  <a:pt x="15331" y="1037"/>
                </a:cubicBezTo>
                <a:cubicBezTo>
                  <a:pt x="14487" y="1546"/>
                  <a:pt x="13613" y="2074"/>
                  <a:pt x="11905" y="2074"/>
                </a:cubicBezTo>
                <a:cubicBezTo>
                  <a:pt x="10187" y="2074"/>
                  <a:pt x="9313" y="1546"/>
                  <a:pt x="8469" y="1037"/>
                </a:cubicBezTo>
                <a:cubicBezTo>
                  <a:pt x="7615" y="529"/>
                  <a:pt x="6731" y="0"/>
                  <a:pt x="5002" y="0"/>
                </a:cubicBezTo>
                <a:close/>
              </a:path>
            </a:pathLst>
          </a:custGeom>
          <a:solidFill>
            <a:srgbClr val="70312E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92" name="Google Shape;292;p24"/>
          <p:cNvSpPr/>
          <p:nvPr/>
        </p:nvSpPr>
        <p:spPr>
          <a:xfrm>
            <a:off x="-82345" y="3908197"/>
            <a:ext cx="9309077" cy="723393"/>
          </a:xfrm>
          <a:custGeom>
            <a:avLst/>
            <a:gdLst/>
            <a:ahLst/>
            <a:cxnLst/>
            <a:rect l="l" t="t" r="r" b="b"/>
            <a:pathLst>
              <a:path w="58586" h="5704" extrusionOk="0">
                <a:moveTo>
                  <a:pt x="4971" y="1"/>
                </a:moveTo>
                <a:cubicBezTo>
                  <a:pt x="2319" y="1"/>
                  <a:pt x="1709" y="1221"/>
                  <a:pt x="1" y="1790"/>
                </a:cubicBezTo>
                <a:lnTo>
                  <a:pt x="1" y="5419"/>
                </a:lnTo>
                <a:cubicBezTo>
                  <a:pt x="1709" y="4849"/>
                  <a:pt x="2319" y="3629"/>
                  <a:pt x="4971" y="3629"/>
                </a:cubicBezTo>
                <a:cubicBezTo>
                  <a:pt x="8418" y="3629"/>
                  <a:pt x="8418" y="5703"/>
                  <a:pt x="11874" y="5703"/>
                </a:cubicBezTo>
                <a:cubicBezTo>
                  <a:pt x="15320" y="5703"/>
                  <a:pt x="15320" y="3629"/>
                  <a:pt x="18767" y="3629"/>
                </a:cubicBezTo>
                <a:cubicBezTo>
                  <a:pt x="22223" y="3629"/>
                  <a:pt x="22223" y="5703"/>
                  <a:pt x="25669" y="5703"/>
                </a:cubicBezTo>
                <a:cubicBezTo>
                  <a:pt x="26472" y="5703"/>
                  <a:pt x="27082" y="5592"/>
                  <a:pt x="27591" y="5429"/>
                </a:cubicBezTo>
                <a:lnTo>
                  <a:pt x="27591" y="5419"/>
                </a:lnTo>
                <a:cubicBezTo>
                  <a:pt x="29298" y="4849"/>
                  <a:pt x="29908" y="3629"/>
                  <a:pt x="32561" y="3629"/>
                </a:cubicBezTo>
                <a:cubicBezTo>
                  <a:pt x="36008" y="3629"/>
                  <a:pt x="36008" y="5703"/>
                  <a:pt x="39464" y="5703"/>
                </a:cubicBezTo>
                <a:cubicBezTo>
                  <a:pt x="42910" y="5703"/>
                  <a:pt x="42910" y="3629"/>
                  <a:pt x="46366" y="3629"/>
                </a:cubicBezTo>
                <a:cubicBezTo>
                  <a:pt x="49813" y="3629"/>
                  <a:pt x="49813" y="5703"/>
                  <a:pt x="53269" y="5703"/>
                </a:cubicBezTo>
                <a:cubicBezTo>
                  <a:pt x="56085" y="5703"/>
                  <a:pt x="56604" y="4321"/>
                  <a:pt x="58586" y="3812"/>
                </a:cubicBezTo>
                <a:lnTo>
                  <a:pt x="58586" y="184"/>
                </a:lnTo>
                <a:cubicBezTo>
                  <a:pt x="56604" y="692"/>
                  <a:pt x="56085" y="2075"/>
                  <a:pt x="53269" y="2075"/>
                </a:cubicBezTo>
                <a:cubicBezTo>
                  <a:pt x="49813" y="2075"/>
                  <a:pt x="49813" y="1"/>
                  <a:pt x="46366" y="1"/>
                </a:cubicBezTo>
                <a:cubicBezTo>
                  <a:pt x="42910" y="1"/>
                  <a:pt x="42910" y="2075"/>
                  <a:pt x="39464" y="2075"/>
                </a:cubicBezTo>
                <a:cubicBezTo>
                  <a:pt x="36008" y="2075"/>
                  <a:pt x="36008" y="1"/>
                  <a:pt x="32561" y="1"/>
                </a:cubicBezTo>
                <a:cubicBezTo>
                  <a:pt x="29908" y="1"/>
                  <a:pt x="29298" y="1221"/>
                  <a:pt x="27591" y="1790"/>
                </a:cubicBezTo>
                <a:lnTo>
                  <a:pt x="27591" y="1800"/>
                </a:lnTo>
                <a:cubicBezTo>
                  <a:pt x="27082" y="1962"/>
                  <a:pt x="26472" y="2075"/>
                  <a:pt x="25669" y="2075"/>
                </a:cubicBezTo>
                <a:cubicBezTo>
                  <a:pt x="22223" y="2075"/>
                  <a:pt x="22223" y="1"/>
                  <a:pt x="18767" y="1"/>
                </a:cubicBezTo>
                <a:cubicBezTo>
                  <a:pt x="15320" y="1"/>
                  <a:pt x="15320" y="2075"/>
                  <a:pt x="11874" y="2075"/>
                </a:cubicBezTo>
                <a:cubicBezTo>
                  <a:pt x="8418" y="2075"/>
                  <a:pt x="8418" y="1"/>
                  <a:pt x="4971" y="1"/>
                </a:cubicBezTo>
                <a:close/>
              </a:path>
            </a:pathLst>
          </a:custGeom>
          <a:solidFill>
            <a:srgbClr val="8A93E2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93" name="Google Shape;293;p24"/>
          <p:cNvSpPr/>
          <p:nvPr/>
        </p:nvSpPr>
        <p:spPr>
          <a:xfrm>
            <a:off x="-87270" y="3904265"/>
            <a:ext cx="9318929" cy="731255"/>
          </a:xfrm>
          <a:custGeom>
            <a:avLst/>
            <a:gdLst/>
            <a:ahLst/>
            <a:cxnLst/>
            <a:rect l="l" t="t" r="r" b="b"/>
            <a:pathLst>
              <a:path w="58648" h="5766" extrusionOk="0">
                <a:moveTo>
                  <a:pt x="46397" y="72"/>
                </a:moveTo>
                <a:cubicBezTo>
                  <a:pt x="48116" y="72"/>
                  <a:pt x="48979" y="590"/>
                  <a:pt x="49824" y="1099"/>
                </a:cubicBezTo>
                <a:cubicBezTo>
                  <a:pt x="50678" y="1607"/>
                  <a:pt x="51562" y="2136"/>
                  <a:pt x="53300" y="2136"/>
                </a:cubicBezTo>
                <a:cubicBezTo>
                  <a:pt x="55029" y="2136"/>
                  <a:pt x="55913" y="1607"/>
                  <a:pt x="56766" y="1099"/>
                </a:cubicBezTo>
                <a:cubicBezTo>
                  <a:pt x="57295" y="784"/>
                  <a:pt x="57834" y="459"/>
                  <a:pt x="58587" y="265"/>
                </a:cubicBezTo>
                <a:lnTo>
                  <a:pt x="58587" y="3813"/>
                </a:lnTo>
                <a:cubicBezTo>
                  <a:pt x="57824" y="4017"/>
                  <a:pt x="57265" y="4352"/>
                  <a:pt x="56726" y="4667"/>
                </a:cubicBezTo>
                <a:cubicBezTo>
                  <a:pt x="55882" y="5176"/>
                  <a:pt x="55008" y="5704"/>
                  <a:pt x="53300" y="5704"/>
                </a:cubicBezTo>
                <a:cubicBezTo>
                  <a:pt x="51582" y="5704"/>
                  <a:pt x="50708" y="5176"/>
                  <a:pt x="49864" y="4667"/>
                </a:cubicBezTo>
                <a:cubicBezTo>
                  <a:pt x="49010" y="4159"/>
                  <a:pt x="48126" y="3630"/>
                  <a:pt x="46397" y="3630"/>
                </a:cubicBezTo>
                <a:cubicBezTo>
                  <a:pt x="44659" y="3630"/>
                  <a:pt x="43775" y="4159"/>
                  <a:pt x="42931" y="4667"/>
                </a:cubicBezTo>
                <a:cubicBezTo>
                  <a:pt x="42087" y="5176"/>
                  <a:pt x="41213" y="5704"/>
                  <a:pt x="39495" y="5704"/>
                </a:cubicBezTo>
                <a:cubicBezTo>
                  <a:pt x="37777" y="5704"/>
                  <a:pt x="36903" y="5176"/>
                  <a:pt x="36059" y="4667"/>
                </a:cubicBezTo>
                <a:cubicBezTo>
                  <a:pt x="35205" y="4159"/>
                  <a:pt x="34331" y="3630"/>
                  <a:pt x="32592" y="3630"/>
                </a:cubicBezTo>
                <a:cubicBezTo>
                  <a:pt x="30854" y="3630"/>
                  <a:pt x="29980" y="4159"/>
                  <a:pt x="29126" y="4667"/>
                </a:cubicBezTo>
                <a:cubicBezTo>
                  <a:pt x="28668" y="4941"/>
                  <a:pt x="28201" y="5216"/>
                  <a:pt x="27611" y="5420"/>
                </a:cubicBezTo>
                <a:lnTo>
                  <a:pt x="27591" y="5429"/>
                </a:lnTo>
                <a:cubicBezTo>
                  <a:pt x="27032" y="5612"/>
                  <a:pt x="26412" y="5704"/>
                  <a:pt x="25700" y="5704"/>
                </a:cubicBezTo>
                <a:cubicBezTo>
                  <a:pt x="23992" y="5704"/>
                  <a:pt x="23118" y="5176"/>
                  <a:pt x="22274" y="4667"/>
                </a:cubicBezTo>
                <a:cubicBezTo>
                  <a:pt x="21421" y="4159"/>
                  <a:pt x="20536" y="3630"/>
                  <a:pt x="18798" y="3630"/>
                </a:cubicBezTo>
                <a:cubicBezTo>
                  <a:pt x="17070" y="3630"/>
                  <a:pt x="16185" y="4159"/>
                  <a:pt x="15331" y="4667"/>
                </a:cubicBezTo>
                <a:cubicBezTo>
                  <a:pt x="14487" y="5176"/>
                  <a:pt x="13613" y="5704"/>
                  <a:pt x="11905" y="5704"/>
                </a:cubicBezTo>
                <a:cubicBezTo>
                  <a:pt x="10187" y="5704"/>
                  <a:pt x="9313" y="5176"/>
                  <a:pt x="8469" y="4667"/>
                </a:cubicBezTo>
                <a:cubicBezTo>
                  <a:pt x="7615" y="4159"/>
                  <a:pt x="6731" y="3630"/>
                  <a:pt x="5002" y="3630"/>
                </a:cubicBezTo>
                <a:cubicBezTo>
                  <a:pt x="3265" y="3630"/>
                  <a:pt x="2380" y="4159"/>
                  <a:pt x="1536" y="4667"/>
                </a:cubicBezTo>
                <a:cubicBezTo>
                  <a:pt x="1089" y="4932"/>
                  <a:pt x="631" y="5206"/>
                  <a:pt x="62" y="5399"/>
                </a:cubicBezTo>
                <a:lnTo>
                  <a:pt x="62" y="1851"/>
                </a:lnTo>
                <a:cubicBezTo>
                  <a:pt x="652" y="1648"/>
                  <a:pt x="1119" y="1374"/>
                  <a:pt x="1566" y="1099"/>
                </a:cubicBezTo>
                <a:cubicBezTo>
                  <a:pt x="2411" y="590"/>
                  <a:pt x="3285" y="72"/>
                  <a:pt x="5002" y="72"/>
                </a:cubicBezTo>
                <a:cubicBezTo>
                  <a:pt x="6721" y="72"/>
                  <a:pt x="7585" y="590"/>
                  <a:pt x="8429" y="1099"/>
                </a:cubicBezTo>
                <a:cubicBezTo>
                  <a:pt x="9283" y="1607"/>
                  <a:pt x="10167" y="2136"/>
                  <a:pt x="11905" y="2136"/>
                </a:cubicBezTo>
                <a:cubicBezTo>
                  <a:pt x="13634" y="2136"/>
                  <a:pt x="14518" y="1607"/>
                  <a:pt x="15372" y="1099"/>
                </a:cubicBezTo>
                <a:cubicBezTo>
                  <a:pt x="16216" y="590"/>
                  <a:pt x="17090" y="72"/>
                  <a:pt x="18798" y="72"/>
                </a:cubicBezTo>
                <a:cubicBezTo>
                  <a:pt x="20515" y="72"/>
                  <a:pt x="21390" y="590"/>
                  <a:pt x="22234" y="1099"/>
                </a:cubicBezTo>
                <a:cubicBezTo>
                  <a:pt x="23088" y="1607"/>
                  <a:pt x="23972" y="2136"/>
                  <a:pt x="25700" y="2136"/>
                </a:cubicBezTo>
                <a:cubicBezTo>
                  <a:pt x="26432" y="2136"/>
                  <a:pt x="27062" y="2045"/>
                  <a:pt x="27631" y="1862"/>
                </a:cubicBezTo>
                <a:lnTo>
                  <a:pt x="27662" y="1851"/>
                </a:lnTo>
                <a:cubicBezTo>
                  <a:pt x="28241" y="1648"/>
                  <a:pt x="28709" y="1374"/>
                  <a:pt x="29156" y="1099"/>
                </a:cubicBezTo>
                <a:cubicBezTo>
                  <a:pt x="30000" y="590"/>
                  <a:pt x="30875" y="72"/>
                  <a:pt x="32592" y="72"/>
                </a:cubicBezTo>
                <a:cubicBezTo>
                  <a:pt x="34311" y="72"/>
                  <a:pt x="35185" y="590"/>
                  <a:pt x="36028" y="1099"/>
                </a:cubicBezTo>
                <a:cubicBezTo>
                  <a:pt x="36882" y="1607"/>
                  <a:pt x="37756" y="2136"/>
                  <a:pt x="39495" y="2136"/>
                </a:cubicBezTo>
                <a:cubicBezTo>
                  <a:pt x="41233" y="2136"/>
                  <a:pt x="42107" y="1607"/>
                  <a:pt x="42961" y="1099"/>
                </a:cubicBezTo>
                <a:cubicBezTo>
                  <a:pt x="43806" y="590"/>
                  <a:pt x="44680" y="72"/>
                  <a:pt x="46397" y="72"/>
                </a:cubicBezTo>
                <a:close/>
                <a:moveTo>
                  <a:pt x="5002" y="1"/>
                </a:moveTo>
                <a:cubicBezTo>
                  <a:pt x="3265" y="1"/>
                  <a:pt x="2380" y="529"/>
                  <a:pt x="1536" y="1038"/>
                </a:cubicBezTo>
                <a:cubicBezTo>
                  <a:pt x="1078" y="1313"/>
                  <a:pt x="611" y="1597"/>
                  <a:pt x="21" y="1790"/>
                </a:cubicBezTo>
                <a:lnTo>
                  <a:pt x="1" y="1801"/>
                </a:lnTo>
                <a:lnTo>
                  <a:pt x="1" y="5501"/>
                </a:lnTo>
                <a:lnTo>
                  <a:pt x="42" y="5481"/>
                </a:lnTo>
                <a:cubicBezTo>
                  <a:pt x="642" y="5287"/>
                  <a:pt x="1109" y="5002"/>
                  <a:pt x="1566" y="4728"/>
                </a:cubicBezTo>
                <a:cubicBezTo>
                  <a:pt x="2411" y="4220"/>
                  <a:pt x="3285" y="3701"/>
                  <a:pt x="5002" y="3701"/>
                </a:cubicBezTo>
                <a:cubicBezTo>
                  <a:pt x="6721" y="3701"/>
                  <a:pt x="7585" y="4220"/>
                  <a:pt x="8429" y="4728"/>
                </a:cubicBezTo>
                <a:cubicBezTo>
                  <a:pt x="9283" y="5237"/>
                  <a:pt x="10167" y="5765"/>
                  <a:pt x="11905" y="5765"/>
                </a:cubicBezTo>
                <a:cubicBezTo>
                  <a:pt x="13634" y="5765"/>
                  <a:pt x="14518" y="5237"/>
                  <a:pt x="15372" y="4728"/>
                </a:cubicBezTo>
                <a:cubicBezTo>
                  <a:pt x="16216" y="4220"/>
                  <a:pt x="17090" y="3701"/>
                  <a:pt x="18798" y="3701"/>
                </a:cubicBezTo>
                <a:cubicBezTo>
                  <a:pt x="20515" y="3701"/>
                  <a:pt x="21390" y="4220"/>
                  <a:pt x="22234" y="4728"/>
                </a:cubicBezTo>
                <a:cubicBezTo>
                  <a:pt x="23088" y="5237"/>
                  <a:pt x="23972" y="5765"/>
                  <a:pt x="25700" y="5765"/>
                </a:cubicBezTo>
                <a:cubicBezTo>
                  <a:pt x="26432" y="5765"/>
                  <a:pt x="27062" y="5673"/>
                  <a:pt x="27631" y="5490"/>
                </a:cubicBezTo>
                <a:lnTo>
                  <a:pt x="27662" y="5470"/>
                </a:lnTo>
                <a:cubicBezTo>
                  <a:pt x="28241" y="5277"/>
                  <a:pt x="28709" y="5002"/>
                  <a:pt x="29156" y="4728"/>
                </a:cubicBezTo>
                <a:cubicBezTo>
                  <a:pt x="30000" y="4220"/>
                  <a:pt x="30875" y="3701"/>
                  <a:pt x="32592" y="3701"/>
                </a:cubicBezTo>
                <a:cubicBezTo>
                  <a:pt x="34311" y="3701"/>
                  <a:pt x="35185" y="4220"/>
                  <a:pt x="36028" y="4728"/>
                </a:cubicBezTo>
                <a:cubicBezTo>
                  <a:pt x="36882" y="5237"/>
                  <a:pt x="37756" y="5765"/>
                  <a:pt x="39495" y="5765"/>
                </a:cubicBezTo>
                <a:cubicBezTo>
                  <a:pt x="41233" y="5765"/>
                  <a:pt x="42107" y="5237"/>
                  <a:pt x="42961" y="4728"/>
                </a:cubicBezTo>
                <a:cubicBezTo>
                  <a:pt x="43806" y="4220"/>
                  <a:pt x="44680" y="3701"/>
                  <a:pt x="46397" y="3701"/>
                </a:cubicBezTo>
                <a:cubicBezTo>
                  <a:pt x="48116" y="3701"/>
                  <a:pt x="48979" y="4220"/>
                  <a:pt x="49824" y="4728"/>
                </a:cubicBezTo>
                <a:cubicBezTo>
                  <a:pt x="50678" y="5237"/>
                  <a:pt x="51562" y="5765"/>
                  <a:pt x="53300" y="5765"/>
                </a:cubicBezTo>
                <a:cubicBezTo>
                  <a:pt x="55029" y="5765"/>
                  <a:pt x="55913" y="5237"/>
                  <a:pt x="56766" y="4728"/>
                </a:cubicBezTo>
                <a:cubicBezTo>
                  <a:pt x="57306" y="4403"/>
                  <a:pt x="57855" y="4078"/>
                  <a:pt x="58627" y="3874"/>
                </a:cubicBezTo>
                <a:lnTo>
                  <a:pt x="58648" y="3874"/>
                </a:lnTo>
                <a:lnTo>
                  <a:pt x="58648" y="174"/>
                </a:lnTo>
                <a:lnTo>
                  <a:pt x="58607" y="184"/>
                </a:lnTo>
                <a:cubicBezTo>
                  <a:pt x="57834" y="377"/>
                  <a:pt x="57275" y="712"/>
                  <a:pt x="56726" y="1038"/>
                </a:cubicBezTo>
                <a:cubicBezTo>
                  <a:pt x="55882" y="1546"/>
                  <a:pt x="55008" y="2075"/>
                  <a:pt x="53300" y="2075"/>
                </a:cubicBezTo>
                <a:cubicBezTo>
                  <a:pt x="51582" y="2075"/>
                  <a:pt x="50708" y="1546"/>
                  <a:pt x="49864" y="1038"/>
                </a:cubicBezTo>
                <a:cubicBezTo>
                  <a:pt x="49010" y="529"/>
                  <a:pt x="48126" y="1"/>
                  <a:pt x="46397" y="1"/>
                </a:cubicBezTo>
                <a:cubicBezTo>
                  <a:pt x="44659" y="1"/>
                  <a:pt x="43775" y="529"/>
                  <a:pt x="42931" y="1038"/>
                </a:cubicBezTo>
                <a:cubicBezTo>
                  <a:pt x="42087" y="1546"/>
                  <a:pt x="41213" y="2075"/>
                  <a:pt x="39495" y="2075"/>
                </a:cubicBezTo>
                <a:cubicBezTo>
                  <a:pt x="37777" y="2075"/>
                  <a:pt x="36903" y="1546"/>
                  <a:pt x="36059" y="1038"/>
                </a:cubicBezTo>
                <a:cubicBezTo>
                  <a:pt x="35205" y="529"/>
                  <a:pt x="34331" y="1"/>
                  <a:pt x="32592" y="1"/>
                </a:cubicBezTo>
                <a:cubicBezTo>
                  <a:pt x="30854" y="1"/>
                  <a:pt x="29980" y="529"/>
                  <a:pt x="29126" y="1038"/>
                </a:cubicBezTo>
                <a:cubicBezTo>
                  <a:pt x="28668" y="1313"/>
                  <a:pt x="28201" y="1597"/>
                  <a:pt x="27611" y="1790"/>
                </a:cubicBezTo>
                <a:lnTo>
                  <a:pt x="27591" y="1801"/>
                </a:lnTo>
                <a:cubicBezTo>
                  <a:pt x="27032" y="1984"/>
                  <a:pt x="26412" y="2075"/>
                  <a:pt x="25700" y="2075"/>
                </a:cubicBezTo>
                <a:cubicBezTo>
                  <a:pt x="23992" y="2075"/>
                  <a:pt x="23118" y="1546"/>
                  <a:pt x="22274" y="1038"/>
                </a:cubicBezTo>
                <a:cubicBezTo>
                  <a:pt x="21421" y="529"/>
                  <a:pt x="20536" y="1"/>
                  <a:pt x="18798" y="1"/>
                </a:cubicBezTo>
                <a:cubicBezTo>
                  <a:pt x="17070" y="1"/>
                  <a:pt x="16185" y="529"/>
                  <a:pt x="15331" y="1038"/>
                </a:cubicBezTo>
                <a:cubicBezTo>
                  <a:pt x="14487" y="1546"/>
                  <a:pt x="13613" y="2075"/>
                  <a:pt x="11905" y="2075"/>
                </a:cubicBezTo>
                <a:cubicBezTo>
                  <a:pt x="10187" y="2075"/>
                  <a:pt x="9313" y="1546"/>
                  <a:pt x="8469" y="1038"/>
                </a:cubicBezTo>
                <a:cubicBezTo>
                  <a:pt x="7615" y="529"/>
                  <a:pt x="6731" y="1"/>
                  <a:pt x="5002" y="1"/>
                </a:cubicBezTo>
                <a:close/>
              </a:path>
            </a:pathLst>
          </a:custGeom>
          <a:solidFill>
            <a:srgbClr val="70312E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94" name="Google Shape;294;p24"/>
          <p:cNvSpPr/>
          <p:nvPr/>
        </p:nvSpPr>
        <p:spPr>
          <a:xfrm>
            <a:off x="-82345" y="3449224"/>
            <a:ext cx="9309077" cy="722124"/>
          </a:xfrm>
          <a:custGeom>
            <a:avLst/>
            <a:gdLst/>
            <a:ahLst/>
            <a:cxnLst/>
            <a:rect l="l" t="t" r="r" b="b"/>
            <a:pathLst>
              <a:path w="58586" h="5694" extrusionOk="0">
                <a:moveTo>
                  <a:pt x="4971" y="1"/>
                </a:moveTo>
                <a:cubicBezTo>
                  <a:pt x="2319" y="1"/>
                  <a:pt x="1709" y="1210"/>
                  <a:pt x="1" y="1779"/>
                </a:cubicBezTo>
                <a:lnTo>
                  <a:pt x="1" y="5409"/>
                </a:lnTo>
                <a:cubicBezTo>
                  <a:pt x="1709" y="4840"/>
                  <a:pt x="2319" y="3620"/>
                  <a:pt x="4971" y="3620"/>
                </a:cubicBezTo>
                <a:cubicBezTo>
                  <a:pt x="8418" y="3620"/>
                  <a:pt x="8418" y="5694"/>
                  <a:pt x="11874" y="5694"/>
                </a:cubicBezTo>
                <a:cubicBezTo>
                  <a:pt x="15320" y="5694"/>
                  <a:pt x="15320" y="3620"/>
                  <a:pt x="18767" y="3620"/>
                </a:cubicBezTo>
                <a:cubicBezTo>
                  <a:pt x="22223" y="3620"/>
                  <a:pt x="22223" y="5694"/>
                  <a:pt x="25669" y="5694"/>
                </a:cubicBezTo>
                <a:cubicBezTo>
                  <a:pt x="26472" y="5694"/>
                  <a:pt x="27082" y="5581"/>
                  <a:pt x="27591" y="5419"/>
                </a:cubicBezTo>
                <a:lnTo>
                  <a:pt x="27591" y="5409"/>
                </a:lnTo>
                <a:cubicBezTo>
                  <a:pt x="29298" y="4840"/>
                  <a:pt x="29908" y="3620"/>
                  <a:pt x="32561" y="3620"/>
                </a:cubicBezTo>
                <a:cubicBezTo>
                  <a:pt x="36008" y="3620"/>
                  <a:pt x="36008" y="5694"/>
                  <a:pt x="39464" y="5694"/>
                </a:cubicBezTo>
                <a:cubicBezTo>
                  <a:pt x="42910" y="5694"/>
                  <a:pt x="42910" y="3620"/>
                  <a:pt x="46366" y="3620"/>
                </a:cubicBezTo>
                <a:cubicBezTo>
                  <a:pt x="49813" y="3620"/>
                  <a:pt x="49813" y="5694"/>
                  <a:pt x="53269" y="5694"/>
                </a:cubicBezTo>
                <a:cubicBezTo>
                  <a:pt x="56085" y="5694"/>
                  <a:pt x="56604" y="4311"/>
                  <a:pt x="58586" y="3803"/>
                </a:cubicBezTo>
                <a:lnTo>
                  <a:pt x="58586" y="173"/>
                </a:lnTo>
                <a:cubicBezTo>
                  <a:pt x="56604" y="681"/>
                  <a:pt x="56085" y="2064"/>
                  <a:pt x="53269" y="2064"/>
                </a:cubicBezTo>
                <a:cubicBezTo>
                  <a:pt x="49813" y="2064"/>
                  <a:pt x="49813" y="1"/>
                  <a:pt x="46366" y="1"/>
                </a:cubicBezTo>
                <a:cubicBezTo>
                  <a:pt x="42910" y="1"/>
                  <a:pt x="42910" y="2064"/>
                  <a:pt x="39464" y="2064"/>
                </a:cubicBezTo>
                <a:cubicBezTo>
                  <a:pt x="36008" y="2064"/>
                  <a:pt x="36008" y="1"/>
                  <a:pt x="32561" y="1"/>
                </a:cubicBezTo>
                <a:cubicBezTo>
                  <a:pt x="29908" y="1"/>
                  <a:pt x="29298" y="1210"/>
                  <a:pt x="27591" y="1779"/>
                </a:cubicBezTo>
                <a:lnTo>
                  <a:pt x="27591" y="1790"/>
                </a:lnTo>
                <a:cubicBezTo>
                  <a:pt x="27082" y="1952"/>
                  <a:pt x="26472" y="2064"/>
                  <a:pt x="25669" y="2064"/>
                </a:cubicBezTo>
                <a:cubicBezTo>
                  <a:pt x="22223" y="2064"/>
                  <a:pt x="22223" y="1"/>
                  <a:pt x="18767" y="1"/>
                </a:cubicBezTo>
                <a:cubicBezTo>
                  <a:pt x="15320" y="1"/>
                  <a:pt x="15320" y="2064"/>
                  <a:pt x="11874" y="2064"/>
                </a:cubicBezTo>
                <a:cubicBezTo>
                  <a:pt x="8418" y="2064"/>
                  <a:pt x="8418" y="1"/>
                  <a:pt x="4971" y="1"/>
                </a:cubicBezTo>
                <a:close/>
              </a:path>
            </a:pathLst>
          </a:custGeom>
          <a:solidFill>
            <a:srgbClr val="94D9F7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95" name="Google Shape;295;p24"/>
          <p:cNvSpPr/>
          <p:nvPr/>
        </p:nvSpPr>
        <p:spPr>
          <a:xfrm>
            <a:off x="-87270" y="3444152"/>
            <a:ext cx="9318929" cy="731001"/>
          </a:xfrm>
          <a:custGeom>
            <a:avLst/>
            <a:gdLst/>
            <a:ahLst/>
            <a:cxnLst/>
            <a:rect l="l" t="t" r="r" b="b"/>
            <a:pathLst>
              <a:path w="58648" h="5764" extrusionOk="0">
                <a:moveTo>
                  <a:pt x="46397" y="71"/>
                </a:moveTo>
                <a:cubicBezTo>
                  <a:pt x="48116" y="71"/>
                  <a:pt x="48979" y="590"/>
                  <a:pt x="49824" y="1098"/>
                </a:cubicBezTo>
                <a:cubicBezTo>
                  <a:pt x="50678" y="1616"/>
                  <a:pt x="51562" y="2145"/>
                  <a:pt x="53300" y="2145"/>
                </a:cubicBezTo>
                <a:cubicBezTo>
                  <a:pt x="55029" y="2145"/>
                  <a:pt x="55913" y="1616"/>
                  <a:pt x="56766" y="1098"/>
                </a:cubicBezTo>
                <a:cubicBezTo>
                  <a:pt x="57295" y="782"/>
                  <a:pt x="57834" y="457"/>
                  <a:pt x="58587" y="264"/>
                </a:cubicBezTo>
                <a:lnTo>
                  <a:pt x="58587" y="3822"/>
                </a:lnTo>
                <a:cubicBezTo>
                  <a:pt x="57824" y="4015"/>
                  <a:pt x="57265" y="4351"/>
                  <a:pt x="56726" y="4666"/>
                </a:cubicBezTo>
                <a:cubicBezTo>
                  <a:pt x="55882" y="5174"/>
                  <a:pt x="55008" y="5703"/>
                  <a:pt x="53300" y="5703"/>
                </a:cubicBezTo>
                <a:cubicBezTo>
                  <a:pt x="51582" y="5703"/>
                  <a:pt x="50708" y="5174"/>
                  <a:pt x="49864" y="4666"/>
                </a:cubicBezTo>
                <a:cubicBezTo>
                  <a:pt x="49010" y="4157"/>
                  <a:pt x="48126" y="3629"/>
                  <a:pt x="46397" y="3629"/>
                </a:cubicBezTo>
                <a:cubicBezTo>
                  <a:pt x="44659" y="3629"/>
                  <a:pt x="43775" y="4157"/>
                  <a:pt x="42931" y="4666"/>
                </a:cubicBezTo>
                <a:cubicBezTo>
                  <a:pt x="42087" y="5174"/>
                  <a:pt x="41213" y="5703"/>
                  <a:pt x="39495" y="5703"/>
                </a:cubicBezTo>
                <a:cubicBezTo>
                  <a:pt x="37777" y="5703"/>
                  <a:pt x="36903" y="5174"/>
                  <a:pt x="36059" y="4666"/>
                </a:cubicBezTo>
                <a:cubicBezTo>
                  <a:pt x="35205" y="4157"/>
                  <a:pt x="34331" y="3629"/>
                  <a:pt x="32592" y="3629"/>
                </a:cubicBezTo>
                <a:cubicBezTo>
                  <a:pt x="30854" y="3629"/>
                  <a:pt x="29980" y="4157"/>
                  <a:pt x="29126" y="4666"/>
                </a:cubicBezTo>
                <a:cubicBezTo>
                  <a:pt x="28668" y="4941"/>
                  <a:pt x="28201" y="5225"/>
                  <a:pt x="27611" y="5418"/>
                </a:cubicBezTo>
                <a:lnTo>
                  <a:pt x="27591" y="5429"/>
                </a:lnTo>
                <a:cubicBezTo>
                  <a:pt x="27032" y="5612"/>
                  <a:pt x="26412" y="5703"/>
                  <a:pt x="25700" y="5703"/>
                </a:cubicBezTo>
                <a:cubicBezTo>
                  <a:pt x="23992" y="5703"/>
                  <a:pt x="23118" y="5174"/>
                  <a:pt x="22274" y="4666"/>
                </a:cubicBezTo>
                <a:cubicBezTo>
                  <a:pt x="21421" y="4157"/>
                  <a:pt x="20536" y="3629"/>
                  <a:pt x="18798" y="3629"/>
                </a:cubicBezTo>
                <a:cubicBezTo>
                  <a:pt x="17070" y="3629"/>
                  <a:pt x="16185" y="4157"/>
                  <a:pt x="15331" y="4666"/>
                </a:cubicBezTo>
                <a:cubicBezTo>
                  <a:pt x="14487" y="5174"/>
                  <a:pt x="13613" y="5703"/>
                  <a:pt x="11905" y="5703"/>
                </a:cubicBezTo>
                <a:cubicBezTo>
                  <a:pt x="10187" y="5703"/>
                  <a:pt x="9313" y="5174"/>
                  <a:pt x="8469" y="4666"/>
                </a:cubicBezTo>
                <a:cubicBezTo>
                  <a:pt x="7615" y="4157"/>
                  <a:pt x="6731" y="3629"/>
                  <a:pt x="5002" y="3629"/>
                </a:cubicBezTo>
                <a:cubicBezTo>
                  <a:pt x="3265" y="3629"/>
                  <a:pt x="2380" y="4157"/>
                  <a:pt x="1536" y="4666"/>
                </a:cubicBezTo>
                <a:cubicBezTo>
                  <a:pt x="1089" y="4930"/>
                  <a:pt x="631" y="5205"/>
                  <a:pt x="62" y="5398"/>
                </a:cubicBezTo>
                <a:lnTo>
                  <a:pt x="62" y="1850"/>
                </a:lnTo>
                <a:cubicBezTo>
                  <a:pt x="652" y="1647"/>
                  <a:pt x="1119" y="1372"/>
                  <a:pt x="1566" y="1098"/>
                </a:cubicBezTo>
                <a:cubicBezTo>
                  <a:pt x="2411" y="590"/>
                  <a:pt x="3285" y="71"/>
                  <a:pt x="5002" y="71"/>
                </a:cubicBezTo>
                <a:cubicBezTo>
                  <a:pt x="6721" y="71"/>
                  <a:pt x="7585" y="590"/>
                  <a:pt x="8429" y="1098"/>
                </a:cubicBezTo>
                <a:cubicBezTo>
                  <a:pt x="9283" y="1616"/>
                  <a:pt x="10167" y="2145"/>
                  <a:pt x="11905" y="2145"/>
                </a:cubicBezTo>
                <a:cubicBezTo>
                  <a:pt x="13634" y="2145"/>
                  <a:pt x="14518" y="1616"/>
                  <a:pt x="15372" y="1098"/>
                </a:cubicBezTo>
                <a:cubicBezTo>
                  <a:pt x="16216" y="590"/>
                  <a:pt x="17090" y="71"/>
                  <a:pt x="18798" y="71"/>
                </a:cubicBezTo>
                <a:cubicBezTo>
                  <a:pt x="20515" y="71"/>
                  <a:pt x="21390" y="590"/>
                  <a:pt x="22234" y="1098"/>
                </a:cubicBezTo>
                <a:cubicBezTo>
                  <a:pt x="23088" y="1616"/>
                  <a:pt x="23972" y="2145"/>
                  <a:pt x="25700" y="2145"/>
                </a:cubicBezTo>
                <a:cubicBezTo>
                  <a:pt x="26432" y="2145"/>
                  <a:pt x="27062" y="2053"/>
                  <a:pt x="27631" y="1860"/>
                </a:cubicBezTo>
                <a:lnTo>
                  <a:pt x="27662" y="1850"/>
                </a:lnTo>
                <a:cubicBezTo>
                  <a:pt x="28241" y="1647"/>
                  <a:pt x="28709" y="1372"/>
                  <a:pt x="29156" y="1098"/>
                </a:cubicBezTo>
                <a:cubicBezTo>
                  <a:pt x="30000" y="590"/>
                  <a:pt x="30875" y="71"/>
                  <a:pt x="32592" y="71"/>
                </a:cubicBezTo>
                <a:cubicBezTo>
                  <a:pt x="34311" y="71"/>
                  <a:pt x="35185" y="590"/>
                  <a:pt x="36028" y="1098"/>
                </a:cubicBezTo>
                <a:cubicBezTo>
                  <a:pt x="36882" y="1616"/>
                  <a:pt x="37756" y="2145"/>
                  <a:pt x="39495" y="2145"/>
                </a:cubicBezTo>
                <a:cubicBezTo>
                  <a:pt x="41233" y="2145"/>
                  <a:pt x="42107" y="1616"/>
                  <a:pt x="42961" y="1098"/>
                </a:cubicBezTo>
                <a:cubicBezTo>
                  <a:pt x="43806" y="590"/>
                  <a:pt x="44680" y="71"/>
                  <a:pt x="46397" y="71"/>
                </a:cubicBezTo>
                <a:close/>
                <a:moveTo>
                  <a:pt x="5002" y="0"/>
                </a:moveTo>
                <a:cubicBezTo>
                  <a:pt x="3265" y="0"/>
                  <a:pt x="2380" y="529"/>
                  <a:pt x="1536" y="1037"/>
                </a:cubicBezTo>
                <a:cubicBezTo>
                  <a:pt x="1078" y="1311"/>
                  <a:pt x="611" y="1596"/>
                  <a:pt x="21" y="1789"/>
                </a:cubicBezTo>
                <a:lnTo>
                  <a:pt x="1" y="1799"/>
                </a:lnTo>
                <a:lnTo>
                  <a:pt x="1" y="5499"/>
                </a:lnTo>
                <a:lnTo>
                  <a:pt x="42" y="5479"/>
                </a:lnTo>
                <a:cubicBezTo>
                  <a:pt x="642" y="5286"/>
                  <a:pt x="1109" y="5002"/>
                  <a:pt x="1566" y="4727"/>
                </a:cubicBezTo>
                <a:cubicBezTo>
                  <a:pt x="2411" y="4218"/>
                  <a:pt x="3285" y="3700"/>
                  <a:pt x="5002" y="3700"/>
                </a:cubicBezTo>
                <a:cubicBezTo>
                  <a:pt x="6721" y="3700"/>
                  <a:pt x="7585" y="4218"/>
                  <a:pt x="8429" y="4727"/>
                </a:cubicBezTo>
                <a:cubicBezTo>
                  <a:pt x="9283" y="5235"/>
                  <a:pt x="10167" y="5764"/>
                  <a:pt x="11905" y="5764"/>
                </a:cubicBezTo>
                <a:cubicBezTo>
                  <a:pt x="13634" y="5764"/>
                  <a:pt x="14518" y="5235"/>
                  <a:pt x="15372" y="4727"/>
                </a:cubicBezTo>
                <a:cubicBezTo>
                  <a:pt x="16216" y="4218"/>
                  <a:pt x="17090" y="3700"/>
                  <a:pt x="18798" y="3700"/>
                </a:cubicBezTo>
                <a:cubicBezTo>
                  <a:pt x="20515" y="3700"/>
                  <a:pt x="21390" y="4218"/>
                  <a:pt x="22234" y="4727"/>
                </a:cubicBezTo>
                <a:cubicBezTo>
                  <a:pt x="23088" y="5235"/>
                  <a:pt x="23972" y="5764"/>
                  <a:pt x="25700" y="5764"/>
                </a:cubicBezTo>
                <a:cubicBezTo>
                  <a:pt x="26432" y="5764"/>
                  <a:pt x="27062" y="5673"/>
                  <a:pt x="27631" y="5490"/>
                </a:cubicBezTo>
                <a:lnTo>
                  <a:pt x="27662" y="5479"/>
                </a:lnTo>
                <a:cubicBezTo>
                  <a:pt x="28241" y="5276"/>
                  <a:pt x="28709" y="5002"/>
                  <a:pt x="29156" y="4727"/>
                </a:cubicBezTo>
                <a:cubicBezTo>
                  <a:pt x="30000" y="4218"/>
                  <a:pt x="30875" y="3700"/>
                  <a:pt x="32592" y="3700"/>
                </a:cubicBezTo>
                <a:cubicBezTo>
                  <a:pt x="34311" y="3700"/>
                  <a:pt x="35185" y="4218"/>
                  <a:pt x="36028" y="4727"/>
                </a:cubicBezTo>
                <a:cubicBezTo>
                  <a:pt x="36882" y="5235"/>
                  <a:pt x="37756" y="5764"/>
                  <a:pt x="39495" y="5764"/>
                </a:cubicBezTo>
                <a:cubicBezTo>
                  <a:pt x="41233" y="5764"/>
                  <a:pt x="42107" y="5235"/>
                  <a:pt x="42961" y="4727"/>
                </a:cubicBezTo>
                <a:cubicBezTo>
                  <a:pt x="43806" y="4218"/>
                  <a:pt x="44680" y="3700"/>
                  <a:pt x="46397" y="3700"/>
                </a:cubicBezTo>
                <a:cubicBezTo>
                  <a:pt x="48116" y="3700"/>
                  <a:pt x="48979" y="4218"/>
                  <a:pt x="49824" y="4727"/>
                </a:cubicBezTo>
                <a:cubicBezTo>
                  <a:pt x="50678" y="5235"/>
                  <a:pt x="51562" y="5764"/>
                  <a:pt x="53300" y="5764"/>
                </a:cubicBezTo>
                <a:cubicBezTo>
                  <a:pt x="55029" y="5764"/>
                  <a:pt x="55913" y="5235"/>
                  <a:pt x="56766" y="4727"/>
                </a:cubicBezTo>
                <a:cubicBezTo>
                  <a:pt x="57306" y="4401"/>
                  <a:pt x="57855" y="4076"/>
                  <a:pt x="58627" y="3883"/>
                </a:cubicBezTo>
                <a:lnTo>
                  <a:pt x="58648" y="3873"/>
                </a:lnTo>
                <a:lnTo>
                  <a:pt x="58648" y="172"/>
                </a:lnTo>
                <a:lnTo>
                  <a:pt x="58607" y="183"/>
                </a:lnTo>
                <a:cubicBezTo>
                  <a:pt x="57834" y="376"/>
                  <a:pt x="57275" y="721"/>
                  <a:pt x="56726" y="1037"/>
                </a:cubicBezTo>
                <a:cubicBezTo>
                  <a:pt x="55882" y="1545"/>
                  <a:pt x="55008" y="2074"/>
                  <a:pt x="53300" y="2074"/>
                </a:cubicBezTo>
                <a:cubicBezTo>
                  <a:pt x="51582" y="2074"/>
                  <a:pt x="50708" y="1545"/>
                  <a:pt x="49864" y="1037"/>
                </a:cubicBezTo>
                <a:cubicBezTo>
                  <a:pt x="49010" y="529"/>
                  <a:pt x="48126" y="0"/>
                  <a:pt x="46397" y="0"/>
                </a:cubicBezTo>
                <a:cubicBezTo>
                  <a:pt x="44659" y="0"/>
                  <a:pt x="43775" y="529"/>
                  <a:pt x="42931" y="1037"/>
                </a:cubicBezTo>
                <a:cubicBezTo>
                  <a:pt x="42087" y="1545"/>
                  <a:pt x="41213" y="2074"/>
                  <a:pt x="39495" y="2074"/>
                </a:cubicBezTo>
                <a:cubicBezTo>
                  <a:pt x="37777" y="2074"/>
                  <a:pt x="36903" y="1545"/>
                  <a:pt x="36059" y="1037"/>
                </a:cubicBezTo>
                <a:cubicBezTo>
                  <a:pt x="35205" y="529"/>
                  <a:pt x="34331" y="0"/>
                  <a:pt x="32592" y="0"/>
                </a:cubicBezTo>
                <a:cubicBezTo>
                  <a:pt x="30854" y="0"/>
                  <a:pt x="29980" y="529"/>
                  <a:pt x="29126" y="1037"/>
                </a:cubicBezTo>
                <a:cubicBezTo>
                  <a:pt x="28668" y="1311"/>
                  <a:pt x="28201" y="1596"/>
                  <a:pt x="27611" y="1789"/>
                </a:cubicBezTo>
                <a:lnTo>
                  <a:pt x="27591" y="1799"/>
                </a:lnTo>
                <a:cubicBezTo>
                  <a:pt x="27032" y="1982"/>
                  <a:pt x="26412" y="2074"/>
                  <a:pt x="25700" y="2074"/>
                </a:cubicBezTo>
                <a:cubicBezTo>
                  <a:pt x="23992" y="2074"/>
                  <a:pt x="23118" y="1545"/>
                  <a:pt x="22274" y="1037"/>
                </a:cubicBezTo>
                <a:cubicBezTo>
                  <a:pt x="21421" y="529"/>
                  <a:pt x="20536" y="0"/>
                  <a:pt x="18798" y="0"/>
                </a:cubicBezTo>
                <a:cubicBezTo>
                  <a:pt x="17070" y="0"/>
                  <a:pt x="16185" y="529"/>
                  <a:pt x="15331" y="1037"/>
                </a:cubicBezTo>
                <a:cubicBezTo>
                  <a:pt x="14487" y="1545"/>
                  <a:pt x="13613" y="2074"/>
                  <a:pt x="11905" y="2074"/>
                </a:cubicBezTo>
                <a:cubicBezTo>
                  <a:pt x="10187" y="2074"/>
                  <a:pt x="9313" y="1545"/>
                  <a:pt x="8469" y="1037"/>
                </a:cubicBezTo>
                <a:cubicBezTo>
                  <a:pt x="7615" y="529"/>
                  <a:pt x="6731" y="0"/>
                  <a:pt x="5002" y="0"/>
                </a:cubicBezTo>
                <a:close/>
              </a:path>
            </a:pathLst>
          </a:custGeom>
          <a:solidFill>
            <a:srgbClr val="70312E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96" name="Google Shape;296;p24"/>
          <p:cNvSpPr/>
          <p:nvPr/>
        </p:nvSpPr>
        <p:spPr>
          <a:xfrm>
            <a:off x="-82345" y="2988984"/>
            <a:ext cx="9309077" cy="721998"/>
          </a:xfrm>
          <a:custGeom>
            <a:avLst/>
            <a:gdLst/>
            <a:ahLst/>
            <a:cxnLst/>
            <a:rect l="l" t="t" r="r" b="b"/>
            <a:pathLst>
              <a:path w="58586" h="5693" extrusionOk="0">
                <a:moveTo>
                  <a:pt x="4971" y="0"/>
                </a:moveTo>
                <a:cubicBezTo>
                  <a:pt x="2319" y="0"/>
                  <a:pt x="1709" y="1220"/>
                  <a:pt x="1" y="1779"/>
                </a:cubicBezTo>
                <a:lnTo>
                  <a:pt x="1" y="5408"/>
                </a:lnTo>
                <a:cubicBezTo>
                  <a:pt x="1709" y="4839"/>
                  <a:pt x="2319" y="3630"/>
                  <a:pt x="4971" y="3630"/>
                </a:cubicBezTo>
                <a:cubicBezTo>
                  <a:pt x="8418" y="3630"/>
                  <a:pt x="8418" y="5693"/>
                  <a:pt x="11874" y="5693"/>
                </a:cubicBezTo>
                <a:cubicBezTo>
                  <a:pt x="15320" y="5693"/>
                  <a:pt x="15320" y="3630"/>
                  <a:pt x="18767" y="3630"/>
                </a:cubicBezTo>
                <a:cubicBezTo>
                  <a:pt x="22223" y="3630"/>
                  <a:pt x="22223" y="5693"/>
                  <a:pt x="25669" y="5693"/>
                </a:cubicBezTo>
                <a:cubicBezTo>
                  <a:pt x="26472" y="5693"/>
                  <a:pt x="27082" y="5581"/>
                  <a:pt x="27591" y="5419"/>
                </a:cubicBezTo>
                <a:lnTo>
                  <a:pt x="27591" y="5408"/>
                </a:lnTo>
                <a:cubicBezTo>
                  <a:pt x="29298" y="4839"/>
                  <a:pt x="29908" y="3630"/>
                  <a:pt x="32561" y="3630"/>
                </a:cubicBezTo>
                <a:cubicBezTo>
                  <a:pt x="36008" y="3630"/>
                  <a:pt x="36008" y="5693"/>
                  <a:pt x="39464" y="5693"/>
                </a:cubicBezTo>
                <a:cubicBezTo>
                  <a:pt x="42910" y="5693"/>
                  <a:pt x="42910" y="3630"/>
                  <a:pt x="46366" y="3630"/>
                </a:cubicBezTo>
                <a:cubicBezTo>
                  <a:pt x="49813" y="3630"/>
                  <a:pt x="49813" y="5693"/>
                  <a:pt x="53269" y="5693"/>
                </a:cubicBezTo>
                <a:cubicBezTo>
                  <a:pt x="56085" y="5693"/>
                  <a:pt x="56604" y="4310"/>
                  <a:pt x="58586" y="3802"/>
                </a:cubicBezTo>
                <a:lnTo>
                  <a:pt x="58586" y="173"/>
                </a:lnTo>
                <a:cubicBezTo>
                  <a:pt x="56604" y="682"/>
                  <a:pt x="56085" y="2064"/>
                  <a:pt x="53269" y="2064"/>
                </a:cubicBezTo>
                <a:cubicBezTo>
                  <a:pt x="49813" y="2064"/>
                  <a:pt x="49813" y="0"/>
                  <a:pt x="46366" y="0"/>
                </a:cubicBezTo>
                <a:cubicBezTo>
                  <a:pt x="42910" y="0"/>
                  <a:pt x="42910" y="2064"/>
                  <a:pt x="39464" y="2064"/>
                </a:cubicBezTo>
                <a:cubicBezTo>
                  <a:pt x="36008" y="2064"/>
                  <a:pt x="36008" y="0"/>
                  <a:pt x="32561" y="0"/>
                </a:cubicBezTo>
                <a:cubicBezTo>
                  <a:pt x="29908" y="0"/>
                  <a:pt x="29298" y="1220"/>
                  <a:pt x="27591" y="1779"/>
                </a:cubicBezTo>
                <a:lnTo>
                  <a:pt x="27591" y="1789"/>
                </a:lnTo>
                <a:cubicBezTo>
                  <a:pt x="27082" y="1962"/>
                  <a:pt x="26472" y="2064"/>
                  <a:pt x="25669" y="2064"/>
                </a:cubicBezTo>
                <a:cubicBezTo>
                  <a:pt x="22223" y="2064"/>
                  <a:pt x="22223" y="0"/>
                  <a:pt x="18767" y="0"/>
                </a:cubicBezTo>
                <a:cubicBezTo>
                  <a:pt x="15320" y="0"/>
                  <a:pt x="15320" y="2064"/>
                  <a:pt x="11874" y="2064"/>
                </a:cubicBezTo>
                <a:cubicBezTo>
                  <a:pt x="8418" y="2064"/>
                  <a:pt x="8418" y="0"/>
                  <a:pt x="4971" y="0"/>
                </a:cubicBezTo>
                <a:close/>
              </a:path>
            </a:pathLst>
          </a:custGeom>
          <a:solidFill>
            <a:srgbClr val="FFDA9F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97" name="Google Shape;297;p24"/>
          <p:cNvSpPr/>
          <p:nvPr/>
        </p:nvSpPr>
        <p:spPr>
          <a:xfrm>
            <a:off x="-87270" y="2983784"/>
            <a:ext cx="9318929" cy="732396"/>
          </a:xfrm>
          <a:custGeom>
            <a:avLst/>
            <a:gdLst/>
            <a:ahLst/>
            <a:cxnLst/>
            <a:rect l="l" t="t" r="r" b="b"/>
            <a:pathLst>
              <a:path w="58648" h="5775" extrusionOk="0">
                <a:moveTo>
                  <a:pt x="46397" y="72"/>
                </a:moveTo>
                <a:cubicBezTo>
                  <a:pt x="48116" y="72"/>
                  <a:pt x="48979" y="601"/>
                  <a:pt x="49824" y="1098"/>
                </a:cubicBezTo>
                <a:cubicBezTo>
                  <a:pt x="50678" y="1617"/>
                  <a:pt x="51562" y="2146"/>
                  <a:pt x="53300" y="2146"/>
                </a:cubicBezTo>
                <a:cubicBezTo>
                  <a:pt x="55029" y="2146"/>
                  <a:pt x="55913" y="1617"/>
                  <a:pt x="56766" y="1098"/>
                </a:cubicBezTo>
                <a:cubicBezTo>
                  <a:pt x="57295" y="784"/>
                  <a:pt x="57834" y="458"/>
                  <a:pt x="58587" y="265"/>
                </a:cubicBezTo>
                <a:lnTo>
                  <a:pt x="58587" y="3823"/>
                </a:lnTo>
                <a:cubicBezTo>
                  <a:pt x="57824" y="4016"/>
                  <a:pt x="57265" y="4351"/>
                  <a:pt x="56726" y="4667"/>
                </a:cubicBezTo>
                <a:cubicBezTo>
                  <a:pt x="55882" y="5175"/>
                  <a:pt x="55008" y="5704"/>
                  <a:pt x="53300" y="5704"/>
                </a:cubicBezTo>
                <a:cubicBezTo>
                  <a:pt x="51582" y="5704"/>
                  <a:pt x="50708" y="5175"/>
                  <a:pt x="49864" y="4667"/>
                </a:cubicBezTo>
                <a:cubicBezTo>
                  <a:pt x="49010" y="4159"/>
                  <a:pt x="48126" y="3630"/>
                  <a:pt x="46397" y="3630"/>
                </a:cubicBezTo>
                <a:cubicBezTo>
                  <a:pt x="44659" y="3630"/>
                  <a:pt x="43775" y="4159"/>
                  <a:pt x="42931" y="4667"/>
                </a:cubicBezTo>
                <a:cubicBezTo>
                  <a:pt x="42087" y="5175"/>
                  <a:pt x="41213" y="5704"/>
                  <a:pt x="39495" y="5704"/>
                </a:cubicBezTo>
                <a:cubicBezTo>
                  <a:pt x="37777" y="5704"/>
                  <a:pt x="36903" y="5175"/>
                  <a:pt x="36059" y="4667"/>
                </a:cubicBezTo>
                <a:cubicBezTo>
                  <a:pt x="35205" y="4159"/>
                  <a:pt x="34331" y="3630"/>
                  <a:pt x="32592" y="3630"/>
                </a:cubicBezTo>
                <a:cubicBezTo>
                  <a:pt x="30854" y="3630"/>
                  <a:pt x="29980" y="4159"/>
                  <a:pt x="29126" y="4667"/>
                </a:cubicBezTo>
                <a:cubicBezTo>
                  <a:pt x="28668" y="4941"/>
                  <a:pt x="28201" y="5226"/>
                  <a:pt x="27611" y="5419"/>
                </a:cubicBezTo>
                <a:lnTo>
                  <a:pt x="27591" y="5429"/>
                </a:lnTo>
                <a:cubicBezTo>
                  <a:pt x="27032" y="5612"/>
                  <a:pt x="26412" y="5704"/>
                  <a:pt x="25700" y="5704"/>
                </a:cubicBezTo>
                <a:cubicBezTo>
                  <a:pt x="23992" y="5704"/>
                  <a:pt x="23118" y="5175"/>
                  <a:pt x="22274" y="4667"/>
                </a:cubicBezTo>
                <a:cubicBezTo>
                  <a:pt x="21421" y="4159"/>
                  <a:pt x="20536" y="3630"/>
                  <a:pt x="18798" y="3630"/>
                </a:cubicBezTo>
                <a:cubicBezTo>
                  <a:pt x="17070" y="3630"/>
                  <a:pt x="16185" y="4159"/>
                  <a:pt x="15331" y="4667"/>
                </a:cubicBezTo>
                <a:cubicBezTo>
                  <a:pt x="14487" y="5175"/>
                  <a:pt x="13613" y="5704"/>
                  <a:pt x="11905" y="5704"/>
                </a:cubicBezTo>
                <a:cubicBezTo>
                  <a:pt x="10187" y="5704"/>
                  <a:pt x="9313" y="5175"/>
                  <a:pt x="8469" y="4667"/>
                </a:cubicBezTo>
                <a:cubicBezTo>
                  <a:pt x="7615" y="4159"/>
                  <a:pt x="6731" y="3630"/>
                  <a:pt x="5002" y="3630"/>
                </a:cubicBezTo>
                <a:cubicBezTo>
                  <a:pt x="3265" y="3630"/>
                  <a:pt x="2380" y="4159"/>
                  <a:pt x="1536" y="4667"/>
                </a:cubicBezTo>
                <a:cubicBezTo>
                  <a:pt x="1089" y="4931"/>
                  <a:pt x="631" y="5205"/>
                  <a:pt x="62" y="5409"/>
                </a:cubicBezTo>
                <a:lnTo>
                  <a:pt x="62" y="1851"/>
                </a:lnTo>
                <a:cubicBezTo>
                  <a:pt x="652" y="1647"/>
                  <a:pt x="1119" y="1373"/>
                  <a:pt x="1566" y="1098"/>
                </a:cubicBezTo>
                <a:cubicBezTo>
                  <a:pt x="2411" y="601"/>
                  <a:pt x="3285" y="72"/>
                  <a:pt x="5002" y="72"/>
                </a:cubicBezTo>
                <a:cubicBezTo>
                  <a:pt x="6721" y="72"/>
                  <a:pt x="7585" y="601"/>
                  <a:pt x="8429" y="1098"/>
                </a:cubicBezTo>
                <a:cubicBezTo>
                  <a:pt x="9283" y="1617"/>
                  <a:pt x="10167" y="2146"/>
                  <a:pt x="11905" y="2146"/>
                </a:cubicBezTo>
                <a:cubicBezTo>
                  <a:pt x="13634" y="2146"/>
                  <a:pt x="14518" y="1617"/>
                  <a:pt x="15372" y="1098"/>
                </a:cubicBezTo>
                <a:cubicBezTo>
                  <a:pt x="16216" y="601"/>
                  <a:pt x="17090" y="72"/>
                  <a:pt x="18798" y="72"/>
                </a:cubicBezTo>
                <a:cubicBezTo>
                  <a:pt x="20515" y="72"/>
                  <a:pt x="21390" y="601"/>
                  <a:pt x="22234" y="1098"/>
                </a:cubicBezTo>
                <a:cubicBezTo>
                  <a:pt x="23088" y="1617"/>
                  <a:pt x="23972" y="2146"/>
                  <a:pt x="25700" y="2146"/>
                </a:cubicBezTo>
                <a:cubicBezTo>
                  <a:pt x="26432" y="2146"/>
                  <a:pt x="27062" y="2054"/>
                  <a:pt x="27631" y="1861"/>
                </a:cubicBezTo>
                <a:lnTo>
                  <a:pt x="27662" y="1851"/>
                </a:lnTo>
                <a:cubicBezTo>
                  <a:pt x="28241" y="1647"/>
                  <a:pt x="28709" y="1373"/>
                  <a:pt x="29156" y="1098"/>
                </a:cubicBezTo>
                <a:cubicBezTo>
                  <a:pt x="30000" y="601"/>
                  <a:pt x="30875" y="72"/>
                  <a:pt x="32592" y="72"/>
                </a:cubicBezTo>
                <a:cubicBezTo>
                  <a:pt x="34311" y="72"/>
                  <a:pt x="35185" y="601"/>
                  <a:pt x="36028" y="1098"/>
                </a:cubicBezTo>
                <a:cubicBezTo>
                  <a:pt x="36882" y="1617"/>
                  <a:pt x="37756" y="2146"/>
                  <a:pt x="39495" y="2146"/>
                </a:cubicBezTo>
                <a:cubicBezTo>
                  <a:pt x="41233" y="2146"/>
                  <a:pt x="42107" y="1617"/>
                  <a:pt x="42961" y="1098"/>
                </a:cubicBezTo>
                <a:cubicBezTo>
                  <a:pt x="43806" y="601"/>
                  <a:pt x="44680" y="72"/>
                  <a:pt x="46397" y="72"/>
                </a:cubicBezTo>
                <a:close/>
                <a:moveTo>
                  <a:pt x="5002" y="0"/>
                </a:moveTo>
                <a:cubicBezTo>
                  <a:pt x="3265" y="0"/>
                  <a:pt x="2380" y="529"/>
                  <a:pt x="1536" y="1048"/>
                </a:cubicBezTo>
                <a:cubicBezTo>
                  <a:pt x="1078" y="1312"/>
                  <a:pt x="611" y="1597"/>
                  <a:pt x="21" y="1790"/>
                </a:cubicBezTo>
                <a:lnTo>
                  <a:pt x="1" y="1800"/>
                </a:lnTo>
                <a:lnTo>
                  <a:pt x="1" y="5501"/>
                </a:lnTo>
                <a:lnTo>
                  <a:pt x="42" y="5480"/>
                </a:lnTo>
                <a:cubicBezTo>
                  <a:pt x="642" y="5287"/>
                  <a:pt x="1109" y="5002"/>
                  <a:pt x="1566" y="4728"/>
                </a:cubicBezTo>
                <a:cubicBezTo>
                  <a:pt x="2411" y="4220"/>
                  <a:pt x="3285" y="3701"/>
                  <a:pt x="5002" y="3701"/>
                </a:cubicBezTo>
                <a:cubicBezTo>
                  <a:pt x="6721" y="3701"/>
                  <a:pt x="7585" y="4220"/>
                  <a:pt x="8429" y="4728"/>
                </a:cubicBezTo>
                <a:cubicBezTo>
                  <a:pt x="9283" y="5246"/>
                  <a:pt x="10167" y="5775"/>
                  <a:pt x="11905" y="5775"/>
                </a:cubicBezTo>
                <a:cubicBezTo>
                  <a:pt x="13634" y="5775"/>
                  <a:pt x="14518" y="5246"/>
                  <a:pt x="15372" y="4728"/>
                </a:cubicBezTo>
                <a:cubicBezTo>
                  <a:pt x="16216" y="4220"/>
                  <a:pt x="17090" y="3701"/>
                  <a:pt x="18798" y="3701"/>
                </a:cubicBezTo>
                <a:cubicBezTo>
                  <a:pt x="20515" y="3701"/>
                  <a:pt x="21390" y="4220"/>
                  <a:pt x="22234" y="4728"/>
                </a:cubicBezTo>
                <a:cubicBezTo>
                  <a:pt x="23088" y="5246"/>
                  <a:pt x="23972" y="5775"/>
                  <a:pt x="25700" y="5775"/>
                </a:cubicBezTo>
                <a:cubicBezTo>
                  <a:pt x="26432" y="5775"/>
                  <a:pt x="27062" y="5683"/>
                  <a:pt x="27631" y="5490"/>
                </a:cubicBezTo>
                <a:lnTo>
                  <a:pt x="27662" y="5480"/>
                </a:lnTo>
                <a:cubicBezTo>
                  <a:pt x="28241" y="5277"/>
                  <a:pt x="28709" y="5002"/>
                  <a:pt x="29156" y="4728"/>
                </a:cubicBezTo>
                <a:cubicBezTo>
                  <a:pt x="30000" y="4220"/>
                  <a:pt x="30875" y="3701"/>
                  <a:pt x="32592" y="3701"/>
                </a:cubicBezTo>
                <a:cubicBezTo>
                  <a:pt x="34311" y="3701"/>
                  <a:pt x="35185" y="4220"/>
                  <a:pt x="36028" y="4728"/>
                </a:cubicBezTo>
                <a:cubicBezTo>
                  <a:pt x="36882" y="5246"/>
                  <a:pt x="37756" y="5775"/>
                  <a:pt x="39495" y="5775"/>
                </a:cubicBezTo>
                <a:cubicBezTo>
                  <a:pt x="41233" y="5775"/>
                  <a:pt x="42107" y="5246"/>
                  <a:pt x="42961" y="4728"/>
                </a:cubicBezTo>
                <a:cubicBezTo>
                  <a:pt x="43806" y="4220"/>
                  <a:pt x="44680" y="3701"/>
                  <a:pt x="46397" y="3701"/>
                </a:cubicBezTo>
                <a:cubicBezTo>
                  <a:pt x="48116" y="3701"/>
                  <a:pt x="48979" y="4220"/>
                  <a:pt x="49824" y="4728"/>
                </a:cubicBezTo>
                <a:cubicBezTo>
                  <a:pt x="50678" y="5246"/>
                  <a:pt x="51562" y="5775"/>
                  <a:pt x="53300" y="5775"/>
                </a:cubicBezTo>
                <a:cubicBezTo>
                  <a:pt x="55029" y="5775"/>
                  <a:pt x="55913" y="5246"/>
                  <a:pt x="56766" y="4728"/>
                </a:cubicBezTo>
                <a:cubicBezTo>
                  <a:pt x="57306" y="4412"/>
                  <a:pt x="57855" y="4077"/>
                  <a:pt x="58627" y="3884"/>
                </a:cubicBezTo>
                <a:lnTo>
                  <a:pt x="58648" y="3874"/>
                </a:lnTo>
                <a:lnTo>
                  <a:pt x="58648" y="174"/>
                </a:lnTo>
                <a:lnTo>
                  <a:pt x="58607" y="183"/>
                </a:lnTo>
                <a:cubicBezTo>
                  <a:pt x="57834" y="387"/>
                  <a:pt x="57275" y="723"/>
                  <a:pt x="56726" y="1048"/>
                </a:cubicBezTo>
                <a:cubicBezTo>
                  <a:pt x="55882" y="1546"/>
                  <a:pt x="55008" y="2074"/>
                  <a:pt x="53300" y="2074"/>
                </a:cubicBezTo>
                <a:cubicBezTo>
                  <a:pt x="51582" y="2074"/>
                  <a:pt x="50708" y="1546"/>
                  <a:pt x="49864" y="1048"/>
                </a:cubicBezTo>
                <a:cubicBezTo>
                  <a:pt x="49010" y="529"/>
                  <a:pt x="48126" y="0"/>
                  <a:pt x="46397" y="0"/>
                </a:cubicBezTo>
                <a:cubicBezTo>
                  <a:pt x="44659" y="0"/>
                  <a:pt x="43775" y="529"/>
                  <a:pt x="42931" y="1048"/>
                </a:cubicBezTo>
                <a:cubicBezTo>
                  <a:pt x="42087" y="1546"/>
                  <a:pt x="41213" y="2074"/>
                  <a:pt x="39495" y="2074"/>
                </a:cubicBezTo>
                <a:cubicBezTo>
                  <a:pt x="37777" y="2074"/>
                  <a:pt x="36903" y="1546"/>
                  <a:pt x="36059" y="1048"/>
                </a:cubicBezTo>
                <a:cubicBezTo>
                  <a:pt x="35205" y="529"/>
                  <a:pt x="34331" y="0"/>
                  <a:pt x="32592" y="0"/>
                </a:cubicBezTo>
                <a:cubicBezTo>
                  <a:pt x="30854" y="0"/>
                  <a:pt x="29980" y="529"/>
                  <a:pt x="29126" y="1048"/>
                </a:cubicBezTo>
                <a:cubicBezTo>
                  <a:pt x="28668" y="1312"/>
                  <a:pt x="28201" y="1597"/>
                  <a:pt x="27611" y="1790"/>
                </a:cubicBezTo>
                <a:lnTo>
                  <a:pt x="27591" y="1800"/>
                </a:lnTo>
                <a:cubicBezTo>
                  <a:pt x="27032" y="1983"/>
                  <a:pt x="26412" y="2074"/>
                  <a:pt x="25700" y="2074"/>
                </a:cubicBezTo>
                <a:cubicBezTo>
                  <a:pt x="23992" y="2074"/>
                  <a:pt x="23118" y="1546"/>
                  <a:pt x="22274" y="1048"/>
                </a:cubicBezTo>
                <a:cubicBezTo>
                  <a:pt x="21421" y="529"/>
                  <a:pt x="20536" y="0"/>
                  <a:pt x="18798" y="0"/>
                </a:cubicBezTo>
                <a:cubicBezTo>
                  <a:pt x="17070" y="0"/>
                  <a:pt x="16185" y="529"/>
                  <a:pt x="15331" y="1048"/>
                </a:cubicBezTo>
                <a:cubicBezTo>
                  <a:pt x="14487" y="1546"/>
                  <a:pt x="13613" y="2074"/>
                  <a:pt x="11905" y="2074"/>
                </a:cubicBezTo>
                <a:cubicBezTo>
                  <a:pt x="10187" y="2074"/>
                  <a:pt x="9313" y="1546"/>
                  <a:pt x="8469" y="1048"/>
                </a:cubicBezTo>
                <a:cubicBezTo>
                  <a:pt x="7615" y="529"/>
                  <a:pt x="6731" y="0"/>
                  <a:pt x="5002" y="0"/>
                </a:cubicBezTo>
                <a:close/>
              </a:path>
            </a:pathLst>
          </a:custGeom>
          <a:solidFill>
            <a:srgbClr val="70312E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298" name="Google Shape;298;p24"/>
          <p:cNvSpPr txBox="1">
            <a:spLocks noGrp="1"/>
          </p:cNvSpPr>
          <p:nvPr>
            <p:ph type="title"/>
          </p:nvPr>
        </p:nvSpPr>
        <p:spPr>
          <a:xfrm>
            <a:off x="1392510" y="990332"/>
            <a:ext cx="4437934" cy="5728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299" name="Google Shape;299;p24"/>
          <p:cNvSpPr txBox="1">
            <a:spLocks noGrp="1"/>
          </p:cNvSpPr>
          <p:nvPr>
            <p:ph type="subTitle" idx="1"/>
          </p:nvPr>
        </p:nvSpPr>
        <p:spPr>
          <a:xfrm>
            <a:off x="1392555" y="1654780"/>
            <a:ext cx="4437934" cy="7162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77522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3">
  <p:cSld name="Title and text 13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"/>
          <p:cNvSpPr/>
          <p:nvPr/>
        </p:nvSpPr>
        <p:spPr>
          <a:xfrm>
            <a:off x="-167043" y="835124"/>
            <a:ext cx="9478488" cy="4840773"/>
          </a:xfrm>
          <a:custGeom>
            <a:avLst/>
            <a:gdLst/>
            <a:ahLst/>
            <a:cxnLst/>
            <a:rect l="l" t="t" r="r" b="b"/>
            <a:pathLst>
              <a:path w="61057" h="39068" extrusionOk="0">
                <a:moveTo>
                  <a:pt x="11" y="1"/>
                </a:moveTo>
                <a:cubicBezTo>
                  <a:pt x="1" y="11"/>
                  <a:pt x="733" y="38823"/>
                  <a:pt x="733" y="38823"/>
                </a:cubicBezTo>
                <a:lnTo>
                  <a:pt x="60944" y="39067"/>
                </a:lnTo>
                <a:lnTo>
                  <a:pt x="61056" y="30061"/>
                </a:lnTo>
                <a:cubicBezTo>
                  <a:pt x="57498" y="23961"/>
                  <a:pt x="50148" y="19976"/>
                  <a:pt x="41954" y="19508"/>
                </a:cubicBezTo>
                <a:cubicBezTo>
                  <a:pt x="40691" y="19438"/>
                  <a:pt x="39444" y="19413"/>
                  <a:pt x="38214" y="19413"/>
                </a:cubicBezTo>
                <a:cubicBezTo>
                  <a:pt x="35040" y="19413"/>
                  <a:pt x="31977" y="19582"/>
                  <a:pt x="29031" y="19582"/>
                </a:cubicBezTo>
                <a:cubicBezTo>
                  <a:pt x="27037" y="19582"/>
                  <a:pt x="25095" y="19504"/>
                  <a:pt x="23209" y="19244"/>
                </a:cubicBezTo>
                <a:cubicBezTo>
                  <a:pt x="11945" y="17547"/>
                  <a:pt x="2664" y="8947"/>
                  <a:pt x="11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02" name="Google Shape;302;p25"/>
          <p:cNvSpPr txBox="1">
            <a:spLocks noGrp="1"/>
          </p:cNvSpPr>
          <p:nvPr>
            <p:ph type="title"/>
          </p:nvPr>
        </p:nvSpPr>
        <p:spPr>
          <a:xfrm>
            <a:off x="3908895" y="926751"/>
            <a:ext cx="4437934" cy="7875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862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03" name="Google Shape;303;p25"/>
          <p:cNvSpPr txBox="1">
            <a:spLocks noGrp="1"/>
          </p:cNvSpPr>
          <p:nvPr>
            <p:ph type="subTitle" idx="1"/>
          </p:nvPr>
        </p:nvSpPr>
        <p:spPr>
          <a:xfrm>
            <a:off x="4057401" y="1714252"/>
            <a:ext cx="4141104" cy="930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1922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4">
  <p:cSld name="Title and text 14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6"/>
          <p:cNvSpPr/>
          <p:nvPr/>
        </p:nvSpPr>
        <p:spPr>
          <a:xfrm>
            <a:off x="-748606" y="597577"/>
            <a:ext cx="10351950" cy="4792868"/>
          </a:xfrm>
          <a:custGeom>
            <a:avLst/>
            <a:gdLst/>
            <a:ahLst/>
            <a:cxnLst/>
            <a:rect l="l" t="t" r="r" b="b"/>
            <a:pathLst>
              <a:path w="65683" h="38101" extrusionOk="0">
                <a:moveTo>
                  <a:pt x="24267" y="0"/>
                </a:moveTo>
                <a:lnTo>
                  <a:pt x="1" y="295"/>
                </a:lnTo>
                <a:lnTo>
                  <a:pt x="570" y="27295"/>
                </a:lnTo>
                <a:cubicBezTo>
                  <a:pt x="2292" y="26450"/>
                  <a:pt x="4285" y="25933"/>
                  <a:pt x="6581" y="25933"/>
                </a:cubicBezTo>
                <a:cubicBezTo>
                  <a:pt x="10004" y="25933"/>
                  <a:pt x="14101" y="27083"/>
                  <a:pt x="18981" y="30010"/>
                </a:cubicBezTo>
                <a:cubicBezTo>
                  <a:pt x="28444" y="35690"/>
                  <a:pt x="36224" y="38100"/>
                  <a:pt x="42608" y="38100"/>
                </a:cubicBezTo>
                <a:cubicBezTo>
                  <a:pt x="52880" y="38100"/>
                  <a:pt x="59535" y="31858"/>
                  <a:pt x="63760" y="22955"/>
                </a:cubicBezTo>
                <a:cubicBezTo>
                  <a:pt x="65682" y="18909"/>
                  <a:pt x="62836" y="5530"/>
                  <a:pt x="63862" y="732"/>
                </a:cubicBezTo>
                <a:cubicBezTo>
                  <a:pt x="45157" y="143"/>
                  <a:pt x="24267" y="0"/>
                  <a:pt x="242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06" name="Google Shape;306;p26"/>
          <p:cNvSpPr/>
          <p:nvPr/>
        </p:nvSpPr>
        <p:spPr>
          <a:xfrm>
            <a:off x="-309514" y="-1690258"/>
            <a:ext cx="10260382" cy="4179875"/>
          </a:xfrm>
          <a:custGeom>
            <a:avLst/>
            <a:gdLst/>
            <a:ahLst/>
            <a:cxnLst/>
            <a:rect l="l" t="t" r="r" b="b"/>
            <a:pathLst>
              <a:path w="65102" h="33228" extrusionOk="0">
                <a:moveTo>
                  <a:pt x="61798" y="0"/>
                </a:moveTo>
                <a:lnTo>
                  <a:pt x="560" y="722"/>
                </a:lnTo>
                <a:lnTo>
                  <a:pt x="0" y="27723"/>
                </a:lnTo>
                <a:cubicBezTo>
                  <a:pt x="2223" y="24868"/>
                  <a:pt x="5520" y="22384"/>
                  <a:pt x="10271" y="22384"/>
                </a:cubicBezTo>
                <a:cubicBezTo>
                  <a:pt x="13321" y="22384"/>
                  <a:pt x="16970" y="23408"/>
                  <a:pt x="21318" y="26015"/>
                </a:cubicBezTo>
                <a:cubicBezTo>
                  <a:pt x="29748" y="31079"/>
                  <a:pt x="36680" y="33228"/>
                  <a:pt x="42367" y="33228"/>
                </a:cubicBezTo>
                <a:cubicBezTo>
                  <a:pt x="55675" y="33228"/>
                  <a:pt x="62167" y="21461"/>
                  <a:pt x="65102" y="7757"/>
                </a:cubicBezTo>
                <a:lnTo>
                  <a:pt x="61798" y="0"/>
                </a:ln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07" name="Google Shape;307;p26"/>
          <p:cNvSpPr txBox="1">
            <a:spLocks noGrp="1"/>
          </p:cNvSpPr>
          <p:nvPr>
            <p:ph type="title"/>
          </p:nvPr>
        </p:nvSpPr>
        <p:spPr>
          <a:xfrm>
            <a:off x="756362" y="3269254"/>
            <a:ext cx="7631577" cy="5728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08" name="Google Shape;308;p26"/>
          <p:cNvSpPr txBox="1">
            <a:spLocks noGrp="1"/>
          </p:cNvSpPr>
          <p:nvPr>
            <p:ph type="subTitle" idx="1"/>
          </p:nvPr>
        </p:nvSpPr>
        <p:spPr>
          <a:xfrm>
            <a:off x="756470" y="3786557"/>
            <a:ext cx="7631577" cy="4344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727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5">
  <p:cSld name="Title and text 15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7"/>
          <p:cNvSpPr/>
          <p:nvPr/>
        </p:nvSpPr>
        <p:spPr>
          <a:xfrm>
            <a:off x="-1117466" y="-868400"/>
            <a:ext cx="5099824" cy="6195265"/>
          </a:xfrm>
          <a:custGeom>
            <a:avLst/>
            <a:gdLst/>
            <a:ahLst/>
            <a:cxnLst/>
            <a:rect l="l" t="t" r="r" b="b"/>
            <a:pathLst>
              <a:path w="32613" h="49637" extrusionOk="0">
                <a:moveTo>
                  <a:pt x="21297" y="1"/>
                </a:moveTo>
                <a:cubicBezTo>
                  <a:pt x="19527" y="1"/>
                  <a:pt x="17757" y="233"/>
                  <a:pt x="16052" y="703"/>
                </a:cubicBezTo>
                <a:cubicBezTo>
                  <a:pt x="11427" y="1984"/>
                  <a:pt x="7309" y="4993"/>
                  <a:pt x="4687" y="9008"/>
                </a:cubicBezTo>
                <a:cubicBezTo>
                  <a:pt x="1698" y="13593"/>
                  <a:pt x="722" y="19205"/>
                  <a:pt x="428" y="24674"/>
                </a:cubicBezTo>
                <a:cubicBezTo>
                  <a:pt x="1" y="32359"/>
                  <a:pt x="905" y="40471"/>
                  <a:pt x="5236" y="46835"/>
                </a:cubicBezTo>
                <a:cubicBezTo>
                  <a:pt x="5775" y="47617"/>
                  <a:pt x="6385" y="48401"/>
                  <a:pt x="7208" y="48889"/>
                </a:cubicBezTo>
                <a:cubicBezTo>
                  <a:pt x="8337" y="49560"/>
                  <a:pt x="9729" y="49600"/>
                  <a:pt x="11050" y="49630"/>
                </a:cubicBezTo>
                <a:cubicBezTo>
                  <a:pt x="11271" y="49634"/>
                  <a:pt x="11493" y="49636"/>
                  <a:pt x="11718" y="49636"/>
                </a:cubicBezTo>
                <a:cubicBezTo>
                  <a:pt x="14098" y="49636"/>
                  <a:pt x="16670" y="49378"/>
                  <a:pt x="18146" y="47567"/>
                </a:cubicBezTo>
                <a:cubicBezTo>
                  <a:pt x="18929" y="46591"/>
                  <a:pt x="19255" y="45331"/>
                  <a:pt x="19478" y="44090"/>
                </a:cubicBezTo>
                <a:cubicBezTo>
                  <a:pt x="19773" y="42474"/>
                  <a:pt x="19966" y="40827"/>
                  <a:pt x="19824" y="39200"/>
                </a:cubicBezTo>
                <a:cubicBezTo>
                  <a:pt x="19529" y="35744"/>
                  <a:pt x="17811" y="32572"/>
                  <a:pt x="17089" y="29187"/>
                </a:cubicBezTo>
                <a:cubicBezTo>
                  <a:pt x="16368" y="25792"/>
                  <a:pt x="17048" y="21593"/>
                  <a:pt x="20129" y="20018"/>
                </a:cubicBezTo>
                <a:cubicBezTo>
                  <a:pt x="22060" y="19031"/>
                  <a:pt x="24388" y="19347"/>
                  <a:pt x="26482" y="18818"/>
                </a:cubicBezTo>
                <a:cubicBezTo>
                  <a:pt x="29979" y="17924"/>
                  <a:pt x="32612" y="14396"/>
                  <a:pt x="32470" y="10797"/>
                </a:cubicBezTo>
                <a:cubicBezTo>
                  <a:pt x="32353" y="7960"/>
                  <a:pt x="30768" y="5485"/>
                  <a:pt x="28815" y="3346"/>
                </a:cubicBezTo>
                <a:lnTo>
                  <a:pt x="28815" y="3346"/>
                </a:lnTo>
                <a:cubicBezTo>
                  <a:pt x="29230" y="2899"/>
                  <a:pt x="29644" y="2453"/>
                  <a:pt x="30060" y="2004"/>
                </a:cubicBezTo>
                <a:cubicBezTo>
                  <a:pt x="27343" y="677"/>
                  <a:pt x="24318" y="1"/>
                  <a:pt x="21297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11" name="Google Shape;311;p27"/>
          <p:cNvSpPr/>
          <p:nvPr/>
        </p:nvSpPr>
        <p:spPr>
          <a:xfrm>
            <a:off x="5326983" y="-381889"/>
            <a:ext cx="5099824" cy="6194517"/>
          </a:xfrm>
          <a:custGeom>
            <a:avLst/>
            <a:gdLst/>
            <a:ahLst/>
            <a:cxnLst/>
            <a:rect l="l" t="t" r="r" b="b"/>
            <a:pathLst>
              <a:path w="32613" h="49631" extrusionOk="0">
                <a:moveTo>
                  <a:pt x="20875" y="1"/>
                </a:moveTo>
                <a:cubicBezTo>
                  <a:pt x="18501" y="1"/>
                  <a:pt x="15939" y="254"/>
                  <a:pt x="14466" y="2060"/>
                </a:cubicBezTo>
                <a:cubicBezTo>
                  <a:pt x="13684" y="3036"/>
                  <a:pt x="13368" y="4307"/>
                  <a:pt x="13135" y="5547"/>
                </a:cubicBezTo>
                <a:cubicBezTo>
                  <a:pt x="12840" y="7154"/>
                  <a:pt x="12647" y="8800"/>
                  <a:pt x="12789" y="10437"/>
                </a:cubicBezTo>
                <a:cubicBezTo>
                  <a:pt x="13084" y="13893"/>
                  <a:pt x="14802" y="17055"/>
                  <a:pt x="15523" y="20450"/>
                </a:cubicBezTo>
                <a:cubicBezTo>
                  <a:pt x="16255" y="23835"/>
                  <a:pt x="15564" y="28044"/>
                  <a:pt x="12484" y="29620"/>
                </a:cubicBezTo>
                <a:cubicBezTo>
                  <a:pt x="10553" y="30606"/>
                  <a:pt x="8224" y="30291"/>
                  <a:pt x="6130" y="30820"/>
                </a:cubicBezTo>
                <a:cubicBezTo>
                  <a:pt x="2633" y="31704"/>
                  <a:pt x="1" y="35231"/>
                  <a:pt x="143" y="38840"/>
                </a:cubicBezTo>
                <a:cubicBezTo>
                  <a:pt x="259" y="41677"/>
                  <a:pt x="1843" y="44151"/>
                  <a:pt x="3795" y="46289"/>
                </a:cubicBezTo>
                <a:lnTo>
                  <a:pt x="3795" y="46289"/>
                </a:lnTo>
                <a:cubicBezTo>
                  <a:pt x="3382" y="46735"/>
                  <a:pt x="2968" y="47180"/>
                  <a:pt x="2552" y="47623"/>
                </a:cubicBezTo>
                <a:cubicBezTo>
                  <a:pt x="5270" y="48951"/>
                  <a:pt x="8296" y="49631"/>
                  <a:pt x="11318" y="49631"/>
                </a:cubicBezTo>
                <a:cubicBezTo>
                  <a:pt x="13087" y="49631"/>
                  <a:pt x="14856" y="49397"/>
                  <a:pt x="16560" y="48924"/>
                </a:cubicBezTo>
                <a:cubicBezTo>
                  <a:pt x="21186" y="47654"/>
                  <a:pt x="25313" y="44645"/>
                  <a:pt x="27926" y="40629"/>
                </a:cubicBezTo>
                <a:cubicBezTo>
                  <a:pt x="30925" y="36045"/>
                  <a:pt x="31890" y="30423"/>
                  <a:pt x="32185" y="24953"/>
                </a:cubicBezTo>
                <a:cubicBezTo>
                  <a:pt x="32612" y="17268"/>
                  <a:pt x="31707" y="9166"/>
                  <a:pt x="27377" y="2803"/>
                </a:cubicBezTo>
                <a:cubicBezTo>
                  <a:pt x="26838" y="2010"/>
                  <a:pt x="26228" y="1237"/>
                  <a:pt x="25415" y="749"/>
                </a:cubicBezTo>
                <a:cubicBezTo>
                  <a:pt x="24276" y="78"/>
                  <a:pt x="22883" y="27"/>
                  <a:pt x="21562" y="7"/>
                </a:cubicBezTo>
                <a:cubicBezTo>
                  <a:pt x="21335" y="3"/>
                  <a:pt x="21106" y="1"/>
                  <a:pt x="20875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12" name="Google Shape;312;p27"/>
          <p:cNvSpPr txBox="1">
            <a:spLocks noGrp="1"/>
          </p:cNvSpPr>
          <p:nvPr>
            <p:ph type="title"/>
          </p:nvPr>
        </p:nvSpPr>
        <p:spPr>
          <a:xfrm>
            <a:off x="2080713" y="2092195"/>
            <a:ext cx="4982969" cy="712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669" b="1">
                <a:solidFill>
                  <a:schemeClr val="dk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13" name="Google Shape;313;p27"/>
          <p:cNvSpPr txBox="1">
            <a:spLocks noGrp="1"/>
          </p:cNvSpPr>
          <p:nvPr>
            <p:ph type="subTitle" idx="1"/>
          </p:nvPr>
        </p:nvSpPr>
        <p:spPr>
          <a:xfrm>
            <a:off x="2839782" y="2756632"/>
            <a:ext cx="3465072" cy="712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62184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6">
  <p:cSld name="Title and text 16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8"/>
          <p:cNvSpPr/>
          <p:nvPr/>
        </p:nvSpPr>
        <p:spPr>
          <a:xfrm>
            <a:off x="-1508903" y="3250464"/>
            <a:ext cx="12208477" cy="2306443"/>
          </a:xfrm>
          <a:custGeom>
            <a:avLst/>
            <a:gdLst/>
            <a:ahLst/>
            <a:cxnLst/>
            <a:rect l="l" t="t" r="r" b="b"/>
            <a:pathLst>
              <a:path w="77824" h="18421" extrusionOk="0">
                <a:moveTo>
                  <a:pt x="59059" y="1"/>
                </a:moveTo>
                <a:cubicBezTo>
                  <a:pt x="54190" y="1"/>
                  <a:pt x="53234" y="7198"/>
                  <a:pt x="53234" y="7198"/>
                </a:cubicBezTo>
                <a:cubicBezTo>
                  <a:pt x="53150" y="7193"/>
                  <a:pt x="53067" y="7191"/>
                  <a:pt x="52984" y="7191"/>
                </a:cubicBezTo>
                <a:cubicBezTo>
                  <a:pt x="52221" y="7191"/>
                  <a:pt x="51535" y="7397"/>
                  <a:pt x="50957" y="7737"/>
                </a:cubicBezTo>
                <a:cubicBezTo>
                  <a:pt x="50947" y="7727"/>
                  <a:pt x="50937" y="7717"/>
                  <a:pt x="50917" y="7706"/>
                </a:cubicBezTo>
                <a:cubicBezTo>
                  <a:pt x="49933" y="6763"/>
                  <a:pt x="48906" y="6443"/>
                  <a:pt x="47966" y="6443"/>
                </a:cubicBezTo>
                <a:cubicBezTo>
                  <a:pt x="46002" y="6443"/>
                  <a:pt x="44420" y="7839"/>
                  <a:pt x="44420" y="7839"/>
                </a:cubicBezTo>
                <a:cubicBezTo>
                  <a:pt x="44420" y="7839"/>
                  <a:pt x="44106" y="6050"/>
                  <a:pt x="42082" y="5440"/>
                </a:cubicBezTo>
                <a:cubicBezTo>
                  <a:pt x="41897" y="5384"/>
                  <a:pt x="41703" y="5359"/>
                  <a:pt x="41504" y="5359"/>
                </a:cubicBezTo>
                <a:cubicBezTo>
                  <a:pt x="39520" y="5359"/>
                  <a:pt x="37010" y="7869"/>
                  <a:pt x="37010" y="7869"/>
                </a:cubicBezTo>
                <a:cubicBezTo>
                  <a:pt x="37010" y="7869"/>
                  <a:pt x="35495" y="672"/>
                  <a:pt x="29914" y="672"/>
                </a:cubicBezTo>
                <a:cubicBezTo>
                  <a:pt x="26539" y="672"/>
                  <a:pt x="24800" y="3315"/>
                  <a:pt x="23967" y="5399"/>
                </a:cubicBezTo>
                <a:cubicBezTo>
                  <a:pt x="23225" y="3315"/>
                  <a:pt x="21710" y="672"/>
                  <a:pt x="18762" y="672"/>
                </a:cubicBezTo>
                <a:cubicBezTo>
                  <a:pt x="13893" y="672"/>
                  <a:pt x="12561" y="7869"/>
                  <a:pt x="12561" y="7869"/>
                </a:cubicBezTo>
                <a:cubicBezTo>
                  <a:pt x="12561" y="7869"/>
                  <a:pt x="10370" y="5359"/>
                  <a:pt x="8642" y="5359"/>
                </a:cubicBezTo>
                <a:cubicBezTo>
                  <a:pt x="8469" y="5359"/>
                  <a:pt x="8300" y="5384"/>
                  <a:pt x="8139" y="5440"/>
                </a:cubicBezTo>
                <a:cubicBezTo>
                  <a:pt x="6370" y="6050"/>
                  <a:pt x="7326" y="9516"/>
                  <a:pt x="7326" y="9516"/>
                </a:cubicBezTo>
                <a:cubicBezTo>
                  <a:pt x="7326" y="9516"/>
                  <a:pt x="5635" y="7425"/>
                  <a:pt x="3751" y="7425"/>
                </a:cubicBezTo>
                <a:cubicBezTo>
                  <a:pt x="3177" y="7425"/>
                  <a:pt x="2586" y="7618"/>
                  <a:pt x="2019" y="8124"/>
                </a:cubicBezTo>
                <a:cubicBezTo>
                  <a:pt x="0" y="9924"/>
                  <a:pt x="982" y="16348"/>
                  <a:pt x="7103" y="16348"/>
                </a:cubicBezTo>
                <a:cubicBezTo>
                  <a:pt x="8378" y="16348"/>
                  <a:pt x="9876" y="16069"/>
                  <a:pt x="11616" y="15412"/>
                </a:cubicBezTo>
                <a:cubicBezTo>
                  <a:pt x="11616" y="15412"/>
                  <a:pt x="11748" y="17923"/>
                  <a:pt x="13527" y="18360"/>
                </a:cubicBezTo>
                <a:cubicBezTo>
                  <a:pt x="13695" y="18402"/>
                  <a:pt x="13860" y="18421"/>
                  <a:pt x="14020" y="18421"/>
                </a:cubicBezTo>
                <a:cubicBezTo>
                  <a:pt x="15550" y="18421"/>
                  <a:pt x="16699" y="16713"/>
                  <a:pt x="16699" y="16713"/>
                </a:cubicBezTo>
                <a:cubicBezTo>
                  <a:pt x="16699" y="16713"/>
                  <a:pt x="17306" y="17250"/>
                  <a:pt x="18208" y="17250"/>
                </a:cubicBezTo>
                <a:cubicBezTo>
                  <a:pt x="18871" y="17250"/>
                  <a:pt x="19694" y="16960"/>
                  <a:pt x="20551" y="15951"/>
                </a:cubicBezTo>
                <a:cubicBezTo>
                  <a:pt x="21600" y="16461"/>
                  <a:pt x="22730" y="16634"/>
                  <a:pt x="23786" y="16634"/>
                </a:cubicBezTo>
                <a:cubicBezTo>
                  <a:pt x="23847" y="16634"/>
                  <a:pt x="23907" y="16633"/>
                  <a:pt x="23967" y="16632"/>
                </a:cubicBezTo>
                <a:cubicBezTo>
                  <a:pt x="24016" y="16633"/>
                  <a:pt x="24066" y="16634"/>
                  <a:pt x="24116" y="16634"/>
                </a:cubicBezTo>
                <a:cubicBezTo>
                  <a:pt x="24560" y="16634"/>
                  <a:pt x="25026" y="16591"/>
                  <a:pt x="25492" y="16490"/>
                </a:cubicBezTo>
                <a:cubicBezTo>
                  <a:pt x="26854" y="16277"/>
                  <a:pt x="27809" y="15890"/>
                  <a:pt x="27809" y="15890"/>
                </a:cubicBezTo>
                <a:cubicBezTo>
                  <a:pt x="28811" y="16949"/>
                  <a:pt x="29776" y="17251"/>
                  <a:pt x="30551" y="17251"/>
                </a:cubicBezTo>
                <a:cubicBezTo>
                  <a:pt x="31585" y="17251"/>
                  <a:pt x="32282" y="16713"/>
                  <a:pt x="32282" y="16713"/>
                </a:cubicBezTo>
                <a:cubicBezTo>
                  <a:pt x="32282" y="16713"/>
                  <a:pt x="33598" y="18421"/>
                  <a:pt x="35348" y="18421"/>
                </a:cubicBezTo>
                <a:cubicBezTo>
                  <a:pt x="35531" y="18421"/>
                  <a:pt x="35720" y="18402"/>
                  <a:pt x="35912" y="18360"/>
                </a:cubicBezTo>
                <a:cubicBezTo>
                  <a:pt x="37945" y="17923"/>
                  <a:pt x="38097" y="15412"/>
                  <a:pt x="38097" y="15412"/>
                </a:cubicBezTo>
                <a:cubicBezTo>
                  <a:pt x="40053" y="16057"/>
                  <a:pt x="41786" y="16332"/>
                  <a:pt x="43304" y="16332"/>
                </a:cubicBezTo>
                <a:cubicBezTo>
                  <a:pt x="46095" y="16332"/>
                  <a:pt x="48158" y="15402"/>
                  <a:pt x="49534" y="14131"/>
                </a:cubicBezTo>
                <a:cubicBezTo>
                  <a:pt x="49706" y="14355"/>
                  <a:pt x="49910" y="14569"/>
                  <a:pt x="50133" y="14761"/>
                </a:cubicBezTo>
                <a:cubicBezTo>
                  <a:pt x="51232" y="15681"/>
                  <a:pt x="52524" y="15966"/>
                  <a:pt x="53702" y="15966"/>
                </a:cubicBezTo>
                <a:cubicBezTo>
                  <a:pt x="55610" y="15966"/>
                  <a:pt x="57219" y="15219"/>
                  <a:pt x="57219" y="15219"/>
                </a:cubicBezTo>
                <a:cubicBezTo>
                  <a:pt x="58095" y="16278"/>
                  <a:pt x="58937" y="16580"/>
                  <a:pt x="59613" y="16580"/>
                </a:cubicBezTo>
                <a:cubicBezTo>
                  <a:pt x="60515" y="16580"/>
                  <a:pt x="61123" y="16042"/>
                  <a:pt x="61123" y="16042"/>
                </a:cubicBezTo>
                <a:cubicBezTo>
                  <a:pt x="61123" y="16042"/>
                  <a:pt x="62276" y="17747"/>
                  <a:pt x="63817" y="17747"/>
                </a:cubicBezTo>
                <a:cubicBezTo>
                  <a:pt x="63976" y="17747"/>
                  <a:pt x="64138" y="17729"/>
                  <a:pt x="64304" y="17689"/>
                </a:cubicBezTo>
                <a:cubicBezTo>
                  <a:pt x="66073" y="17252"/>
                  <a:pt x="66206" y="14741"/>
                  <a:pt x="66206" y="14741"/>
                </a:cubicBezTo>
                <a:cubicBezTo>
                  <a:pt x="67946" y="15398"/>
                  <a:pt x="69444" y="15677"/>
                  <a:pt x="70719" y="15677"/>
                </a:cubicBezTo>
                <a:cubicBezTo>
                  <a:pt x="76840" y="15677"/>
                  <a:pt x="77823" y="9253"/>
                  <a:pt x="75812" y="7453"/>
                </a:cubicBezTo>
                <a:cubicBezTo>
                  <a:pt x="75243" y="6947"/>
                  <a:pt x="74650" y="6754"/>
                  <a:pt x="74075" y="6754"/>
                </a:cubicBezTo>
                <a:cubicBezTo>
                  <a:pt x="72187" y="6754"/>
                  <a:pt x="70496" y="8845"/>
                  <a:pt x="70496" y="8845"/>
                </a:cubicBezTo>
                <a:cubicBezTo>
                  <a:pt x="70496" y="8845"/>
                  <a:pt x="71451" y="5379"/>
                  <a:pt x="69683" y="4769"/>
                </a:cubicBezTo>
                <a:cubicBezTo>
                  <a:pt x="69521" y="4713"/>
                  <a:pt x="69353" y="4688"/>
                  <a:pt x="69179" y="4688"/>
                </a:cubicBezTo>
                <a:cubicBezTo>
                  <a:pt x="67452" y="4688"/>
                  <a:pt x="65260" y="7198"/>
                  <a:pt x="65260" y="7198"/>
                </a:cubicBezTo>
                <a:cubicBezTo>
                  <a:pt x="65260" y="7198"/>
                  <a:pt x="63929" y="1"/>
                  <a:pt x="59059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16" name="Google Shape;316;p28"/>
          <p:cNvSpPr/>
          <p:nvPr/>
        </p:nvSpPr>
        <p:spPr>
          <a:xfrm>
            <a:off x="-1555181" y="4224330"/>
            <a:ext cx="12208320" cy="2306443"/>
          </a:xfrm>
          <a:custGeom>
            <a:avLst/>
            <a:gdLst/>
            <a:ahLst/>
            <a:cxnLst/>
            <a:rect l="l" t="t" r="r" b="b"/>
            <a:pathLst>
              <a:path w="77823" h="18421" extrusionOk="0">
                <a:moveTo>
                  <a:pt x="14020" y="1"/>
                </a:moveTo>
                <a:cubicBezTo>
                  <a:pt x="13859" y="1"/>
                  <a:pt x="13695" y="19"/>
                  <a:pt x="13527" y="61"/>
                </a:cubicBezTo>
                <a:cubicBezTo>
                  <a:pt x="11758" y="488"/>
                  <a:pt x="11616" y="3009"/>
                  <a:pt x="11616" y="3009"/>
                </a:cubicBezTo>
                <a:cubicBezTo>
                  <a:pt x="9873" y="2349"/>
                  <a:pt x="8374" y="2070"/>
                  <a:pt x="7098" y="2070"/>
                </a:cubicBezTo>
                <a:cubicBezTo>
                  <a:pt x="982" y="2070"/>
                  <a:pt x="0" y="8496"/>
                  <a:pt x="2019" y="10288"/>
                </a:cubicBezTo>
                <a:cubicBezTo>
                  <a:pt x="2587" y="10794"/>
                  <a:pt x="3180" y="10988"/>
                  <a:pt x="3754" y="10988"/>
                </a:cubicBezTo>
                <a:cubicBezTo>
                  <a:pt x="5637" y="10988"/>
                  <a:pt x="7325" y="8905"/>
                  <a:pt x="7326" y="8905"/>
                </a:cubicBezTo>
                <a:lnTo>
                  <a:pt x="7326" y="8905"/>
                </a:lnTo>
                <a:cubicBezTo>
                  <a:pt x="7326" y="8906"/>
                  <a:pt x="6370" y="12371"/>
                  <a:pt x="8139" y="12981"/>
                </a:cubicBezTo>
                <a:cubicBezTo>
                  <a:pt x="8298" y="13035"/>
                  <a:pt x="8465" y="13060"/>
                  <a:pt x="8636" y="13060"/>
                </a:cubicBezTo>
                <a:cubicBezTo>
                  <a:pt x="10366" y="13060"/>
                  <a:pt x="12571" y="10552"/>
                  <a:pt x="12571" y="10552"/>
                </a:cubicBezTo>
                <a:cubicBezTo>
                  <a:pt x="12571" y="10552"/>
                  <a:pt x="13893" y="17749"/>
                  <a:pt x="18763" y="17749"/>
                </a:cubicBezTo>
                <a:cubicBezTo>
                  <a:pt x="21711" y="17749"/>
                  <a:pt x="23225" y="15106"/>
                  <a:pt x="23967" y="13022"/>
                </a:cubicBezTo>
                <a:cubicBezTo>
                  <a:pt x="24811" y="15106"/>
                  <a:pt x="26539" y="17749"/>
                  <a:pt x="29924" y="17749"/>
                </a:cubicBezTo>
                <a:cubicBezTo>
                  <a:pt x="35495" y="17749"/>
                  <a:pt x="37020" y="10552"/>
                  <a:pt x="37020" y="10552"/>
                </a:cubicBezTo>
                <a:cubicBezTo>
                  <a:pt x="37020" y="10552"/>
                  <a:pt x="39536" y="13060"/>
                  <a:pt x="41514" y="13060"/>
                </a:cubicBezTo>
                <a:cubicBezTo>
                  <a:pt x="41710" y="13060"/>
                  <a:pt x="41900" y="13035"/>
                  <a:pt x="42083" y="12981"/>
                </a:cubicBezTo>
                <a:cubicBezTo>
                  <a:pt x="44116" y="12371"/>
                  <a:pt x="44421" y="10572"/>
                  <a:pt x="44421" y="10572"/>
                </a:cubicBezTo>
                <a:cubicBezTo>
                  <a:pt x="44421" y="10572"/>
                  <a:pt x="46006" y="11971"/>
                  <a:pt x="47976" y="11971"/>
                </a:cubicBezTo>
                <a:cubicBezTo>
                  <a:pt x="48916" y="11971"/>
                  <a:pt x="49942" y="11653"/>
                  <a:pt x="50927" y="10715"/>
                </a:cubicBezTo>
                <a:cubicBezTo>
                  <a:pt x="50937" y="10704"/>
                  <a:pt x="50947" y="10684"/>
                  <a:pt x="50957" y="10674"/>
                </a:cubicBezTo>
                <a:cubicBezTo>
                  <a:pt x="51553" y="11028"/>
                  <a:pt x="52243" y="11228"/>
                  <a:pt x="53018" y="11228"/>
                </a:cubicBezTo>
                <a:cubicBezTo>
                  <a:pt x="53089" y="11228"/>
                  <a:pt x="53161" y="11226"/>
                  <a:pt x="53234" y="11223"/>
                </a:cubicBezTo>
                <a:cubicBezTo>
                  <a:pt x="53234" y="11223"/>
                  <a:pt x="54200" y="18420"/>
                  <a:pt x="59069" y="18420"/>
                </a:cubicBezTo>
                <a:cubicBezTo>
                  <a:pt x="63929" y="18420"/>
                  <a:pt x="65261" y="11223"/>
                  <a:pt x="65261" y="11223"/>
                </a:cubicBezTo>
                <a:cubicBezTo>
                  <a:pt x="65261" y="11223"/>
                  <a:pt x="67457" y="13731"/>
                  <a:pt x="69193" y="13731"/>
                </a:cubicBezTo>
                <a:cubicBezTo>
                  <a:pt x="69365" y="13731"/>
                  <a:pt x="69533" y="13706"/>
                  <a:pt x="69693" y="13652"/>
                </a:cubicBezTo>
                <a:cubicBezTo>
                  <a:pt x="71462" y="13042"/>
                  <a:pt x="70496" y="9577"/>
                  <a:pt x="70496" y="9576"/>
                </a:cubicBezTo>
                <a:lnTo>
                  <a:pt x="70496" y="9576"/>
                </a:lnTo>
                <a:cubicBezTo>
                  <a:pt x="70496" y="9576"/>
                  <a:pt x="72183" y="11663"/>
                  <a:pt x="74070" y="11663"/>
                </a:cubicBezTo>
                <a:cubicBezTo>
                  <a:pt x="74646" y="11663"/>
                  <a:pt x="75241" y="11468"/>
                  <a:pt x="75813" y="10959"/>
                </a:cubicBezTo>
                <a:cubicBezTo>
                  <a:pt x="77823" y="9167"/>
                  <a:pt x="76841" y="2741"/>
                  <a:pt x="70724" y="2741"/>
                </a:cubicBezTo>
                <a:cubicBezTo>
                  <a:pt x="69448" y="2741"/>
                  <a:pt x="67948" y="3020"/>
                  <a:pt x="66206" y="3680"/>
                </a:cubicBezTo>
                <a:cubicBezTo>
                  <a:pt x="66206" y="3680"/>
                  <a:pt x="66074" y="1159"/>
                  <a:pt x="64305" y="732"/>
                </a:cubicBezTo>
                <a:cubicBezTo>
                  <a:pt x="64137" y="690"/>
                  <a:pt x="63972" y="672"/>
                  <a:pt x="63812" y="672"/>
                </a:cubicBezTo>
                <a:cubicBezTo>
                  <a:pt x="62282" y="672"/>
                  <a:pt x="61133" y="2379"/>
                  <a:pt x="61133" y="2379"/>
                </a:cubicBezTo>
                <a:cubicBezTo>
                  <a:pt x="61133" y="2379"/>
                  <a:pt x="60522" y="1841"/>
                  <a:pt x="59618" y="1841"/>
                </a:cubicBezTo>
                <a:cubicBezTo>
                  <a:pt x="58939" y="1841"/>
                  <a:pt x="58095" y="2143"/>
                  <a:pt x="57219" y="3202"/>
                </a:cubicBezTo>
                <a:cubicBezTo>
                  <a:pt x="57219" y="3202"/>
                  <a:pt x="55610" y="2456"/>
                  <a:pt x="53702" y="2456"/>
                </a:cubicBezTo>
                <a:cubicBezTo>
                  <a:pt x="52524" y="2456"/>
                  <a:pt x="51232" y="2740"/>
                  <a:pt x="50134" y="3660"/>
                </a:cubicBezTo>
                <a:cubicBezTo>
                  <a:pt x="49910" y="3852"/>
                  <a:pt x="49707" y="4056"/>
                  <a:pt x="49544" y="4290"/>
                </a:cubicBezTo>
                <a:cubicBezTo>
                  <a:pt x="48162" y="3019"/>
                  <a:pt x="46100" y="2085"/>
                  <a:pt x="43308" y="2085"/>
                </a:cubicBezTo>
                <a:cubicBezTo>
                  <a:pt x="41790" y="2085"/>
                  <a:pt x="40056" y="2361"/>
                  <a:pt x="38098" y="3009"/>
                </a:cubicBezTo>
                <a:cubicBezTo>
                  <a:pt x="38098" y="3009"/>
                  <a:pt x="37945" y="488"/>
                  <a:pt x="35922" y="61"/>
                </a:cubicBezTo>
                <a:cubicBezTo>
                  <a:pt x="35729" y="19"/>
                  <a:pt x="35540" y="1"/>
                  <a:pt x="35355" y="1"/>
                </a:cubicBezTo>
                <a:cubicBezTo>
                  <a:pt x="33599" y="1"/>
                  <a:pt x="32283" y="1708"/>
                  <a:pt x="32283" y="1708"/>
                </a:cubicBezTo>
                <a:cubicBezTo>
                  <a:pt x="32283" y="1708"/>
                  <a:pt x="31586" y="1170"/>
                  <a:pt x="30552" y="1170"/>
                </a:cubicBezTo>
                <a:cubicBezTo>
                  <a:pt x="29777" y="1170"/>
                  <a:pt x="28812" y="1472"/>
                  <a:pt x="27810" y="2531"/>
                </a:cubicBezTo>
                <a:cubicBezTo>
                  <a:pt x="27810" y="2531"/>
                  <a:pt x="26854" y="2145"/>
                  <a:pt x="25502" y="1921"/>
                </a:cubicBezTo>
                <a:cubicBezTo>
                  <a:pt x="25046" y="1823"/>
                  <a:pt x="24590" y="1787"/>
                  <a:pt x="24148" y="1787"/>
                </a:cubicBezTo>
                <a:cubicBezTo>
                  <a:pt x="24088" y="1787"/>
                  <a:pt x="24027" y="1788"/>
                  <a:pt x="23967" y="1789"/>
                </a:cubicBezTo>
                <a:cubicBezTo>
                  <a:pt x="23904" y="1788"/>
                  <a:pt x="23841" y="1787"/>
                  <a:pt x="23777" y="1787"/>
                </a:cubicBezTo>
                <a:cubicBezTo>
                  <a:pt x="22723" y="1787"/>
                  <a:pt x="21597" y="1952"/>
                  <a:pt x="20561" y="2470"/>
                </a:cubicBezTo>
                <a:cubicBezTo>
                  <a:pt x="19701" y="1459"/>
                  <a:pt x="18876" y="1167"/>
                  <a:pt x="18212" y="1167"/>
                </a:cubicBezTo>
                <a:cubicBezTo>
                  <a:pt x="17307" y="1167"/>
                  <a:pt x="16698" y="1708"/>
                  <a:pt x="16698" y="1708"/>
                </a:cubicBezTo>
                <a:cubicBezTo>
                  <a:pt x="16698" y="1708"/>
                  <a:pt x="15549" y="1"/>
                  <a:pt x="140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</p:spTree>
    <p:extLst>
      <p:ext uri="{BB962C8B-B14F-4D97-AF65-F5344CB8AC3E}">
        <p14:creationId xmlns:p14="http://schemas.microsoft.com/office/powerpoint/2010/main" val="16084412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7">
  <p:cSld name="Title and text 17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9"/>
          <p:cNvSpPr/>
          <p:nvPr/>
        </p:nvSpPr>
        <p:spPr>
          <a:xfrm>
            <a:off x="3901020" y="-190652"/>
            <a:ext cx="5996887" cy="5938254"/>
          </a:xfrm>
          <a:custGeom>
            <a:avLst/>
            <a:gdLst/>
            <a:ahLst/>
            <a:cxnLst/>
            <a:rect l="l" t="t" r="r" b="b"/>
            <a:pathLst>
              <a:path w="37746" h="46828" extrusionOk="0">
                <a:moveTo>
                  <a:pt x="30025" y="1"/>
                </a:moveTo>
                <a:cubicBezTo>
                  <a:pt x="27782" y="1"/>
                  <a:pt x="25501" y="1057"/>
                  <a:pt x="23920" y="2704"/>
                </a:cubicBezTo>
                <a:cubicBezTo>
                  <a:pt x="21724" y="4991"/>
                  <a:pt x="20728" y="8203"/>
                  <a:pt x="20434" y="11355"/>
                </a:cubicBezTo>
                <a:cubicBezTo>
                  <a:pt x="20251" y="13388"/>
                  <a:pt x="20281" y="15594"/>
                  <a:pt x="19081" y="17251"/>
                </a:cubicBezTo>
                <a:cubicBezTo>
                  <a:pt x="17597" y="19315"/>
                  <a:pt x="14782" y="19783"/>
                  <a:pt x="12250" y="20097"/>
                </a:cubicBezTo>
                <a:cubicBezTo>
                  <a:pt x="10248" y="20332"/>
                  <a:pt x="8245" y="20576"/>
                  <a:pt x="6242" y="20820"/>
                </a:cubicBezTo>
                <a:cubicBezTo>
                  <a:pt x="4483" y="21033"/>
                  <a:pt x="2583" y="21328"/>
                  <a:pt x="1373" y="22618"/>
                </a:cubicBezTo>
                <a:cubicBezTo>
                  <a:pt x="123" y="23951"/>
                  <a:pt x="1" y="25994"/>
                  <a:pt x="306" y="27803"/>
                </a:cubicBezTo>
                <a:cubicBezTo>
                  <a:pt x="1241" y="33323"/>
                  <a:pt x="5459" y="37847"/>
                  <a:pt x="10359" y="40541"/>
                </a:cubicBezTo>
                <a:cubicBezTo>
                  <a:pt x="15046" y="43123"/>
                  <a:pt x="20617" y="44546"/>
                  <a:pt x="25709" y="46122"/>
                </a:cubicBezTo>
                <a:cubicBezTo>
                  <a:pt x="27182" y="46578"/>
                  <a:pt x="28601" y="46827"/>
                  <a:pt x="29877" y="46827"/>
                </a:cubicBezTo>
                <a:cubicBezTo>
                  <a:pt x="33437" y="46827"/>
                  <a:pt x="35879" y="44885"/>
                  <a:pt x="35235" y="40074"/>
                </a:cubicBezTo>
                <a:cubicBezTo>
                  <a:pt x="34208" y="32357"/>
                  <a:pt x="35042" y="24509"/>
                  <a:pt x="36505" y="16875"/>
                </a:cubicBezTo>
                <a:cubicBezTo>
                  <a:pt x="37075" y="13876"/>
                  <a:pt x="37746" y="10837"/>
                  <a:pt x="37380" y="7807"/>
                </a:cubicBezTo>
                <a:cubicBezTo>
                  <a:pt x="37014" y="4778"/>
                  <a:pt x="35387" y="1697"/>
                  <a:pt x="32581" y="508"/>
                </a:cubicBezTo>
                <a:cubicBezTo>
                  <a:pt x="31764" y="161"/>
                  <a:pt x="30898" y="1"/>
                  <a:pt x="30025" y="1"/>
                </a:cubicBezTo>
                <a:close/>
              </a:path>
            </a:pathLst>
          </a:custGeom>
          <a:solidFill>
            <a:srgbClr val="FCF7F8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19" name="Google Shape;319;p29"/>
          <p:cNvSpPr/>
          <p:nvPr/>
        </p:nvSpPr>
        <p:spPr>
          <a:xfrm>
            <a:off x="-1877866" y="-1431716"/>
            <a:ext cx="6791737" cy="6726884"/>
          </a:xfrm>
          <a:custGeom>
            <a:avLst/>
            <a:gdLst/>
            <a:ahLst/>
            <a:cxnLst/>
            <a:rect l="l" t="t" r="r" b="b"/>
            <a:pathLst>
              <a:path w="42749" h="53047" extrusionOk="0">
                <a:moveTo>
                  <a:pt x="8913" y="0"/>
                </a:moveTo>
                <a:cubicBezTo>
                  <a:pt x="4879" y="0"/>
                  <a:pt x="2112" y="2203"/>
                  <a:pt x="2837" y="7652"/>
                </a:cubicBezTo>
                <a:cubicBezTo>
                  <a:pt x="3996" y="16384"/>
                  <a:pt x="3051" y="25269"/>
                  <a:pt x="1404" y="33930"/>
                </a:cubicBezTo>
                <a:cubicBezTo>
                  <a:pt x="754" y="37326"/>
                  <a:pt x="1" y="40772"/>
                  <a:pt x="408" y="44198"/>
                </a:cubicBezTo>
                <a:cubicBezTo>
                  <a:pt x="825" y="47634"/>
                  <a:pt x="2665" y="51121"/>
                  <a:pt x="5837" y="52473"/>
                </a:cubicBezTo>
                <a:cubicBezTo>
                  <a:pt x="6761" y="52865"/>
                  <a:pt x="7743" y="53046"/>
                  <a:pt x="8732" y="53046"/>
                </a:cubicBezTo>
                <a:cubicBezTo>
                  <a:pt x="11278" y="53046"/>
                  <a:pt x="13871" y="51849"/>
                  <a:pt x="15657" y="49983"/>
                </a:cubicBezTo>
                <a:cubicBezTo>
                  <a:pt x="18137" y="47380"/>
                  <a:pt x="19276" y="43751"/>
                  <a:pt x="19601" y="40172"/>
                </a:cubicBezTo>
                <a:cubicBezTo>
                  <a:pt x="19814" y="37875"/>
                  <a:pt x="19784" y="35374"/>
                  <a:pt x="21136" y="33503"/>
                </a:cubicBezTo>
                <a:cubicBezTo>
                  <a:pt x="22814" y="31165"/>
                  <a:pt x="26006" y="30627"/>
                  <a:pt x="28872" y="30281"/>
                </a:cubicBezTo>
                <a:cubicBezTo>
                  <a:pt x="31139" y="30006"/>
                  <a:pt x="33406" y="29732"/>
                  <a:pt x="35683" y="29457"/>
                </a:cubicBezTo>
                <a:cubicBezTo>
                  <a:pt x="37665" y="29213"/>
                  <a:pt x="39831" y="28888"/>
                  <a:pt x="41193" y="27424"/>
                </a:cubicBezTo>
                <a:cubicBezTo>
                  <a:pt x="42606" y="25910"/>
                  <a:pt x="42748" y="23592"/>
                  <a:pt x="42403" y="21559"/>
                </a:cubicBezTo>
                <a:cubicBezTo>
                  <a:pt x="41345" y="15297"/>
                  <a:pt x="36567" y="10173"/>
                  <a:pt x="31007" y="7124"/>
                </a:cubicBezTo>
                <a:cubicBezTo>
                  <a:pt x="25710" y="4196"/>
                  <a:pt x="19398" y="2579"/>
                  <a:pt x="13633" y="801"/>
                </a:cubicBezTo>
                <a:cubicBezTo>
                  <a:pt x="11966" y="283"/>
                  <a:pt x="10358" y="0"/>
                  <a:pt x="8913" y="0"/>
                </a:cubicBezTo>
                <a:close/>
              </a:path>
            </a:pathLst>
          </a:custGeom>
          <a:solidFill>
            <a:srgbClr val="FCF7F8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1225059" y="1871497"/>
            <a:ext cx="6694276" cy="9068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27" b="1">
                <a:solidFill>
                  <a:schemeClr val="dk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21" name="Google Shape;321;p29"/>
          <p:cNvSpPr txBox="1">
            <a:spLocks noGrp="1"/>
          </p:cNvSpPr>
          <p:nvPr>
            <p:ph type="subTitle" idx="1"/>
          </p:nvPr>
        </p:nvSpPr>
        <p:spPr>
          <a:xfrm>
            <a:off x="2894999" y="2778258"/>
            <a:ext cx="3354396" cy="6942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0385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8">
  <p:cSld name="Title and text 18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0"/>
          <p:cNvSpPr/>
          <p:nvPr/>
        </p:nvSpPr>
        <p:spPr>
          <a:xfrm>
            <a:off x="-380108" y="-351973"/>
            <a:ext cx="8776845" cy="4228018"/>
          </a:xfrm>
          <a:custGeom>
            <a:avLst/>
            <a:gdLst/>
            <a:ahLst/>
            <a:cxnLst/>
            <a:rect l="l" t="t" r="r" b="b"/>
            <a:pathLst>
              <a:path w="55384" h="33426" extrusionOk="0">
                <a:moveTo>
                  <a:pt x="11" y="0"/>
                </a:moveTo>
                <a:lnTo>
                  <a:pt x="1" y="33425"/>
                </a:lnTo>
                <a:cubicBezTo>
                  <a:pt x="4108" y="29013"/>
                  <a:pt x="9374" y="25740"/>
                  <a:pt x="15168" y="24683"/>
                </a:cubicBezTo>
                <a:cubicBezTo>
                  <a:pt x="17046" y="24367"/>
                  <a:pt x="18979" y="24273"/>
                  <a:pt x="20967" y="24273"/>
                </a:cubicBezTo>
                <a:cubicBezTo>
                  <a:pt x="23903" y="24273"/>
                  <a:pt x="26956" y="24478"/>
                  <a:pt x="30117" y="24478"/>
                </a:cubicBezTo>
                <a:cubicBezTo>
                  <a:pt x="31363" y="24478"/>
                  <a:pt x="32625" y="24446"/>
                  <a:pt x="33904" y="24357"/>
                </a:cubicBezTo>
                <a:cubicBezTo>
                  <a:pt x="42107" y="23798"/>
                  <a:pt x="49447" y="18949"/>
                  <a:pt x="53005" y="11538"/>
                </a:cubicBezTo>
                <a:cubicBezTo>
                  <a:pt x="54632" y="8163"/>
                  <a:pt x="55384" y="4463"/>
                  <a:pt x="55232" y="732"/>
                </a:cubicBezTo>
                <a:lnTo>
                  <a:pt x="11" y="0"/>
                </a:ln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24" name="Google Shape;324;p30"/>
          <p:cNvSpPr txBox="1">
            <a:spLocks noGrp="1"/>
          </p:cNvSpPr>
          <p:nvPr>
            <p:ph type="title"/>
          </p:nvPr>
        </p:nvSpPr>
        <p:spPr>
          <a:xfrm>
            <a:off x="1722742" y="643295"/>
            <a:ext cx="5698916" cy="5728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186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25" name="Google Shape;325;p30"/>
          <p:cNvSpPr txBox="1">
            <a:spLocks noGrp="1"/>
          </p:cNvSpPr>
          <p:nvPr>
            <p:ph type="subTitle" idx="1"/>
          </p:nvPr>
        </p:nvSpPr>
        <p:spPr>
          <a:xfrm>
            <a:off x="1929758" y="1216184"/>
            <a:ext cx="5284879" cy="7252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57546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9">
  <p:cSld name="Title and text 19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1"/>
          <p:cNvSpPr txBox="1">
            <a:spLocks noGrp="1"/>
          </p:cNvSpPr>
          <p:nvPr>
            <p:ph type="title"/>
          </p:nvPr>
        </p:nvSpPr>
        <p:spPr>
          <a:xfrm>
            <a:off x="2353230" y="1871504"/>
            <a:ext cx="4437934" cy="8741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344" b="1">
                <a:solidFill>
                  <a:schemeClr val="dk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28" name="Google Shape;328;p31"/>
          <p:cNvSpPr txBox="1">
            <a:spLocks noGrp="1"/>
          </p:cNvSpPr>
          <p:nvPr>
            <p:ph type="subTitle" idx="1"/>
          </p:nvPr>
        </p:nvSpPr>
        <p:spPr>
          <a:xfrm>
            <a:off x="1790959" y="2830197"/>
            <a:ext cx="5562476" cy="1266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31"/>
          <p:cNvSpPr/>
          <p:nvPr/>
        </p:nvSpPr>
        <p:spPr>
          <a:xfrm>
            <a:off x="-935878" y="-2148960"/>
            <a:ext cx="11613327" cy="5695577"/>
          </a:xfrm>
          <a:custGeom>
            <a:avLst/>
            <a:gdLst/>
            <a:ahLst/>
            <a:cxnLst/>
            <a:rect l="l" t="t" r="r" b="b"/>
            <a:pathLst>
              <a:path w="97050" h="59633" extrusionOk="0">
                <a:moveTo>
                  <a:pt x="58240" y="1"/>
                </a:moveTo>
                <a:cubicBezTo>
                  <a:pt x="38811" y="1"/>
                  <a:pt x="15180" y="8744"/>
                  <a:pt x="5495" y="21826"/>
                </a:cubicBezTo>
                <a:cubicBezTo>
                  <a:pt x="1" y="29245"/>
                  <a:pt x="3252" y="46085"/>
                  <a:pt x="6942" y="53383"/>
                </a:cubicBezTo>
                <a:cubicBezTo>
                  <a:pt x="8122" y="55733"/>
                  <a:pt x="10047" y="57630"/>
                  <a:pt x="12847" y="58771"/>
                </a:cubicBezTo>
                <a:cubicBezTo>
                  <a:pt x="14307" y="59367"/>
                  <a:pt x="15771" y="59632"/>
                  <a:pt x="17239" y="59632"/>
                </a:cubicBezTo>
                <a:cubicBezTo>
                  <a:pt x="28816" y="59632"/>
                  <a:pt x="40585" y="43120"/>
                  <a:pt x="51915" y="42024"/>
                </a:cubicBezTo>
                <a:cubicBezTo>
                  <a:pt x="52378" y="41980"/>
                  <a:pt x="52821" y="41959"/>
                  <a:pt x="53246" y="41959"/>
                </a:cubicBezTo>
                <a:cubicBezTo>
                  <a:pt x="57051" y="41959"/>
                  <a:pt x="59458" y="43622"/>
                  <a:pt x="62466" y="45209"/>
                </a:cubicBezTo>
                <a:cubicBezTo>
                  <a:pt x="65630" y="46870"/>
                  <a:pt x="69622" y="48456"/>
                  <a:pt x="73779" y="48456"/>
                </a:cubicBezTo>
                <a:cubicBezTo>
                  <a:pt x="76561" y="48456"/>
                  <a:pt x="79416" y="47745"/>
                  <a:pt x="82146" y="45872"/>
                </a:cubicBezTo>
                <a:cubicBezTo>
                  <a:pt x="97049" y="35668"/>
                  <a:pt x="89273" y="12297"/>
                  <a:pt x="80249" y="5702"/>
                </a:cubicBezTo>
                <a:cubicBezTo>
                  <a:pt x="74861" y="1768"/>
                  <a:pt x="66975" y="1"/>
                  <a:pt x="58240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30" name="Google Shape;330;p31"/>
          <p:cNvSpPr/>
          <p:nvPr/>
        </p:nvSpPr>
        <p:spPr>
          <a:xfrm>
            <a:off x="604555" y="669566"/>
            <a:ext cx="2855287" cy="1527499"/>
          </a:xfrm>
          <a:custGeom>
            <a:avLst/>
            <a:gdLst/>
            <a:ahLst/>
            <a:cxnLst/>
            <a:rect l="l" t="t" r="r" b="b"/>
            <a:pathLst>
              <a:path w="23861" h="15993" extrusionOk="0">
                <a:moveTo>
                  <a:pt x="15075" y="0"/>
                </a:moveTo>
                <a:cubicBezTo>
                  <a:pt x="14449" y="0"/>
                  <a:pt x="13824" y="131"/>
                  <a:pt x="13258" y="398"/>
                </a:cubicBezTo>
                <a:cubicBezTo>
                  <a:pt x="11825" y="1088"/>
                  <a:pt x="10829" y="2628"/>
                  <a:pt x="10816" y="4220"/>
                </a:cubicBezTo>
                <a:cubicBezTo>
                  <a:pt x="10272" y="3012"/>
                  <a:pt x="9236" y="2003"/>
                  <a:pt x="7962" y="1672"/>
                </a:cubicBezTo>
                <a:cubicBezTo>
                  <a:pt x="7666" y="1592"/>
                  <a:pt x="7359" y="1553"/>
                  <a:pt x="7051" y="1553"/>
                </a:cubicBezTo>
                <a:cubicBezTo>
                  <a:pt x="6036" y="1553"/>
                  <a:pt x="5020" y="1982"/>
                  <a:pt x="4420" y="2787"/>
                </a:cubicBezTo>
                <a:cubicBezTo>
                  <a:pt x="3464" y="4074"/>
                  <a:pt x="3822" y="5972"/>
                  <a:pt x="5043" y="6927"/>
                </a:cubicBezTo>
                <a:cubicBezTo>
                  <a:pt x="4554" y="6794"/>
                  <a:pt x="4154" y="6717"/>
                  <a:pt x="3785" y="6717"/>
                </a:cubicBezTo>
                <a:cubicBezTo>
                  <a:pt x="3233" y="6717"/>
                  <a:pt x="2749" y="6890"/>
                  <a:pt x="2137" y="7312"/>
                </a:cubicBezTo>
                <a:cubicBezTo>
                  <a:pt x="1062" y="8042"/>
                  <a:pt x="265" y="8838"/>
                  <a:pt x="133" y="10218"/>
                </a:cubicBezTo>
                <a:cubicBezTo>
                  <a:pt x="0" y="11678"/>
                  <a:pt x="677" y="13257"/>
                  <a:pt x="1911" y="14080"/>
                </a:cubicBezTo>
                <a:cubicBezTo>
                  <a:pt x="2634" y="14563"/>
                  <a:pt x="3489" y="14791"/>
                  <a:pt x="4354" y="14791"/>
                </a:cubicBezTo>
                <a:cubicBezTo>
                  <a:pt x="5459" y="14791"/>
                  <a:pt x="6580" y="14419"/>
                  <a:pt x="7458" y="13735"/>
                </a:cubicBezTo>
                <a:cubicBezTo>
                  <a:pt x="8454" y="15088"/>
                  <a:pt x="10471" y="15964"/>
                  <a:pt x="12117" y="15991"/>
                </a:cubicBezTo>
                <a:cubicBezTo>
                  <a:pt x="12170" y="15992"/>
                  <a:pt x="12223" y="15992"/>
                  <a:pt x="12277" y="15992"/>
                </a:cubicBezTo>
                <a:cubicBezTo>
                  <a:pt x="14298" y="15992"/>
                  <a:pt x="16872" y="15246"/>
                  <a:pt x="17558" y="13178"/>
                </a:cubicBezTo>
                <a:lnTo>
                  <a:pt x="17558" y="13178"/>
                </a:lnTo>
                <a:cubicBezTo>
                  <a:pt x="17558" y="13202"/>
                  <a:pt x="18474" y="13908"/>
                  <a:pt x="18606" y="13973"/>
                </a:cubicBezTo>
                <a:cubicBezTo>
                  <a:pt x="18856" y="14099"/>
                  <a:pt x="19162" y="14141"/>
                  <a:pt x="19463" y="14141"/>
                </a:cubicBezTo>
                <a:cubicBezTo>
                  <a:pt x="19673" y="14141"/>
                  <a:pt x="19880" y="14120"/>
                  <a:pt x="20065" y="14093"/>
                </a:cubicBezTo>
                <a:cubicBezTo>
                  <a:pt x="21074" y="13961"/>
                  <a:pt x="22043" y="13430"/>
                  <a:pt x="22680" y="12620"/>
                </a:cubicBezTo>
                <a:cubicBezTo>
                  <a:pt x="23675" y="11360"/>
                  <a:pt x="23861" y="9555"/>
                  <a:pt x="23303" y="8055"/>
                </a:cubicBezTo>
                <a:cubicBezTo>
                  <a:pt x="22932" y="7060"/>
                  <a:pt x="22242" y="6170"/>
                  <a:pt x="21313" y="5640"/>
                </a:cubicBezTo>
                <a:cubicBezTo>
                  <a:pt x="20765" y="5330"/>
                  <a:pt x="20164" y="5127"/>
                  <a:pt x="19548" y="5127"/>
                </a:cubicBezTo>
                <a:cubicBezTo>
                  <a:pt x="19477" y="5127"/>
                  <a:pt x="19407" y="5130"/>
                  <a:pt x="19336" y="5135"/>
                </a:cubicBezTo>
                <a:cubicBezTo>
                  <a:pt x="19495" y="3530"/>
                  <a:pt x="19083" y="1950"/>
                  <a:pt x="17756" y="902"/>
                </a:cubicBezTo>
                <a:cubicBezTo>
                  <a:pt x="17001" y="308"/>
                  <a:pt x="16037" y="0"/>
                  <a:pt x="15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31" name="Google Shape;331;p31"/>
          <p:cNvSpPr/>
          <p:nvPr/>
        </p:nvSpPr>
        <p:spPr>
          <a:xfrm>
            <a:off x="6075224" y="3260300"/>
            <a:ext cx="2855407" cy="1527499"/>
          </a:xfrm>
          <a:custGeom>
            <a:avLst/>
            <a:gdLst/>
            <a:ahLst/>
            <a:cxnLst/>
            <a:rect l="l" t="t" r="r" b="b"/>
            <a:pathLst>
              <a:path w="23862" h="15993" extrusionOk="0">
                <a:moveTo>
                  <a:pt x="15076" y="0"/>
                </a:moveTo>
                <a:cubicBezTo>
                  <a:pt x="14449" y="0"/>
                  <a:pt x="13823" y="131"/>
                  <a:pt x="13258" y="398"/>
                </a:cubicBezTo>
                <a:cubicBezTo>
                  <a:pt x="11825" y="1088"/>
                  <a:pt x="10830" y="2628"/>
                  <a:pt x="10816" y="4220"/>
                </a:cubicBezTo>
                <a:cubicBezTo>
                  <a:pt x="10272" y="3012"/>
                  <a:pt x="9237" y="2004"/>
                  <a:pt x="7963" y="1672"/>
                </a:cubicBezTo>
                <a:cubicBezTo>
                  <a:pt x="7667" y="1592"/>
                  <a:pt x="7360" y="1553"/>
                  <a:pt x="7052" y="1553"/>
                </a:cubicBezTo>
                <a:cubicBezTo>
                  <a:pt x="6036" y="1553"/>
                  <a:pt x="5021" y="1982"/>
                  <a:pt x="4420" y="2787"/>
                </a:cubicBezTo>
                <a:cubicBezTo>
                  <a:pt x="3464" y="4074"/>
                  <a:pt x="3823" y="5972"/>
                  <a:pt x="5044" y="6927"/>
                </a:cubicBezTo>
                <a:cubicBezTo>
                  <a:pt x="4555" y="6794"/>
                  <a:pt x="4155" y="6717"/>
                  <a:pt x="3786" y="6717"/>
                </a:cubicBezTo>
                <a:cubicBezTo>
                  <a:pt x="3234" y="6717"/>
                  <a:pt x="2750" y="6891"/>
                  <a:pt x="2137" y="7312"/>
                </a:cubicBezTo>
                <a:cubicBezTo>
                  <a:pt x="1063" y="8042"/>
                  <a:pt x="266" y="8838"/>
                  <a:pt x="134" y="10219"/>
                </a:cubicBezTo>
                <a:cubicBezTo>
                  <a:pt x="1" y="11678"/>
                  <a:pt x="677" y="13257"/>
                  <a:pt x="1912" y="14080"/>
                </a:cubicBezTo>
                <a:cubicBezTo>
                  <a:pt x="2634" y="14564"/>
                  <a:pt x="3490" y="14791"/>
                  <a:pt x="4355" y="14791"/>
                </a:cubicBezTo>
                <a:cubicBezTo>
                  <a:pt x="5460" y="14791"/>
                  <a:pt x="6581" y="14420"/>
                  <a:pt x="7459" y="13735"/>
                </a:cubicBezTo>
                <a:cubicBezTo>
                  <a:pt x="8454" y="15088"/>
                  <a:pt x="10471" y="15964"/>
                  <a:pt x="12117" y="15991"/>
                </a:cubicBezTo>
                <a:cubicBezTo>
                  <a:pt x="12170" y="15992"/>
                  <a:pt x="12223" y="15992"/>
                  <a:pt x="12277" y="15992"/>
                </a:cubicBezTo>
                <a:cubicBezTo>
                  <a:pt x="14298" y="15992"/>
                  <a:pt x="16873" y="15246"/>
                  <a:pt x="17557" y="13178"/>
                </a:cubicBezTo>
                <a:lnTo>
                  <a:pt x="17557" y="13178"/>
                </a:lnTo>
                <a:cubicBezTo>
                  <a:pt x="17558" y="13201"/>
                  <a:pt x="18475" y="13908"/>
                  <a:pt x="18606" y="13974"/>
                </a:cubicBezTo>
                <a:cubicBezTo>
                  <a:pt x="18857" y="14099"/>
                  <a:pt x="19163" y="14141"/>
                  <a:pt x="19464" y="14141"/>
                </a:cubicBezTo>
                <a:cubicBezTo>
                  <a:pt x="19674" y="14141"/>
                  <a:pt x="19881" y="14121"/>
                  <a:pt x="20066" y="14094"/>
                </a:cubicBezTo>
                <a:cubicBezTo>
                  <a:pt x="21088" y="13961"/>
                  <a:pt x="22043" y="13430"/>
                  <a:pt x="22680" y="12620"/>
                </a:cubicBezTo>
                <a:cubicBezTo>
                  <a:pt x="23676" y="11360"/>
                  <a:pt x="23862" y="9555"/>
                  <a:pt x="23304" y="8055"/>
                </a:cubicBezTo>
                <a:cubicBezTo>
                  <a:pt x="22933" y="7060"/>
                  <a:pt x="22243" y="6171"/>
                  <a:pt x="21314" y="5640"/>
                </a:cubicBezTo>
                <a:cubicBezTo>
                  <a:pt x="20766" y="5330"/>
                  <a:pt x="20164" y="5127"/>
                  <a:pt x="19548" y="5127"/>
                </a:cubicBezTo>
                <a:cubicBezTo>
                  <a:pt x="19477" y="5127"/>
                  <a:pt x="19407" y="5130"/>
                  <a:pt x="19336" y="5135"/>
                </a:cubicBezTo>
                <a:cubicBezTo>
                  <a:pt x="19495" y="3530"/>
                  <a:pt x="19084" y="1950"/>
                  <a:pt x="17757" y="903"/>
                </a:cubicBezTo>
                <a:cubicBezTo>
                  <a:pt x="17002" y="308"/>
                  <a:pt x="16037" y="0"/>
                  <a:pt x="1507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</p:spTree>
    <p:extLst>
      <p:ext uri="{BB962C8B-B14F-4D97-AF65-F5344CB8AC3E}">
        <p14:creationId xmlns:p14="http://schemas.microsoft.com/office/powerpoint/2010/main" val="1360178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0">
  <p:cSld name="Title and text 20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2"/>
          <p:cNvSpPr/>
          <p:nvPr/>
        </p:nvSpPr>
        <p:spPr>
          <a:xfrm>
            <a:off x="-82220" y="1058885"/>
            <a:ext cx="10025186" cy="4085073"/>
          </a:xfrm>
          <a:custGeom>
            <a:avLst/>
            <a:gdLst/>
            <a:ahLst/>
            <a:cxnLst/>
            <a:rect l="l" t="t" r="r" b="b"/>
            <a:pathLst>
              <a:path w="85079" h="43435" extrusionOk="0">
                <a:moveTo>
                  <a:pt x="55356" y="0"/>
                </a:moveTo>
                <a:cubicBezTo>
                  <a:pt x="47923" y="0"/>
                  <a:pt x="38863" y="2807"/>
                  <a:pt x="27842" y="9421"/>
                </a:cubicBezTo>
                <a:cubicBezTo>
                  <a:pt x="22164" y="12832"/>
                  <a:pt x="17397" y="14171"/>
                  <a:pt x="13412" y="14171"/>
                </a:cubicBezTo>
                <a:cubicBezTo>
                  <a:pt x="7209" y="14171"/>
                  <a:pt x="2901" y="10925"/>
                  <a:pt x="1" y="7192"/>
                </a:cubicBezTo>
                <a:lnTo>
                  <a:pt x="1" y="7192"/>
                </a:lnTo>
                <a:lnTo>
                  <a:pt x="717" y="42479"/>
                </a:lnTo>
                <a:lnTo>
                  <a:pt x="80752" y="43434"/>
                </a:lnTo>
                <a:lnTo>
                  <a:pt x="85078" y="33282"/>
                </a:lnTo>
                <a:cubicBezTo>
                  <a:pt x="81239" y="15374"/>
                  <a:pt x="72754" y="0"/>
                  <a:pt x="553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34" name="Google Shape;334;p32"/>
          <p:cNvSpPr txBox="1">
            <a:spLocks noGrp="1"/>
          </p:cNvSpPr>
          <p:nvPr>
            <p:ph type="title"/>
          </p:nvPr>
        </p:nvSpPr>
        <p:spPr>
          <a:xfrm>
            <a:off x="4551997" y="2901422"/>
            <a:ext cx="4001761" cy="8280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862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35" name="Google Shape;335;p32"/>
          <p:cNvSpPr txBox="1">
            <a:spLocks noGrp="1"/>
          </p:cNvSpPr>
          <p:nvPr>
            <p:ph type="subTitle" idx="1"/>
          </p:nvPr>
        </p:nvSpPr>
        <p:spPr>
          <a:xfrm>
            <a:off x="4551997" y="3639426"/>
            <a:ext cx="4001761" cy="930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9981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1">
  <p:cSld name="Title and text 2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3"/>
          <p:cNvSpPr/>
          <p:nvPr/>
        </p:nvSpPr>
        <p:spPr>
          <a:xfrm>
            <a:off x="-582622" y="-347677"/>
            <a:ext cx="10410426" cy="4821331"/>
          </a:xfrm>
          <a:custGeom>
            <a:avLst/>
            <a:gdLst/>
            <a:ahLst/>
            <a:cxnLst/>
            <a:rect l="l" t="t" r="r" b="b"/>
            <a:pathLst>
              <a:path w="85835" h="49805" extrusionOk="0">
                <a:moveTo>
                  <a:pt x="31703" y="0"/>
                </a:moveTo>
                <a:lnTo>
                  <a:pt x="0" y="384"/>
                </a:lnTo>
                <a:lnTo>
                  <a:pt x="743" y="35671"/>
                </a:lnTo>
                <a:cubicBezTo>
                  <a:pt x="2995" y="34569"/>
                  <a:pt x="5598" y="33894"/>
                  <a:pt x="8595" y="33894"/>
                </a:cubicBezTo>
                <a:cubicBezTo>
                  <a:pt x="13069" y="33894"/>
                  <a:pt x="18422" y="35398"/>
                  <a:pt x="24803" y="39228"/>
                </a:cubicBezTo>
                <a:cubicBezTo>
                  <a:pt x="37171" y="46653"/>
                  <a:pt x="47340" y="49804"/>
                  <a:pt x="55681" y="49804"/>
                </a:cubicBezTo>
                <a:cubicBezTo>
                  <a:pt x="69107" y="49804"/>
                  <a:pt x="77802" y="41643"/>
                  <a:pt x="83326" y="30004"/>
                </a:cubicBezTo>
                <a:cubicBezTo>
                  <a:pt x="85835" y="24723"/>
                  <a:pt x="82132" y="7232"/>
                  <a:pt x="83473" y="955"/>
                </a:cubicBezTo>
                <a:cubicBezTo>
                  <a:pt x="59028" y="186"/>
                  <a:pt x="31703" y="0"/>
                  <a:pt x="317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38" name="Google Shape;338;p33"/>
          <p:cNvSpPr/>
          <p:nvPr/>
        </p:nvSpPr>
        <p:spPr>
          <a:xfrm>
            <a:off x="-375107" y="-200052"/>
            <a:ext cx="8778426" cy="4230536"/>
          </a:xfrm>
          <a:custGeom>
            <a:avLst/>
            <a:gdLst/>
            <a:ahLst/>
            <a:cxnLst/>
            <a:rect l="l" t="t" r="r" b="b"/>
            <a:pathLst>
              <a:path w="72379" h="43702" extrusionOk="0">
                <a:moveTo>
                  <a:pt x="15" y="1"/>
                </a:moveTo>
                <a:lnTo>
                  <a:pt x="1" y="43701"/>
                </a:lnTo>
                <a:cubicBezTo>
                  <a:pt x="5362" y="37928"/>
                  <a:pt x="12250" y="33655"/>
                  <a:pt x="19814" y="32262"/>
                </a:cubicBezTo>
                <a:cubicBezTo>
                  <a:pt x="22269" y="31850"/>
                  <a:pt x="24796" y="31727"/>
                  <a:pt x="27394" y="31727"/>
                </a:cubicBezTo>
                <a:cubicBezTo>
                  <a:pt x="31231" y="31727"/>
                  <a:pt x="35221" y="31995"/>
                  <a:pt x="39356" y="31995"/>
                </a:cubicBezTo>
                <a:cubicBezTo>
                  <a:pt x="40986" y="31995"/>
                  <a:pt x="42638" y="31954"/>
                  <a:pt x="44312" y="31837"/>
                </a:cubicBezTo>
                <a:cubicBezTo>
                  <a:pt x="55021" y="31107"/>
                  <a:pt x="64629" y="24777"/>
                  <a:pt x="69274" y="15090"/>
                </a:cubicBezTo>
                <a:cubicBezTo>
                  <a:pt x="71397" y="10670"/>
                  <a:pt x="72379" y="5840"/>
                  <a:pt x="72180" y="956"/>
                </a:cubicBezTo>
                <a:lnTo>
                  <a:pt x="15" y="1"/>
                </a:ln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39" name="Google Shape;339;p33"/>
          <p:cNvSpPr txBox="1">
            <a:spLocks noGrp="1"/>
          </p:cNvSpPr>
          <p:nvPr>
            <p:ph type="title"/>
          </p:nvPr>
        </p:nvSpPr>
        <p:spPr>
          <a:xfrm>
            <a:off x="2312619" y="2157847"/>
            <a:ext cx="4437934" cy="7197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862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40" name="Google Shape;340;p33"/>
          <p:cNvSpPr txBox="1">
            <a:spLocks noGrp="1"/>
          </p:cNvSpPr>
          <p:nvPr>
            <p:ph type="subTitle" idx="1"/>
          </p:nvPr>
        </p:nvSpPr>
        <p:spPr>
          <a:xfrm>
            <a:off x="3019102" y="2895872"/>
            <a:ext cx="3106191" cy="930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2532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4383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2">
  <p:cSld name="Title and text 22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4"/>
          <p:cNvSpPr txBox="1">
            <a:spLocks noGrp="1"/>
          </p:cNvSpPr>
          <p:nvPr>
            <p:ph type="title"/>
          </p:nvPr>
        </p:nvSpPr>
        <p:spPr>
          <a:xfrm>
            <a:off x="4149572" y="1687392"/>
            <a:ext cx="4437934" cy="8228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055" b="1">
                <a:solidFill>
                  <a:schemeClr val="dk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43" name="Google Shape;343;p34"/>
          <p:cNvSpPr txBox="1">
            <a:spLocks noGrp="1"/>
          </p:cNvSpPr>
          <p:nvPr>
            <p:ph type="subTitle" idx="1"/>
          </p:nvPr>
        </p:nvSpPr>
        <p:spPr>
          <a:xfrm>
            <a:off x="4149602" y="2498957"/>
            <a:ext cx="4437934" cy="7203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34"/>
          <p:cNvSpPr/>
          <p:nvPr/>
        </p:nvSpPr>
        <p:spPr>
          <a:xfrm>
            <a:off x="-1624834" y="3335357"/>
            <a:ext cx="12449479" cy="2352435"/>
          </a:xfrm>
          <a:custGeom>
            <a:avLst/>
            <a:gdLst/>
            <a:ahLst/>
            <a:cxnLst/>
            <a:rect l="l" t="t" r="r" b="b"/>
            <a:pathLst>
              <a:path w="101724" h="24083" extrusionOk="0">
                <a:moveTo>
                  <a:pt x="77205" y="1"/>
                </a:moveTo>
                <a:cubicBezTo>
                  <a:pt x="70835" y="1"/>
                  <a:pt x="69588" y="9409"/>
                  <a:pt x="69588" y="9409"/>
                </a:cubicBezTo>
                <a:cubicBezTo>
                  <a:pt x="69476" y="9403"/>
                  <a:pt x="69367" y="9400"/>
                  <a:pt x="69259" y="9400"/>
                </a:cubicBezTo>
                <a:cubicBezTo>
                  <a:pt x="68254" y="9400"/>
                  <a:pt x="67368" y="9671"/>
                  <a:pt x="66601" y="10126"/>
                </a:cubicBezTo>
                <a:cubicBezTo>
                  <a:pt x="66588" y="10113"/>
                  <a:pt x="66575" y="10087"/>
                  <a:pt x="66562" y="10073"/>
                </a:cubicBezTo>
                <a:cubicBezTo>
                  <a:pt x="65277" y="8843"/>
                  <a:pt x="63936" y="8427"/>
                  <a:pt x="62710" y="8427"/>
                </a:cubicBezTo>
                <a:cubicBezTo>
                  <a:pt x="60138" y="8427"/>
                  <a:pt x="58069" y="10259"/>
                  <a:pt x="58069" y="10259"/>
                </a:cubicBezTo>
                <a:cubicBezTo>
                  <a:pt x="58069" y="10259"/>
                  <a:pt x="57657" y="7910"/>
                  <a:pt x="55003" y="7114"/>
                </a:cubicBezTo>
                <a:cubicBezTo>
                  <a:pt x="54762" y="7041"/>
                  <a:pt x="54510" y="7008"/>
                  <a:pt x="54251" y="7008"/>
                </a:cubicBezTo>
                <a:cubicBezTo>
                  <a:pt x="51669" y="7008"/>
                  <a:pt x="48381" y="10285"/>
                  <a:pt x="48381" y="10285"/>
                </a:cubicBezTo>
                <a:cubicBezTo>
                  <a:pt x="48381" y="10285"/>
                  <a:pt x="46390" y="877"/>
                  <a:pt x="39104" y="877"/>
                </a:cubicBezTo>
                <a:cubicBezTo>
                  <a:pt x="34686" y="877"/>
                  <a:pt x="32430" y="4340"/>
                  <a:pt x="31328" y="7061"/>
                </a:cubicBezTo>
                <a:cubicBezTo>
                  <a:pt x="30359" y="4340"/>
                  <a:pt x="28382" y="877"/>
                  <a:pt x="24520" y="877"/>
                </a:cubicBezTo>
                <a:cubicBezTo>
                  <a:pt x="18163" y="877"/>
                  <a:pt x="16425" y="10285"/>
                  <a:pt x="16425" y="10285"/>
                </a:cubicBezTo>
                <a:cubicBezTo>
                  <a:pt x="16425" y="10285"/>
                  <a:pt x="13564" y="7008"/>
                  <a:pt x="11300" y="7008"/>
                </a:cubicBezTo>
                <a:cubicBezTo>
                  <a:pt x="11072" y="7008"/>
                  <a:pt x="10851" y="7041"/>
                  <a:pt x="10639" y="7114"/>
                </a:cubicBezTo>
                <a:cubicBezTo>
                  <a:pt x="8330" y="7910"/>
                  <a:pt x="9578" y="12435"/>
                  <a:pt x="9578" y="12435"/>
                </a:cubicBezTo>
                <a:cubicBezTo>
                  <a:pt x="9578" y="12435"/>
                  <a:pt x="7375" y="9711"/>
                  <a:pt x="4912" y="9711"/>
                </a:cubicBezTo>
                <a:cubicBezTo>
                  <a:pt x="4159" y="9711"/>
                  <a:pt x="3382" y="9965"/>
                  <a:pt x="2637" y="10630"/>
                </a:cubicBezTo>
                <a:cubicBezTo>
                  <a:pt x="1" y="12970"/>
                  <a:pt x="1291" y="21371"/>
                  <a:pt x="9291" y="21371"/>
                </a:cubicBezTo>
                <a:cubicBezTo>
                  <a:pt x="10958" y="21371"/>
                  <a:pt x="12916" y="21006"/>
                  <a:pt x="15191" y="20146"/>
                </a:cubicBezTo>
                <a:cubicBezTo>
                  <a:pt x="15191" y="20146"/>
                  <a:pt x="15364" y="23437"/>
                  <a:pt x="17685" y="24007"/>
                </a:cubicBezTo>
                <a:cubicBezTo>
                  <a:pt x="17900" y="24059"/>
                  <a:pt x="18111" y="24082"/>
                  <a:pt x="18316" y="24082"/>
                </a:cubicBezTo>
                <a:cubicBezTo>
                  <a:pt x="20319" y="24082"/>
                  <a:pt x="21826" y="21844"/>
                  <a:pt x="21826" y="21844"/>
                </a:cubicBezTo>
                <a:cubicBezTo>
                  <a:pt x="21826" y="21844"/>
                  <a:pt x="22620" y="22550"/>
                  <a:pt x="23801" y="22550"/>
                </a:cubicBezTo>
                <a:cubicBezTo>
                  <a:pt x="24669" y="22550"/>
                  <a:pt x="25745" y="22169"/>
                  <a:pt x="26869" y="20849"/>
                </a:cubicBezTo>
                <a:cubicBezTo>
                  <a:pt x="28207" y="21511"/>
                  <a:pt x="29647" y="21743"/>
                  <a:pt x="30999" y="21743"/>
                </a:cubicBezTo>
                <a:cubicBezTo>
                  <a:pt x="31110" y="21743"/>
                  <a:pt x="31219" y="21741"/>
                  <a:pt x="31328" y="21738"/>
                </a:cubicBezTo>
                <a:cubicBezTo>
                  <a:pt x="31435" y="21743"/>
                  <a:pt x="31542" y="21745"/>
                  <a:pt x="31651" y="21745"/>
                </a:cubicBezTo>
                <a:cubicBezTo>
                  <a:pt x="32201" y="21745"/>
                  <a:pt x="32766" y="21688"/>
                  <a:pt x="33332" y="21565"/>
                </a:cubicBezTo>
                <a:cubicBezTo>
                  <a:pt x="35097" y="21273"/>
                  <a:pt x="36344" y="20769"/>
                  <a:pt x="36344" y="20769"/>
                </a:cubicBezTo>
                <a:cubicBezTo>
                  <a:pt x="37657" y="22155"/>
                  <a:pt x="38918" y="22552"/>
                  <a:pt x="39932" y="22552"/>
                </a:cubicBezTo>
                <a:cubicBezTo>
                  <a:pt x="41286" y="22552"/>
                  <a:pt x="42197" y="21844"/>
                  <a:pt x="42197" y="21844"/>
                </a:cubicBezTo>
                <a:cubicBezTo>
                  <a:pt x="42197" y="21844"/>
                  <a:pt x="43922" y="24082"/>
                  <a:pt x="46223" y="24082"/>
                </a:cubicBezTo>
                <a:cubicBezTo>
                  <a:pt x="46459" y="24082"/>
                  <a:pt x="46701" y="24059"/>
                  <a:pt x="46948" y="24007"/>
                </a:cubicBezTo>
                <a:cubicBezTo>
                  <a:pt x="49602" y="23437"/>
                  <a:pt x="49800" y="20146"/>
                  <a:pt x="49800" y="20146"/>
                </a:cubicBezTo>
                <a:cubicBezTo>
                  <a:pt x="52357" y="20991"/>
                  <a:pt x="54622" y="21352"/>
                  <a:pt x="56606" y="21352"/>
                </a:cubicBezTo>
                <a:cubicBezTo>
                  <a:pt x="60255" y="21352"/>
                  <a:pt x="62952" y="20133"/>
                  <a:pt x="64757" y="18474"/>
                </a:cubicBezTo>
                <a:cubicBezTo>
                  <a:pt x="64969" y="18766"/>
                  <a:pt x="65235" y="19044"/>
                  <a:pt x="65527" y="19296"/>
                </a:cubicBezTo>
                <a:cubicBezTo>
                  <a:pt x="66965" y="20496"/>
                  <a:pt x="68654" y="20867"/>
                  <a:pt x="70194" y="20867"/>
                </a:cubicBezTo>
                <a:cubicBezTo>
                  <a:pt x="72689" y="20867"/>
                  <a:pt x="74790" y="19893"/>
                  <a:pt x="74790" y="19893"/>
                </a:cubicBezTo>
                <a:cubicBezTo>
                  <a:pt x="75939" y="21276"/>
                  <a:pt x="77041" y="21670"/>
                  <a:pt x="77926" y="21670"/>
                </a:cubicBezTo>
                <a:cubicBezTo>
                  <a:pt x="79106" y="21670"/>
                  <a:pt x="79898" y="20969"/>
                  <a:pt x="79898" y="20969"/>
                </a:cubicBezTo>
                <a:cubicBezTo>
                  <a:pt x="79898" y="20969"/>
                  <a:pt x="81399" y="23197"/>
                  <a:pt x="83406" y="23197"/>
                </a:cubicBezTo>
                <a:cubicBezTo>
                  <a:pt x="83616" y="23197"/>
                  <a:pt x="83832" y="23172"/>
                  <a:pt x="84053" y="23118"/>
                </a:cubicBezTo>
                <a:cubicBezTo>
                  <a:pt x="86362" y="22561"/>
                  <a:pt x="86534" y="19270"/>
                  <a:pt x="86534" y="19270"/>
                </a:cubicBezTo>
                <a:cubicBezTo>
                  <a:pt x="88811" y="20130"/>
                  <a:pt x="90771" y="20495"/>
                  <a:pt x="92438" y="20495"/>
                </a:cubicBezTo>
                <a:cubicBezTo>
                  <a:pt x="100442" y="20495"/>
                  <a:pt x="101723" y="12094"/>
                  <a:pt x="99088" y="9754"/>
                </a:cubicBezTo>
                <a:cubicBezTo>
                  <a:pt x="98342" y="9089"/>
                  <a:pt x="97565" y="8835"/>
                  <a:pt x="96812" y="8835"/>
                </a:cubicBezTo>
                <a:cubicBezTo>
                  <a:pt x="94350" y="8835"/>
                  <a:pt x="92148" y="11559"/>
                  <a:pt x="92148" y="11559"/>
                </a:cubicBezTo>
                <a:cubicBezTo>
                  <a:pt x="92148" y="11559"/>
                  <a:pt x="93395" y="7034"/>
                  <a:pt x="91086" y="6238"/>
                </a:cubicBezTo>
                <a:cubicBezTo>
                  <a:pt x="90875" y="6166"/>
                  <a:pt x="90655" y="6133"/>
                  <a:pt x="90429" y="6133"/>
                </a:cubicBezTo>
                <a:cubicBezTo>
                  <a:pt x="88172" y="6133"/>
                  <a:pt x="85300" y="9409"/>
                  <a:pt x="85300" y="9409"/>
                </a:cubicBezTo>
                <a:cubicBezTo>
                  <a:pt x="85300" y="9409"/>
                  <a:pt x="83561" y="1"/>
                  <a:pt x="7720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45" name="Google Shape;345;p34"/>
          <p:cNvSpPr/>
          <p:nvPr/>
        </p:nvSpPr>
        <p:spPr>
          <a:xfrm>
            <a:off x="-1670484" y="4328492"/>
            <a:ext cx="12448133" cy="2352630"/>
          </a:xfrm>
          <a:custGeom>
            <a:avLst/>
            <a:gdLst/>
            <a:ahLst/>
            <a:cxnLst/>
            <a:rect l="l" t="t" r="r" b="b"/>
            <a:pathLst>
              <a:path w="101713" h="24085" extrusionOk="0">
                <a:moveTo>
                  <a:pt x="18318" y="0"/>
                </a:moveTo>
                <a:cubicBezTo>
                  <a:pt x="18109" y="0"/>
                  <a:pt x="17894" y="25"/>
                  <a:pt x="17674" y="79"/>
                </a:cubicBezTo>
                <a:cubicBezTo>
                  <a:pt x="15351" y="649"/>
                  <a:pt x="15179" y="3940"/>
                  <a:pt x="15179" y="3940"/>
                </a:cubicBezTo>
                <a:cubicBezTo>
                  <a:pt x="12903" y="3079"/>
                  <a:pt x="10944" y="2714"/>
                  <a:pt x="9276" y="2714"/>
                </a:cubicBezTo>
                <a:cubicBezTo>
                  <a:pt x="1283" y="2714"/>
                  <a:pt x="0" y="11106"/>
                  <a:pt x="2625" y="13456"/>
                </a:cubicBezTo>
                <a:cubicBezTo>
                  <a:pt x="3368" y="14115"/>
                  <a:pt x="4142" y="14368"/>
                  <a:pt x="4892" y="14368"/>
                </a:cubicBezTo>
                <a:cubicBezTo>
                  <a:pt x="7358" y="14368"/>
                  <a:pt x="9565" y="11637"/>
                  <a:pt x="9565" y="11637"/>
                </a:cubicBezTo>
                <a:lnTo>
                  <a:pt x="9565" y="11637"/>
                </a:lnTo>
                <a:cubicBezTo>
                  <a:pt x="9565" y="11638"/>
                  <a:pt x="8318" y="16176"/>
                  <a:pt x="10627" y="16972"/>
                </a:cubicBezTo>
                <a:cubicBezTo>
                  <a:pt x="10836" y="17042"/>
                  <a:pt x="11055" y="17075"/>
                  <a:pt x="11279" y="17075"/>
                </a:cubicBezTo>
                <a:cubicBezTo>
                  <a:pt x="13546" y="17075"/>
                  <a:pt x="16413" y="13801"/>
                  <a:pt x="16413" y="13801"/>
                </a:cubicBezTo>
                <a:cubicBezTo>
                  <a:pt x="16413" y="13801"/>
                  <a:pt x="18152" y="23196"/>
                  <a:pt x="24522" y="23196"/>
                </a:cubicBezTo>
                <a:cubicBezTo>
                  <a:pt x="28370" y="23196"/>
                  <a:pt x="30361" y="19746"/>
                  <a:pt x="31316" y="17025"/>
                </a:cubicBezTo>
                <a:cubicBezTo>
                  <a:pt x="32417" y="19746"/>
                  <a:pt x="34687" y="23196"/>
                  <a:pt x="39093" y="23196"/>
                </a:cubicBezTo>
                <a:cubicBezTo>
                  <a:pt x="46392" y="23196"/>
                  <a:pt x="48369" y="13801"/>
                  <a:pt x="48369" y="13801"/>
                </a:cubicBezTo>
                <a:cubicBezTo>
                  <a:pt x="48369" y="13801"/>
                  <a:pt x="51665" y="17075"/>
                  <a:pt x="54248" y="17075"/>
                </a:cubicBezTo>
                <a:cubicBezTo>
                  <a:pt x="54504" y="17075"/>
                  <a:pt x="54753" y="17042"/>
                  <a:pt x="54991" y="16972"/>
                </a:cubicBezTo>
                <a:cubicBezTo>
                  <a:pt x="57645" y="16176"/>
                  <a:pt x="58056" y="13827"/>
                  <a:pt x="58056" y="13827"/>
                </a:cubicBezTo>
                <a:cubicBezTo>
                  <a:pt x="58056" y="13827"/>
                  <a:pt x="60125" y="15659"/>
                  <a:pt x="62697" y="15659"/>
                </a:cubicBezTo>
                <a:cubicBezTo>
                  <a:pt x="63924" y="15659"/>
                  <a:pt x="65264" y="15242"/>
                  <a:pt x="66549" y="14013"/>
                </a:cubicBezTo>
                <a:cubicBezTo>
                  <a:pt x="66563" y="13987"/>
                  <a:pt x="66576" y="13973"/>
                  <a:pt x="66603" y="13960"/>
                </a:cubicBezTo>
                <a:cubicBezTo>
                  <a:pt x="67369" y="14422"/>
                  <a:pt x="68279" y="14683"/>
                  <a:pt x="69293" y="14683"/>
                </a:cubicBezTo>
                <a:cubicBezTo>
                  <a:pt x="69386" y="14683"/>
                  <a:pt x="69480" y="14681"/>
                  <a:pt x="69575" y="14677"/>
                </a:cubicBezTo>
                <a:cubicBezTo>
                  <a:pt x="69575" y="14677"/>
                  <a:pt x="70823" y="24085"/>
                  <a:pt x="77193" y="24085"/>
                </a:cubicBezTo>
                <a:cubicBezTo>
                  <a:pt x="83550" y="24085"/>
                  <a:pt x="85288" y="14677"/>
                  <a:pt x="85288" y="14677"/>
                </a:cubicBezTo>
                <a:cubicBezTo>
                  <a:pt x="85288" y="14677"/>
                  <a:pt x="88159" y="17953"/>
                  <a:pt x="90416" y="17953"/>
                </a:cubicBezTo>
                <a:cubicBezTo>
                  <a:pt x="90643" y="17953"/>
                  <a:pt x="90863" y="17920"/>
                  <a:pt x="91074" y="17848"/>
                </a:cubicBezTo>
                <a:cubicBezTo>
                  <a:pt x="93396" y="17052"/>
                  <a:pt x="92135" y="12514"/>
                  <a:pt x="92135" y="12513"/>
                </a:cubicBezTo>
                <a:lnTo>
                  <a:pt x="92135" y="12513"/>
                </a:lnTo>
                <a:cubicBezTo>
                  <a:pt x="92136" y="12513"/>
                  <a:pt x="94342" y="15249"/>
                  <a:pt x="96806" y="15249"/>
                </a:cubicBezTo>
                <a:cubicBezTo>
                  <a:pt x="97557" y="15249"/>
                  <a:pt x="98332" y="14995"/>
                  <a:pt x="99076" y="14332"/>
                </a:cubicBezTo>
                <a:cubicBezTo>
                  <a:pt x="101712" y="11992"/>
                  <a:pt x="100430" y="3591"/>
                  <a:pt x="92427" y="3591"/>
                </a:cubicBezTo>
                <a:cubicBezTo>
                  <a:pt x="90759" y="3591"/>
                  <a:pt x="88799" y="3956"/>
                  <a:pt x="86522" y="4816"/>
                </a:cubicBezTo>
                <a:cubicBezTo>
                  <a:pt x="86522" y="4816"/>
                  <a:pt x="86349" y="1525"/>
                  <a:pt x="84040" y="955"/>
                </a:cubicBezTo>
                <a:cubicBezTo>
                  <a:pt x="83824" y="903"/>
                  <a:pt x="83613" y="879"/>
                  <a:pt x="83407" y="879"/>
                </a:cubicBezTo>
                <a:cubicBezTo>
                  <a:pt x="81394" y="879"/>
                  <a:pt x="79887" y="3117"/>
                  <a:pt x="79887" y="3117"/>
                </a:cubicBezTo>
                <a:cubicBezTo>
                  <a:pt x="79887" y="3117"/>
                  <a:pt x="79093" y="2410"/>
                  <a:pt x="77911" y="2410"/>
                </a:cubicBezTo>
                <a:cubicBezTo>
                  <a:pt x="77026" y="2410"/>
                  <a:pt x="75925" y="2806"/>
                  <a:pt x="74777" y="4193"/>
                </a:cubicBezTo>
                <a:cubicBezTo>
                  <a:pt x="74777" y="4193"/>
                  <a:pt x="72676" y="3218"/>
                  <a:pt x="70185" y="3218"/>
                </a:cubicBezTo>
                <a:cubicBezTo>
                  <a:pt x="68647" y="3218"/>
                  <a:pt x="66961" y="3589"/>
                  <a:pt x="65528" y="4789"/>
                </a:cubicBezTo>
                <a:cubicBezTo>
                  <a:pt x="65222" y="5028"/>
                  <a:pt x="64957" y="5308"/>
                  <a:pt x="64745" y="5599"/>
                </a:cubicBezTo>
                <a:cubicBezTo>
                  <a:pt x="62942" y="3943"/>
                  <a:pt x="60252" y="2730"/>
                  <a:pt x="56612" y="2730"/>
                </a:cubicBezTo>
                <a:cubicBezTo>
                  <a:pt x="54624" y="2730"/>
                  <a:pt x="52353" y="3092"/>
                  <a:pt x="49789" y="3940"/>
                </a:cubicBezTo>
                <a:cubicBezTo>
                  <a:pt x="49789" y="3940"/>
                  <a:pt x="49590" y="649"/>
                  <a:pt x="46935" y="79"/>
                </a:cubicBezTo>
                <a:cubicBezTo>
                  <a:pt x="46683" y="25"/>
                  <a:pt x="46436" y="0"/>
                  <a:pt x="46196" y="0"/>
                </a:cubicBezTo>
                <a:cubicBezTo>
                  <a:pt x="43902" y="0"/>
                  <a:pt x="42185" y="2229"/>
                  <a:pt x="42185" y="2229"/>
                </a:cubicBezTo>
                <a:cubicBezTo>
                  <a:pt x="42185" y="2229"/>
                  <a:pt x="41278" y="1529"/>
                  <a:pt x="39932" y="1529"/>
                </a:cubicBezTo>
                <a:cubicBezTo>
                  <a:pt x="38919" y="1529"/>
                  <a:pt x="37657" y="1926"/>
                  <a:pt x="36345" y="3317"/>
                </a:cubicBezTo>
                <a:cubicBezTo>
                  <a:pt x="36345" y="3317"/>
                  <a:pt x="35085" y="2799"/>
                  <a:pt x="33320" y="2521"/>
                </a:cubicBezTo>
                <a:cubicBezTo>
                  <a:pt x="32712" y="2389"/>
                  <a:pt x="32103" y="2333"/>
                  <a:pt x="31514" y="2333"/>
                </a:cubicBezTo>
                <a:cubicBezTo>
                  <a:pt x="31448" y="2333"/>
                  <a:pt x="31382" y="2333"/>
                  <a:pt x="31316" y="2335"/>
                </a:cubicBezTo>
                <a:cubicBezTo>
                  <a:pt x="31238" y="2333"/>
                  <a:pt x="31160" y="2333"/>
                  <a:pt x="31081" y="2333"/>
                </a:cubicBezTo>
                <a:cubicBezTo>
                  <a:pt x="29701" y="2333"/>
                  <a:pt x="28225" y="2559"/>
                  <a:pt x="26857" y="3237"/>
                </a:cubicBezTo>
                <a:cubicBezTo>
                  <a:pt x="25735" y="1912"/>
                  <a:pt x="24656" y="1531"/>
                  <a:pt x="23786" y="1531"/>
                </a:cubicBezTo>
                <a:cubicBezTo>
                  <a:pt x="22609" y="1531"/>
                  <a:pt x="21815" y="2229"/>
                  <a:pt x="21815" y="2229"/>
                </a:cubicBezTo>
                <a:cubicBezTo>
                  <a:pt x="21815" y="2229"/>
                  <a:pt x="20315" y="0"/>
                  <a:pt x="18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</p:spTree>
    <p:extLst>
      <p:ext uri="{BB962C8B-B14F-4D97-AF65-F5344CB8AC3E}">
        <p14:creationId xmlns:p14="http://schemas.microsoft.com/office/powerpoint/2010/main" val="7571981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3">
  <p:cSld name="Title and text 23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5"/>
          <p:cNvSpPr txBox="1">
            <a:spLocks noGrp="1"/>
          </p:cNvSpPr>
          <p:nvPr>
            <p:ph type="title"/>
          </p:nvPr>
        </p:nvSpPr>
        <p:spPr>
          <a:xfrm>
            <a:off x="3780893" y="1447136"/>
            <a:ext cx="4437934" cy="15237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344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48" name="Google Shape;348;p35"/>
          <p:cNvSpPr txBox="1">
            <a:spLocks noGrp="1"/>
          </p:cNvSpPr>
          <p:nvPr>
            <p:ph type="subTitle" idx="1"/>
          </p:nvPr>
        </p:nvSpPr>
        <p:spPr>
          <a:xfrm>
            <a:off x="3780923" y="2994345"/>
            <a:ext cx="4437934" cy="702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35"/>
          <p:cNvSpPr/>
          <p:nvPr/>
        </p:nvSpPr>
        <p:spPr>
          <a:xfrm>
            <a:off x="-1393975" y="-2186517"/>
            <a:ext cx="11728541" cy="5753202"/>
          </a:xfrm>
          <a:custGeom>
            <a:avLst/>
            <a:gdLst/>
            <a:ahLst/>
            <a:cxnLst/>
            <a:rect l="l" t="t" r="r" b="b"/>
            <a:pathLst>
              <a:path w="97049" h="59644" extrusionOk="0">
                <a:moveTo>
                  <a:pt x="58250" y="1"/>
                </a:moveTo>
                <a:cubicBezTo>
                  <a:pt x="38819" y="1"/>
                  <a:pt x="15182" y="8749"/>
                  <a:pt x="5495" y="21824"/>
                </a:cubicBezTo>
                <a:cubicBezTo>
                  <a:pt x="1" y="29255"/>
                  <a:pt x="3252" y="46096"/>
                  <a:pt x="6941" y="53395"/>
                </a:cubicBezTo>
                <a:cubicBezTo>
                  <a:pt x="8122" y="55744"/>
                  <a:pt x="10046" y="57642"/>
                  <a:pt x="12847" y="58783"/>
                </a:cubicBezTo>
                <a:cubicBezTo>
                  <a:pt x="14306" y="59378"/>
                  <a:pt x="15770" y="59644"/>
                  <a:pt x="17236" y="59644"/>
                </a:cubicBezTo>
                <a:cubicBezTo>
                  <a:pt x="28814" y="59644"/>
                  <a:pt x="40583" y="43119"/>
                  <a:pt x="51902" y="42036"/>
                </a:cubicBezTo>
                <a:cubicBezTo>
                  <a:pt x="52377" y="41989"/>
                  <a:pt x="52831" y="41967"/>
                  <a:pt x="53267" y="41967"/>
                </a:cubicBezTo>
                <a:cubicBezTo>
                  <a:pt x="57052" y="41967"/>
                  <a:pt x="59455" y="43625"/>
                  <a:pt x="62465" y="45207"/>
                </a:cubicBezTo>
                <a:cubicBezTo>
                  <a:pt x="65630" y="46876"/>
                  <a:pt x="69623" y="48460"/>
                  <a:pt x="73780" y="48460"/>
                </a:cubicBezTo>
                <a:cubicBezTo>
                  <a:pt x="76562" y="48460"/>
                  <a:pt x="79417" y="47751"/>
                  <a:pt x="82146" y="45884"/>
                </a:cubicBezTo>
                <a:cubicBezTo>
                  <a:pt x="97049" y="35678"/>
                  <a:pt x="89272" y="12309"/>
                  <a:pt x="80248" y="5701"/>
                </a:cubicBezTo>
                <a:cubicBezTo>
                  <a:pt x="74862" y="1767"/>
                  <a:pt x="66981" y="1"/>
                  <a:pt x="58250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</p:spTree>
    <p:extLst>
      <p:ext uri="{BB962C8B-B14F-4D97-AF65-F5344CB8AC3E}">
        <p14:creationId xmlns:p14="http://schemas.microsoft.com/office/powerpoint/2010/main" val="42561758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4">
  <p:cSld name="Title and text 24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6"/>
          <p:cNvSpPr txBox="1">
            <a:spLocks noGrp="1"/>
          </p:cNvSpPr>
          <p:nvPr>
            <p:ph type="title"/>
          </p:nvPr>
        </p:nvSpPr>
        <p:spPr>
          <a:xfrm>
            <a:off x="1897159" y="1196513"/>
            <a:ext cx="5979780" cy="5728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862" b="1">
                <a:solidFill>
                  <a:schemeClr val="dk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52" name="Google Shape;352;p36"/>
          <p:cNvSpPr txBox="1">
            <a:spLocks noGrp="1"/>
          </p:cNvSpPr>
          <p:nvPr>
            <p:ph type="subTitle" idx="1"/>
          </p:nvPr>
        </p:nvSpPr>
        <p:spPr>
          <a:xfrm>
            <a:off x="1897190" y="1934516"/>
            <a:ext cx="4437934" cy="708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6"/>
          <p:cNvSpPr/>
          <p:nvPr/>
        </p:nvSpPr>
        <p:spPr>
          <a:xfrm>
            <a:off x="-1532743" y="3199067"/>
            <a:ext cx="12328468" cy="2329649"/>
          </a:xfrm>
          <a:custGeom>
            <a:avLst/>
            <a:gdLst/>
            <a:ahLst/>
            <a:cxnLst/>
            <a:rect l="l" t="t" r="r" b="b"/>
            <a:pathLst>
              <a:path w="101723" h="24083" extrusionOk="0">
                <a:moveTo>
                  <a:pt x="77191" y="1"/>
                </a:moveTo>
                <a:cubicBezTo>
                  <a:pt x="70834" y="1"/>
                  <a:pt x="69573" y="9409"/>
                  <a:pt x="69573" y="9409"/>
                </a:cubicBezTo>
                <a:cubicBezTo>
                  <a:pt x="69463" y="9403"/>
                  <a:pt x="69355" y="9400"/>
                  <a:pt x="69248" y="9400"/>
                </a:cubicBezTo>
                <a:cubicBezTo>
                  <a:pt x="68253" y="9400"/>
                  <a:pt x="67367" y="9671"/>
                  <a:pt x="66601" y="10126"/>
                </a:cubicBezTo>
                <a:cubicBezTo>
                  <a:pt x="66588" y="10113"/>
                  <a:pt x="66574" y="10087"/>
                  <a:pt x="66561" y="10073"/>
                </a:cubicBezTo>
                <a:cubicBezTo>
                  <a:pt x="65272" y="8843"/>
                  <a:pt x="63928" y="8427"/>
                  <a:pt x="62700" y="8427"/>
                </a:cubicBezTo>
                <a:cubicBezTo>
                  <a:pt x="60123" y="8427"/>
                  <a:pt x="58054" y="10259"/>
                  <a:pt x="58054" y="10259"/>
                </a:cubicBezTo>
                <a:cubicBezTo>
                  <a:pt x="58054" y="10259"/>
                  <a:pt x="57656" y="7910"/>
                  <a:pt x="55002" y="7114"/>
                </a:cubicBezTo>
                <a:cubicBezTo>
                  <a:pt x="54760" y="7041"/>
                  <a:pt x="54507" y="7008"/>
                  <a:pt x="54247" y="7008"/>
                </a:cubicBezTo>
                <a:cubicBezTo>
                  <a:pt x="51657" y="7008"/>
                  <a:pt x="48380" y="10285"/>
                  <a:pt x="48380" y="10285"/>
                </a:cubicBezTo>
                <a:cubicBezTo>
                  <a:pt x="48380" y="10285"/>
                  <a:pt x="46390" y="877"/>
                  <a:pt x="39104" y="877"/>
                </a:cubicBezTo>
                <a:cubicBezTo>
                  <a:pt x="34685" y="877"/>
                  <a:pt x="32429" y="4340"/>
                  <a:pt x="31327" y="7061"/>
                </a:cubicBezTo>
                <a:cubicBezTo>
                  <a:pt x="30359" y="4340"/>
                  <a:pt x="28381" y="877"/>
                  <a:pt x="24520" y="877"/>
                </a:cubicBezTo>
                <a:cubicBezTo>
                  <a:pt x="18163" y="877"/>
                  <a:pt x="16425" y="10285"/>
                  <a:pt x="16425" y="10285"/>
                </a:cubicBezTo>
                <a:cubicBezTo>
                  <a:pt x="16425" y="10285"/>
                  <a:pt x="13553" y="7008"/>
                  <a:pt x="11296" y="7008"/>
                </a:cubicBezTo>
                <a:cubicBezTo>
                  <a:pt x="11070" y="7008"/>
                  <a:pt x="10849" y="7041"/>
                  <a:pt x="10639" y="7114"/>
                </a:cubicBezTo>
                <a:cubicBezTo>
                  <a:pt x="8330" y="7910"/>
                  <a:pt x="9577" y="12435"/>
                  <a:pt x="9577" y="12435"/>
                </a:cubicBezTo>
                <a:cubicBezTo>
                  <a:pt x="9577" y="12435"/>
                  <a:pt x="7374" y="9711"/>
                  <a:pt x="4912" y="9711"/>
                </a:cubicBezTo>
                <a:cubicBezTo>
                  <a:pt x="4159" y="9711"/>
                  <a:pt x="3382" y="9965"/>
                  <a:pt x="2636" y="10630"/>
                </a:cubicBezTo>
                <a:cubicBezTo>
                  <a:pt x="0" y="12970"/>
                  <a:pt x="1282" y="21371"/>
                  <a:pt x="9286" y="21371"/>
                </a:cubicBezTo>
                <a:cubicBezTo>
                  <a:pt x="10953" y="21371"/>
                  <a:pt x="12913" y="21006"/>
                  <a:pt x="15190" y="20146"/>
                </a:cubicBezTo>
                <a:cubicBezTo>
                  <a:pt x="15190" y="20146"/>
                  <a:pt x="15363" y="23437"/>
                  <a:pt x="17672" y="24007"/>
                </a:cubicBezTo>
                <a:cubicBezTo>
                  <a:pt x="17888" y="24059"/>
                  <a:pt x="18100" y="24082"/>
                  <a:pt x="18306" y="24082"/>
                </a:cubicBezTo>
                <a:cubicBezTo>
                  <a:pt x="20319" y="24082"/>
                  <a:pt x="21825" y="21844"/>
                  <a:pt x="21825" y="21844"/>
                </a:cubicBezTo>
                <a:cubicBezTo>
                  <a:pt x="21825" y="21844"/>
                  <a:pt x="22619" y="22550"/>
                  <a:pt x="23800" y="22550"/>
                </a:cubicBezTo>
                <a:cubicBezTo>
                  <a:pt x="24668" y="22550"/>
                  <a:pt x="25744" y="22169"/>
                  <a:pt x="26868" y="20849"/>
                </a:cubicBezTo>
                <a:cubicBezTo>
                  <a:pt x="28206" y="21511"/>
                  <a:pt x="29646" y="21743"/>
                  <a:pt x="30999" y="21743"/>
                </a:cubicBezTo>
                <a:cubicBezTo>
                  <a:pt x="31109" y="21743"/>
                  <a:pt x="31218" y="21741"/>
                  <a:pt x="31327" y="21738"/>
                </a:cubicBezTo>
                <a:cubicBezTo>
                  <a:pt x="31432" y="21743"/>
                  <a:pt x="31538" y="21745"/>
                  <a:pt x="31645" y="21745"/>
                </a:cubicBezTo>
                <a:cubicBezTo>
                  <a:pt x="32191" y="21745"/>
                  <a:pt x="32766" y="21688"/>
                  <a:pt x="33332" y="21565"/>
                </a:cubicBezTo>
                <a:cubicBezTo>
                  <a:pt x="35096" y="21273"/>
                  <a:pt x="36343" y="20769"/>
                  <a:pt x="36343" y="20769"/>
                </a:cubicBezTo>
                <a:cubicBezTo>
                  <a:pt x="37656" y="22155"/>
                  <a:pt x="38918" y="22552"/>
                  <a:pt x="39931" y="22552"/>
                </a:cubicBezTo>
                <a:cubicBezTo>
                  <a:pt x="41285" y="22552"/>
                  <a:pt x="42196" y="21844"/>
                  <a:pt x="42196" y="21844"/>
                </a:cubicBezTo>
                <a:cubicBezTo>
                  <a:pt x="42196" y="21844"/>
                  <a:pt x="43921" y="24082"/>
                  <a:pt x="46223" y="24082"/>
                </a:cubicBezTo>
                <a:cubicBezTo>
                  <a:pt x="46459" y="24082"/>
                  <a:pt x="46701" y="24059"/>
                  <a:pt x="46947" y="24007"/>
                </a:cubicBezTo>
                <a:cubicBezTo>
                  <a:pt x="49588" y="23437"/>
                  <a:pt x="49800" y="20146"/>
                  <a:pt x="49800" y="20146"/>
                </a:cubicBezTo>
                <a:cubicBezTo>
                  <a:pt x="52356" y="20991"/>
                  <a:pt x="54622" y="21352"/>
                  <a:pt x="56605" y="21352"/>
                </a:cubicBezTo>
                <a:cubicBezTo>
                  <a:pt x="60253" y="21352"/>
                  <a:pt x="62946" y="20133"/>
                  <a:pt x="64743" y="18474"/>
                </a:cubicBezTo>
                <a:cubicBezTo>
                  <a:pt x="64969" y="18766"/>
                  <a:pt x="65234" y="19044"/>
                  <a:pt x="65526" y="19296"/>
                </a:cubicBezTo>
                <a:cubicBezTo>
                  <a:pt x="66964" y="20496"/>
                  <a:pt x="68654" y="20867"/>
                  <a:pt x="70193" y="20867"/>
                </a:cubicBezTo>
                <a:cubicBezTo>
                  <a:pt x="72688" y="20867"/>
                  <a:pt x="74789" y="19893"/>
                  <a:pt x="74789" y="19893"/>
                </a:cubicBezTo>
                <a:cubicBezTo>
                  <a:pt x="75932" y="21276"/>
                  <a:pt x="77034" y="21670"/>
                  <a:pt x="77920" y="21670"/>
                </a:cubicBezTo>
                <a:cubicBezTo>
                  <a:pt x="79101" y="21670"/>
                  <a:pt x="79898" y="20969"/>
                  <a:pt x="79898" y="20969"/>
                </a:cubicBezTo>
                <a:cubicBezTo>
                  <a:pt x="79898" y="20969"/>
                  <a:pt x="81398" y="23197"/>
                  <a:pt x="83395" y="23197"/>
                </a:cubicBezTo>
                <a:cubicBezTo>
                  <a:pt x="83604" y="23197"/>
                  <a:pt x="83819" y="23172"/>
                  <a:pt x="84038" y="23118"/>
                </a:cubicBezTo>
                <a:cubicBezTo>
                  <a:pt x="86361" y="22561"/>
                  <a:pt x="86533" y="19270"/>
                  <a:pt x="86533" y="19270"/>
                </a:cubicBezTo>
                <a:cubicBezTo>
                  <a:pt x="88808" y="20130"/>
                  <a:pt x="90766" y="20495"/>
                  <a:pt x="92433" y="20495"/>
                </a:cubicBezTo>
                <a:cubicBezTo>
                  <a:pt x="100432" y="20495"/>
                  <a:pt x="101723" y="12094"/>
                  <a:pt x="99087" y="9754"/>
                </a:cubicBezTo>
                <a:cubicBezTo>
                  <a:pt x="98341" y="9089"/>
                  <a:pt x="97564" y="8835"/>
                  <a:pt x="96812" y="8835"/>
                </a:cubicBezTo>
                <a:cubicBezTo>
                  <a:pt x="94350" y="8835"/>
                  <a:pt x="92147" y="11559"/>
                  <a:pt x="92147" y="11559"/>
                </a:cubicBezTo>
                <a:cubicBezTo>
                  <a:pt x="92147" y="11559"/>
                  <a:pt x="93395" y="7034"/>
                  <a:pt x="91085" y="6238"/>
                </a:cubicBezTo>
                <a:cubicBezTo>
                  <a:pt x="90874" y="6166"/>
                  <a:pt x="90652" y="6133"/>
                  <a:pt x="90425" y="6133"/>
                </a:cubicBezTo>
                <a:cubicBezTo>
                  <a:pt x="88160" y="6133"/>
                  <a:pt x="85299" y="9409"/>
                  <a:pt x="85299" y="9409"/>
                </a:cubicBezTo>
                <a:cubicBezTo>
                  <a:pt x="85299" y="9409"/>
                  <a:pt x="83560" y="1"/>
                  <a:pt x="77191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54" name="Google Shape;354;p36"/>
          <p:cNvSpPr/>
          <p:nvPr/>
        </p:nvSpPr>
        <p:spPr>
          <a:xfrm>
            <a:off x="-1579402" y="4182542"/>
            <a:ext cx="12328589" cy="2329843"/>
          </a:xfrm>
          <a:custGeom>
            <a:avLst/>
            <a:gdLst/>
            <a:ahLst/>
            <a:cxnLst/>
            <a:rect l="l" t="t" r="r" b="b"/>
            <a:pathLst>
              <a:path w="101724" h="24085" extrusionOk="0">
                <a:moveTo>
                  <a:pt x="18330" y="0"/>
                </a:moveTo>
                <a:cubicBezTo>
                  <a:pt x="18120" y="0"/>
                  <a:pt x="17905" y="25"/>
                  <a:pt x="17686" y="79"/>
                </a:cubicBezTo>
                <a:cubicBezTo>
                  <a:pt x="15363" y="649"/>
                  <a:pt x="15191" y="3940"/>
                  <a:pt x="15191" y="3940"/>
                </a:cubicBezTo>
                <a:cubicBezTo>
                  <a:pt x="12914" y="3079"/>
                  <a:pt x="10955" y="2714"/>
                  <a:pt x="9287" y="2714"/>
                </a:cubicBezTo>
                <a:cubicBezTo>
                  <a:pt x="1291" y="2714"/>
                  <a:pt x="1" y="11106"/>
                  <a:pt x="2637" y="13456"/>
                </a:cubicBezTo>
                <a:cubicBezTo>
                  <a:pt x="3380" y="14115"/>
                  <a:pt x="4154" y="14368"/>
                  <a:pt x="4904" y="14368"/>
                </a:cubicBezTo>
                <a:cubicBezTo>
                  <a:pt x="7369" y="14368"/>
                  <a:pt x="9577" y="11637"/>
                  <a:pt x="9577" y="11637"/>
                </a:cubicBezTo>
                <a:lnTo>
                  <a:pt x="9577" y="11637"/>
                </a:lnTo>
                <a:cubicBezTo>
                  <a:pt x="9577" y="11637"/>
                  <a:pt x="8329" y="16176"/>
                  <a:pt x="10638" y="16972"/>
                </a:cubicBezTo>
                <a:cubicBezTo>
                  <a:pt x="10848" y="17042"/>
                  <a:pt x="11066" y="17075"/>
                  <a:pt x="11291" y="17075"/>
                </a:cubicBezTo>
                <a:cubicBezTo>
                  <a:pt x="13557" y="17075"/>
                  <a:pt x="16424" y="13801"/>
                  <a:pt x="16424" y="13801"/>
                </a:cubicBezTo>
                <a:cubicBezTo>
                  <a:pt x="16424" y="13801"/>
                  <a:pt x="18163" y="23196"/>
                  <a:pt x="24533" y="23196"/>
                </a:cubicBezTo>
                <a:cubicBezTo>
                  <a:pt x="28382" y="23196"/>
                  <a:pt x="30359" y="19746"/>
                  <a:pt x="31328" y="17025"/>
                </a:cubicBezTo>
                <a:cubicBezTo>
                  <a:pt x="32429" y="19746"/>
                  <a:pt x="34699" y="23196"/>
                  <a:pt x="39104" y="23196"/>
                </a:cubicBezTo>
                <a:cubicBezTo>
                  <a:pt x="46390" y="23196"/>
                  <a:pt x="48380" y="13801"/>
                  <a:pt x="48380" y="13801"/>
                </a:cubicBezTo>
                <a:cubicBezTo>
                  <a:pt x="48380" y="13801"/>
                  <a:pt x="51676" y="17075"/>
                  <a:pt x="54260" y="17075"/>
                </a:cubicBezTo>
                <a:cubicBezTo>
                  <a:pt x="54516" y="17075"/>
                  <a:pt x="54765" y="17042"/>
                  <a:pt x="55003" y="16972"/>
                </a:cubicBezTo>
                <a:cubicBezTo>
                  <a:pt x="57657" y="16176"/>
                  <a:pt x="58068" y="13827"/>
                  <a:pt x="58068" y="13827"/>
                </a:cubicBezTo>
                <a:cubicBezTo>
                  <a:pt x="58068" y="13827"/>
                  <a:pt x="60137" y="15659"/>
                  <a:pt x="62709" y="15659"/>
                </a:cubicBezTo>
                <a:cubicBezTo>
                  <a:pt x="63935" y="15659"/>
                  <a:pt x="65276" y="15242"/>
                  <a:pt x="66561" y="14013"/>
                </a:cubicBezTo>
                <a:cubicBezTo>
                  <a:pt x="66575" y="13987"/>
                  <a:pt x="66587" y="13973"/>
                  <a:pt x="66601" y="13960"/>
                </a:cubicBezTo>
                <a:cubicBezTo>
                  <a:pt x="67379" y="14422"/>
                  <a:pt x="68290" y="14683"/>
                  <a:pt x="69304" y="14683"/>
                </a:cubicBezTo>
                <a:cubicBezTo>
                  <a:pt x="69398" y="14683"/>
                  <a:pt x="69492" y="14681"/>
                  <a:pt x="69587" y="14677"/>
                </a:cubicBezTo>
                <a:cubicBezTo>
                  <a:pt x="69587" y="14677"/>
                  <a:pt x="70834" y="24085"/>
                  <a:pt x="77204" y="24085"/>
                </a:cubicBezTo>
                <a:cubicBezTo>
                  <a:pt x="83561" y="24085"/>
                  <a:pt x="85299" y="14677"/>
                  <a:pt x="85299" y="14677"/>
                </a:cubicBezTo>
                <a:cubicBezTo>
                  <a:pt x="85299" y="14677"/>
                  <a:pt x="88171" y="17953"/>
                  <a:pt x="90428" y="17953"/>
                </a:cubicBezTo>
                <a:cubicBezTo>
                  <a:pt x="90654" y="17953"/>
                  <a:pt x="90874" y="17920"/>
                  <a:pt x="91085" y="17848"/>
                </a:cubicBezTo>
                <a:cubicBezTo>
                  <a:pt x="93394" y="17052"/>
                  <a:pt x="92147" y="12513"/>
                  <a:pt x="92147" y="12513"/>
                </a:cubicBezTo>
                <a:lnTo>
                  <a:pt x="92147" y="12513"/>
                </a:lnTo>
                <a:cubicBezTo>
                  <a:pt x="92147" y="12513"/>
                  <a:pt x="94353" y="15249"/>
                  <a:pt x="96817" y="15249"/>
                </a:cubicBezTo>
                <a:cubicBezTo>
                  <a:pt x="97569" y="15249"/>
                  <a:pt x="98344" y="14995"/>
                  <a:pt x="99088" y="14332"/>
                </a:cubicBezTo>
                <a:cubicBezTo>
                  <a:pt x="101724" y="11992"/>
                  <a:pt x="100442" y="3591"/>
                  <a:pt x="92438" y="3591"/>
                </a:cubicBezTo>
                <a:cubicBezTo>
                  <a:pt x="90770" y="3591"/>
                  <a:pt x="88811" y="3956"/>
                  <a:pt x="86534" y="4816"/>
                </a:cubicBezTo>
                <a:cubicBezTo>
                  <a:pt x="86534" y="4816"/>
                  <a:pt x="86361" y="1525"/>
                  <a:pt x="84052" y="955"/>
                </a:cubicBezTo>
                <a:cubicBezTo>
                  <a:pt x="83836" y="903"/>
                  <a:pt x="83624" y="879"/>
                  <a:pt x="83418" y="879"/>
                </a:cubicBezTo>
                <a:cubicBezTo>
                  <a:pt x="81405" y="879"/>
                  <a:pt x="79898" y="3117"/>
                  <a:pt x="79898" y="3117"/>
                </a:cubicBezTo>
                <a:cubicBezTo>
                  <a:pt x="79898" y="3117"/>
                  <a:pt x="79104" y="2410"/>
                  <a:pt x="77922" y="2410"/>
                </a:cubicBezTo>
                <a:cubicBezTo>
                  <a:pt x="77038" y="2410"/>
                  <a:pt x="75936" y="2806"/>
                  <a:pt x="74789" y="4193"/>
                </a:cubicBezTo>
                <a:cubicBezTo>
                  <a:pt x="74789" y="4193"/>
                  <a:pt x="72688" y="3218"/>
                  <a:pt x="70193" y="3218"/>
                </a:cubicBezTo>
                <a:cubicBezTo>
                  <a:pt x="68653" y="3218"/>
                  <a:pt x="66964" y="3589"/>
                  <a:pt x="65526" y="4789"/>
                </a:cubicBezTo>
                <a:cubicBezTo>
                  <a:pt x="65234" y="5028"/>
                  <a:pt x="64968" y="5308"/>
                  <a:pt x="64756" y="5599"/>
                </a:cubicBezTo>
                <a:cubicBezTo>
                  <a:pt x="62954" y="3943"/>
                  <a:pt x="60263" y="2730"/>
                  <a:pt x="56623" y="2730"/>
                </a:cubicBezTo>
                <a:cubicBezTo>
                  <a:pt x="54635" y="2730"/>
                  <a:pt x="52364" y="3092"/>
                  <a:pt x="49801" y="3940"/>
                </a:cubicBezTo>
                <a:cubicBezTo>
                  <a:pt x="49801" y="3940"/>
                  <a:pt x="49601" y="649"/>
                  <a:pt x="46947" y="79"/>
                </a:cubicBezTo>
                <a:cubicBezTo>
                  <a:pt x="46695" y="25"/>
                  <a:pt x="46448" y="0"/>
                  <a:pt x="46207" y="0"/>
                </a:cubicBezTo>
                <a:cubicBezTo>
                  <a:pt x="43913" y="0"/>
                  <a:pt x="42196" y="2229"/>
                  <a:pt x="42196" y="2229"/>
                </a:cubicBezTo>
                <a:cubicBezTo>
                  <a:pt x="42196" y="2229"/>
                  <a:pt x="41289" y="1529"/>
                  <a:pt x="39941" y="1529"/>
                </a:cubicBezTo>
                <a:cubicBezTo>
                  <a:pt x="38926" y="1529"/>
                  <a:pt x="37661" y="1926"/>
                  <a:pt x="36344" y="3317"/>
                </a:cubicBezTo>
                <a:cubicBezTo>
                  <a:pt x="36344" y="3317"/>
                  <a:pt x="35097" y="2799"/>
                  <a:pt x="33331" y="2521"/>
                </a:cubicBezTo>
                <a:cubicBezTo>
                  <a:pt x="32723" y="2389"/>
                  <a:pt x="32115" y="2333"/>
                  <a:pt x="31526" y="2333"/>
                </a:cubicBezTo>
                <a:cubicBezTo>
                  <a:pt x="31460" y="2333"/>
                  <a:pt x="31394" y="2333"/>
                  <a:pt x="31328" y="2335"/>
                </a:cubicBezTo>
                <a:cubicBezTo>
                  <a:pt x="31250" y="2333"/>
                  <a:pt x="31171" y="2333"/>
                  <a:pt x="31093" y="2333"/>
                </a:cubicBezTo>
                <a:cubicBezTo>
                  <a:pt x="29712" y="2333"/>
                  <a:pt x="28237" y="2559"/>
                  <a:pt x="26869" y="3237"/>
                </a:cubicBezTo>
                <a:cubicBezTo>
                  <a:pt x="25741" y="1912"/>
                  <a:pt x="24661" y="1531"/>
                  <a:pt x="23792" y="1531"/>
                </a:cubicBezTo>
                <a:cubicBezTo>
                  <a:pt x="22616" y="1531"/>
                  <a:pt x="21826" y="2229"/>
                  <a:pt x="21826" y="2229"/>
                </a:cubicBezTo>
                <a:cubicBezTo>
                  <a:pt x="21826" y="2229"/>
                  <a:pt x="20326" y="0"/>
                  <a:pt x="183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</p:spTree>
    <p:extLst>
      <p:ext uri="{BB962C8B-B14F-4D97-AF65-F5344CB8AC3E}">
        <p14:creationId xmlns:p14="http://schemas.microsoft.com/office/powerpoint/2010/main" val="17484349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5">
  <p:cSld name="Title and text 25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7"/>
          <p:cNvSpPr txBox="1">
            <a:spLocks noGrp="1"/>
          </p:cNvSpPr>
          <p:nvPr>
            <p:ph type="title"/>
          </p:nvPr>
        </p:nvSpPr>
        <p:spPr>
          <a:xfrm>
            <a:off x="2490503" y="1871485"/>
            <a:ext cx="4437934" cy="5728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57" name="Google Shape;357;p37"/>
          <p:cNvSpPr txBox="1">
            <a:spLocks noGrp="1"/>
          </p:cNvSpPr>
          <p:nvPr>
            <p:ph type="subTitle" idx="1"/>
          </p:nvPr>
        </p:nvSpPr>
        <p:spPr>
          <a:xfrm>
            <a:off x="2490548" y="2535933"/>
            <a:ext cx="4437934" cy="930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37"/>
          <p:cNvSpPr/>
          <p:nvPr/>
        </p:nvSpPr>
        <p:spPr>
          <a:xfrm>
            <a:off x="5218090" y="-206727"/>
            <a:ext cx="5131980" cy="6235916"/>
          </a:xfrm>
          <a:custGeom>
            <a:avLst/>
            <a:gdLst/>
            <a:ahLst/>
            <a:cxnLst/>
            <a:rect l="l" t="t" r="r" b="b"/>
            <a:pathLst>
              <a:path w="35443" h="53958" extrusionOk="0">
                <a:moveTo>
                  <a:pt x="22715" y="1"/>
                </a:moveTo>
                <a:cubicBezTo>
                  <a:pt x="20125" y="1"/>
                  <a:pt x="17328" y="281"/>
                  <a:pt x="15726" y="2245"/>
                </a:cubicBezTo>
                <a:cubicBezTo>
                  <a:pt x="14867" y="3303"/>
                  <a:pt x="14526" y="4691"/>
                  <a:pt x="14272" y="6024"/>
                </a:cubicBezTo>
                <a:cubicBezTo>
                  <a:pt x="13952" y="7788"/>
                  <a:pt x="13743" y="9573"/>
                  <a:pt x="13897" y="11348"/>
                </a:cubicBezTo>
                <a:cubicBezTo>
                  <a:pt x="14217" y="15105"/>
                  <a:pt x="16090" y="18544"/>
                  <a:pt x="16872" y="22236"/>
                </a:cubicBezTo>
                <a:cubicBezTo>
                  <a:pt x="17666" y="25917"/>
                  <a:pt x="16917" y="30490"/>
                  <a:pt x="13566" y="32199"/>
                </a:cubicBezTo>
                <a:cubicBezTo>
                  <a:pt x="11462" y="33279"/>
                  <a:pt x="8938" y="32926"/>
                  <a:pt x="6657" y="33510"/>
                </a:cubicBezTo>
                <a:cubicBezTo>
                  <a:pt x="2854" y="34469"/>
                  <a:pt x="1" y="38304"/>
                  <a:pt x="155" y="42227"/>
                </a:cubicBezTo>
                <a:cubicBezTo>
                  <a:pt x="281" y="45310"/>
                  <a:pt x="2004" y="47993"/>
                  <a:pt x="4127" y="50317"/>
                </a:cubicBezTo>
                <a:lnTo>
                  <a:pt x="4127" y="50317"/>
                </a:lnTo>
                <a:cubicBezTo>
                  <a:pt x="3674" y="50805"/>
                  <a:pt x="3220" y="51293"/>
                  <a:pt x="2766" y="51782"/>
                </a:cubicBezTo>
                <a:cubicBezTo>
                  <a:pt x="5720" y="53221"/>
                  <a:pt x="9012" y="53958"/>
                  <a:pt x="12301" y="53958"/>
                </a:cubicBezTo>
                <a:cubicBezTo>
                  <a:pt x="14227" y="53958"/>
                  <a:pt x="16152" y="53705"/>
                  <a:pt x="18008" y="53192"/>
                </a:cubicBezTo>
                <a:cubicBezTo>
                  <a:pt x="23033" y="51804"/>
                  <a:pt x="27508" y="48542"/>
                  <a:pt x="30351" y="44167"/>
                </a:cubicBezTo>
                <a:cubicBezTo>
                  <a:pt x="33613" y="39186"/>
                  <a:pt x="34659" y="33080"/>
                  <a:pt x="34990" y="27129"/>
                </a:cubicBezTo>
                <a:cubicBezTo>
                  <a:pt x="35442" y="18776"/>
                  <a:pt x="34461" y="9959"/>
                  <a:pt x="29756" y="3049"/>
                </a:cubicBezTo>
                <a:cubicBezTo>
                  <a:pt x="29171" y="2189"/>
                  <a:pt x="28510" y="1352"/>
                  <a:pt x="27618" y="823"/>
                </a:cubicBezTo>
                <a:cubicBezTo>
                  <a:pt x="26384" y="85"/>
                  <a:pt x="24873" y="41"/>
                  <a:pt x="23441" y="7"/>
                </a:cubicBezTo>
                <a:cubicBezTo>
                  <a:pt x="23201" y="3"/>
                  <a:pt x="22959" y="1"/>
                  <a:pt x="2271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59" name="Google Shape;359;p37"/>
          <p:cNvSpPr/>
          <p:nvPr/>
        </p:nvSpPr>
        <p:spPr>
          <a:xfrm>
            <a:off x="-1530218" y="-885352"/>
            <a:ext cx="5133573" cy="6234992"/>
          </a:xfrm>
          <a:custGeom>
            <a:avLst/>
            <a:gdLst/>
            <a:ahLst/>
            <a:cxnLst/>
            <a:rect l="l" t="t" r="r" b="b"/>
            <a:pathLst>
              <a:path w="35454" h="53950" extrusionOk="0">
                <a:moveTo>
                  <a:pt x="23149" y="0"/>
                </a:moveTo>
                <a:cubicBezTo>
                  <a:pt x="21225" y="0"/>
                  <a:pt x="19302" y="253"/>
                  <a:pt x="17446" y="766"/>
                </a:cubicBezTo>
                <a:cubicBezTo>
                  <a:pt x="12421" y="2144"/>
                  <a:pt x="7947" y="5416"/>
                  <a:pt x="5092" y="9780"/>
                </a:cubicBezTo>
                <a:cubicBezTo>
                  <a:pt x="1841" y="14773"/>
                  <a:pt x="783" y="20879"/>
                  <a:pt x="463" y="26818"/>
                </a:cubicBezTo>
                <a:cubicBezTo>
                  <a:pt x="1" y="35172"/>
                  <a:pt x="992" y="44000"/>
                  <a:pt x="5699" y="50909"/>
                </a:cubicBezTo>
                <a:cubicBezTo>
                  <a:pt x="6282" y="51769"/>
                  <a:pt x="6943" y="52606"/>
                  <a:pt x="7837" y="53135"/>
                </a:cubicBezTo>
                <a:cubicBezTo>
                  <a:pt x="9071" y="53874"/>
                  <a:pt x="10580" y="53918"/>
                  <a:pt x="12013" y="53940"/>
                </a:cubicBezTo>
                <a:cubicBezTo>
                  <a:pt x="12287" y="53945"/>
                  <a:pt x="12565" y="53949"/>
                  <a:pt x="12845" y="53949"/>
                </a:cubicBezTo>
                <a:cubicBezTo>
                  <a:pt x="15404" y="53949"/>
                  <a:pt x="18148" y="53651"/>
                  <a:pt x="19727" y="51714"/>
                </a:cubicBezTo>
                <a:cubicBezTo>
                  <a:pt x="20587" y="50644"/>
                  <a:pt x="20929" y="49267"/>
                  <a:pt x="21171" y="47933"/>
                </a:cubicBezTo>
                <a:cubicBezTo>
                  <a:pt x="21502" y="46170"/>
                  <a:pt x="21711" y="44385"/>
                  <a:pt x="21557" y="42611"/>
                </a:cubicBezTo>
                <a:cubicBezTo>
                  <a:pt x="21237" y="38853"/>
                  <a:pt x="19364" y="35404"/>
                  <a:pt x="18570" y="31723"/>
                </a:cubicBezTo>
                <a:cubicBezTo>
                  <a:pt x="17788" y="28042"/>
                  <a:pt x="18526" y="23468"/>
                  <a:pt x="21887" y="21760"/>
                </a:cubicBezTo>
                <a:cubicBezTo>
                  <a:pt x="23981" y="20680"/>
                  <a:pt x="26516" y="21033"/>
                  <a:pt x="28797" y="20448"/>
                </a:cubicBezTo>
                <a:cubicBezTo>
                  <a:pt x="32599" y="19479"/>
                  <a:pt x="35454" y="15655"/>
                  <a:pt x="35300" y="11732"/>
                </a:cubicBezTo>
                <a:cubicBezTo>
                  <a:pt x="35173" y="8649"/>
                  <a:pt x="33451" y="5959"/>
                  <a:pt x="31328" y="3638"/>
                </a:cubicBezTo>
                <a:lnTo>
                  <a:pt x="31328" y="3638"/>
                </a:lnTo>
                <a:cubicBezTo>
                  <a:pt x="31779" y="3151"/>
                  <a:pt x="32229" y="2664"/>
                  <a:pt x="32677" y="2176"/>
                </a:cubicBezTo>
                <a:cubicBezTo>
                  <a:pt x="29722" y="738"/>
                  <a:pt x="26435" y="0"/>
                  <a:pt x="23149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60" name="Google Shape;360;p37"/>
          <p:cNvSpPr/>
          <p:nvPr/>
        </p:nvSpPr>
        <p:spPr>
          <a:xfrm>
            <a:off x="684563" y="152925"/>
            <a:ext cx="2508723" cy="1342921"/>
          </a:xfrm>
          <a:custGeom>
            <a:avLst/>
            <a:gdLst/>
            <a:ahLst/>
            <a:cxnLst/>
            <a:rect l="l" t="t" r="r" b="b"/>
            <a:pathLst>
              <a:path w="17326" h="11620" extrusionOk="0">
                <a:moveTo>
                  <a:pt x="10944" y="0"/>
                </a:moveTo>
                <a:cubicBezTo>
                  <a:pt x="10491" y="0"/>
                  <a:pt x="10040" y="95"/>
                  <a:pt x="9633" y="290"/>
                </a:cubicBezTo>
                <a:cubicBezTo>
                  <a:pt x="8586" y="786"/>
                  <a:pt x="7870" y="1910"/>
                  <a:pt x="7848" y="3056"/>
                </a:cubicBezTo>
                <a:cubicBezTo>
                  <a:pt x="7451" y="2197"/>
                  <a:pt x="6701" y="1458"/>
                  <a:pt x="5787" y="1215"/>
                </a:cubicBezTo>
                <a:cubicBezTo>
                  <a:pt x="5571" y="1156"/>
                  <a:pt x="5346" y="1127"/>
                  <a:pt x="5121" y="1127"/>
                </a:cubicBezTo>
                <a:cubicBezTo>
                  <a:pt x="4384" y="1127"/>
                  <a:pt x="3647" y="1440"/>
                  <a:pt x="3208" y="2031"/>
                </a:cubicBezTo>
                <a:cubicBezTo>
                  <a:pt x="2517" y="2953"/>
                  <a:pt x="2776" y="4333"/>
                  <a:pt x="3660" y="5020"/>
                </a:cubicBezTo>
                <a:lnTo>
                  <a:pt x="3660" y="5020"/>
                </a:lnTo>
                <a:cubicBezTo>
                  <a:pt x="3396" y="4818"/>
                  <a:pt x="3109" y="4731"/>
                  <a:pt x="2815" y="4731"/>
                </a:cubicBezTo>
                <a:cubicBezTo>
                  <a:pt x="1565" y="4731"/>
                  <a:pt x="207" y="6316"/>
                  <a:pt x="101" y="7420"/>
                </a:cubicBezTo>
                <a:cubicBezTo>
                  <a:pt x="1" y="8478"/>
                  <a:pt x="497" y="9624"/>
                  <a:pt x="1390" y="10219"/>
                </a:cubicBezTo>
                <a:cubicBezTo>
                  <a:pt x="1915" y="10570"/>
                  <a:pt x="2539" y="10735"/>
                  <a:pt x="3169" y="10735"/>
                </a:cubicBezTo>
                <a:cubicBezTo>
                  <a:pt x="3968" y="10735"/>
                  <a:pt x="4778" y="10470"/>
                  <a:pt x="5412" y="9977"/>
                </a:cubicBezTo>
                <a:cubicBezTo>
                  <a:pt x="6140" y="10947"/>
                  <a:pt x="7605" y="11597"/>
                  <a:pt x="8795" y="11619"/>
                </a:cubicBezTo>
                <a:cubicBezTo>
                  <a:pt x="8825" y="11619"/>
                  <a:pt x="8854" y="11619"/>
                  <a:pt x="8884" y="11619"/>
                </a:cubicBezTo>
                <a:cubicBezTo>
                  <a:pt x="10360" y="11619"/>
                  <a:pt x="12244" y="11081"/>
                  <a:pt x="12741" y="9569"/>
                </a:cubicBezTo>
                <a:cubicBezTo>
                  <a:pt x="12741" y="9580"/>
                  <a:pt x="13413" y="10098"/>
                  <a:pt x="13512" y="10142"/>
                </a:cubicBezTo>
                <a:cubicBezTo>
                  <a:pt x="13704" y="10238"/>
                  <a:pt x="13939" y="10270"/>
                  <a:pt x="14168" y="10270"/>
                </a:cubicBezTo>
                <a:cubicBezTo>
                  <a:pt x="14308" y="10270"/>
                  <a:pt x="14445" y="10258"/>
                  <a:pt x="14570" y="10241"/>
                </a:cubicBezTo>
                <a:cubicBezTo>
                  <a:pt x="15309" y="10142"/>
                  <a:pt x="16003" y="9745"/>
                  <a:pt x="16466" y="9161"/>
                </a:cubicBezTo>
                <a:cubicBezTo>
                  <a:pt x="17182" y="8246"/>
                  <a:pt x="17325" y="6946"/>
                  <a:pt x="16918" y="5855"/>
                </a:cubicBezTo>
                <a:cubicBezTo>
                  <a:pt x="16653" y="5128"/>
                  <a:pt x="16146" y="4477"/>
                  <a:pt x="15474" y="4103"/>
                </a:cubicBezTo>
                <a:cubicBezTo>
                  <a:pt x="15083" y="3879"/>
                  <a:pt x="14650" y="3732"/>
                  <a:pt x="14204" y="3732"/>
                </a:cubicBezTo>
                <a:cubicBezTo>
                  <a:pt x="14146" y="3732"/>
                  <a:pt x="14088" y="3734"/>
                  <a:pt x="14030" y="3739"/>
                </a:cubicBezTo>
                <a:cubicBezTo>
                  <a:pt x="14151" y="2571"/>
                  <a:pt x="13854" y="1414"/>
                  <a:pt x="12895" y="654"/>
                </a:cubicBezTo>
                <a:cubicBezTo>
                  <a:pt x="12346" y="226"/>
                  <a:pt x="11644" y="0"/>
                  <a:pt x="109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61" name="Google Shape;361;p37"/>
          <p:cNvSpPr/>
          <p:nvPr/>
        </p:nvSpPr>
        <p:spPr>
          <a:xfrm>
            <a:off x="2002631" y="2275472"/>
            <a:ext cx="2063478" cy="1105310"/>
          </a:xfrm>
          <a:custGeom>
            <a:avLst/>
            <a:gdLst/>
            <a:ahLst/>
            <a:cxnLst/>
            <a:rect l="l" t="t" r="r" b="b"/>
            <a:pathLst>
              <a:path w="14251" h="9564" extrusionOk="0">
                <a:moveTo>
                  <a:pt x="9006" y="0"/>
                </a:moveTo>
                <a:cubicBezTo>
                  <a:pt x="8629" y="0"/>
                  <a:pt x="8253" y="79"/>
                  <a:pt x="7914" y="240"/>
                </a:cubicBezTo>
                <a:cubicBezTo>
                  <a:pt x="7065" y="648"/>
                  <a:pt x="6470" y="1574"/>
                  <a:pt x="6459" y="2521"/>
                </a:cubicBezTo>
                <a:cubicBezTo>
                  <a:pt x="6128" y="1805"/>
                  <a:pt x="5511" y="1199"/>
                  <a:pt x="4751" y="1000"/>
                </a:cubicBezTo>
                <a:cubicBezTo>
                  <a:pt x="4575" y="952"/>
                  <a:pt x="4392" y="928"/>
                  <a:pt x="4210" y="928"/>
                </a:cubicBezTo>
                <a:cubicBezTo>
                  <a:pt x="3604" y="928"/>
                  <a:pt x="2999" y="1190"/>
                  <a:pt x="2635" y="1672"/>
                </a:cubicBezTo>
                <a:cubicBezTo>
                  <a:pt x="2062" y="2433"/>
                  <a:pt x="2283" y="3568"/>
                  <a:pt x="3010" y="4141"/>
                </a:cubicBezTo>
                <a:cubicBezTo>
                  <a:pt x="2801" y="3978"/>
                  <a:pt x="2571" y="3907"/>
                  <a:pt x="2335" y="3907"/>
                </a:cubicBezTo>
                <a:cubicBezTo>
                  <a:pt x="1309" y="3907"/>
                  <a:pt x="159" y="5234"/>
                  <a:pt x="78" y="6103"/>
                </a:cubicBezTo>
                <a:cubicBezTo>
                  <a:pt x="1" y="6984"/>
                  <a:pt x="398" y="7921"/>
                  <a:pt x="1136" y="8417"/>
                </a:cubicBezTo>
                <a:cubicBezTo>
                  <a:pt x="1566" y="8702"/>
                  <a:pt x="2077" y="8837"/>
                  <a:pt x="2594" y="8837"/>
                </a:cubicBezTo>
                <a:cubicBezTo>
                  <a:pt x="3256" y="8837"/>
                  <a:pt x="3927" y="8616"/>
                  <a:pt x="4453" y="8208"/>
                </a:cubicBezTo>
                <a:cubicBezTo>
                  <a:pt x="5048" y="9012"/>
                  <a:pt x="6250" y="9541"/>
                  <a:pt x="7230" y="9563"/>
                </a:cubicBezTo>
                <a:cubicBezTo>
                  <a:pt x="7259" y="9563"/>
                  <a:pt x="7288" y="9564"/>
                  <a:pt x="7318" y="9564"/>
                </a:cubicBezTo>
                <a:cubicBezTo>
                  <a:pt x="8529" y="9564"/>
                  <a:pt x="10073" y="9114"/>
                  <a:pt x="10482" y="7877"/>
                </a:cubicBezTo>
                <a:cubicBezTo>
                  <a:pt x="10482" y="7888"/>
                  <a:pt x="11033" y="8307"/>
                  <a:pt x="11121" y="8351"/>
                </a:cubicBezTo>
                <a:cubicBezTo>
                  <a:pt x="11264" y="8429"/>
                  <a:pt x="11446" y="8453"/>
                  <a:pt x="11628" y="8453"/>
                </a:cubicBezTo>
                <a:cubicBezTo>
                  <a:pt x="11753" y="8453"/>
                  <a:pt x="11879" y="8442"/>
                  <a:pt x="11991" y="8428"/>
                </a:cubicBezTo>
                <a:cubicBezTo>
                  <a:pt x="12598" y="8351"/>
                  <a:pt x="13171" y="8020"/>
                  <a:pt x="13545" y="7547"/>
                </a:cubicBezTo>
                <a:cubicBezTo>
                  <a:pt x="14141" y="6786"/>
                  <a:pt x="14251" y="5717"/>
                  <a:pt x="13920" y="4814"/>
                </a:cubicBezTo>
                <a:cubicBezTo>
                  <a:pt x="13700" y="4218"/>
                  <a:pt x="13292" y="3689"/>
                  <a:pt x="12730" y="3369"/>
                </a:cubicBezTo>
                <a:cubicBezTo>
                  <a:pt x="12404" y="3192"/>
                  <a:pt x="12043" y="3067"/>
                  <a:pt x="11678" y="3067"/>
                </a:cubicBezTo>
                <a:cubicBezTo>
                  <a:pt x="11635" y="3067"/>
                  <a:pt x="11593" y="3069"/>
                  <a:pt x="11550" y="3072"/>
                </a:cubicBezTo>
                <a:cubicBezTo>
                  <a:pt x="11638" y="2113"/>
                  <a:pt x="11396" y="1165"/>
                  <a:pt x="10614" y="538"/>
                </a:cubicBezTo>
                <a:cubicBezTo>
                  <a:pt x="10161" y="184"/>
                  <a:pt x="9582" y="0"/>
                  <a:pt x="900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62" name="Google Shape;362;p37"/>
          <p:cNvSpPr/>
          <p:nvPr/>
        </p:nvSpPr>
        <p:spPr>
          <a:xfrm>
            <a:off x="247427" y="3971568"/>
            <a:ext cx="1814574" cy="936346"/>
          </a:xfrm>
          <a:custGeom>
            <a:avLst/>
            <a:gdLst/>
            <a:ahLst/>
            <a:cxnLst/>
            <a:rect l="l" t="t" r="r" b="b"/>
            <a:pathLst>
              <a:path w="12532" h="8102" extrusionOk="0">
                <a:moveTo>
                  <a:pt x="6714" y="1"/>
                </a:moveTo>
                <a:cubicBezTo>
                  <a:pt x="6632" y="1"/>
                  <a:pt x="6551" y="8"/>
                  <a:pt x="6470" y="23"/>
                </a:cubicBezTo>
                <a:cubicBezTo>
                  <a:pt x="6084" y="89"/>
                  <a:pt x="5742" y="309"/>
                  <a:pt x="5478" y="596"/>
                </a:cubicBezTo>
                <a:cubicBezTo>
                  <a:pt x="5224" y="872"/>
                  <a:pt x="5037" y="1235"/>
                  <a:pt x="5081" y="1599"/>
                </a:cubicBezTo>
                <a:cubicBezTo>
                  <a:pt x="4893" y="1092"/>
                  <a:pt x="4420" y="475"/>
                  <a:pt x="3847" y="375"/>
                </a:cubicBezTo>
                <a:cubicBezTo>
                  <a:pt x="3739" y="356"/>
                  <a:pt x="3630" y="347"/>
                  <a:pt x="3520" y="347"/>
                </a:cubicBezTo>
                <a:cubicBezTo>
                  <a:pt x="2870" y="347"/>
                  <a:pt x="2214" y="672"/>
                  <a:pt x="1808" y="1191"/>
                </a:cubicBezTo>
                <a:cubicBezTo>
                  <a:pt x="1323" y="1786"/>
                  <a:pt x="1168" y="2623"/>
                  <a:pt x="1345" y="3373"/>
                </a:cubicBezTo>
                <a:cubicBezTo>
                  <a:pt x="739" y="3571"/>
                  <a:pt x="243" y="4090"/>
                  <a:pt x="78" y="4707"/>
                </a:cubicBezTo>
                <a:cubicBezTo>
                  <a:pt x="22" y="4894"/>
                  <a:pt x="0" y="5081"/>
                  <a:pt x="12" y="5268"/>
                </a:cubicBezTo>
                <a:cubicBezTo>
                  <a:pt x="56" y="6029"/>
                  <a:pt x="551" y="6734"/>
                  <a:pt x="1180" y="7153"/>
                </a:cubicBezTo>
                <a:cubicBezTo>
                  <a:pt x="1534" y="7390"/>
                  <a:pt x="1953" y="7502"/>
                  <a:pt x="2378" y="7502"/>
                </a:cubicBezTo>
                <a:cubicBezTo>
                  <a:pt x="2920" y="7502"/>
                  <a:pt x="3469" y="7321"/>
                  <a:pt x="3902" y="6987"/>
                </a:cubicBezTo>
                <a:cubicBezTo>
                  <a:pt x="4386" y="7649"/>
                  <a:pt x="5378" y="8079"/>
                  <a:pt x="6183" y="8101"/>
                </a:cubicBezTo>
                <a:cubicBezTo>
                  <a:pt x="6198" y="8101"/>
                  <a:pt x="6212" y="8101"/>
                  <a:pt x="6226" y="8101"/>
                </a:cubicBezTo>
                <a:cubicBezTo>
                  <a:pt x="7234" y="8101"/>
                  <a:pt x="8524" y="7734"/>
                  <a:pt x="8861" y="6712"/>
                </a:cubicBezTo>
                <a:cubicBezTo>
                  <a:pt x="8861" y="6723"/>
                  <a:pt x="9313" y="7065"/>
                  <a:pt x="9379" y="7098"/>
                </a:cubicBezTo>
                <a:cubicBezTo>
                  <a:pt x="9505" y="7164"/>
                  <a:pt x="9660" y="7187"/>
                  <a:pt x="9811" y="7187"/>
                </a:cubicBezTo>
                <a:cubicBezTo>
                  <a:pt x="9910" y="7187"/>
                  <a:pt x="10008" y="7177"/>
                  <a:pt x="10095" y="7164"/>
                </a:cubicBezTo>
                <a:cubicBezTo>
                  <a:pt x="10591" y="7098"/>
                  <a:pt x="11065" y="6833"/>
                  <a:pt x="11385" y="6436"/>
                </a:cubicBezTo>
                <a:cubicBezTo>
                  <a:pt x="11561" y="6205"/>
                  <a:pt x="11704" y="5919"/>
                  <a:pt x="11782" y="5632"/>
                </a:cubicBezTo>
                <a:cubicBezTo>
                  <a:pt x="11848" y="5368"/>
                  <a:pt x="11693" y="5158"/>
                  <a:pt x="11804" y="4905"/>
                </a:cubicBezTo>
                <a:cubicBezTo>
                  <a:pt x="11880" y="4761"/>
                  <a:pt x="12002" y="4629"/>
                  <a:pt x="12101" y="4497"/>
                </a:cubicBezTo>
                <a:cubicBezTo>
                  <a:pt x="12365" y="4178"/>
                  <a:pt x="12531" y="3769"/>
                  <a:pt x="12509" y="3351"/>
                </a:cubicBezTo>
                <a:cubicBezTo>
                  <a:pt x="12498" y="2932"/>
                  <a:pt x="12289" y="2525"/>
                  <a:pt x="11924" y="2315"/>
                </a:cubicBezTo>
                <a:cubicBezTo>
                  <a:pt x="11769" y="2225"/>
                  <a:pt x="11589" y="2180"/>
                  <a:pt x="11411" y="2180"/>
                </a:cubicBezTo>
                <a:cubicBezTo>
                  <a:pt x="11173" y="2180"/>
                  <a:pt x="10938" y="2261"/>
                  <a:pt x="10768" y="2425"/>
                </a:cubicBezTo>
                <a:cubicBezTo>
                  <a:pt x="10856" y="2150"/>
                  <a:pt x="10922" y="1863"/>
                  <a:pt x="10911" y="1565"/>
                </a:cubicBezTo>
                <a:cubicBezTo>
                  <a:pt x="10900" y="1279"/>
                  <a:pt x="10790" y="982"/>
                  <a:pt x="10569" y="794"/>
                </a:cubicBezTo>
                <a:cubicBezTo>
                  <a:pt x="10402" y="650"/>
                  <a:pt x="10187" y="584"/>
                  <a:pt x="9967" y="584"/>
                </a:cubicBezTo>
                <a:cubicBezTo>
                  <a:pt x="9767" y="584"/>
                  <a:pt x="9564" y="639"/>
                  <a:pt x="9390" y="739"/>
                </a:cubicBezTo>
                <a:cubicBezTo>
                  <a:pt x="9027" y="948"/>
                  <a:pt x="8773" y="1312"/>
                  <a:pt x="8596" y="1687"/>
                </a:cubicBezTo>
                <a:cubicBezTo>
                  <a:pt x="8453" y="1213"/>
                  <a:pt x="8211" y="761"/>
                  <a:pt x="7836" y="441"/>
                </a:cubicBezTo>
                <a:cubicBezTo>
                  <a:pt x="7524" y="175"/>
                  <a:pt x="7120" y="1"/>
                  <a:pt x="67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</p:spTree>
    <p:extLst>
      <p:ext uri="{BB962C8B-B14F-4D97-AF65-F5344CB8AC3E}">
        <p14:creationId xmlns:p14="http://schemas.microsoft.com/office/powerpoint/2010/main" val="41239644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6">
  <p:cSld name="Title and text 26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8"/>
          <p:cNvSpPr txBox="1">
            <a:spLocks noGrp="1"/>
          </p:cNvSpPr>
          <p:nvPr>
            <p:ph type="title"/>
          </p:nvPr>
        </p:nvSpPr>
        <p:spPr>
          <a:xfrm>
            <a:off x="816374" y="1650805"/>
            <a:ext cx="4437934" cy="8851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537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65" name="Google Shape;365;p38"/>
          <p:cNvSpPr txBox="1">
            <a:spLocks noGrp="1"/>
          </p:cNvSpPr>
          <p:nvPr>
            <p:ph type="subTitle" idx="1"/>
          </p:nvPr>
        </p:nvSpPr>
        <p:spPr>
          <a:xfrm>
            <a:off x="816404" y="2535933"/>
            <a:ext cx="4437934" cy="930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38"/>
          <p:cNvSpPr/>
          <p:nvPr/>
        </p:nvSpPr>
        <p:spPr>
          <a:xfrm>
            <a:off x="4897276" y="-382447"/>
            <a:ext cx="4178100" cy="6276560"/>
          </a:xfrm>
          <a:custGeom>
            <a:avLst/>
            <a:gdLst/>
            <a:ahLst/>
            <a:cxnLst/>
            <a:rect l="l" t="t" r="r" b="b"/>
            <a:pathLst>
              <a:path w="28467" h="53579" extrusionOk="0">
                <a:moveTo>
                  <a:pt x="1653" y="0"/>
                </a:moveTo>
                <a:cubicBezTo>
                  <a:pt x="607" y="816"/>
                  <a:pt x="761" y="2469"/>
                  <a:pt x="1334" y="3659"/>
                </a:cubicBezTo>
                <a:cubicBezTo>
                  <a:pt x="1907" y="4849"/>
                  <a:pt x="2799" y="5951"/>
                  <a:pt x="2943" y="7262"/>
                </a:cubicBezTo>
                <a:cubicBezTo>
                  <a:pt x="3163" y="9147"/>
                  <a:pt x="1775" y="10921"/>
                  <a:pt x="1907" y="12817"/>
                </a:cubicBezTo>
                <a:cubicBezTo>
                  <a:pt x="2017" y="14448"/>
                  <a:pt x="3174" y="15704"/>
                  <a:pt x="3791" y="17159"/>
                </a:cubicBezTo>
                <a:cubicBezTo>
                  <a:pt x="4464" y="18735"/>
                  <a:pt x="3615" y="20487"/>
                  <a:pt x="2865" y="21876"/>
                </a:cubicBezTo>
                <a:cubicBezTo>
                  <a:pt x="2226" y="23077"/>
                  <a:pt x="1620" y="24488"/>
                  <a:pt x="2138" y="25755"/>
                </a:cubicBezTo>
                <a:cubicBezTo>
                  <a:pt x="2436" y="26504"/>
                  <a:pt x="3108" y="27077"/>
                  <a:pt x="3340" y="27860"/>
                </a:cubicBezTo>
                <a:cubicBezTo>
                  <a:pt x="3582" y="28708"/>
                  <a:pt x="3252" y="29623"/>
                  <a:pt x="2755" y="30351"/>
                </a:cubicBezTo>
                <a:cubicBezTo>
                  <a:pt x="2248" y="31067"/>
                  <a:pt x="1598" y="31673"/>
                  <a:pt x="1069" y="32379"/>
                </a:cubicBezTo>
                <a:cubicBezTo>
                  <a:pt x="540" y="33084"/>
                  <a:pt x="144" y="33954"/>
                  <a:pt x="298" y="34825"/>
                </a:cubicBezTo>
                <a:cubicBezTo>
                  <a:pt x="452" y="35707"/>
                  <a:pt x="1146" y="36445"/>
                  <a:pt x="1246" y="37338"/>
                </a:cubicBezTo>
                <a:cubicBezTo>
                  <a:pt x="1345" y="38197"/>
                  <a:pt x="595" y="38891"/>
                  <a:pt x="375" y="39707"/>
                </a:cubicBezTo>
                <a:cubicBezTo>
                  <a:pt x="132" y="40588"/>
                  <a:pt x="166" y="41536"/>
                  <a:pt x="496" y="42396"/>
                </a:cubicBezTo>
                <a:cubicBezTo>
                  <a:pt x="827" y="43277"/>
                  <a:pt x="1455" y="44060"/>
                  <a:pt x="1620" y="44997"/>
                </a:cubicBezTo>
                <a:cubicBezTo>
                  <a:pt x="1829" y="46143"/>
                  <a:pt x="1290" y="47278"/>
                  <a:pt x="893" y="48369"/>
                </a:cubicBezTo>
                <a:cubicBezTo>
                  <a:pt x="661" y="48998"/>
                  <a:pt x="0" y="50948"/>
                  <a:pt x="860" y="51344"/>
                </a:cubicBezTo>
                <a:cubicBezTo>
                  <a:pt x="937" y="51379"/>
                  <a:pt x="1035" y="51393"/>
                  <a:pt x="1142" y="51393"/>
                </a:cubicBezTo>
                <a:cubicBezTo>
                  <a:pt x="1476" y="51393"/>
                  <a:pt x="1910" y="51262"/>
                  <a:pt x="2160" y="51246"/>
                </a:cubicBezTo>
                <a:cubicBezTo>
                  <a:pt x="2356" y="51232"/>
                  <a:pt x="2551" y="51226"/>
                  <a:pt x="2746" y="51226"/>
                </a:cubicBezTo>
                <a:cubicBezTo>
                  <a:pt x="3185" y="51226"/>
                  <a:pt x="3620" y="51258"/>
                  <a:pt x="4056" y="51312"/>
                </a:cubicBezTo>
                <a:cubicBezTo>
                  <a:pt x="6502" y="51609"/>
                  <a:pt x="8794" y="52601"/>
                  <a:pt x="11197" y="53119"/>
                </a:cubicBezTo>
                <a:cubicBezTo>
                  <a:pt x="12778" y="53456"/>
                  <a:pt x="14384" y="53578"/>
                  <a:pt x="15998" y="53578"/>
                </a:cubicBezTo>
                <a:cubicBezTo>
                  <a:pt x="18131" y="53578"/>
                  <a:pt x="20279" y="53365"/>
                  <a:pt x="22405" y="53152"/>
                </a:cubicBezTo>
                <a:cubicBezTo>
                  <a:pt x="23606" y="53031"/>
                  <a:pt x="24862" y="52899"/>
                  <a:pt x="25932" y="52326"/>
                </a:cubicBezTo>
                <a:cubicBezTo>
                  <a:pt x="27012" y="51763"/>
                  <a:pt x="27882" y="50639"/>
                  <a:pt x="27783" y="49427"/>
                </a:cubicBezTo>
                <a:cubicBezTo>
                  <a:pt x="27639" y="47675"/>
                  <a:pt x="25623" y="46385"/>
                  <a:pt x="25799" y="44644"/>
                </a:cubicBezTo>
                <a:cubicBezTo>
                  <a:pt x="25986" y="42870"/>
                  <a:pt x="28323" y="41889"/>
                  <a:pt x="28400" y="40115"/>
                </a:cubicBezTo>
                <a:cubicBezTo>
                  <a:pt x="28466" y="38616"/>
                  <a:pt x="26857" y="37536"/>
                  <a:pt x="26559" y="36059"/>
                </a:cubicBezTo>
                <a:cubicBezTo>
                  <a:pt x="26240" y="34450"/>
                  <a:pt x="27563" y="32852"/>
                  <a:pt x="27276" y="31232"/>
                </a:cubicBezTo>
                <a:cubicBezTo>
                  <a:pt x="26978" y="29502"/>
                  <a:pt x="24984" y="28532"/>
                  <a:pt x="24455" y="26857"/>
                </a:cubicBezTo>
                <a:cubicBezTo>
                  <a:pt x="23959" y="25303"/>
                  <a:pt x="24840" y="23672"/>
                  <a:pt x="25733" y="22306"/>
                </a:cubicBezTo>
                <a:cubicBezTo>
                  <a:pt x="26615" y="20928"/>
                  <a:pt x="27585" y="19385"/>
                  <a:pt x="27254" y="17787"/>
                </a:cubicBezTo>
                <a:cubicBezTo>
                  <a:pt x="26901" y="16123"/>
                  <a:pt x="25237" y="14977"/>
                  <a:pt x="24874" y="13313"/>
                </a:cubicBezTo>
                <a:cubicBezTo>
                  <a:pt x="24455" y="11428"/>
                  <a:pt x="25799" y="9676"/>
                  <a:pt x="26505" y="7891"/>
                </a:cubicBezTo>
                <a:cubicBezTo>
                  <a:pt x="27497" y="5400"/>
                  <a:pt x="27243" y="2447"/>
                  <a:pt x="25821" y="177"/>
                </a:cubicBezTo>
                <a:lnTo>
                  <a:pt x="1653" y="0"/>
                </a:ln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</p:spTree>
    <p:extLst>
      <p:ext uri="{BB962C8B-B14F-4D97-AF65-F5344CB8AC3E}">
        <p14:creationId xmlns:p14="http://schemas.microsoft.com/office/powerpoint/2010/main" val="14163617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7">
  <p:cSld name="Title and text 27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9"/>
          <p:cNvSpPr txBox="1">
            <a:spLocks noGrp="1"/>
          </p:cNvSpPr>
          <p:nvPr>
            <p:ph type="title"/>
          </p:nvPr>
        </p:nvSpPr>
        <p:spPr>
          <a:xfrm>
            <a:off x="2093777" y="2239328"/>
            <a:ext cx="5231536" cy="5728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3862" b="1">
                <a:solidFill>
                  <a:schemeClr val="dk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69" name="Google Shape;369;p39"/>
          <p:cNvSpPr txBox="1">
            <a:spLocks noGrp="1"/>
          </p:cNvSpPr>
          <p:nvPr>
            <p:ph type="subTitle" idx="1"/>
          </p:nvPr>
        </p:nvSpPr>
        <p:spPr>
          <a:xfrm>
            <a:off x="2490548" y="2977330"/>
            <a:ext cx="4437934" cy="930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39"/>
          <p:cNvSpPr/>
          <p:nvPr/>
        </p:nvSpPr>
        <p:spPr>
          <a:xfrm>
            <a:off x="3933142" y="-799162"/>
            <a:ext cx="6702125" cy="4257391"/>
          </a:xfrm>
          <a:custGeom>
            <a:avLst/>
            <a:gdLst/>
            <a:ahLst/>
            <a:cxnLst/>
            <a:rect l="l" t="t" r="r" b="b"/>
            <a:pathLst>
              <a:path w="46176" h="36750" extrusionOk="0">
                <a:moveTo>
                  <a:pt x="20365" y="1"/>
                </a:moveTo>
                <a:cubicBezTo>
                  <a:pt x="16410" y="1"/>
                  <a:pt x="12590" y="764"/>
                  <a:pt x="9456" y="2325"/>
                </a:cubicBezTo>
                <a:cubicBezTo>
                  <a:pt x="5114" y="4485"/>
                  <a:pt x="540" y="9741"/>
                  <a:pt x="132" y="14987"/>
                </a:cubicBezTo>
                <a:cubicBezTo>
                  <a:pt x="0" y="16684"/>
                  <a:pt x="297" y="18371"/>
                  <a:pt x="1179" y="19958"/>
                </a:cubicBezTo>
                <a:cubicBezTo>
                  <a:pt x="2803" y="22890"/>
                  <a:pt x="5571" y="23577"/>
                  <a:pt x="8677" y="23577"/>
                </a:cubicBezTo>
                <a:cubicBezTo>
                  <a:pt x="11416" y="23577"/>
                  <a:pt x="14417" y="23043"/>
                  <a:pt x="17128" y="23043"/>
                </a:cubicBezTo>
                <a:cubicBezTo>
                  <a:pt x="19061" y="23043"/>
                  <a:pt x="20846" y="23315"/>
                  <a:pt x="22284" y="24244"/>
                </a:cubicBezTo>
                <a:cubicBezTo>
                  <a:pt x="24355" y="25589"/>
                  <a:pt x="24950" y="27496"/>
                  <a:pt x="25898" y="29612"/>
                </a:cubicBezTo>
                <a:cubicBezTo>
                  <a:pt x="27348" y="32856"/>
                  <a:pt x="29783" y="36749"/>
                  <a:pt x="33753" y="36749"/>
                </a:cubicBezTo>
                <a:cubicBezTo>
                  <a:pt x="33855" y="36749"/>
                  <a:pt x="33959" y="36747"/>
                  <a:pt x="34064" y="36742"/>
                </a:cubicBezTo>
                <a:cubicBezTo>
                  <a:pt x="43145" y="36290"/>
                  <a:pt x="46176" y="20872"/>
                  <a:pt x="44137" y="14161"/>
                </a:cubicBezTo>
                <a:cubicBezTo>
                  <a:pt x="41315" y="4912"/>
                  <a:pt x="30402" y="1"/>
                  <a:pt x="2036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71" name="Google Shape;371;p39"/>
          <p:cNvSpPr/>
          <p:nvPr/>
        </p:nvSpPr>
        <p:spPr>
          <a:xfrm>
            <a:off x="-857350" y="1591841"/>
            <a:ext cx="6490797" cy="4681393"/>
          </a:xfrm>
          <a:custGeom>
            <a:avLst/>
            <a:gdLst/>
            <a:ahLst/>
            <a:cxnLst/>
            <a:rect l="l" t="t" r="r" b="b"/>
            <a:pathLst>
              <a:path w="44720" h="40410" extrusionOk="0">
                <a:moveTo>
                  <a:pt x="14204" y="1"/>
                </a:moveTo>
                <a:cubicBezTo>
                  <a:pt x="5878" y="1"/>
                  <a:pt x="1" y="13367"/>
                  <a:pt x="429" y="20092"/>
                </a:cubicBezTo>
                <a:cubicBezTo>
                  <a:pt x="1189" y="32028"/>
                  <a:pt x="15340" y="40410"/>
                  <a:pt x="27068" y="40410"/>
                </a:cubicBezTo>
                <a:cubicBezTo>
                  <a:pt x="28756" y="40410"/>
                  <a:pt x="30395" y="40236"/>
                  <a:pt x="31936" y="39874"/>
                </a:cubicBezTo>
                <a:cubicBezTo>
                  <a:pt x="36730" y="38750"/>
                  <a:pt x="42461" y="34628"/>
                  <a:pt x="44092" y="29537"/>
                </a:cubicBezTo>
                <a:cubicBezTo>
                  <a:pt x="44621" y="27895"/>
                  <a:pt x="44719" y="26153"/>
                  <a:pt x="44224" y="24379"/>
                </a:cubicBezTo>
                <a:cubicBezTo>
                  <a:pt x="41910" y="16158"/>
                  <a:pt x="29181" y="20236"/>
                  <a:pt x="24365" y="15221"/>
                </a:cubicBezTo>
                <a:cubicBezTo>
                  <a:pt x="22634" y="13414"/>
                  <a:pt x="22480" y="11386"/>
                  <a:pt x="22051" y="9071"/>
                </a:cubicBezTo>
                <a:cubicBezTo>
                  <a:pt x="21356" y="5435"/>
                  <a:pt x="19791" y="894"/>
                  <a:pt x="15647" y="134"/>
                </a:cubicBezTo>
                <a:cubicBezTo>
                  <a:pt x="15159" y="44"/>
                  <a:pt x="14677" y="1"/>
                  <a:pt x="14204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</p:spTree>
    <p:extLst>
      <p:ext uri="{BB962C8B-B14F-4D97-AF65-F5344CB8AC3E}">
        <p14:creationId xmlns:p14="http://schemas.microsoft.com/office/powerpoint/2010/main" val="10690415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8">
  <p:cSld name="Title and text 28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0"/>
          <p:cNvSpPr/>
          <p:nvPr/>
        </p:nvSpPr>
        <p:spPr>
          <a:xfrm>
            <a:off x="-298461" y="-205565"/>
            <a:ext cx="10245319" cy="4174260"/>
          </a:xfrm>
          <a:custGeom>
            <a:avLst/>
            <a:gdLst/>
            <a:ahLst/>
            <a:cxnLst/>
            <a:rect l="l" t="t" r="r" b="b"/>
            <a:pathLst>
              <a:path w="70775" h="36128" extrusionOk="0">
                <a:moveTo>
                  <a:pt x="67182" y="0"/>
                </a:moveTo>
                <a:lnTo>
                  <a:pt x="607" y="794"/>
                </a:lnTo>
                <a:lnTo>
                  <a:pt x="1" y="30142"/>
                </a:lnTo>
                <a:cubicBezTo>
                  <a:pt x="2416" y="27036"/>
                  <a:pt x="5998" y="24338"/>
                  <a:pt x="11157" y="24338"/>
                </a:cubicBezTo>
                <a:cubicBezTo>
                  <a:pt x="14473" y="24338"/>
                  <a:pt x="18439" y="25453"/>
                  <a:pt x="23166" y="28290"/>
                </a:cubicBezTo>
                <a:cubicBezTo>
                  <a:pt x="32333" y="33793"/>
                  <a:pt x="39870" y="36127"/>
                  <a:pt x="46054" y="36127"/>
                </a:cubicBezTo>
                <a:cubicBezTo>
                  <a:pt x="60528" y="36127"/>
                  <a:pt x="67585" y="23334"/>
                  <a:pt x="70774" y="8431"/>
                </a:cubicBezTo>
                <a:lnTo>
                  <a:pt x="67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74" name="Google Shape;374;p40"/>
          <p:cNvSpPr txBox="1">
            <a:spLocks noGrp="1"/>
          </p:cNvSpPr>
          <p:nvPr>
            <p:ph type="title"/>
          </p:nvPr>
        </p:nvSpPr>
        <p:spPr>
          <a:xfrm>
            <a:off x="3780893" y="1333021"/>
            <a:ext cx="4437934" cy="15350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248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75" name="Google Shape;375;p40"/>
          <p:cNvSpPr txBox="1">
            <a:spLocks noGrp="1"/>
          </p:cNvSpPr>
          <p:nvPr>
            <p:ph type="subTitle" idx="1"/>
          </p:nvPr>
        </p:nvSpPr>
        <p:spPr>
          <a:xfrm>
            <a:off x="3957068" y="2880232"/>
            <a:ext cx="4085584" cy="930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27378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9">
  <p:cSld name="Title and text 29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1"/>
          <p:cNvSpPr txBox="1">
            <a:spLocks noGrp="1"/>
          </p:cNvSpPr>
          <p:nvPr>
            <p:ph type="title"/>
          </p:nvPr>
        </p:nvSpPr>
        <p:spPr>
          <a:xfrm>
            <a:off x="2490503" y="1871485"/>
            <a:ext cx="4437934" cy="5728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78" name="Google Shape;378;p41"/>
          <p:cNvSpPr txBox="1">
            <a:spLocks noGrp="1"/>
          </p:cNvSpPr>
          <p:nvPr>
            <p:ph type="subTitle" idx="1"/>
          </p:nvPr>
        </p:nvSpPr>
        <p:spPr>
          <a:xfrm>
            <a:off x="2490548" y="2535933"/>
            <a:ext cx="4437934" cy="930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41"/>
          <p:cNvSpPr/>
          <p:nvPr/>
        </p:nvSpPr>
        <p:spPr>
          <a:xfrm>
            <a:off x="309502" y="146596"/>
            <a:ext cx="1595091" cy="933587"/>
          </a:xfrm>
          <a:custGeom>
            <a:avLst/>
            <a:gdLst/>
            <a:ahLst/>
            <a:cxnLst/>
            <a:rect l="l" t="t" r="r" b="b"/>
            <a:pathLst>
              <a:path w="10956" h="8034" extrusionOk="0">
                <a:moveTo>
                  <a:pt x="4949" y="0"/>
                </a:moveTo>
                <a:cubicBezTo>
                  <a:pt x="4255" y="0"/>
                  <a:pt x="3648" y="385"/>
                  <a:pt x="3340" y="948"/>
                </a:cubicBezTo>
                <a:cubicBezTo>
                  <a:pt x="3053" y="772"/>
                  <a:pt x="2722" y="661"/>
                  <a:pt x="2359" y="661"/>
                </a:cubicBezTo>
                <a:cubicBezTo>
                  <a:pt x="1389" y="661"/>
                  <a:pt x="596" y="1443"/>
                  <a:pt x="596" y="2425"/>
                </a:cubicBezTo>
                <a:cubicBezTo>
                  <a:pt x="596" y="2744"/>
                  <a:pt x="695" y="3042"/>
                  <a:pt x="838" y="3306"/>
                </a:cubicBezTo>
                <a:cubicBezTo>
                  <a:pt x="331" y="3659"/>
                  <a:pt x="1" y="4243"/>
                  <a:pt x="1" y="4904"/>
                </a:cubicBezTo>
                <a:cubicBezTo>
                  <a:pt x="1" y="5984"/>
                  <a:pt x="871" y="6855"/>
                  <a:pt x="1940" y="6855"/>
                </a:cubicBezTo>
                <a:cubicBezTo>
                  <a:pt x="2095" y="6855"/>
                  <a:pt x="2238" y="6833"/>
                  <a:pt x="2381" y="6799"/>
                </a:cubicBezTo>
                <a:cubicBezTo>
                  <a:pt x="2580" y="7516"/>
                  <a:pt x="3229" y="8034"/>
                  <a:pt x="4001" y="8034"/>
                </a:cubicBezTo>
                <a:cubicBezTo>
                  <a:pt x="4607" y="8034"/>
                  <a:pt x="5125" y="7725"/>
                  <a:pt x="5423" y="7262"/>
                </a:cubicBezTo>
                <a:cubicBezTo>
                  <a:pt x="5776" y="7615"/>
                  <a:pt x="6271" y="7847"/>
                  <a:pt x="6812" y="7847"/>
                </a:cubicBezTo>
                <a:cubicBezTo>
                  <a:pt x="7671" y="7847"/>
                  <a:pt x="8409" y="7284"/>
                  <a:pt x="8663" y="6502"/>
                </a:cubicBezTo>
                <a:cubicBezTo>
                  <a:pt x="8839" y="6568"/>
                  <a:pt x="9038" y="6612"/>
                  <a:pt x="9247" y="6612"/>
                </a:cubicBezTo>
                <a:cubicBezTo>
                  <a:pt x="10194" y="6612"/>
                  <a:pt x="10955" y="5852"/>
                  <a:pt x="10955" y="4904"/>
                </a:cubicBezTo>
                <a:cubicBezTo>
                  <a:pt x="10955" y="4034"/>
                  <a:pt x="10305" y="3317"/>
                  <a:pt x="9456" y="3218"/>
                </a:cubicBezTo>
                <a:cubicBezTo>
                  <a:pt x="9456" y="3152"/>
                  <a:pt x="9456" y="3096"/>
                  <a:pt x="9445" y="3042"/>
                </a:cubicBezTo>
                <a:cubicBezTo>
                  <a:pt x="9362" y="2126"/>
                  <a:pt x="8601" y="1436"/>
                  <a:pt x="7700" y="1436"/>
                </a:cubicBezTo>
                <a:cubicBezTo>
                  <a:pt x="7647" y="1436"/>
                  <a:pt x="7593" y="1438"/>
                  <a:pt x="7539" y="1443"/>
                </a:cubicBezTo>
                <a:cubicBezTo>
                  <a:pt x="7263" y="1477"/>
                  <a:pt x="7010" y="1565"/>
                  <a:pt x="6778" y="1697"/>
                </a:cubicBezTo>
                <a:cubicBezTo>
                  <a:pt x="6712" y="750"/>
                  <a:pt x="5918" y="0"/>
                  <a:pt x="4949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80" name="Google Shape;380;p41"/>
          <p:cNvSpPr/>
          <p:nvPr/>
        </p:nvSpPr>
        <p:spPr>
          <a:xfrm>
            <a:off x="6192105" y="3617548"/>
            <a:ext cx="2713372" cy="1408748"/>
          </a:xfrm>
          <a:custGeom>
            <a:avLst/>
            <a:gdLst/>
            <a:ahLst/>
            <a:cxnLst/>
            <a:rect l="l" t="t" r="r" b="b"/>
            <a:pathLst>
              <a:path w="18637" h="12123" extrusionOk="0">
                <a:moveTo>
                  <a:pt x="8751" y="0"/>
                </a:moveTo>
                <a:cubicBezTo>
                  <a:pt x="6955" y="0"/>
                  <a:pt x="5466" y="1290"/>
                  <a:pt x="5158" y="2998"/>
                </a:cubicBezTo>
                <a:cubicBezTo>
                  <a:pt x="4673" y="2723"/>
                  <a:pt x="4100" y="2579"/>
                  <a:pt x="3505" y="2579"/>
                </a:cubicBezTo>
                <a:cubicBezTo>
                  <a:pt x="1565" y="2579"/>
                  <a:pt x="0" y="4144"/>
                  <a:pt x="0" y="6073"/>
                </a:cubicBezTo>
                <a:cubicBezTo>
                  <a:pt x="0" y="8012"/>
                  <a:pt x="1565" y="9577"/>
                  <a:pt x="3505" y="9577"/>
                </a:cubicBezTo>
                <a:cubicBezTo>
                  <a:pt x="3902" y="9577"/>
                  <a:pt x="4276" y="9511"/>
                  <a:pt x="4640" y="9390"/>
                </a:cubicBezTo>
                <a:cubicBezTo>
                  <a:pt x="5037" y="10966"/>
                  <a:pt x="6470" y="12123"/>
                  <a:pt x="8167" y="12123"/>
                </a:cubicBezTo>
                <a:cubicBezTo>
                  <a:pt x="9147" y="12123"/>
                  <a:pt x="10029" y="11737"/>
                  <a:pt x="10690" y="11109"/>
                </a:cubicBezTo>
                <a:cubicBezTo>
                  <a:pt x="11209" y="11528"/>
                  <a:pt x="11870" y="11770"/>
                  <a:pt x="12586" y="11770"/>
                </a:cubicBezTo>
                <a:cubicBezTo>
                  <a:pt x="13964" y="11770"/>
                  <a:pt x="15120" y="10866"/>
                  <a:pt x="15507" y="9621"/>
                </a:cubicBezTo>
                <a:cubicBezTo>
                  <a:pt x="15760" y="9720"/>
                  <a:pt x="16046" y="9776"/>
                  <a:pt x="16333" y="9776"/>
                </a:cubicBezTo>
                <a:cubicBezTo>
                  <a:pt x="17611" y="9776"/>
                  <a:pt x="18636" y="8740"/>
                  <a:pt x="18636" y="7472"/>
                </a:cubicBezTo>
                <a:cubicBezTo>
                  <a:pt x="18636" y="6194"/>
                  <a:pt x="17611" y="5158"/>
                  <a:pt x="16333" y="5158"/>
                </a:cubicBezTo>
                <a:cubicBezTo>
                  <a:pt x="16289" y="5158"/>
                  <a:pt x="16245" y="5169"/>
                  <a:pt x="16200" y="5169"/>
                </a:cubicBezTo>
                <a:cubicBezTo>
                  <a:pt x="16289" y="4905"/>
                  <a:pt x="16333" y="4618"/>
                  <a:pt x="16333" y="4320"/>
                </a:cubicBezTo>
                <a:cubicBezTo>
                  <a:pt x="16333" y="2799"/>
                  <a:pt x="15110" y="1576"/>
                  <a:pt x="13600" y="1576"/>
                </a:cubicBezTo>
                <a:cubicBezTo>
                  <a:pt x="13016" y="1576"/>
                  <a:pt x="12487" y="1763"/>
                  <a:pt x="12035" y="2061"/>
                </a:cubicBezTo>
                <a:cubicBezTo>
                  <a:pt x="11451" y="838"/>
                  <a:pt x="10195" y="0"/>
                  <a:pt x="8751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81" name="Google Shape;381;p41"/>
          <p:cNvSpPr/>
          <p:nvPr/>
        </p:nvSpPr>
        <p:spPr>
          <a:xfrm>
            <a:off x="6020457" y="76652"/>
            <a:ext cx="3006882" cy="1561209"/>
          </a:xfrm>
          <a:custGeom>
            <a:avLst/>
            <a:gdLst/>
            <a:ahLst/>
            <a:cxnLst/>
            <a:rect l="l" t="t" r="r" b="b"/>
            <a:pathLst>
              <a:path w="20653" h="13435" extrusionOk="0">
                <a:moveTo>
                  <a:pt x="10955" y="1"/>
                </a:moveTo>
                <a:cubicBezTo>
                  <a:pt x="9357" y="1"/>
                  <a:pt x="7968" y="937"/>
                  <a:pt x="7318" y="2293"/>
                </a:cubicBezTo>
                <a:cubicBezTo>
                  <a:pt x="6822" y="1951"/>
                  <a:pt x="6227" y="1753"/>
                  <a:pt x="5588" y="1753"/>
                </a:cubicBezTo>
                <a:cubicBezTo>
                  <a:pt x="3912" y="1753"/>
                  <a:pt x="2557" y="3119"/>
                  <a:pt x="2557" y="4794"/>
                </a:cubicBezTo>
                <a:cubicBezTo>
                  <a:pt x="2557" y="5114"/>
                  <a:pt x="2612" y="5434"/>
                  <a:pt x="2712" y="5732"/>
                </a:cubicBezTo>
                <a:lnTo>
                  <a:pt x="2557" y="5732"/>
                </a:lnTo>
                <a:cubicBezTo>
                  <a:pt x="1147" y="5732"/>
                  <a:pt x="1" y="6866"/>
                  <a:pt x="1" y="8277"/>
                </a:cubicBezTo>
                <a:cubicBezTo>
                  <a:pt x="1" y="9687"/>
                  <a:pt x="1147" y="10834"/>
                  <a:pt x="2557" y="10834"/>
                </a:cubicBezTo>
                <a:cubicBezTo>
                  <a:pt x="2876" y="10834"/>
                  <a:pt x="3185" y="10779"/>
                  <a:pt x="3472" y="10669"/>
                </a:cubicBezTo>
                <a:cubicBezTo>
                  <a:pt x="3902" y="12046"/>
                  <a:pt x="5191" y="13049"/>
                  <a:pt x="6712" y="13049"/>
                </a:cubicBezTo>
                <a:cubicBezTo>
                  <a:pt x="7505" y="13049"/>
                  <a:pt x="8232" y="12773"/>
                  <a:pt x="8817" y="12322"/>
                </a:cubicBezTo>
                <a:cubicBezTo>
                  <a:pt x="9544" y="13016"/>
                  <a:pt x="10525" y="13434"/>
                  <a:pt x="11605" y="13434"/>
                </a:cubicBezTo>
                <a:cubicBezTo>
                  <a:pt x="13490" y="13434"/>
                  <a:pt x="15065" y="12156"/>
                  <a:pt x="15517" y="10415"/>
                </a:cubicBezTo>
                <a:cubicBezTo>
                  <a:pt x="15914" y="10547"/>
                  <a:pt x="16333" y="10625"/>
                  <a:pt x="16774" y="10625"/>
                </a:cubicBezTo>
                <a:cubicBezTo>
                  <a:pt x="18912" y="10625"/>
                  <a:pt x="20653" y="8883"/>
                  <a:pt x="20653" y="6745"/>
                </a:cubicBezTo>
                <a:cubicBezTo>
                  <a:pt x="20653" y="4596"/>
                  <a:pt x="18912" y="2866"/>
                  <a:pt x="16774" y="2866"/>
                </a:cubicBezTo>
                <a:cubicBezTo>
                  <a:pt x="16101" y="2866"/>
                  <a:pt x="15484" y="3031"/>
                  <a:pt x="14933" y="3329"/>
                </a:cubicBezTo>
                <a:cubicBezTo>
                  <a:pt x="14592" y="1434"/>
                  <a:pt x="12939" y="1"/>
                  <a:pt x="10955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82" name="Google Shape;382;p41"/>
          <p:cNvSpPr/>
          <p:nvPr/>
        </p:nvSpPr>
        <p:spPr>
          <a:xfrm>
            <a:off x="267863" y="674151"/>
            <a:ext cx="3958317" cy="2011967"/>
          </a:xfrm>
          <a:custGeom>
            <a:avLst/>
            <a:gdLst/>
            <a:ahLst/>
            <a:cxnLst/>
            <a:rect l="l" t="t" r="r" b="b"/>
            <a:pathLst>
              <a:path w="27188" h="17314" extrusionOk="0">
                <a:moveTo>
                  <a:pt x="13235" y="1"/>
                </a:moveTo>
                <a:cubicBezTo>
                  <a:pt x="11263" y="1"/>
                  <a:pt x="9588" y="1268"/>
                  <a:pt x="8971" y="3020"/>
                </a:cubicBezTo>
                <a:cubicBezTo>
                  <a:pt x="8332" y="2646"/>
                  <a:pt x="7604" y="2425"/>
                  <a:pt x="6811" y="2425"/>
                </a:cubicBezTo>
                <a:cubicBezTo>
                  <a:pt x="4475" y="2425"/>
                  <a:pt x="2568" y="4331"/>
                  <a:pt x="2568" y="6668"/>
                </a:cubicBezTo>
                <a:cubicBezTo>
                  <a:pt x="2568" y="7010"/>
                  <a:pt x="2612" y="7351"/>
                  <a:pt x="2689" y="7671"/>
                </a:cubicBezTo>
                <a:cubicBezTo>
                  <a:pt x="1169" y="7946"/>
                  <a:pt x="0" y="9290"/>
                  <a:pt x="0" y="10899"/>
                </a:cubicBezTo>
                <a:cubicBezTo>
                  <a:pt x="0" y="12718"/>
                  <a:pt x="1477" y="14184"/>
                  <a:pt x="3295" y="14184"/>
                </a:cubicBezTo>
                <a:cubicBezTo>
                  <a:pt x="3956" y="14184"/>
                  <a:pt x="4573" y="13985"/>
                  <a:pt x="5092" y="13644"/>
                </a:cubicBezTo>
                <a:cubicBezTo>
                  <a:pt x="5797" y="15782"/>
                  <a:pt x="7791" y="17313"/>
                  <a:pt x="10161" y="17313"/>
                </a:cubicBezTo>
                <a:cubicBezTo>
                  <a:pt x="12167" y="17313"/>
                  <a:pt x="13919" y="16201"/>
                  <a:pt x="14822" y="14558"/>
                </a:cubicBezTo>
                <a:cubicBezTo>
                  <a:pt x="15616" y="15264"/>
                  <a:pt x="16674" y="15694"/>
                  <a:pt x="17820" y="15694"/>
                </a:cubicBezTo>
                <a:cubicBezTo>
                  <a:pt x="19529" y="15694"/>
                  <a:pt x="21016" y="14757"/>
                  <a:pt x="21777" y="13368"/>
                </a:cubicBezTo>
                <a:cubicBezTo>
                  <a:pt x="22250" y="13566"/>
                  <a:pt x="22779" y="13688"/>
                  <a:pt x="23330" y="13688"/>
                </a:cubicBezTo>
                <a:cubicBezTo>
                  <a:pt x="25458" y="13688"/>
                  <a:pt x="27187" y="11957"/>
                  <a:pt x="27187" y="9831"/>
                </a:cubicBezTo>
                <a:cubicBezTo>
                  <a:pt x="27187" y="7693"/>
                  <a:pt x="25458" y="5962"/>
                  <a:pt x="23330" y="5962"/>
                </a:cubicBezTo>
                <a:cubicBezTo>
                  <a:pt x="23099" y="5962"/>
                  <a:pt x="22867" y="5984"/>
                  <a:pt x="22647" y="6028"/>
                </a:cubicBezTo>
                <a:cubicBezTo>
                  <a:pt x="22592" y="4034"/>
                  <a:pt x="20961" y="2425"/>
                  <a:pt x="18956" y="2425"/>
                </a:cubicBezTo>
                <a:cubicBezTo>
                  <a:pt x="18393" y="2425"/>
                  <a:pt x="17876" y="2557"/>
                  <a:pt x="17401" y="2778"/>
                </a:cubicBezTo>
                <a:cubicBezTo>
                  <a:pt x="16718" y="1147"/>
                  <a:pt x="15109" y="1"/>
                  <a:pt x="13235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83" name="Google Shape;383;p41"/>
          <p:cNvSpPr/>
          <p:nvPr/>
        </p:nvSpPr>
        <p:spPr>
          <a:xfrm>
            <a:off x="7302350" y="1293284"/>
            <a:ext cx="1569321" cy="814595"/>
          </a:xfrm>
          <a:custGeom>
            <a:avLst/>
            <a:gdLst/>
            <a:ahLst/>
            <a:cxnLst/>
            <a:rect l="l" t="t" r="r" b="b"/>
            <a:pathLst>
              <a:path w="10779" h="7010" extrusionOk="0">
                <a:moveTo>
                  <a:pt x="5059" y="0"/>
                </a:moveTo>
                <a:cubicBezTo>
                  <a:pt x="4023" y="0"/>
                  <a:pt x="3164" y="750"/>
                  <a:pt x="2987" y="1730"/>
                </a:cubicBezTo>
                <a:cubicBezTo>
                  <a:pt x="2701" y="1576"/>
                  <a:pt x="2381" y="1488"/>
                  <a:pt x="2028" y="1488"/>
                </a:cubicBezTo>
                <a:cubicBezTo>
                  <a:pt x="916" y="1488"/>
                  <a:pt x="0" y="2391"/>
                  <a:pt x="0" y="3515"/>
                </a:cubicBezTo>
                <a:cubicBezTo>
                  <a:pt x="0" y="4629"/>
                  <a:pt x="916" y="5543"/>
                  <a:pt x="2028" y="5543"/>
                </a:cubicBezTo>
                <a:cubicBezTo>
                  <a:pt x="2260" y="5543"/>
                  <a:pt x="2481" y="5499"/>
                  <a:pt x="2689" y="5433"/>
                </a:cubicBezTo>
                <a:cubicBezTo>
                  <a:pt x="2921" y="6337"/>
                  <a:pt x="3747" y="7009"/>
                  <a:pt x="4729" y="7009"/>
                </a:cubicBezTo>
                <a:cubicBezTo>
                  <a:pt x="5290" y="7009"/>
                  <a:pt x="5797" y="6789"/>
                  <a:pt x="6183" y="6425"/>
                </a:cubicBezTo>
                <a:cubicBezTo>
                  <a:pt x="6481" y="6667"/>
                  <a:pt x="6867" y="6811"/>
                  <a:pt x="7285" y="6811"/>
                </a:cubicBezTo>
                <a:cubicBezTo>
                  <a:pt x="8079" y="6811"/>
                  <a:pt x="8751" y="6282"/>
                  <a:pt x="8971" y="5565"/>
                </a:cubicBezTo>
                <a:cubicBezTo>
                  <a:pt x="9115" y="5621"/>
                  <a:pt x="9280" y="5653"/>
                  <a:pt x="9445" y="5653"/>
                </a:cubicBezTo>
                <a:cubicBezTo>
                  <a:pt x="10183" y="5653"/>
                  <a:pt x="10779" y="5058"/>
                  <a:pt x="10779" y="4320"/>
                </a:cubicBezTo>
                <a:cubicBezTo>
                  <a:pt x="10779" y="3582"/>
                  <a:pt x="10183" y="2986"/>
                  <a:pt x="9445" y="2986"/>
                </a:cubicBezTo>
                <a:lnTo>
                  <a:pt x="9368" y="2986"/>
                </a:lnTo>
                <a:cubicBezTo>
                  <a:pt x="9412" y="2832"/>
                  <a:pt x="9445" y="2667"/>
                  <a:pt x="9445" y="2502"/>
                </a:cubicBezTo>
                <a:cubicBezTo>
                  <a:pt x="9445" y="1620"/>
                  <a:pt x="8740" y="915"/>
                  <a:pt x="7859" y="915"/>
                </a:cubicBezTo>
                <a:cubicBezTo>
                  <a:pt x="7528" y="915"/>
                  <a:pt x="7219" y="1014"/>
                  <a:pt x="6965" y="1201"/>
                </a:cubicBezTo>
                <a:cubicBezTo>
                  <a:pt x="6624" y="485"/>
                  <a:pt x="5897" y="0"/>
                  <a:pt x="5059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</p:spTree>
    <p:extLst>
      <p:ext uri="{BB962C8B-B14F-4D97-AF65-F5344CB8AC3E}">
        <p14:creationId xmlns:p14="http://schemas.microsoft.com/office/powerpoint/2010/main" val="3036158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0">
  <p:cSld name="Title and text 30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2"/>
          <p:cNvSpPr txBox="1">
            <a:spLocks noGrp="1"/>
          </p:cNvSpPr>
          <p:nvPr>
            <p:ph type="title"/>
          </p:nvPr>
        </p:nvSpPr>
        <p:spPr>
          <a:xfrm>
            <a:off x="1472720" y="1062268"/>
            <a:ext cx="6473287" cy="8132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055" b="1">
                <a:solidFill>
                  <a:schemeClr val="dk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86" name="Google Shape;386;p42"/>
          <p:cNvSpPr txBox="1">
            <a:spLocks noGrp="1"/>
          </p:cNvSpPr>
          <p:nvPr>
            <p:ph type="subTitle" idx="1"/>
          </p:nvPr>
        </p:nvSpPr>
        <p:spPr>
          <a:xfrm>
            <a:off x="3349619" y="1832902"/>
            <a:ext cx="2719731" cy="6884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42"/>
          <p:cNvSpPr/>
          <p:nvPr/>
        </p:nvSpPr>
        <p:spPr>
          <a:xfrm>
            <a:off x="-723701" y="2671551"/>
            <a:ext cx="10591801" cy="2665415"/>
          </a:xfrm>
          <a:custGeom>
            <a:avLst/>
            <a:gdLst/>
            <a:ahLst/>
            <a:cxnLst/>
            <a:rect l="l" t="t" r="r" b="b"/>
            <a:pathLst>
              <a:path w="72902" h="22985" extrusionOk="0">
                <a:moveTo>
                  <a:pt x="65863" y="1"/>
                </a:moveTo>
                <a:cubicBezTo>
                  <a:pt x="65041" y="1"/>
                  <a:pt x="64219" y="83"/>
                  <a:pt x="63413" y="250"/>
                </a:cubicBezTo>
                <a:cubicBezTo>
                  <a:pt x="61760" y="591"/>
                  <a:pt x="59986" y="1494"/>
                  <a:pt x="59633" y="3147"/>
                </a:cubicBezTo>
                <a:cubicBezTo>
                  <a:pt x="59028" y="2660"/>
                  <a:pt x="58249" y="2403"/>
                  <a:pt x="57473" y="2403"/>
                </a:cubicBezTo>
                <a:cubicBezTo>
                  <a:pt x="57160" y="2403"/>
                  <a:pt x="56848" y="2445"/>
                  <a:pt x="56547" y="2530"/>
                </a:cubicBezTo>
                <a:cubicBezTo>
                  <a:pt x="55500" y="2828"/>
                  <a:pt x="54618" y="3644"/>
                  <a:pt x="54233" y="4668"/>
                </a:cubicBezTo>
                <a:cubicBezTo>
                  <a:pt x="54001" y="4458"/>
                  <a:pt x="53686" y="4348"/>
                  <a:pt x="53376" y="4348"/>
                </a:cubicBezTo>
                <a:cubicBezTo>
                  <a:pt x="53216" y="4348"/>
                  <a:pt x="53057" y="4377"/>
                  <a:pt x="52911" y="4437"/>
                </a:cubicBezTo>
                <a:cubicBezTo>
                  <a:pt x="52470" y="4624"/>
                  <a:pt x="52150" y="5065"/>
                  <a:pt x="52128" y="5539"/>
                </a:cubicBezTo>
                <a:cubicBezTo>
                  <a:pt x="51022" y="4016"/>
                  <a:pt x="49164" y="3071"/>
                  <a:pt x="47269" y="3071"/>
                </a:cubicBezTo>
                <a:cubicBezTo>
                  <a:pt x="47257" y="3071"/>
                  <a:pt x="47246" y="3071"/>
                  <a:pt x="47235" y="3071"/>
                </a:cubicBezTo>
                <a:cubicBezTo>
                  <a:pt x="45339" y="3081"/>
                  <a:pt x="43477" y="4051"/>
                  <a:pt x="42386" y="5606"/>
                </a:cubicBezTo>
                <a:cubicBezTo>
                  <a:pt x="41694" y="4661"/>
                  <a:pt x="40525" y="4119"/>
                  <a:pt x="39362" y="4119"/>
                </a:cubicBezTo>
                <a:cubicBezTo>
                  <a:pt x="38952" y="4119"/>
                  <a:pt x="38542" y="4186"/>
                  <a:pt x="38154" y="4327"/>
                </a:cubicBezTo>
                <a:cubicBezTo>
                  <a:pt x="38055" y="3644"/>
                  <a:pt x="37581" y="3037"/>
                  <a:pt x="36953" y="2762"/>
                </a:cubicBezTo>
                <a:cubicBezTo>
                  <a:pt x="36745" y="2668"/>
                  <a:pt x="36544" y="2626"/>
                  <a:pt x="36347" y="2626"/>
                </a:cubicBezTo>
                <a:cubicBezTo>
                  <a:pt x="35946" y="2626"/>
                  <a:pt x="35562" y="2798"/>
                  <a:pt x="35178" y="3049"/>
                </a:cubicBezTo>
                <a:cubicBezTo>
                  <a:pt x="34355" y="1270"/>
                  <a:pt x="32362" y="230"/>
                  <a:pt x="30391" y="230"/>
                </a:cubicBezTo>
                <a:cubicBezTo>
                  <a:pt x="30067" y="230"/>
                  <a:pt x="29743" y="258"/>
                  <a:pt x="29426" y="316"/>
                </a:cubicBezTo>
                <a:cubicBezTo>
                  <a:pt x="27177" y="734"/>
                  <a:pt x="25293" y="2420"/>
                  <a:pt x="24268" y="4470"/>
                </a:cubicBezTo>
                <a:cubicBezTo>
                  <a:pt x="23930" y="4214"/>
                  <a:pt x="23509" y="4089"/>
                  <a:pt x="23088" y="4089"/>
                </a:cubicBezTo>
                <a:cubicBezTo>
                  <a:pt x="22548" y="4089"/>
                  <a:pt x="22006" y="4294"/>
                  <a:pt x="21635" y="4690"/>
                </a:cubicBezTo>
                <a:cubicBezTo>
                  <a:pt x="20963" y="3815"/>
                  <a:pt x="19709" y="3262"/>
                  <a:pt x="18556" y="3262"/>
                </a:cubicBezTo>
                <a:cubicBezTo>
                  <a:pt x="17780" y="3262"/>
                  <a:pt x="17050" y="3512"/>
                  <a:pt x="16576" y="4085"/>
                </a:cubicBezTo>
                <a:cubicBezTo>
                  <a:pt x="16091" y="4680"/>
                  <a:pt x="15760" y="5418"/>
                  <a:pt x="15639" y="6179"/>
                </a:cubicBezTo>
                <a:cubicBezTo>
                  <a:pt x="15287" y="5890"/>
                  <a:pt x="14851" y="5741"/>
                  <a:pt x="14421" y="5741"/>
                </a:cubicBezTo>
                <a:cubicBezTo>
                  <a:pt x="13963" y="5741"/>
                  <a:pt x="13511" y="5909"/>
                  <a:pt x="13171" y="6255"/>
                </a:cubicBezTo>
                <a:cubicBezTo>
                  <a:pt x="12013" y="4173"/>
                  <a:pt x="9843" y="2674"/>
                  <a:pt x="7484" y="2332"/>
                </a:cubicBezTo>
                <a:cubicBezTo>
                  <a:pt x="7128" y="2281"/>
                  <a:pt x="6768" y="2255"/>
                  <a:pt x="6408" y="2255"/>
                </a:cubicBezTo>
                <a:cubicBezTo>
                  <a:pt x="4379" y="2255"/>
                  <a:pt x="2356" y="3057"/>
                  <a:pt x="905" y="4470"/>
                </a:cubicBezTo>
                <a:lnTo>
                  <a:pt x="1" y="16780"/>
                </a:lnTo>
                <a:cubicBezTo>
                  <a:pt x="199" y="18775"/>
                  <a:pt x="740" y="20990"/>
                  <a:pt x="938" y="22984"/>
                </a:cubicBezTo>
                <a:lnTo>
                  <a:pt x="72339" y="22984"/>
                </a:lnTo>
                <a:cubicBezTo>
                  <a:pt x="72637" y="22984"/>
                  <a:pt x="72615" y="22599"/>
                  <a:pt x="72902" y="22544"/>
                </a:cubicBezTo>
                <a:lnTo>
                  <a:pt x="72902" y="4690"/>
                </a:lnTo>
                <a:cubicBezTo>
                  <a:pt x="72824" y="3787"/>
                  <a:pt x="72549" y="2806"/>
                  <a:pt x="72483" y="1903"/>
                </a:cubicBezTo>
                <a:cubicBezTo>
                  <a:pt x="70513" y="657"/>
                  <a:pt x="68187" y="1"/>
                  <a:pt x="65863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88" name="Google Shape;388;p42"/>
          <p:cNvSpPr/>
          <p:nvPr/>
        </p:nvSpPr>
        <p:spPr>
          <a:xfrm>
            <a:off x="-539477" y="3187934"/>
            <a:ext cx="10029680" cy="1940761"/>
          </a:xfrm>
          <a:custGeom>
            <a:avLst/>
            <a:gdLst/>
            <a:ahLst/>
            <a:cxnLst/>
            <a:rect l="l" t="t" r="r" b="b"/>
            <a:pathLst>
              <a:path w="69033" h="16736" extrusionOk="0">
                <a:moveTo>
                  <a:pt x="32618" y="0"/>
                </a:moveTo>
                <a:cubicBezTo>
                  <a:pt x="30876" y="0"/>
                  <a:pt x="29128" y="689"/>
                  <a:pt x="27893" y="1924"/>
                </a:cubicBezTo>
                <a:cubicBezTo>
                  <a:pt x="27393" y="1688"/>
                  <a:pt x="26838" y="1569"/>
                  <a:pt x="26282" y="1569"/>
                </a:cubicBezTo>
                <a:cubicBezTo>
                  <a:pt x="25774" y="1569"/>
                  <a:pt x="25265" y="1668"/>
                  <a:pt x="24797" y="1868"/>
                </a:cubicBezTo>
                <a:cubicBezTo>
                  <a:pt x="23827" y="2287"/>
                  <a:pt x="22989" y="3059"/>
                  <a:pt x="22659" y="4073"/>
                </a:cubicBezTo>
                <a:cubicBezTo>
                  <a:pt x="21869" y="3526"/>
                  <a:pt x="20910" y="3247"/>
                  <a:pt x="19951" y="3247"/>
                </a:cubicBezTo>
                <a:cubicBezTo>
                  <a:pt x="19304" y="3247"/>
                  <a:pt x="18658" y="3374"/>
                  <a:pt x="18063" y="3632"/>
                </a:cubicBezTo>
                <a:cubicBezTo>
                  <a:pt x="16586" y="4282"/>
                  <a:pt x="15495" y="5726"/>
                  <a:pt x="15275" y="7324"/>
                </a:cubicBezTo>
                <a:cubicBezTo>
                  <a:pt x="14904" y="6892"/>
                  <a:pt x="14343" y="6659"/>
                  <a:pt x="13784" y="6659"/>
                </a:cubicBezTo>
                <a:cubicBezTo>
                  <a:pt x="13430" y="6659"/>
                  <a:pt x="13077" y="6753"/>
                  <a:pt x="12773" y="6949"/>
                </a:cubicBezTo>
                <a:cubicBezTo>
                  <a:pt x="12167" y="4988"/>
                  <a:pt x="10437" y="3433"/>
                  <a:pt x="8420" y="3048"/>
                </a:cubicBezTo>
                <a:cubicBezTo>
                  <a:pt x="8097" y="2986"/>
                  <a:pt x="7768" y="2956"/>
                  <a:pt x="7438" y="2956"/>
                </a:cubicBezTo>
                <a:cubicBezTo>
                  <a:pt x="5727" y="2956"/>
                  <a:pt x="4004" y="3769"/>
                  <a:pt x="2932" y="5108"/>
                </a:cubicBezTo>
                <a:cubicBezTo>
                  <a:pt x="2512" y="4587"/>
                  <a:pt x="1842" y="4307"/>
                  <a:pt x="1178" y="4307"/>
                </a:cubicBezTo>
                <a:cubicBezTo>
                  <a:pt x="762" y="4307"/>
                  <a:pt x="349" y="4416"/>
                  <a:pt x="1" y="4646"/>
                </a:cubicBezTo>
                <a:lnTo>
                  <a:pt x="121" y="16736"/>
                </a:lnTo>
                <a:lnTo>
                  <a:pt x="68548" y="16736"/>
                </a:lnTo>
                <a:cubicBezTo>
                  <a:pt x="68746" y="16736"/>
                  <a:pt x="68857" y="16449"/>
                  <a:pt x="69033" y="16361"/>
                </a:cubicBezTo>
                <a:lnTo>
                  <a:pt x="69033" y="6398"/>
                </a:lnTo>
                <a:cubicBezTo>
                  <a:pt x="69033" y="5495"/>
                  <a:pt x="68933" y="4481"/>
                  <a:pt x="68933" y="3577"/>
                </a:cubicBezTo>
                <a:cubicBezTo>
                  <a:pt x="67150" y="2995"/>
                  <a:pt x="65295" y="2493"/>
                  <a:pt x="63429" y="2493"/>
                </a:cubicBezTo>
                <a:cubicBezTo>
                  <a:pt x="63104" y="2493"/>
                  <a:pt x="62779" y="2508"/>
                  <a:pt x="62453" y="2541"/>
                </a:cubicBezTo>
                <a:cubicBezTo>
                  <a:pt x="60271" y="2772"/>
                  <a:pt x="58057" y="3952"/>
                  <a:pt x="57141" y="5946"/>
                </a:cubicBezTo>
                <a:cubicBezTo>
                  <a:pt x="56789" y="5724"/>
                  <a:pt x="56382" y="5620"/>
                  <a:pt x="55973" y="5620"/>
                </a:cubicBezTo>
                <a:cubicBezTo>
                  <a:pt x="55204" y="5620"/>
                  <a:pt x="54425" y="5986"/>
                  <a:pt x="53979" y="6619"/>
                </a:cubicBezTo>
                <a:cubicBezTo>
                  <a:pt x="53835" y="5968"/>
                  <a:pt x="53406" y="5384"/>
                  <a:pt x="52833" y="5054"/>
                </a:cubicBezTo>
                <a:cubicBezTo>
                  <a:pt x="52474" y="4847"/>
                  <a:pt x="52119" y="4739"/>
                  <a:pt x="51749" y="4739"/>
                </a:cubicBezTo>
                <a:cubicBezTo>
                  <a:pt x="51529" y="4739"/>
                  <a:pt x="51304" y="4777"/>
                  <a:pt x="51070" y="4855"/>
                </a:cubicBezTo>
                <a:cubicBezTo>
                  <a:pt x="49941" y="3386"/>
                  <a:pt x="48113" y="2482"/>
                  <a:pt x="46261" y="2482"/>
                </a:cubicBezTo>
                <a:cubicBezTo>
                  <a:pt x="46196" y="2482"/>
                  <a:pt x="46131" y="2483"/>
                  <a:pt x="46066" y="2486"/>
                </a:cubicBezTo>
                <a:cubicBezTo>
                  <a:pt x="44149" y="2552"/>
                  <a:pt x="42286" y="3588"/>
                  <a:pt x="41228" y="5186"/>
                </a:cubicBezTo>
                <a:cubicBezTo>
                  <a:pt x="41022" y="4638"/>
                  <a:pt x="40383" y="4310"/>
                  <a:pt x="39773" y="4310"/>
                </a:cubicBezTo>
                <a:cubicBezTo>
                  <a:pt x="39438" y="4310"/>
                  <a:pt x="39112" y="4409"/>
                  <a:pt x="38869" y="4624"/>
                </a:cubicBezTo>
                <a:cubicBezTo>
                  <a:pt x="38198" y="2464"/>
                  <a:pt x="36335" y="722"/>
                  <a:pt x="34142" y="183"/>
                </a:cubicBezTo>
                <a:cubicBezTo>
                  <a:pt x="33643" y="60"/>
                  <a:pt x="33131" y="0"/>
                  <a:pt x="326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89" name="Google Shape;389;p42"/>
          <p:cNvSpPr/>
          <p:nvPr/>
        </p:nvSpPr>
        <p:spPr>
          <a:xfrm>
            <a:off x="-718762" y="3628129"/>
            <a:ext cx="10216957" cy="1638560"/>
          </a:xfrm>
          <a:custGeom>
            <a:avLst/>
            <a:gdLst/>
            <a:ahLst/>
            <a:cxnLst/>
            <a:rect l="l" t="t" r="r" b="b"/>
            <a:pathLst>
              <a:path w="70322" h="14130" extrusionOk="0">
                <a:moveTo>
                  <a:pt x="30609" y="0"/>
                </a:moveTo>
                <a:cubicBezTo>
                  <a:pt x="27481" y="0"/>
                  <a:pt x="24501" y="2401"/>
                  <a:pt x="23859" y="5468"/>
                </a:cubicBezTo>
                <a:cubicBezTo>
                  <a:pt x="23536" y="5343"/>
                  <a:pt x="23195" y="5282"/>
                  <a:pt x="22855" y="5282"/>
                </a:cubicBezTo>
                <a:cubicBezTo>
                  <a:pt x="22028" y="5282"/>
                  <a:pt x="21213" y="5644"/>
                  <a:pt x="20697" y="6316"/>
                </a:cubicBezTo>
                <a:cubicBezTo>
                  <a:pt x="19802" y="5784"/>
                  <a:pt x="18756" y="5510"/>
                  <a:pt x="17712" y="5510"/>
                </a:cubicBezTo>
                <a:cubicBezTo>
                  <a:pt x="17110" y="5510"/>
                  <a:pt x="16508" y="5601"/>
                  <a:pt x="15936" y="5787"/>
                </a:cubicBezTo>
                <a:cubicBezTo>
                  <a:pt x="14371" y="6305"/>
                  <a:pt x="13049" y="7517"/>
                  <a:pt x="12409" y="9027"/>
                </a:cubicBezTo>
                <a:cubicBezTo>
                  <a:pt x="11703" y="8071"/>
                  <a:pt x="10500" y="7438"/>
                  <a:pt x="9318" y="7438"/>
                </a:cubicBezTo>
                <a:cubicBezTo>
                  <a:pt x="8987" y="7438"/>
                  <a:pt x="8658" y="7488"/>
                  <a:pt x="8342" y="7594"/>
                </a:cubicBezTo>
                <a:cubicBezTo>
                  <a:pt x="7560" y="6327"/>
                  <a:pt x="6348" y="5335"/>
                  <a:pt x="4948" y="4817"/>
                </a:cubicBezTo>
                <a:cubicBezTo>
                  <a:pt x="4196" y="4539"/>
                  <a:pt x="3396" y="4400"/>
                  <a:pt x="2596" y="4400"/>
                </a:cubicBezTo>
                <a:cubicBezTo>
                  <a:pt x="1908" y="4400"/>
                  <a:pt x="1220" y="4503"/>
                  <a:pt x="562" y="4707"/>
                </a:cubicBezTo>
                <a:lnTo>
                  <a:pt x="0" y="14130"/>
                </a:lnTo>
                <a:lnTo>
                  <a:pt x="69242" y="14130"/>
                </a:lnTo>
                <a:cubicBezTo>
                  <a:pt x="69650" y="14130"/>
                  <a:pt x="69925" y="13854"/>
                  <a:pt x="70322" y="13766"/>
                </a:cubicBezTo>
                <a:lnTo>
                  <a:pt x="70322" y="4442"/>
                </a:lnTo>
                <a:cubicBezTo>
                  <a:pt x="70322" y="4388"/>
                  <a:pt x="70311" y="4366"/>
                  <a:pt x="70311" y="4310"/>
                </a:cubicBezTo>
                <a:cubicBezTo>
                  <a:pt x="69543" y="3980"/>
                  <a:pt x="68709" y="3816"/>
                  <a:pt x="67875" y="3816"/>
                </a:cubicBezTo>
                <a:cubicBezTo>
                  <a:pt x="66816" y="3816"/>
                  <a:pt x="65758" y="4079"/>
                  <a:pt x="64833" y="4597"/>
                </a:cubicBezTo>
                <a:cubicBezTo>
                  <a:pt x="63192" y="5522"/>
                  <a:pt x="62002" y="7231"/>
                  <a:pt x="61726" y="9104"/>
                </a:cubicBezTo>
                <a:cubicBezTo>
                  <a:pt x="60997" y="8375"/>
                  <a:pt x="59965" y="7990"/>
                  <a:pt x="58939" y="7990"/>
                </a:cubicBezTo>
                <a:cubicBezTo>
                  <a:pt x="58352" y="7990"/>
                  <a:pt x="57766" y="8116"/>
                  <a:pt x="57241" y="8377"/>
                </a:cubicBezTo>
                <a:cubicBezTo>
                  <a:pt x="56982" y="7539"/>
                  <a:pt x="56190" y="6847"/>
                  <a:pt x="55328" y="6847"/>
                </a:cubicBezTo>
                <a:cubicBezTo>
                  <a:pt x="55272" y="6847"/>
                  <a:pt x="55215" y="6850"/>
                  <a:pt x="55157" y="6856"/>
                </a:cubicBezTo>
                <a:cubicBezTo>
                  <a:pt x="54606" y="4983"/>
                  <a:pt x="53273" y="3330"/>
                  <a:pt x="51499" y="2514"/>
                </a:cubicBezTo>
                <a:cubicBezTo>
                  <a:pt x="50710" y="2144"/>
                  <a:pt x="49836" y="1958"/>
                  <a:pt x="48964" y="1958"/>
                </a:cubicBezTo>
                <a:cubicBezTo>
                  <a:pt x="47885" y="1958"/>
                  <a:pt x="46809" y="2243"/>
                  <a:pt x="45900" y="2823"/>
                </a:cubicBezTo>
                <a:cubicBezTo>
                  <a:pt x="44259" y="3881"/>
                  <a:pt x="43267" y="5919"/>
                  <a:pt x="43575" y="7837"/>
                </a:cubicBezTo>
                <a:cubicBezTo>
                  <a:pt x="43271" y="7666"/>
                  <a:pt x="42921" y="7586"/>
                  <a:pt x="42568" y="7586"/>
                </a:cubicBezTo>
                <a:cubicBezTo>
                  <a:pt x="42051" y="7586"/>
                  <a:pt x="41528" y="7759"/>
                  <a:pt x="41129" y="8079"/>
                </a:cubicBezTo>
                <a:cubicBezTo>
                  <a:pt x="40611" y="6765"/>
                  <a:pt x="39072" y="5741"/>
                  <a:pt x="37645" y="5741"/>
                </a:cubicBezTo>
                <a:cubicBezTo>
                  <a:pt x="37553" y="5741"/>
                  <a:pt x="37461" y="5745"/>
                  <a:pt x="37370" y="5754"/>
                </a:cubicBezTo>
                <a:cubicBezTo>
                  <a:pt x="36853" y="2624"/>
                  <a:pt x="33910" y="68"/>
                  <a:pt x="30736" y="1"/>
                </a:cubicBezTo>
                <a:cubicBezTo>
                  <a:pt x="30694" y="1"/>
                  <a:pt x="30651" y="0"/>
                  <a:pt x="30609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</p:spTree>
    <p:extLst>
      <p:ext uri="{BB962C8B-B14F-4D97-AF65-F5344CB8AC3E}">
        <p14:creationId xmlns:p14="http://schemas.microsoft.com/office/powerpoint/2010/main" val="17591643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3"/>
          <p:cNvSpPr/>
          <p:nvPr/>
        </p:nvSpPr>
        <p:spPr>
          <a:xfrm>
            <a:off x="-472279" y="-180998"/>
            <a:ext cx="9954265" cy="6015577"/>
          </a:xfrm>
          <a:custGeom>
            <a:avLst/>
            <a:gdLst/>
            <a:ahLst/>
            <a:cxnLst/>
            <a:rect l="l" t="t" r="r" b="b"/>
            <a:pathLst>
              <a:path w="66366" h="51632" extrusionOk="0">
                <a:moveTo>
                  <a:pt x="66245" y="0"/>
                </a:moveTo>
                <a:lnTo>
                  <a:pt x="783" y="320"/>
                </a:lnTo>
                <a:cubicBezTo>
                  <a:pt x="783" y="320"/>
                  <a:pt x="0" y="51620"/>
                  <a:pt x="12" y="51632"/>
                </a:cubicBezTo>
                <a:cubicBezTo>
                  <a:pt x="2888" y="39818"/>
                  <a:pt x="12982" y="28445"/>
                  <a:pt x="25227" y="26197"/>
                </a:cubicBezTo>
                <a:cubicBezTo>
                  <a:pt x="27269" y="25854"/>
                  <a:pt x="29371" y="25752"/>
                  <a:pt x="31531" y="25752"/>
                </a:cubicBezTo>
                <a:cubicBezTo>
                  <a:pt x="34723" y="25752"/>
                  <a:pt x="38042" y="25975"/>
                  <a:pt x="41481" y="25975"/>
                </a:cubicBezTo>
                <a:cubicBezTo>
                  <a:pt x="42836" y="25975"/>
                  <a:pt x="44211" y="25940"/>
                  <a:pt x="45603" y="25844"/>
                </a:cubicBezTo>
                <a:cubicBezTo>
                  <a:pt x="54519" y="25237"/>
                  <a:pt x="62498" y="19970"/>
                  <a:pt x="66366" y="11914"/>
                </a:cubicBezTo>
                <a:lnTo>
                  <a:pt x="66245" y="0"/>
                </a:ln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92" name="Google Shape;392;p43"/>
          <p:cNvSpPr txBox="1">
            <a:spLocks noGrp="1"/>
          </p:cNvSpPr>
          <p:nvPr>
            <p:ph type="subTitle" idx="1"/>
          </p:nvPr>
        </p:nvSpPr>
        <p:spPr>
          <a:xfrm>
            <a:off x="2710297" y="1761388"/>
            <a:ext cx="3723800" cy="3463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cLaren"/>
                <a:ea typeface="McLaren"/>
                <a:cs typeface="McLaren"/>
                <a:sym typeface="McLare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43"/>
          <p:cNvSpPr txBox="1">
            <a:spLocks noGrp="1"/>
          </p:cNvSpPr>
          <p:nvPr>
            <p:ph type="subTitle" idx="2"/>
          </p:nvPr>
        </p:nvSpPr>
        <p:spPr>
          <a:xfrm>
            <a:off x="2710297" y="2214323"/>
            <a:ext cx="3723800" cy="9465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43"/>
          <p:cNvSpPr txBox="1">
            <a:spLocks noGrp="1"/>
          </p:cNvSpPr>
          <p:nvPr>
            <p:ph type="title"/>
          </p:nvPr>
        </p:nvSpPr>
        <p:spPr>
          <a:xfrm>
            <a:off x="1335554" y="841570"/>
            <a:ext cx="6473287" cy="8132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73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2896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95" name="Google Shape;395;p43"/>
          <p:cNvSpPr txBox="1"/>
          <p:nvPr/>
        </p:nvSpPr>
        <p:spPr>
          <a:xfrm>
            <a:off x="2499105" y="3734087"/>
            <a:ext cx="4146184" cy="598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265" tIns="88265" rIns="88265" bIns="88265" anchor="t" anchorCtr="0">
            <a:noAutofit/>
          </a:bodyPr>
          <a:lstStyle/>
          <a:p>
            <a:pPr marL="0" lvl="0" indent="0" algn="ctr" rtl="0">
              <a:spcBef>
                <a:spcPts val="290"/>
              </a:spcBef>
              <a:spcAft>
                <a:spcPts val="0"/>
              </a:spcAft>
              <a:buNone/>
            </a:pPr>
            <a:r>
              <a:rPr lang="en" sz="965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965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This presentation template was created by </a:t>
            </a:r>
            <a:r>
              <a:rPr lang="en" sz="965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65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including icons by </a:t>
            </a:r>
            <a:r>
              <a:rPr lang="en" sz="965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65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and infographics &amp; images by </a:t>
            </a:r>
            <a:r>
              <a:rPr lang="en" sz="965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965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965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951267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8870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4"/>
          <p:cNvSpPr/>
          <p:nvPr/>
        </p:nvSpPr>
        <p:spPr>
          <a:xfrm>
            <a:off x="5208200" y="-663302"/>
            <a:ext cx="4379679" cy="3705354"/>
          </a:xfrm>
          <a:custGeom>
            <a:avLst/>
            <a:gdLst/>
            <a:ahLst/>
            <a:cxnLst/>
            <a:rect l="l" t="t" r="r" b="b"/>
            <a:pathLst>
              <a:path w="26209" h="27781" extrusionOk="0">
                <a:moveTo>
                  <a:pt x="11503" y="0"/>
                </a:moveTo>
                <a:cubicBezTo>
                  <a:pt x="7927" y="0"/>
                  <a:pt x="4379" y="348"/>
                  <a:pt x="1045" y="1078"/>
                </a:cubicBezTo>
                <a:cubicBezTo>
                  <a:pt x="604" y="2467"/>
                  <a:pt x="164" y="3865"/>
                  <a:pt x="77" y="5322"/>
                </a:cubicBezTo>
                <a:cubicBezTo>
                  <a:pt x="1" y="6768"/>
                  <a:pt x="326" y="8291"/>
                  <a:pt x="1265" y="9402"/>
                </a:cubicBezTo>
                <a:cubicBezTo>
                  <a:pt x="2673" y="11050"/>
                  <a:pt x="5049" y="11404"/>
                  <a:pt x="7214" y="11576"/>
                </a:cubicBezTo>
                <a:cubicBezTo>
                  <a:pt x="9369" y="11740"/>
                  <a:pt x="11716" y="11902"/>
                  <a:pt x="13335" y="13349"/>
                </a:cubicBezTo>
                <a:cubicBezTo>
                  <a:pt x="14647" y="14517"/>
                  <a:pt x="15222" y="16442"/>
                  <a:pt x="14762" y="18138"/>
                </a:cubicBezTo>
                <a:cubicBezTo>
                  <a:pt x="14207" y="20169"/>
                  <a:pt x="12329" y="21845"/>
                  <a:pt x="12511" y="23933"/>
                </a:cubicBezTo>
                <a:cubicBezTo>
                  <a:pt x="12597" y="25035"/>
                  <a:pt x="13296" y="26032"/>
                  <a:pt x="14207" y="26664"/>
                </a:cubicBezTo>
                <a:cubicBezTo>
                  <a:pt x="15116" y="27296"/>
                  <a:pt x="16218" y="27603"/>
                  <a:pt x="17320" y="27718"/>
                </a:cubicBezTo>
                <a:cubicBezTo>
                  <a:pt x="17698" y="27760"/>
                  <a:pt x="18078" y="27780"/>
                  <a:pt x="18459" y="27780"/>
                </a:cubicBezTo>
                <a:cubicBezTo>
                  <a:pt x="21274" y="27780"/>
                  <a:pt x="24085" y="26645"/>
                  <a:pt x="26094" y="24661"/>
                </a:cubicBezTo>
                <a:cubicBezTo>
                  <a:pt x="26152" y="24297"/>
                  <a:pt x="26209" y="23886"/>
                  <a:pt x="26209" y="23522"/>
                </a:cubicBezTo>
                <a:lnTo>
                  <a:pt x="26209" y="1959"/>
                </a:lnTo>
                <a:cubicBezTo>
                  <a:pt x="21591" y="684"/>
                  <a:pt x="16519" y="0"/>
                  <a:pt x="11503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98" name="Google Shape;398;p44"/>
          <p:cNvSpPr/>
          <p:nvPr/>
        </p:nvSpPr>
        <p:spPr>
          <a:xfrm>
            <a:off x="69825" y="2679288"/>
            <a:ext cx="9281230" cy="2730766"/>
          </a:xfrm>
          <a:custGeom>
            <a:avLst/>
            <a:gdLst/>
            <a:ahLst/>
            <a:cxnLst/>
            <a:rect l="l" t="t" r="r" b="b"/>
            <a:pathLst>
              <a:path w="55541" h="20474" extrusionOk="0">
                <a:moveTo>
                  <a:pt x="31626" y="1"/>
                </a:moveTo>
                <a:cubicBezTo>
                  <a:pt x="29271" y="1"/>
                  <a:pt x="26934" y="1222"/>
                  <a:pt x="25615" y="3174"/>
                </a:cubicBezTo>
                <a:cubicBezTo>
                  <a:pt x="24121" y="5377"/>
                  <a:pt x="23929" y="8251"/>
                  <a:pt x="22502" y="10482"/>
                </a:cubicBezTo>
                <a:cubicBezTo>
                  <a:pt x="21113" y="12661"/>
                  <a:pt x="18528" y="13946"/>
                  <a:pt x="15963" y="13946"/>
                </a:cubicBezTo>
                <a:cubicBezTo>
                  <a:pt x="15078" y="13946"/>
                  <a:pt x="14195" y="13793"/>
                  <a:pt x="13364" y="13471"/>
                </a:cubicBezTo>
                <a:cubicBezTo>
                  <a:pt x="11755" y="12849"/>
                  <a:pt x="10346" y="11670"/>
                  <a:pt x="8641" y="11374"/>
                </a:cubicBezTo>
                <a:cubicBezTo>
                  <a:pt x="8364" y="11325"/>
                  <a:pt x="8087" y="11302"/>
                  <a:pt x="7810" y="11302"/>
                </a:cubicBezTo>
                <a:cubicBezTo>
                  <a:pt x="6054" y="11302"/>
                  <a:pt x="4330" y="12230"/>
                  <a:pt x="3114" y="13528"/>
                </a:cubicBezTo>
                <a:cubicBezTo>
                  <a:pt x="1706" y="15033"/>
                  <a:pt x="863" y="16977"/>
                  <a:pt x="154" y="18912"/>
                </a:cubicBezTo>
                <a:cubicBezTo>
                  <a:pt x="1" y="19333"/>
                  <a:pt x="460" y="20023"/>
                  <a:pt x="460" y="20474"/>
                </a:cubicBezTo>
                <a:lnTo>
                  <a:pt x="54602" y="20349"/>
                </a:lnTo>
                <a:cubicBezTo>
                  <a:pt x="55071" y="18069"/>
                  <a:pt x="55540" y="15751"/>
                  <a:pt x="55378" y="13423"/>
                </a:cubicBezTo>
                <a:cubicBezTo>
                  <a:pt x="55215" y="11105"/>
                  <a:pt x="54333" y="8730"/>
                  <a:pt x="52532" y="7254"/>
                </a:cubicBezTo>
                <a:cubicBezTo>
                  <a:pt x="51533" y="6436"/>
                  <a:pt x="50215" y="5974"/>
                  <a:pt x="48930" y="5974"/>
                </a:cubicBezTo>
                <a:cubicBezTo>
                  <a:pt x="47900" y="5974"/>
                  <a:pt x="46892" y="6271"/>
                  <a:pt x="46086" y="6919"/>
                </a:cubicBezTo>
                <a:cubicBezTo>
                  <a:pt x="44898" y="7877"/>
                  <a:pt x="44094" y="9515"/>
                  <a:pt x="42589" y="9726"/>
                </a:cubicBezTo>
                <a:cubicBezTo>
                  <a:pt x="42483" y="9742"/>
                  <a:pt x="42377" y="9749"/>
                  <a:pt x="42272" y="9749"/>
                </a:cubicBezTo>
                <a:cubicBezTo>
                  <a:pt x="41114" y="9749"/>
                  <a:pt x="40078" y="8817"/>
                  <a:pt x="39524" y="7772"/>
                </a:cubicBezTo>
                <a:cubicBezTo>
                  <a:pt x="38911" y="6622"/>
                  <a:pt x="38681" y="5320"/>
                  <a:pt x="38135" y="4151"/>
                </a:cubicBezTo>
                <a:cubicBezTo>
                  <a:pt x="37053" y="1852"/>
                  <a:pt x="34687" y="213"/>
                  <a:pt x="32158" y="22"/>
                </a:cubicBezTo>
                <a:cubicBezTo>
                  <a:pt x="31981" y="8"/>
                  <a:pt x="31804" y="1"/>
                  <a:pt x="31626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399" name="Google Shape;399;p44"/>
          <p:cNvSpPr/>
          <p:nvPr/>
        </p:nvSpPr>
        <p:spPr>
          <a:xfrm>
            <a:off x="-221442" y="-436559"/>
            <a:ext cx="4948007" cy="3940898"/>
          </a:xfrm>
          <a:custGeom>
            <a:avLst/>
            <a:gdLst/>
            <a:ahLst/>
            <a:cxnLst/>
            <a:rect l="l" t="t" r="r" b="b"/>
            <a:pathLst>
              <a:path w="29610" h="29547" extrusionOk="0">
                <a:moveTo>
                  <a:pt x="125" y="1"/>
                </a:moveTo>
                <a:lnTo>
                  <a:pt x="125" y="27646"/>
                </a:lnTo>
                <a:cubicBezTo>
                  <a:pt x="125" y="27981"/>
                  <a:pt x="0" y="28345"/>
                  <a:pt x="29" y="28681"/>
                </a:cubicBezTo>
                <a:cubicBezTo>
                  <a:pt x="1303" y="29218"/>
                  <a:pt x="2691" y="29547"/>
                  <a:pt x="4070" y="29547"/>
                </a:cubicBezTo>
                <a:cubicBezTo>
                  <a:pt x="4559" y="29547"/>
                  <a:pt x="5047" y="29506"/>
                  <a:pt x="5528" y="29418"/>
                </a:cubicBezTo>
                <a:cubicBezTo>
                  <a:pt x="7376" y="29083"/>
                  <a:pt x="9139" y="28019"/>
                  <a:pt x="10068" y="26382"/>
                </a:cubicBezTo>
                <a:cubicBezTo>
                  <a:pt x="11754" y="23431"/>
                  <a:pt x="10441" y="19580"/>
                  <a:pt x="11591" y="16381"/>
                </a:cubicBezTo>
                <a:cubicBezTo>
                  <a:pt x="12444" y="14005"/>
                  <a:pt x="14714" y="12204"/>
                  <a:pt x="17223" y="11917"/>
                </a:cubicBezTo>
                <a:cubicBezTo>
                  <a:pt x="17519" y="11883"/>
                  <a:pt x="17816" y="11869"/>
                  <a:pt x="18112" y="11869"/>
                </a:cubicBezTo>
                <a:cubicBezTo>
                  <a:pt x="19593" y="11869"/>
                  <a:pt x="21085" y="12218"/>
                  <a:pt x="22566" y="12218"/>
                </a:cubicBezTo>
                <a:cubicBezTo>
                  <a:pt x="22903" y="12218"/>
                  <a:pt x="23239" y="12200"/>
                  <a:pt x="23575" y="12156"/>
                </a:cubicBezTo>
                <a:cubicBezTo>
                  <a:pt x="25940" y="11830"/>
                  <a:pt x="28058" y="10087"/>
                  <a:pt x="28833" y="7826"/>
                </a:cubicBezTo>
                <a:cubicBezTo>
                  <a:pt x="29610" y="5566"/>
                  <a:pt x="28997" y="2893"/>
                  <a:pt x="27330" y="1188"/>
                </a:cubicBezTo>
                <a:cubicBezTo>
                  <a:pt x="24824" y="1424"/>
                  <a:pt x="22242" y="1528"/>
                  <a:pt x="19628" y="1528"/>
                </a:cubicBezTo>
                <a:cubicBezTo>
                  <a:pt x="13089" y="1528"/>
                  <a:pt x="6353" y="877"/>
                  <a:pt x="12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</p:spTree>
    <p:extLst>
      <p:ext uri="{BB962C8B-B14F-4D97-AF65-F5344CB8AC3E}">
        <p14:creationId xmlns:p14="http://schemas.microsoft.com/office/powerpoint/2010/main" val="31103831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5"/>
          <p:cNvSpPr/>
          <p:nvPr/>
        </p:nvSpPr>
        <p:spPr>
          <a:xfrm>
            <a:off x="5218090" y="-206727"/>
            <a:ext cx="5131980" cy="6235916"/>
          </a:xfrm>
          <a:custGeom>
            <a:avLst/>
            <a:gdLst/>
            <a:ahLst/>
            <a:cxnLst/>
            <a:rect l="l" t="t" r="r" b="b"/>
            <a:pathLst>
              <a:path w="35443" h="53958" extrusionOk="0">
                <a:moveTo>
                  <a:pt x="22715" y="1"/>
                </a:moveTo>
                <a:cubicBezTo>
                  <a:pt x="20125" y="1"/>
                  <a:pt x="17328" y="281"/>
                  <a:pt x="15726" y="2245"/>
                </a:cubicBezTo>
                <a:cubicBezTo>
                  <a:pt x="14867" y="3303"/>
                  <a:pt x="14526" y="4691"/>
                  <a:pt x="14272" y="6024"/>
                </a:cubicBezTo>
                <a:cubicBezTo>
                  <a:pt x="13952" y="7788"/>
                  <a:pt x="13743" y="9573"/>
                  <a:pt x="13897" y="11348"/>
                </a:cubicBezTo>
                <a:cubicBezTo>
                  <a:pt x="14217" y="15105"/>
                  <a:pt x="16090" y="18544"/>
                  <a:pt x="16872" y="22236"/>
                </a:cubicBezTo>
                <a:cubicBezTo>
                  <a:pt x="17666" y="25917"/>
                  <a:pt x="16917" y="30490"/>
                  <a:pt x="13566" y="32199"/>
                </a:cubicBezTo>
                <a:cubicBezTo>
                  <a:pt x="11462" y="33279"/>
                  <a:pt x="8938" y="32926"/>
                  <a:pt x="6657" y="33510"/>
                </a:cubicBezTo>
                <a:cubicBezTo>
                  <a:pt x="2854" y="34469"/>
                  <a:pt x="1" y="38304"/>
                  <a:pt x="155" y="42227"/>
                </a:cubicBezTo>
                <a:cubicBezTo>
                  <a:pt x="281" y="45310"/>
                  <a:pt x="2004" y="47993"/>
                  <a:pt x="4127" y="50317"/>
                </a:cubicBezTo>
                <a:lnTo>
                  <a:pt x="4127" y="50317"/>
                </a:lnTo>
                <a:cubicBezTo>
                  <a:pt x="3674" y="50805"/>
                  <a:pt x="3220" y="51293"/>
                  <a:pt x="2766" y="51782"/>
                </a:cubicBezTo>
                <a:cubicBezTo>
                  <a:pt x="5720" y="53221"/>
                  <a:pt x="9012" y="53958"/>
                  <a:pt x="12301" y="53958"/>
                </a:cubicBezTo>
                <a:cubicBezTo>
                  <a:pt x="14227" y="53958"/>
                  <a:pt x="16152" y="53705"/>
                  <a:pt x="18008" y="53192"/>
                </a:cubicBezTo>
                <a:cubicBezTo>
                  <a:pt x="23033" y="51804"/>
                  <a:pt x="27508" y="48542"/>
                  <a:pt x="30351" y="44167"/>
                </a:cubicBezTo>
                <a:cubicBezTo>
                  <a:pt x="33613" y="39186"/>
                  <a:pt x="34659" y="33080"/>
                  <a:pt x="34990" y="27129"/>
                </a:cubicBezTo>
                <a:cubicBezTo>
                  <a:pt x="35442" y="18776"/>
                  <a:pt x="34461" y="9959"/>
                  <a:pt x="29756" y="3049"/>
                </a:cubicBezTo>
                <a:cubicBezTo>
                  <a:pt x="29171" y="2189"/>
                  <a:pt x="28510" y="1352"/>
                  <a:pt x="27618" y="823"/>
                </a:cubicBezTo>
                <a:cubicBezTo>
                  <a:pt x="26384" y="85"/>
                  <a:pt x="24873" y="41"/>
                  <a:pt x="23441" y="7"/>
                </a:cubicBezTo>
                <a:cubicBezTo>
                  <a:pt x="23201" y="3"/>
                  <a:pt x="22959" y="1"/>
                  <a:pt x="2271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402" name="Google Shape;402;p45"/>
          <p:cNvSpPr/>
          <p:nvPr/>
        </p:nvSpPr>
        <p:spPr>
          <a:xfrm>
            <a:off x="-1530218" y="-885352"/>
            <a:ext cx="5133573" cy="6234992"/>
          </a:xfrm>
          <a:custGeom>
            <a:avLst/>
            <a:gdLst/>
            <a:ahLst/>
            <a:cxnLst/>
            <a:rect l="l" t="t" r="r" b="b"/>
            <a:pathLst>
              <a:path w="35454" h="53950" extrusionOk="0">
                <a:moveTo>
                  <a:pt x="23149" y="0"/>
                </a:moveTo>
                <a:cubicBezTo>
                  <a:pt x="21225" y="0"/>
                  <a:pt x="19302" y="253"/>
                  <a:pt x="17446" y="766"/>
                </a:cubicBezTo>
                <a:cubicBezTo>
                  <a:pt x="12421" y="2144"/>
                  <a:pt x="7947" y="5416"/>
                  <a:pt x="5092" y="9780"/>
                </a:cubicBezTo>
                <a:cubicBezTo>
                  <a:pt x="1841" y="14773"/>
                  <a:pt x="783" y="20879"/>
                  <a:pt x="463" y="26818"/>
                </a:cubicBezTo>
                <a:cubicBezTo>
                  <a:pt x="1" y="35172"/>
                  <a:pt x="992" y="44000"/>
                  <a:pt x="5699" y="50909"/>
                </a:cubicBezTo>
                <a:cubicBezTo>
                  <a:pt x="6282" y="51769"/>
                  <a:pt x="6943" y="52606"/>
                  <a:pt x="7837" y="53135"/>
                </a:cubicBezTo>
                <a:cubicBezTo>
                  <a:pt x="9071" y="53874"/>
                  <a:pt x="10580" y="53918"/>
                  <a:pt x="12013" y="53940"/>
                </a:cubicBezTo>
                <a:cubicBezTo>
                  <a:pt x="12287" y="53945"/>
                  <a:pt x="12565" y="53949"/>
                  <a:pt x="12845" y="53949"/>
                </a:cubicBezTo>
                <a:cubicBezTo>
                  <a:pt x="15404" y="53949"/>
                  <a:pt x="18148" y="53651"/>
                  <a:pt x="19727" y="51714"/>
                </a:cubicBezTo>
                <a:cubicBezTo>
                  <a:pt x="20587" y="50644"/>
                  <a:pt x="20929" y="49267"/>
                  <a:pt x="21171" y="47933"/>
                </a:cubicBezTo>
                <a:cubicBezTo>
                  <a:pt x="21502" y="46170"/>
                  <a:pt x="21711" y="44385"/>
                  <a:pt x="21557" y="42611"/>
                </a:cubicBezTo>
                <a:cubicBezTo>
                  <a:pt x="21237" y="38853"/>
                  <a:pt x="19364" y="35404"/>
                  <a:pt x="18570" y="31723"/>
                </a:cubicBezTo>
                <a:cubicBezTo>
                  <a:pt x="17788" y="28042"/>
                  <a:pt x="18526" y="23468"/>
                  <a:pt x="21887" y="21760"/>
                </a:cubicBezTo>
                <a:cubicBezTo>
                  <a:pt x="23981" y="20680"/>
                  <a:pt x="26516" y="21033"/>
                  <a:pt x="28797" y="20448"/>
                </a:cubicBezTo>
                <a:cubicBezTo>
                  <a:pt x="32599" y="19479"/>
                  <a:pt x="35454" y="15655"/>
                  <a:pt x="35300" y="11732"/>
                </a:cubicBezTo>
                <a:cubicBezTo>
                  <a:pt x="35173" y="8649"/>
                  <a:pt x="33451" y="5959"/>
                  <a:pt x="31328" y="3638"/>
                </a:cubicBezTo>
                <a:lnTo>
                  <a:pt x="31328" y="3638"/>
                </a:lnTo>
                <a:cubicBezTo>
                  <a:pt x="31779" y="3151"/>
                  <a:pt x="32229" y="2664"/>
                  <a:pt x="32677" y="2176"/>
                </a:cubicBezTo>
                <a:cubicBezTo>
                  <a:pt x="29722" y="738"/>
                  <a:pt x="26435" y="0"/>
                  <a:pt x="23149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403" name="Google Shape;403;p45"/>
          <p:cNvSpPr/>
          <p:nvPr/>
        </p:nvSpPr>
        <p:spPr>
          <a:xfrm>
            <a:off x="684563" y="152925"/>
            <a:ext cx="2508723" cy="1342921"/>
          </a:xfrm>
          <a:custGeom>
            <a:avLst/>
            <a:gdLst/>
            <a:ahLst/>
            <a:cxnLst/>
            <a:rect l="l" t="t" r="r" b="b"/>
            <a:pathLst>
              <a:path w="17326" h="11620" extrusionOk="0">
                <a:moveTo>
                  <a:pt x="10944" y="0"/>
                </a:moveTo>
                <a:cubicBezTo>
                  <a:pt x="10491" y="0"/>
                  <a:pt x="10040" y="95"/>
                  <a:pt x="9633" y="290"/>
                </a:cubicBezTo>
                <a:cubicBezTo>
                  <a:pt x="8586" y="786"/>
                  <a:pt x="7870" y="1910"/>
                  <a:pt x="7848" y="3056"/>
                </a:cubicBezTo>
                <a:cubicBezTo>
                  <a:pt x="7451" y="2197"/>
                  <a:pt x="6701" y="1458"/>
                  <a:pt x="5787" y="1215"/>
                </a:cubicBezTo>
                <a:cubicBezTo>
                  <a:pt x="5571" y="1156"/>
                  <a:pt x="5346" y="1127"/>
                  <a:pt x="5121" y="1127"/>
                </a:cubicBezTo>
                <a:cubicBezTo>
                  <a:pt x="4384" y="1127"/>
                  <a:pt x="3647" y="1440"/>
                  <a:pt x="3208" y="2031"/>
                </a:cubicBezTo>
                <a:cubicBezTo>
                  <a:pt x="2517" y="2953"/>
                  <a:pt x="2776" y="4333"/>
                  <a:pt x="3660" y="5020"/>
                </a:cubicBezTo>
                <a:lnTo>
                  <a:pt x="3660" y="5020"/>
                </a:lnTo>
                <a:cubicBezTo>
                  <a:pt x="3396" y="4818"/>
                  <a:pt x="3109" y="4731"/>
                  <a:pt x="2815" y="4731"/>
                </a:cubicBezTo>
                <a:cubicBezTo>
                  <a:pt x="1565" y="4731"/>
                  <a:pt x="207" y="6316"/>
                  <a:pt x="101" y="7420"/>
                </a:cubicBezTo>
                <a:cubicBezTo>
                  <a:pt x="1" y="8478"/>
                  <a:pt x="497" y="9624"/>
                  <a:pt x="1390" y="10219"/>
                </a:cubicBezTo>
                <a:cubicBezTo>
                  <a:pt x="1915" y="10570"/>
                  <a:pt x="2539" y="10735"/>
                  <a:pt x="3169" y="10735"/>
                </a:cubicBezTo>
                <a:cubicBezTo>
                  <a:pt x="3968" y="10735"/>
                  <a:pt x="4778" y="10470"/>
                  <a:pt x="5412" y="9977"/>
                </a:cubicBezTo>
                <a:cubicBezTo>
                  <a:pt x="6140" y="10947"/>
                  <a:pt x="7605" y="11597"/>
                  <a:pt x="8795" y="11619"/>
                </a:cubicBezTo>
                <a:cubicBezTo>
                  <a:pt x="8825" y="11619"/>
                  <a:pt x="8854" y="11619"/>
                  <a:pt x="8884" y="11619"/>
                </a:cubicBezTo>
                <a:cubicBezTo>
                  <a:pt x="10360" y="11619"/>
                  <a:pt x="12244" y="11081"/>
                  <a:pt x="12741" y="9569"/>
                </a:cubicBezTo>
                <a:cubicBezTo>
                  <a:pt x="12741" y="9580"/>
                  <a:pt x="13413" y="10098"/>
                  <a:pt x="13512" y="10142"/>
                </a:cubicBezTo>
                <a:cubicBezTo>
                  <a:pt x="13704" y="10238"/>
                  <a:pt x="13939" y="10270"/>
                  <a:pt x="14168" y="10270"/>
                </a:cubicBezTo>
                <a:cubicBezTo>
                  <a:pt x="14308" y="10270"/>
                  <a:pt x="14445" y="10258"/>
                  <a:pt x="14570" y="10241"/>
                </a:cubicBezTo>
                <a:cubicBezTo>
                  <a:pt x="15309" y="10142"/>
                  <a:pt x="16003" y="9745"/>
                  <a:pt x="16466" y="9161"/>
                </a:cubicBezTo>
                <a:cubicBezTo>
                  <a:pt x="17182" y="8246"/>
                  <a:pt x="17325" y="6946"/>
                  <a:pt x="16918" y="5855"/>
                </a:cubicBezTo>
                <a:cubicBezTo>
                  <a:pt x="16653" y="5128"/>
                  <a:pt x="16146" y="4477"/>
                  <a:pt x="15474" y="4103"/>
                </a:cubicBezTo>
                <a:cubicBezTo>
                  <a:pt x="15083" y="3879"/>
                  <a:pt x="14650" y="3732"/>
                  <a:pt x="14204" y="3732"/>
                </a:cubicBezTo>
                <a:cubicBezTo>
                  <a:pt x="14146" y="3732"/>
                  <a:pt x="14088" y="3734"/>
                  <a:pt x="14030" y="3739"/>
                </a:cubicBezTo>
                <a:cubicBezTo>
                  <a:pt x="14151" y="2571"/>
                  <a:pt x="13854" y="1414"/>
                  <a:pt x="12895" y="654"/>
                </a:cubicBezTo>
                <a:cubicBezTo>
                  <a:pt x="12346" y="226"/>
                  <a:pt x="11644" y="0"/>
                  <a:pt x="109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404" name="Google Shape;404;p45"/>
          <p:cNvSpPr/>
          <p:nvPr/>
        </p:nvSpPr>
        <p:spPr>
          <a:xfrm>
            <a:off x="2002631" y="2275472"/>
            <a:ext cx="2063478" cy="1105310"/>
          </a:xfrm>
          <a:custGeom>
            <a:avLst/>
            <a:gdLst/>
            <a:ahLst/>
            <a:cxnLst/>
            <a:rect l="l" t="t" r="r" b="b"/>
            <a:pathLst>
              <a:path w="14251" h="9564" extrusionOk="0">
                <a:moveTo>
                  <a:pt x="9006" y="0"/>
                </a:moveTo>
                <a:cubicBezTo>
                  <a:pt x="8629" y="0"/>
                  <a:pt x="8253" y="79"/>
                  <a:pt x="7914" y="240"/>
                </a:cubicBezTo>
                <a:cubicBezTo>
                  <a:pt x="7065" y="648"/>
                  <a:pt x="6470" y="1574"/>
                  <a:pt x="6459" y="2521"/>
                </a:cubicBezTo>
                <a:cubicBezTo>
                  <a:pt x="6128" y="1805"/>
                  <a:pt x="5511" y="1199"/>
                  <a:pt x="4751" y="1000"/>
                </a:cubicBezTo>
                <a:cubicBezTo>
                  <a:pt x="4575" y="952"/>
                  <a:pt x="4392" y="928"/>
                  <a:pt x="4210" y="928"/>
                </a:cubicBezTo>
                <a:cubicBezTo>
                  <a:pt x="3604" y="928"/>
                  <a:pt x="2999" y="1190"/>
                  <a:pt x="2635" y="1672"/>
                </a:cubicBezTo>
                <a:cubicBezTo>
                  <a:pt x="2062" y="2433"/>
                  <a:pt x="2283" y="3568"/>
                  <a:pt x="3010" y="4141"/>
                </a:cubicBezTo>
                <a:cubicBezTo>
                  <a:pt x="2801" y="3978"/>
                  <a:pt x="2571" y="3907"/>
                  <a:pt x="2335" y="3907"/>
                </a:cubicBezTo>
                <a:cubicBezTo>
                  <a:pt x="1309" y="3907"/>
                  <a:pt x="159" y="5234"/>
                  <a:pt x="78" y="6103"/>
                </a:cubicBezTo>
                <a:cubicBezTo>
                  <a:pt x="1" y="6984"/>
                  <a:pt x="398" y="7921"/>
                  <a:pt x="1136" y="8417"/>
                </a:cubicBezTo>
                <a:cubicBezTo>
                  <a:pt x="1566" y="8702"/>
                  <a:pt x="2077" y="8837"/>
                  <a:pt x="2594" y="8837"/>
                </a:cubicBezTo>
                <a:cubicBezTo>
                  <a:pt x="3256" y="8837"/>
                  <a:pt x="3927" y="8616"/>
                  <a:pt x="4453" y="8208"/>
                </a:cubicBezTo>
                <a:cubicBezTo>
                  <a:pt x="5048" y="9012"/>
                  <a:pt x="6250" y="9541"/>
                  <a:pt x="7230" y="9563"/>
                </a:cubicBezTo>
                <a:cubicBezTo>
                  <a:pt x="7259" y="9563"/>
                  <a:pt x="7288" y="9564"/>
                  <a:pt x="7318" y="9564"/>
                </a:cubicBezTo>
                <a:cubicBezTo>
                  <a:pt x="8529" y="9564"/>
                  <a:pt x="10073" y="9114"/>
                  <a:pt x="10482" y="7877"/>
                </a:cubicBezTo>
                <a:cubicBezTo>
                  <a:pt x="10482" y="7888"/>
                  <a:pt x="11033" y="8307"/>
                  <a:pt x="11121" y="8351"/>
                </a:cubicBezTo>
                <a:cubicBezTo>
                  <a:pt x="11264" y="8429"/>
                  <a:pt x="11446" y="8453"/>
                  <a:pt x="11628" y="8453"/>
                </a:cubicBezTo>
                <a:cubicBezTo>
                  <a:pt x="11753" y="8453"/>
                  <a:pt x="11879" y="8442"/>
                  <a:pt x="11991" y="8428"/>
                </a:cubicBezTo>
                <a:cubicBezTo>
                  <a:pt x="12598" y="8351"/>
                  <a:pt x="13171" y="8020"/>
                  <a:pt x="13545" y="7547"/>
                </a:cubicBezTo>
                <a:cubicBezTo>
                  <a:pt x="14141" y="6786"/>
                  <a:pt x="14251" y="5717"/>
                  <a:pt x="13920" y="4814"/>
                </a:cubicBezTo>
                <a:cubicBezTo>
                  <a:pt x="13700" y="4218"/>
                  <a:pt x="13292" y="3689"/>
                  <a:pt x="12730" y="3369"/>
                </a:cubicBezTo>
                <a:cubicBezTo>
                  <a:pt x="12404" y="3192"/>
                  <a:pt x="12043" y="3067"/>
                  <a:pt x="11678" y="3067"/>
                </a:cubicBezTo>
                <a:cubicBezTo>
                  <a:pt x="11635" y="3067"/>
                  <a:pt x="11593" y="3069"/>
                  <a:pt x="11550" y="3072"/>
                </a:cubicBezTo>
                <a:cubicBezTo>
                  <a:pt x="11638" y="2113"/>
                  <a:pt x="11396" y="1165"/>
                  <a:pt x="10614" y="538"/>
                </a:cubicBezTo>
                <a:cubicBezTo>
                  <a:pt x="10161" y="184"/>
                  <a:pt x="9582" y="0"/>
                  <a:pt x="900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  <p:sp>
        <p:nvSpPr>
          <p:cNvPr id="405" name="Google Shape;405;p45"/>
          <p:cNvSpPr/>
          <p:nvPr/>
        </p:nvSpPr>
        <p:spPr>
          <a:xfrm>
            <a:off x="247427" y="3971568"/>
            <a:ext cx="1814574" cy="936346"/>
          </a:xfrm>
          <a:custGeom>
            <a:avLst/>
            <a:gdLst/>
            <a:ahLst/>
            <a:cxnLst/>
            <a:rect l="l" t="t" r="r" b="b"/>
            <a:pathLst>
              <a:path w="12532" h="8102" extrusionOk="0">
                <a:moveTo>
                  <a:pt x="6714" y="1"/>
                </a:moveTo>
                <a:cubicBezTo>
                  <a:pt x="6632" y="1"/>
                  <a:pt x="6551" y="8"/>
                  <a:pt x="6470" y="23"/>
                </a:cubicBezTo>
                <a:cubicBezTo>
                  <a:pt x="6084" y="89"/>
                  <a:pt x="5742" y="309"/>
                  <a:pt x="5478" y="596"/>
                </a:cubicBezTo>
                <a:cubicBezTo>
                  <a:pt x="5224" y="872"/>
                  <a:pt x="5037" y="1235"/>
                  <a:pt x="5081" y="1599"/>
                </a:cubicBezTo>
                <a:cubicBezTo>
                  <a:pt x="4893" y="1092"/>
                  <a:pt x="4420" y="475"/>
                  <a:pt x="3847" y="375"/>
                </a:cubicBezTo>
                <a:cubicBezTo>
                  <a:pt x="3739" y="356"/>
                  <a:pt x="3630" y="347"/>
                  <a:pt x="3520" y="347"/>
                </a:cubicBezTo>
                <a:cubicBezTo>
                  <a:pt x="2870" y="347"/>
                  <a:pt x="2214" y="672"/>
                  <a:pt x="1808" y="1191"/>
                </a:cubicBezTo>
                <a:cubicBezTo>
                  <a:pt x="1323" y="1786"/>
                  <a:pt x="1168" y="2623"/>
                  <a:pt x="1345" y="3373"/>
                </a:cubicBezTo>
                <a:cubicBezTo>
                  <a:pt x="739" y="3571"/>
                  <a:pt x="243" y="4090"/>
                  <a:pt x="78" y="4707"/>
                </a:cubicBezTo>
                <a:cubicBezTo>
                  <a:pt x="22" y="4894"/>
                  <a:pt x="0" y="5081"/>
                  <a:pt x="12" y="5268"/>
                </a:cubicBezTo>
                <a:cubicBezTo>
                  <a:pt x="56" y="6029"/>
                  <a:pt x="551" y="6734"/>
                  <a:pt x="1180" y="7153"/>
                </a:cubicBezTo>
                <a:cubicBezTo>
                  <a:pt x="1534" y="7390"/>
                  <a:pt x="1953" y="7502"/>
                  <a:pt x="2378" y="7502"/>
                </a:cubicBezTo>
                <a:cubicBezTo>
                  <a:pt x="2920" y="7502"/>
                  <a:pt x="3469" y="7321"/>
                  <a:pt x="3902" y="6987"/>
                </a:cubicBezTo>
                <a:cubicBezTo>
                  <a:pt x="4386" y="7649"/>
                  <a:pt x="5378" y="8079"/>
                  <a:pt x="6183" y="8101"/>
                </a:cubicBezTo>
                <a:cubicBezTo>
                  <a:pt x="6198" y="8101"/>
                  <a:pt x="6212" y="8101"/>
                  <a:pt x="6226" y="8101"/>
                </a:cubicBezTo>
                <a:cubicBezTo>
                  <a:pt x="7234" y="8101"/>
                  <a:pt x="8524" y="7734"/>
                  <a:pt x="8861" y="6712"/>
                </a:cubicBezTo>
                <a:cubicBezTo>
                  <a:pt x="8861" y="6723"/>
                  <a:pt x="9313" y="7065"/>
                  <a:pt x="9379" y="7098"/>
                </a:cubicBezTo>
                <a:cubicBezTo>
                  <a:pt x="9505" y="7164"/>
                  <a:pt x="9660" y="7187"/>
                  <a:pt x="9811" y="7187"/>
                </a:cubicBezTo>
                <a:cubicBezTo>
                  <a:pt x="9910" y="7187"/>
                  <a:pt x="10008" y="7177"/>
                  <a:pt x="10095" y="7164"/>
                </a:cubicBezTo>
                <a:cubicBezTo>
                  <a:pt x="10591" y="7098"/>
                  <a:pt x="11065" y="6833"/>
                  <a:pt x="11385" y="6436"/>
                </a:cubicBezTo>
                <a:cubicBezTo>
                  <a:pt x="11561" y="6205"/>
                  <a:pt x="11704" y="5919"/>
                  <a:pt x="11782" y="5632"/>
                </a:cubicBezTo>
                <a:cubicBezTo>
                  <a:pt x="11848" y="5368"/>
                  <a:pt x="11693" y="5158"/>
                  <a:pt x="11804" y="4905"/>
                </a:cubicBezTo>
                <a:cubicBezTo>
                  <a:pt x="11880" y="4761"/>
                  <a:pt x="12002" y="4629"/>
                  <a:pt x="12101" y="4497"/>
                </a:cubicBezTo>
                <a:cubicBezTo>
                  <a:pt x="12365" y="4178"/>
                  <a:pt x="12531" y="3769"/>
                  <a:pt x="12509" y="3351"/>
                </a:cubicBezTo>
                <a:cubicBezTo>
                  <a:pt x="12498" y="2932"/>
                  <a:pt x="12289" y="2525"/>
                  <a:pt x="11924" y="2315"/>
                </a:cubicBezTo>
                <a:cubicBezTo>
                  <a:pt x="11769" y="2225"/>
                  <a:pt x="11589" y="2180"/>
                  <a:pt x="11411" y="2180"/>
                </a:cubicBezTo>
                <a:cubicBezTo>
                  <a:pt x="11173" y="2180"/>
                  <a:pt x="10938" y="2261"/>
                  <a:pt x="10768" y="2425"/>
                </a:cubicBezTo>
                <a:cubicBezTo>
                  <a:pt x="10856" y="2150"/>
                  <a:pt x="10922" y="1863"/>
                  <a:pt x="10911" y="1565"/>
                </a:cubicBezTo>
                <a:cubicBezTo>
                  <a:pt x="10900" y="1279"/>
                  <a:pt x="10790" y="982"/>
                  <a:pt x="10569" y="794"/>
                </a:cubicBezTo>
                <a:cubicBezTo>
                  <a:pt x="10402" y="650"/>
                  <a:pt x="10187" y="584"/>
                  <a:pt x="9967" y="584"/>
                </a:cubicBezTo>
                <a:cubicBezTo>
                  <a:pt x="9767" y="584"/>
                  <a:pt x="9564" y="639"/>
                  <a:pt x="9390" y="739"/>
                </a:cubicBezTo>
                <a:cubicBezTo>
                  <a:pt x="9027" y="948"/>
                  <a:pt x="8773" y="1312"/>
                  <a:pt x="8596" y="1687"/>
                </a:cubicBezTo>
                <a:cubicBezTo>
                  <a:pt x="8453" y="1213"/>
                  <a:pt x="8211" y="761"/>
                  <a:pt x="7836" y="441"/>
                </a:cubicBezTo>
                <a:cubicBezTo>
                  <a:pt x="7524" y="175"/>
                  <a:pt x="7120" y="1"/>
                  <a:pt x="67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wrap="square" lIns="88265" tIns="88265" rIns="88265" bIns="8826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/>
          </a:p>
        </p:txBody>
      </p:sp>
    </p:spTree>
    <p:extLst>
      <p:ext uri="{BB962C8B-B14F-4D97-AF65-F5344CB8AC3E}">
        <p14:creationId xmlns:p14="http://schemas.microsoft.com/office/powerpoint/2010/main" val="38033740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122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563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audio" Target="NUL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audio" Target="NUL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42" Type="http://schemas.openxmlformats.org/officeDocument/2006/relationships/slideLayout" Target="../slideLayouts/slideLayout81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41" Type="http://schemas.openxmlformats.org/officeDocument/2006/relationships/slideLayout" Target="../slideLayouts/slideLayout80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6.xml"/><Relationship Id="rId40" Type="http://schemas.openxmlformats.org/officeDocument/2006/relationships/slideLayout" Target="../slideLayouts/slideLayout79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4" Type="http://schemas.openxmlformats.org/officeDocument/2006/relationships/theme" Target="../theme/theme4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Relationship Id="rId43" Type="http://schemas.openxmlformats.org/officeDocument/2006/relationships/slideLayout" Target="../slideLayouts/slideLayout82.xml"/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38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5262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3" r:id="rId5"/>
    <p:sldLayoutId id="214748387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8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1157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9" r:id="rId2"/>
    <p:sldLayoutId id="2147483800" r:id="rId3"/>
    <p:sldLayoutId id="2147483801" r:id="rId4"/>
    <p:sldLayoutId id="2147483802" r:id="rId5"/>
    <p:sldLayoutId id="2147483873" r:id="rId6"/>
    <p:sldLayoutId id="2147483874" r:id="rId7"/>
    <p:sldLayoutId id="214748387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04300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  <p:sldLayoutId id="2147483823" r:id="rId20"/>
    <p:sldLayoutId id="2147483824" r:id="rId21"/>
    <p:sldLayoutId id="2147483825" r:id="rId22"/>
    <p:sldLayoutId id="2147483826" r:id="rId23"/>
    <p:sldLayoutId id="2147483827" r:id="rId24"/>
    <p:sldLayoutId id="2147483828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9153" y="445067"/>
            <a:ext cx="7906271" cy="57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cLaren"/>
              <a:buNone/>
              <a:defRPr sz="28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cLaren"/>
              <a:buNone/>
              <a:defRPr sz="28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cLaren"/>
              <a:buNone/>
              <a:defRPr sz="28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cLaren"/>
              <a:buNone/>
              <a:defRPr sz="28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cLaren"/>
              <a:buNone/>
              <a:defRPr sz="28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cLaren"/>
              <a:buNone/>
              <a:defRPr sz="28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cLaren"/>
              <a:buNone/>
              <a:defRPr sz="28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cLaren"/>
              <a:buNone/>
              <a:defRPr sz="28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cLaren"/>
              <a:buNone/>
              <a:defRPr sz="2800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9153" y="1436374"/>
            <a:ext cx="7906271" cy="313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●"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○"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Char char="■"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5985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  <p:sldLayoutId id="2147483853" r:id="rId24"/>
    <p:sldLayoutId id="2147483854" r:id="rId25"/>
    <p:sldLayoutId id="2147483855" r:id="rId26"/>
    <p:sldLayoutId id="2147483856" r:id="rId27"/>
    <p:sldLayoutId id="2147483857" r:id="rId28"/>
    <p:sldLayoutId id="2147483858" r:id="rId29"/>
    <p:sldLayoutId id="2147483859" r:id="rId30"/>
    <p:sldLayoutId id="2147483860" r:id="rId31"/>
    <p:sldLayoutId id="2147483861" r:id="rId32"/>
    <p:sldLayoutId id="2147483862" r:id="rId33"/>
    <p:sldLayoutId id="2147483863" r:id="rId34"/>
    <p:sldLayoutId id="2147483864" r:id="rId35"/>
    <p:sldLayoutId id="2147483865" r:id="rId36"/>
    <p:sldLayoutId id="2147483866" r:id="rId37"/>
    <p:sldLayoutId id="2147483867" r:id="rId38"/>
    <p:sldLayoutId id="2147483868" r:id="rId39"/>
    <p:sldLayoutId id="2147483869" r:id="rId40"/>
    <p:sldLayoutId id="2147483870" r:id="rId41"/>
    <p:sldLayoutId id="2147483871" r:id="rId42"/>
    <p:sldLayoutId id="2147483876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47.emf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tags" Target="../tags/tag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49.png"/><Relationship Id="rId45" Type="http://schemas.openxmlformats.org/officeDocument/2006/relationships/audio" Target="NULL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24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54.png"/><Relationship Id="rId4" Type="http://schemas.openxmlformats.org/officeDocument/2006/relationships/audio" Target="../media/audio2.wav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59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audio" Target="NUL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8" Type="http://schemas.openxmlformats.org/officeDocument/2006/relationships/slide" Target="slide25.xml"/><Relationship Id="rId26" Type="http://schemas.openxmlformats.org/officeDocument/2006/relationships/slide" Target="slide27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23.xml"/><Relationship Id="rId7" Type="http://schemas.openxmlformats.org/officeDocument/2006/relationships/image" Target="../media/image74.svg"/><Relationship Id="rId12" Type="http://schemas.openxmlformats.org/officeDocument/2006/relationships/image" Target="../media/image78.svg"/><Relationship Id="rId17" Type="http://schemas.openxmlformats.org/officeDocument/2006/relationships/image" Target="../media/image70.png"/><Relationship Id="rId25" Type="http://schemas.openxmlformats.org/officeDocument/2006/relationships/image" Target="../media/image85.svg"/><Relationship Id="rId33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slide" Target="slide28.xml"/><Relationship Id="rId20" Type="http://schemas.openxmlformats.org/officeDocument/2006/relationships/image" Target="../media/image72.png"/><Relationship Id="rId29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image" Target="../media/image65.png"/><Relationship Id="rId11" Type="http://schemas.openxmlformats.org/officeDocument/2006/relationships/image" Target="../media/image67.png"/><Relationship Id="rId24" Type="http://schemas.openxmlformats.org/officeDocument/2006/relationships/image" Target="../media/image73.png"/><Relationship Id="rId32" Type="http://schemas.openxmlformats.org/officeDocument/2006/relationships/image" Target="../media/image88.svg"/><Relationship Id="rId5" Type="http://schemas.openxmlformats.org/officeDocument/2006/relationships/image" Target="../media/image72.svg"/><Relationship Id="rId15" Type="http://schemas.openxmlformats.org/officeDocument/2006/relationships/image" Target="../media/image69.png"/><Relationship Id="rId23" Type="http://schemas.openxmlformats.org/officeDocument/2006/relationships/slide" Target="slide29.xml"/><Relationship Id="rId28" Type="http://schemas.openxmlformats.org/officeDocument/2006/relationships/slide" Target="slide30.xml"/><Relationship Id="rId10" Type="http://schemas.openxmlformats.org/officeDocument/2006/relationships/image" Target="../media/image66.png"/><Relationship Id="rId19" Type="http://schemas.openxmlformats.org/officeDocument/2006/relationships/image" Target="../media/image71.png"/><Relationship Id="rId31" Type="http://schemas.openxmlformats.org/officeDocument/2006/relationships/image" Target="../media/image74.png"/><Relationship Id="rId4" Type="http://schemas.openxmlformats.org/officeDocument/2006/relationships/image" Target="../media/image63.png"/><Relationship Id="rId9" Type="http://schemas.openxmlformats.org/officeDocument/2006/relationships/image" Target="../media/image75.svg"/><Relationship Id="rId14" Type="http://schemas.openxmlformats.org/officeDocument/2006/relationships/slide" Target="slide22.xml"/><Relationship Id="rId22" Type="http://schemas.openxmlformats.org/officeDocument/2006/relationships/slide" Target="slide26.xml"/><Relationship Id="rId27" Type="http://schemas.openxmlformats.org/officeDocument/2006/relationships/slide" Target="slide24.xml"/><Relationship Id="rId30" Type="http://schemas.openxmlformats.org/officeDocument/2006/relationships/image" Target="../media/image86.svg"/><Relationship Id="rId8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3.png"/><Relationship Id="rId7" Type="http://schemas.openxmlformats.org/officeDocument/2006/relationships/slide" Target="slide21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64.png"/><Relationship Id="rId7" Type="http://schemas.openxmlformats.org/officeDocument/2006/relationships/image" Target="../media/image75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3.png"/><Relationship Id="rId7" Type="http://schemas.openxmlformats.org/officeDocument/2006/relationships/slide" Target="slide21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64.png"/><Relationship Id="rId7" Type="http://schemas.openxmlformats.org/officeDocument/2006/relationships/image" Target="../media/image75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Relationship Id="rId9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3.png"/><Relationship Id="rId7" Type="http://schemas.openxmlformats.org/officeDocument/2006/relationships/slide" Target="slide21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image" Target="../media/image65.png"/><Relationship Id="rId9" Type="http://schemas.openxmlformats.org/officeDocument/2006/relationships/image" Target="../media/image5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21.xml"/><Relationship Id="rId3" Type="http://schemas.openxmlformats.org/officeDocument/2006/relationships/image" Target="../media/image75.svg"/><Relationship Id="rId7" Type="http://schemas.openxmlformats.org/officeDocument/2006/relationships/image" Target="../media/image72.svg"/><Relationship Id="rId12" Type="http://schemas.openxmlformats.org/officeDocument/2006/relationships/image" Target="../media/image75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88.svg"/><Relationship Id="rId5" Type="http://schemas.openxmlformats.org/officeDocument/2006/relationships/image" Target="../media/image86.svg"/><Relationship Id="rId10" Type="http://schemas.openxmlformats.org/officeDocument/2006/relationships/image" Target="../media/image74.png"/><Relationship Id="rId4" Type="http://schemas.openxmlformats.org/officeDocument/2006/relationships/image" Target="../media/image64.png"/><Relationship Id="rId9" Type="http://schemas.openxmlformats.org/officeDocument/2006/relationships/image" Target="../media/image74.svg"/><Relationship Id="rId1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21.xml"/><Relationship Id="rId3" Type="http://schemas.openxmlformats.org/officeDocument/2006/relationships/image" Target="../media/image75.svg"/><Relationship Id="rId7" Type="http://schemas.openxmlformats.org/officeDocument/2006/relationships/image" Target="../media/image72.svg"/><Relationship Id="rId12" Type="http://schemas.openxmlformats.org/officeDocument/2006/relationships/image" Target="../media/image75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88.svg"/><Relationship Id="rId5" Type="http://schemas.openxmlformats.org/officeDocument/2006/relationships/image" Target="../media/image86.svg"/><Relationship Id="rId10" Type="http://schemas.openxmlformats.org/officeDocument/2006/relationships/image" Target="../media/image74.png"/><Relationship Id="rId4" Type="http://schemas.openxmlformats.org/officeDocument/2006/relationships/image" Target="../media/image64.png"/><Relationship Id="rId9" Type="http://schemas.openxmlformats.org/officeDocument/2006/relationships/image" Target="../media/image7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74.png"/><Relationship Id="rId18" Type="http://schemas.openxmlformats.org/officeDocument/2006/relationships/slide" Target="slide21.xml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12" Type="http://schemas.openxmlformats.org/officeDocument/2006/relationships/image" Target="../media/image74.svg"/><Relationship Id="rId17" Type="http://schemas.openxmlformats.org/officeDocument/2006/relationships/image" Target="../media/image75.gif"/><Relationship Id="rId2" Type="http://schemas.openxmlformats.org/officeDocument/2006/relationships/audio" Target="../media/audio3.wav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5" Type="http://schemas.openxmlformats.org/officeDocument/2006/relationships/image" Target="../media/image82.png"/><Relationship Id="rId10" Type="http://schemas.openxmlformats.org/officeDocument/2006/relationships/image" Target="../media/image72.svg"/><Relationship Id="rId19" Type="http://schemas.openxmlformats.org/officeDocument/2006/relationships/image" Target="../media/image84.png"/><Relationship Id="rId4" Type="http://schemas.openxmlformats.org/officeDocument/2006/relationships/audio" Target="../media/audio2.wav"/><Relationship Id="rId9" Type="http://schemas.openxmlformats.org/officeDocument/2006/relationships/image" Target="../media/image63.png"/><Relationship Id="rId14" Type="http://schemas.openxmlformats.org/officeDocument/2006/relationships/image" Target="../media/image8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slide" Target="slide5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21.xml"/><Relationship Id="rId3" Type="http://schemas.openxmlformats.org/officeDocument/2006/relationships/image" Target="../media/image75.svg"/><Relationship Id="rId7" Type="http://schemas.openxmlformats.org/officeDocument/2006/relationships/image" Target="../media/image72.svg"/><Relationship Id="rId12" Type="http://schemas.openxmlformats.org/officeDocument/2006/relationships/image" Target="../media/image75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88.svg"/><Relationship Id="rId5" Type="http://schemas.openxmlformats.org/officeDocument/2006/relationships/image" Target="../media/image86.svg"/><Relationship Id="rId10" Type="http://schemas.openxmlformats.org/officeDocument/2006/relationships/image" Target="../media/image74.png"/><Relationship Id="rId4" Type="http://schemas.openxmlformats.org/officeDocument/2006/relationships/image" Target="../media/image64.png"/><Relationship Id="rId9" Type="http://schemas.openxmlformats.org/officeDocument/2006/relationships/image" Target="../media/image74.svg"/><Relationship Id="rId1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video" Target="../media/media4.mp4"/><Relationship Id="rId7" Type="http://schemas.openxmlformats.org/officeDocument/2006/relationships/image" Target="../media/image86.jpeg"/><Relationship Id="rId12" Type="http://schemas.openxmlformats.org/officeDocument/2006/relationships/image" Target="../media/image36.png"/><Relationship Id="rId2" Type="http://schemas.microsoft.com/office/2007/relationships/media" Target="../media/media4.mp4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89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88.png"/><Relationship Id="rId14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9.svg"/><Relationship Id="rId26" Type="http://schemas.openxmlformats.org/officeDocument/2006/relationships/image" Target="../media/image27.svg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17.png"/><Relationship Id="rId34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3.svg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33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29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32" Type="http://schemas.openxmlformats.org/officeDocument/2006/relationships/image" Target="../media/image33.sv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image" Target="../media/image29.svg"/><Relationship Id="rId10" Type="http://schemas.openxmlformats.org/officeDocument/2006/relationships/image" Target="../media/image11.svg"/><Relationship Id="rId19" Type="http://schemas.openxmlformats.org/officeDocument/2006/relationships/image" Target="../media/image16.png"/><Relationship Id="rId31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20.png"/><Relationship Id="rId30" Type="http://schemas.openxmlformats.org/officeDocument/2006/relationships/image" Target="../media/image31.svg"/><Relationship Id="rId8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1429" y="-19879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4777" b="-47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14778" y="3776149"/>
            <a:ext cx="8040834" cy="1822589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71111" y="4139316"/>
            <a:ext cx="2296901" cy="1191517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F8C5E9-149D-4697-97A4-A7E957A7C1B8}"/>
              </a:ext>
            </a:extLst>
          </p:cNvPr>
          <p:cNvSpPr/>
          <p:nvPr/>
        </p:nvSpPr>
        <p:spPr>
          <a:xfrm>
            <a:off x="1132815" y="645852"/>
            <a:ext cx="7287286" cy="780685"/>
          </a:xfrm>
          <a:prstGeom prst="rect">
            <a:avLst/>
          </a:prstGeom>
          <a:noFill/>
        </p:spPr>
        <p:txBody>
          <a:bodyPr spcFirstLastPara="1" wrap="square" lIns="68580" tIns="34290" rIns="68580" bIns="34290" numCol="1">
            <a:prstTxWarp prst="textArchUp">
              <a:avLst>
                <a:gd name="adj" fmla="val 10803092"/>
              </a:avLst>
            </a:prstTxWarp>
            <a:spAutoFit/>
          </a:bodyPr>
          <a:lstStyle/>
          <a:p>
            <a:pPr algn="ctr"/>
            <a:r>
              <a:rPr lang="en-US" sz="4050" b="1" kern="12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CHÀO MỪNG BAN GIÁM KHẢO VÀ QUÝ THẦY CÔ GIÁO </a:t>
            </a:r>
            <a:endParaRPr lang="en-US" sz="4050" b="1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9ADA1D-B76F-45E7-87E0-96B4A0277464}"/>
              </a:ext>
            </a:extLst>
          </p:cNvPr>
          <p:cNvSpPr txBox="1"/>
          <p:nvPr/>
        </p:nvSpPr>
        <p:spPr>
          <a:xfrm>
            <a:off x="912542" y="1838561"/>
            <a:ext cx="7537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000" b="1" kern="12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VỀ THAM DỰ HỘI THI GIÁO VIÊN GIỎI</a:t>
            </a:r>
          </a:p>
          <a:p>
            <a:pPr algn="ctr" defTabSz="685800">
              <a:buClrTx/>
              <a:defRPr/>
            </a:pPr>
            <a:r>
              <a:rPr lang="en-US" sz="3000" b="1" kern="12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CẤP HUYỆN NĂM HỌC 2024- 2025</a:t>
            </a:r>
            <a:endParaRPr lang="en-US" sz="3000" b="1" kern="12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7DDB1F-4A34-4F70-9922-8D9DD357A683}"/>
              </a:ext>
            </a:extLst>
          </p:cNvPr>
          <p:cNvSpPr txBox="1"/>
          <p:nvPr/>
        </p:nvSpPr>
        <p:spPr>
          <a:xfrm>
            <a:off x="1617944" y="3521198"/>
            <a:ext cx="5908112" cy="618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  <a:buClrTx/>
              <a:defRPr/>
            </a:pPr>
            <a:r>
              <a:rPr lang="vi-VN" sz="1500" kern="12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Giáo viên</a:t>
            </a:r>
            <a:r>
              <a:rPr lang="en-US" sz="1500" kern="12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1500" b="1" kern="120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NGUYỄN THỊ HỒNG NGÂN </a:t>
            </a:r>
          </a:p>
          <a:p>
            <a:pPr algn="ctr" defTabSz="685800">
              <a:spcAft>
                <a:spcPts val="450"/>
              </a:spcAft>
              <a:buClrTx/>
              <a:defRPr/>
            </a:pPr>
            <a:r>
              <a:rPr lang="vi-VN" sz="1500" kern="12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Đơn vị</a:t>
            </a:r>
            <a:r>
              <a:rPr lang="en-US" sz="1500" kern="12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vi-VN" sz="1500" kern="12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Trường </a:t>
            </a:r>
            <a:r>
              <a:rPr lang="en-US" sz="1500" kern="12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vi-VN" sz="1500" kern="12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Tiểu học</a:t>
            </a:r>
            <a:r>
              <a:rPr lang="en-US" sz="1500" kern="12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500" kern="120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1 </a:t>
            </a:r>
            <a:r>
              <a:rPr lang="vi-VN" sz="1500" kern="12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Tân</a:t>
            </a:r>
            <a:r>
              <a:rPr lang="en-US" sz="1500" kern="12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vi-VN" sz="1500" kern="12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Lâm</a:t>
            </a:r>
            <a:r>
              <a:rPr lang="en-US" sz="1500" kern="12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vi-VN" sz="1500" kern="12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r>
              <a:rPr lang="en-US" sz="1500" kern="12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lang="en-US" sz="1500" kern="120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F137D-8C56-B6B1-8834-B4046C01E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F605ACD-547D-5C49-0F7F-C48D56F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604837" y="924401"/>
            <a:ext cx="3631657" cy="268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1A232D1C-AAB3-D24B-C186-7280F513BFB6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1277729" y="206615"/>
            <a:ext cx="3179971" cy="217463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1F917B2-D148-1917-4062-0567A631E8EC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4193149" y="292502"/>
            <a:ext cx="3022959" cy="1946571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D590AD-2A99-A2F4-5E6E-ECCFDEF26E5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5069966" y="963649"/>
            <a:ext cx="2773213" cy="197897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A527D-22DF-6CC8-9F56-9A62200DE703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3070871" y="518593"/>
            <a:ext cx="2606725" cy="2018416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B87178-6061-83B4-9498-E3168133E5D9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3848812" y="1546188"/>
            <a:ext cx="2915372" cy="213359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899A095-274D-C816-4C12-17BFEAD3491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1538628" y="1291846"/>
            <a:ext cx="2681880" cy="1949895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CFC63-09F6-04E7-FEA9-429C47713F08}"/>
              </a:ext>
            </a:extLst>
          </p:cNvPr>
          <p:cNvSpPr txBox="1"/>
          <p:nvPr/>
        </p:nvSpPr>
        <p:spPr>
          <a:xfrm>
            <a:off x="1124254" y="4134936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4800" b="1" kern="1200" dirty="0">
                <a:solidFill>
                  <a:srgbClr val="6B8537"/>
                </a:solidFill>
                <a:latin typeface="Comic Sans MS" panose="030F0702030302020204" pitchFamily="66" charset="0"/>
                <a:ea typeface="+mn-ea"/>
                <a:cs typeface="+mn-cs"/>
              </a:rPr>
              <a:t>a ruler</a:t>
            </a:r>
          </a:p>
        </p:txBody>
      </p:sp>
      <p:pic>
        <p:nvPicPr>
          <p:cNvPr id="10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8922" y="83263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3033" y="221217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2389" y="2333779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2852" y="48625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3120" y="1401312"/>
            <a:ext cx="495300" cy="438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45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F137D-8C56-B6B1-8834-B4046C01E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F605ACD-547D-5C49-0F7F-C48D56F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938428" y="1033519"/>
            <a:ext cx="2702560" cy="266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1A232D1C-AAB3-D24B-C186-7280F513BFB6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1277729" y="206615"/>
            <a:ext cx="3179971" cy="217463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1F917B2-D148-1917-4062-0567A631E8EC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4193149" y="292502"/>
            <a:ext cx="3022959" cy="1946571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D590AD-2A99-A2F4-5E6E-ECCFDEF26E5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5237502" y="1492490"/>
            <a:ext cx="2773213" cy="197897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A527D-22DF-6CC8-9F56-9A62200DE703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2648038" y="1301295"/>
            <a:ext cx="2606725" cy="2018416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B87178-6061-83B4-9498-E3168133E5D9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3886024" y="2355978"/>
            <a:ext cx="2915372" cy="213359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899A095-274D-C816-4C12-17BFEAD3491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1583253" y="1784140"/>
            <a:ext cx="2681880" cy="1949895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CFC63-09F6-04E7-FEA9-429C47713F08}"/>
              </a:ext>
            </a:extLst>
          </p:cNvPr>
          <p:cNvSpPr txBox="1"/>
          <p:nvPr/>
        </p:nvSpPr>
        <p:spPr>
          <a:xfrm>
            <a:off x="1416844" y="379095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4800" b="1" kern="1200" dirty="0">
                <a:solidFill>
                  <a:srgbClr val="6B8537"/>
                </a:solidFill>
                <a:latin typeface="Comic Sans MS" panose="030F0702030302020204" pitchFamily="66" charset="0"/>
                <a:ea typeface="+mn-ea"/>
                <a:cs typeface="+mn-cs"/>
              </a:rPr>
              <a:t>a school bag</a:t>
            </a:r>
          </a:p>
        </p:txBody>
      </p:sp>
      <p:pic>
        <p:nvPicPr>
          <p:cNvPr id="10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2414" y="60829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5994" y="258123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4778" y="2283076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3338" y="308574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0387" y="63861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2224" y="1510940"/>
            <a:ext cx="495300" cy="438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976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3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905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/>
          <p:cNvSpPr txBox="1"/>
          <p:nvPr/>
        </p:nvSpPr>
        <p:spPr>
          <a:xfrm>
            <a:off x="2362200" y="2118044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47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68979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9" y="3345686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18"/>
          <a:srcRect l="10240" r="10240"/>
          <a:stretch/>
        </p:blipFill>
        <p:spPr bwMode="auto">
          <a:xfrm>
            <a:off x="3366783" y="2671076"/>
            <a:ext cx="1229294" cy="2373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5010458" y="2876501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21553" y="-312274"/>
            <a:ext cx="6897554" cy="3847967"/>
            <a:chOff x="1526960" y="-404771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960" y="-404771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5529894" cy="2633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8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My school things</a:t>
              </a: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2</a:t>
              </a:r>
              <a:r>
                <a:rPr kumimoji="0" lang="zh-CN" alt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：</a:t>
              </a:r>
              <a:r>
                <a:rPr kumimoji="0" lang="en-US" altLang="zh-CN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Part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 </a:t>
              </a:r>
              <a:r>
                <a:rPr lang="en-US" sz="3000" b="1" dirty="0">
                  <a:latin typeface="Comic Sans MS" panose="030F0702030302020204" pitchFamily="66" charset="0"/>
                  <a:ea typeface="+mn-ea"/>
                </a:rPr>
                <a:t>4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,5,6</a:t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7286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178" y="2152753"/>
            <a:ext cx="2469641" cy="2328083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995" y="1915110"/>
            <a:ext cx="2344480" cy="2389395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592" y="523541"/>
            <a:ext cx="2469641" cy="2298534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649" y="654914"/>
            <a:ext cx="2382335" cy="2217277"/>
          </a:xfrm>
          <a:prstGeom prst="rect">
            <a:avLst/>
          </a:prstGeom>
        </p:spPr>
      </p:pic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18672" y="2206651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1500" dirty="0">
                <a:solidFill>
                  <a:srgbClr val="7030A0"/>
                </a:solidFill>
                <a:latin typeface="Comic Sans MS" panose="030F0702030302020204" pitchFamily="66" charset="0"/>
              </a:rPr>
              <a:t>Listen</a:t>
            </a:r>
            <a:r>
              <a:rPr lang="en-US" sz="1500" dirty="0">
                <a:solidFill>
                  <a:srgbClr val="7030A0"/>
                </a:solidFill>
                <a:latin typeface="Comic Sans MS" panose="030F0702030302020204" pitchFamily="66" charset="0"/>
              </a:rPr>
              <a:t> and</a:t>
            </a:r>
            <a:r>
              <a:rPr lang="vi-VN" sz="1500" dirty="0">
                <a:solidFill>
                  <a:srgbClr val="7030A0"/>
                </a:solidFill>
                <a:latin typeface="Comic Sans MS" panose="030F0702030302020204" pitchFamily="66" charset="0"/>
              </a:rPr>
              <a:t> number</a:t>
            </a:r>
            <a:endParaRPr sz="15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958741" y="723556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2700" dirty="0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  <a:endParaRPr sz="27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2881364" y="3874969"/>
            <a:ext cx="1169268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1500" dirty="0">
                <a:solidFill>
                  <a:srgbClr val="7030A0"/>
                </a:solidFill>
                <a:latin typeface="Comic Sans MS" panose="030F0702030302020204" pitchFamily="66" charset="0"/>
              </a:rPr>
              <a:t>Let’s play</a:t>
            </a:r>
            <a:endParaRPr sz="15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3101022" y="2165928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2700" dirty="0">
                <a:solidFill>
                  <a:schemeClr val="bg2"/>
                </a:solidFill>
                <a:latin typeface="Comic Sans MS" panose="030F0702030302020204" pitchFamily="66" charset="0"/>
              </a:rPr>
              <a:t>6</a:t>
            </a:r>
            <a:endParaRPr sz="27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245450" y="3756443"/>
            <a:ext cx="1053319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500" dirty="0">
                <a:solidFill>
                  <a:srgbClr val="7030A0"/>
                </a:solidFill>
                <a:latin typeface="Comic Sans MS" panose="030F0702030302020204" pitchFamily="66" charset="0"/>
              </a:rPr>
              <a:t>Wrap-up</a:t>
            </a:r>
            <a:endParaRPr sz="15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667360" y="32112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solidFill>
                  <a:srgbClr val="7030A0"/>
                </a:solidFill>
                <a:latin typeface="Comic Sans MS" panose="030F0702030302020204" pitchFamily="66" charset="0"/>
              </a:rPr>
              <a:t>Table of contents</a:t>
            </a:r>
            <a:endParaRPr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6819300" y="87634"/>
            <a:ext cx="1000259" cy="615233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bg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8153959" y="163263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bg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5293718" y="774763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8764027" y="224659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6426567" y="97822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 sz="1500"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5577889" y="29519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5890131" y="54845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bg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solidFill>
                <a:schemeClr val="bg2"/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5586227" y="308743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4781024" y="2190085"/>
            <a:ext cx="160390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defTabSz="685800">
              <a:buClr>
                <a:srgbClr val="191919"/>
              </a:buClr>
              <a:defRPr/>
            </a:pPr>
            <a:r>
              <a:rPr lang="vi-VN" sz="1500" dirty="0">
                <a:solidFill>
                  <a:srgbClr val="7030A0"/>
                </a:solidFill>
                <a:latin typeface="Comic Sans MS" panose="030F0702030302020204" pitchFamily="66" charset="0"/>
              </a:rPr>
              <a:t>Read </a:t>
            </a:r>
            <a:r>
              <a:rPr lang="en-US" sz="1500" dirty="0">
                <a:solidFill>
                  <a:srgbClr val="7030A0"/>
                </a:solidFill>
                <a:latin typeface="Comic Sans MS" panose="030F0702030302020204" pitchFamily="66" charset="0"/>
              </a:rPr>
              <a:t>and</a:t>
            </a:r>
            <a:r>
              <a:rPr lang="vi-VN" sz="1500" dirty="0">
                <a:solidFill>
                  <a:srgbClr val="7030A0"/>
                </a:solidFill>
                <a:latin typeface="Comic Sans MS" panose="030F0702030302020204" pitchFamily="66" charset="0"/>
              </a:rPr>
              <a:t> match</a:t>
            </a: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5106712" y="481332"/>
            <a:ext cx="73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defTabSz="685800">
              <a:buClr>
                <a:srgbClr val="191919"/>
              </a:buClr>
              <a:defRPr/>
            </a:pPr>
            <a:r>
              <a:rPr lang="vi-VN" sz="2700" dirty="0">
                <a:solidFill>
                  <a:srgbClr val="FF3A5F"/>
                </a:solidFill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23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6FD289E0-D7F0-40CA-A545-620EB08E1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9" y="4304505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oogle Shape;1248;p47">
            <a:extLst>
              <a:ext uri="{FF2B5EF4-FFF2-40B4-BE49-F238E27FC236}">
                <a16:creationId xmlns:a16="http://schemas.microsoft.com/office/drawing/2014/main" id="{6EFA6114-B21C-476A-801B-64D41F539779}"/>
              </a:ext>
            </a:extLst>
          </p:cNvPr>
          <p:cNvGrpSpPr/>
          <p:nvPr/>
        </p:nvGrpSpPr>
        <p:grpSpPr>
          <a:xfrm>
            <a:off x="2624931" y="4629012"/>
            <a:ext cx="4963561" cy="477744"/>
            <a:chOff x="1610262" y="4439258"/>
            <a:chExt cx="7532671" cy="703746"/>
          </a:xfrm>
        </p:grpSpPr>
        <p:sp>
          <p:nvSpPr>
            <p:cNvPr id="25" name="Google Shape;1250;p47">
              <a:extLst>
                <a:ext uri="{FF2B5EF4-FFF2-40B4-BE49-F238E27FC236}">
                  <a16:creationId xmlns:a16="http://schemas.microsoft.com/office/drawing/2014/main" id="{99CD5B21-B852-4DD0-AE9F-0BA46FBBF55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251;p47">
              <a:extLst>
                <a:ext uri="{FF2B5EF4-FFF2-40B4-BE49-F238E27FC236}">
                  <a16:creationId xmlns:a16="http://schemas.microsoft.com/office/drawing/2014/main" id="{1B8C047E-D035-40D5-86F0-0BCE8D318E18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252;p47">
              <a:extLst>
                <a:ext uri="{FF2B5EF4-FFF2-40B4-BE49-F238E27FC236}">
                  <a16:creationId xmlns:a16="http://schemas.microsoft.com/office/drawing/2014/main" id="{9B7B4EDF-EE0A-4759-9724-673CD7DA6904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253;p47">
              <a:extLst>
                <a:ext uri="{FF2B5EF4-FFF2-40B4-BE49-F238E27FC236}">
                  <a16:creationId xmlns:a16="http://schemas.microsoft.com/office/drawing/2014/main" id="{5F952642-976E-4EC0-8A54-07C98BDE966B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254;p47">
              <a:extLst>
                <a:ext uri="{FF2B5EF4-FFF2-40B4-BE49-F238E27FC236}">
                  <a16:creationId xmlns:a16="http://schemas.microsoft.com/office/drawing/2014/main" id="{EDD50E36-31B8-4A37-B738-88A6EEEEE7C5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255;p47">
              <a:extLst>
                <a:ext uri="{FF2B5EF4-FFF2-40B4-BE49-F238E27FC236}">
                  <a16:creationId xmlns:a16="http://schemas.microsoft.com/office/drawing/2014/main" id="{1DACD0A8-7DB9-4228-A02F-35CACC498C32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256;p47">
              <a:extLst>
                <a:ext uri="{FF2B5EF4-FFF2-40B4-BE49-F238E27FC236}">
                  <a16:creationId xmlns:a16="http://schemas.microsoft.com/office/drawing/2014/main" id="{D84C5494-49F6-4E6C-A504-5DC497D2173D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257;p47">
              <a:extLst>
                <a:ext uri="{FF2B5EF4-FFF2-40B4-BE49-F238E27FC236}">
                  <a16:creationId xmlns:a16="http://schemas.microsoft.com/office/drawing/2014/main" id="{629943CB-2CBD-456A-9091-510D79DDC4A1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258;p47">
              <a:extLst>
                <a:ext uri="{FF2B5EF4-FFF2-40B4-BE49-F238E27FC236}">
                  <a16:creationId xmlns:a16="http://schemas.microsoft.com/office/drawing/2014/main" id="{61D70742-F179-4F1A-BA1C-05A1D565F3AF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259;p47">
              <a:extLst>
                <a:ext uri="{FF2B5EF4-FFF2-40B4-BE49-F238E27FC236}">
                  <a16:creationId xmlns:a16="http://schemas.microsoft.com/office/drawing/2014/main" id="{AEB21C1E-CA1C-42A6-8EA0-258B13A5DF19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260;p47">
              <a:extLst>
                <a:ext uri="{FF2B5EF4-FFF2-40B4-BE49-F238E27FC236}">
                  <a16:creationId xmlns:a16="http://schemas.microsoft.com/office/drawing/2014/main" id="{BC2601EA-18CD-4403-9B4E-90EF67DC46EA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261;p47">
              <a:extLst>
                <a:ext uri="{FF2B5EF4-FFF2-40B4-BE49-F238E27FC236}">
                  <a16:creationId xmlns:a16="http://schemas.microsoft.com/office/drawing/2014/main" id="{673D4F74-E821-48C1-AC0F-1605A3C17ECB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262;p47">
              <a:extLst>
                <a:ext uri="{FF2B5EF4-FFF2-40B4-BE49-F238E27FC236}">
                  <a16:creationId xmlns:a16="http://schemas.microsoft.com/office/drawing/2014/main" id="{2052E9F2-2EC8-491F-9F00-7892C43825C6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263;p47">
              <a:extLst>
                <a:ext uri="{FF2B5EF4-FFF2-40B4-BE49-F238E27FC236}">
                  <a16:creationId xmlns:a16="http://schemas.microsoft.com/office/drawing/2014/main" id="{FF47E17B-9651-4C49-8D5E-BECA59259D8A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264;p47">
              <a:extLst>
                <a:ext uri="{FF2B5EF4-FFF2-40B4-BE49-F238E27FC236}">
                  <a16:creationId xmlns:a16="http://schemas.microsoft.com/office/drawing/2014/main" id="{C34D6E68-771C-4592-9A47-25641B8A796B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265;p47">
              <a:extLst>
                <a:ext uri="{FF2B5EF4-FFF2-40B4-BE49-F238E27FC236}">
                  <a16:creationId xmlns:a16="http://schemas.microsoft.com/office/drawing/2014/main" id="{27A97CC5-C430-419C-850E-1BB45C9AC87F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266;p47">
              <a:extLst>
                <a:ext uri="{FF2B5EF4-FFF2-40B4-BE49-F238E27FC236}">
                  <a16:creationId xmlns:a16="http://schemas.microsoft.com/office/drawing/2014/main" id="{9232A9C1-3E76-4FAD-BE9F-7191D92F19DE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267;p47">
              <a:extLst>
                <a:ext uri="{FF2B5EF4-FFF2-40B4-BE49-F238E27FC236}">
                  <a16:creationId xmlns:a16="http://schemas.microsoft.com/office/drawing/2014/main" id="{A2FB4847-2F46-47F1-9E5F-631FB3A1B93E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268;p47">
              <a:extLst>
                <a:ext uri="{FF2B5EF4-FFF2-40B4-BE49-F238E27FC236}">
                  <a16:creationId xmlns:a16="http://schemas.microsoft.com/office/drawing/2014/main" id="{A196FDBC-9D46-4EDC-80AC-1C31315313C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269;p47">
              <a:extLst>
                <a:ext uri="{FF2B5EF4-FFF2-40B4-BE49-F238E27FC236}">
                  <a16:creationId xmlns:a16="http://schemas.microsoft.com/office/drawing/2014/main" id="{02CD821D-8B78-45F8-93CC-8533ABB0AFB4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270;p47">
              <a:extLst>
                <a:ext uri="{FF2B5EF4-FFF2-40B4-BE49-F238E27FC236}">
                  <a16:creationId xmlns:a16="http://schemas.microsoft.com/office/drawing/2014/main" id="{308A8FB4-B964-4FC6-90F7-C141BCE1F91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271;p47">
              <a:extLst>
                <a:ext uri="{FF2B5EF4-FFF2-40B4-BE49-F238E27FC236}">
                  <a16:creationId xmlns:a16="http://schemas.microsoft.com/office/drawing/2014/main" id="{1AC15B67-72FE-4E61-954B-CFEE3E7E10AA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272;p47">
              <a:extLst>
                <a:ext uri="{FF2B5EF4-FFF2-40B4-BE49-F238E27FC236}">
                  <a16:creationId xmlns:a16="http://schemas.microsoft.com/office/drawing/2014/main" id="{91CC116D-1291-4D44-B80D-0DB2CAC5A5D9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273;p47">
              <a:extLst>
                <a:ext uri="{FF2B5EF4-FFF2-40B4-BE49-F238E27FC236}">
                  <a16:creationId xmlns:a16="http://schemas.microsoft.com/office/drawing/2014/main" id="{5011702F-286E-4240-B5FC-41464B39B8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274;p47">
              <a:extLst>
                <a:ext uri="{FF2B5EF4-FFF2-40B4-BE49-F238E27FC236}">
                  <a16:creationId xmlns:a16="http://schemas.microsoft.com/office/drawing/2014/main" id="{E637C4B4-4099-4049-BF7E-A1D7C6791191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275;p47">
              <a:extLst>
                <a:ext uri="{FF2B5EF4-FFF2-40B4-BE49-F238E27FC236}">
                  <a16:creationId xmlns:a16="http://schemas.microsoft.com/office/drawing/2014/main" id="{F63C9A5D-004A-47C7-8366-5160D3399301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276;p47">
              <a:extLst>
                <a:ext uri="{FF2B5EF4-FFF2-40B4-BE49-F238E27FC236}">
                  <a16:creationId xmlns:a16="http://schemas.microsoft.com/office/drawing/2014/main" id="{F50A720E-B5DB-4B11-A212-DF31516897CA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277;p47">
              <a:extLst>
                <a:ext uri="{FF2B5EF4-FFF2-40B4-BE49-F238E27FC236}">
                  <a16:creationId xmlns:a16="http://schemas.microsoft.com/office/drawing/2014/main" id="{50D0267C-9D36-4A25-9A6E-7ACE58BCBFB4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278;p47">
              <a:extLst>
                <a:ext uri="{FF2B5EF4-FFF2-40B4-BE49-F238E27FC236}">
                  <a16:creationId xmlns:a16="http://schemas.microsoft.com/office/drawing/2014/main" id="{71AE6236-9688-4888-A7DB-A2A999488B25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9415552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3242" y="859185"/>
            <a:ext cx="9264815" cy="29866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C09755-C189-42F5-9462-B4FAE98E99FF}"/>
              </a:ext>
            </a:extLst>
          </p:cNvPr>
          <p:cNvSpPr/>
          <p:nvPr/>
        </p:nvSpPr>
        <p:spPr>
          <a:xfrm>
            <a:off x="2124417" y="3254182"/>
            <a:ext cx="444604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C45DF6-B2EB-4352-BABE-C9245F4A9E34}"/>
              </a:ext>
            </a:extLst>
          </p:cNvPr>
          <p:cNvSpPr/>
          <p:nvPr/>
        </p:nvSpPr>
        <p:spPr>
          <a:xfrm>
            <a:off x="4262833" y="3254182"/>
            <a:ext cx="430605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89DC70-86A6-43E0-98C8-8E96D1F9CFB6}"/>
              </a:ext>
            </a:extLst>
          </p:cNvPr>
          <p:cNvSpPr/>
          <p:nvPr/>
        </p:nvSpPr>
        <p:spPr>
          <a:xfrm>
            <a:off x="6407234" y="3256747"/>
            <a:ext cx="511485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A60DF3-38FF-40C5-9784-A3CC0F1C3479}"/>
              </a:ext>
            </a:extLst>
          </p:cNvPr>
          <p:cNvSpPr/>
          <p:nvPr/>
        </p:nvSpPr>
        <p:spPr>
          <a:xfrm>
            <a:off x="8554341" y="3297412"/>
            <a:ext cx="511485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7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Track 83">
            <a:hlinkClick r:id="" action="ppaction://media"/>
            <a:extLst>
              <a:ext uri="{FF2B5EF4-FFF2-40B4-BE49-F238E27FC236}">
                <a16:creationId xmlns:a16="http://schemas.microsoft.com/office/drawing/2014/main" id="{0085261E-9300-4886-91FA-0750C94B4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3583" y="285516"/>
            <a:ext cx="444169" cy="4441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210945" y="954934"/>
            <a:ext cx="4948288" cy="69494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8952" y="183541"/>
            <a:ext cx="3922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4. Listen and number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5402" y="92670"/>
            <a:ext cx="696522" cy="6756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0211" y="256506"/>
            <a:ext cx="449108" cy="4388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8" y="4143828"/>
            <a:ext cx="1455899" cy="86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4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+ Hình ảnh chữ thank you đẹp Để tỏ lòng biết 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803" cy="522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5589" y="168749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4578" y="168749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8184" y="1687498"/>
            <a:ext cx="495300" cy="438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496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4" name="Google Shape;5664;p37"/>
          <p:cNvSpPr/>
          <p:nvPr/>
        </p:nvSpPr>
        <p:spPr>
          <a:xfrm flipH="1">
            <a:off x="-4961" y="1021707"/>
            <a:ext cx="1000259" cy="615233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bg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79087" y="392442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bg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5293718" y="774763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79425" y="1053677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6426567" y="97822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 sz="1500"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23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6FD289E0-D7F0-40CA-A545-620EB08E1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9" y="4304505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oogle Shape;1248;p47">
            <a:extLst>
              <a:ext uri="{FF2B5EF4-FFF2-40B4-BE49-F238E27FC236}">
                <a16:creationId xmlns:a16="http://schemas.microsoft.com/office/drawing/2014/main" id="{6EFA6114-B21C-476A-801B-64D41F539779}"/>
              </a:ext>
            </a:extLst>
          </p:cNvPr>
          <p:cNvGrpSpPr/>
          <p:nvPr/>
        </p:nvGrpSpPr>
        <p:grpSpPr>
          <a:xfrm>
            <a:off x="2494303" y="4548108"/>
            <a:ext cx="4963561" cy="477744"/>
            <a:chOff x="1610262" y="4439258"/>
            <a:chExt cx="7532671" cy="703746"/>
          </a:xfrm>
        </p:grpSpPr>
        <p:sp>
          <p:nvSpPr>
            <p:cNvPr id="25" name="Google Shape;1250;p47">
              <a:extLst>
                <a:ext uri="{FF2B5EF4-FFF2-40B4-BE49-F238E27FC236}">
                  <a16:creationId xmlns:a16="http://schemas.microsoft.com/office/drawing/2014/main" id="{99CD5B21-B852-4DD0-AE9F-0BA46FBBF55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251;p47">
              <a:extLst>
                <a:ext uri="{FF2B5EF4-FFF2-40B4-BE49-F238E27FC236}">
                  <a16:creationId xmlns:a16="http://schemas.microsoft.com/office/drawing/2014/main" id="{1B8C047E-D035-40D5-86F0-0BCE8D318E18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252;p47">
              <a:extLst>
                <a:ext uri="{FF2B5EF4-FFF2-40B4-BE49-F238E27FC236}">
                  <a16:creationId xmlns:a16="http://schemas.microsoft.com/office/drawing/2014/main" id="{9B7B4EDF-EE0A-4759-9724-673CD7DA6904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253;p47">
              <a:extLst>
                <a:ext uri="{FF2B5EF4-FFF2-40B4-BE49-F238E27FC236}">
                  <a16:creationId xmlns:a16="http://schemas.microsoft.com/office/drawing/2014/main" id="{5F952642-976E-4EC0-8A54-07C98BDE966B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254;p47">
              <a:extLst>
                <a:ext uri="{FF2B5EF4-FFF2-40B4-BE49-F238E27FC236}">
                  <a16:creationId xmlns:a16="http://schemas.microsoft.com/office/drawing/2014/main" id="{EDD50E36-31B8-4A37-B738-88A6EEEEE7C5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255;p47">
              <a:extLst>
                <a:ext uri="{FF2B5EF4-FFF2-40B4-BE49-F238E27FC236}">
                  <a16:creationId xmlns:a16="http://schemas.microsoft.com/office/drawing/2014/main" id="{1DACD0A8-7DB9-4228-A02F-35CACC498C32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256;p47">
              <a:extLst>
                <a:ext uri="{FF2B5EF4-FFF2-40B4-BE49-F238E27FC236}">
                  <a16:creationId xmlns:a16="http://schemas.microsoft.com/office/drawing/2014/main" id="{D84C5494-49F6-4E6C-A504-5DC497D2173D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257;p47">
              <a:extLst>
                <a:ext uri="{FF2B5EF4-FFF2-40B4-BE49-F238E27FC236}">
                  <a16:creationId xmlns:a16="http://schemas.microsoft.com/office/drawing/2014/main" id="{629943CB-2CBD-456A-9091-510D79DDC4A1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258;p47">
              <a:extLst>
                <a:ext uri="{FF2B5EF4-FFF2-40B4-BE49-F238E27FC236}">
                  <a16:creationId xmlns:a16="http://schemas.microsoft.com/office/drawing/2014/main" id="{61D70742-F179-4F1A-BA1C-05A1D565F3AF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259;p47">
              <a:extLst>
                <a:ext uri="{FF2B5EF4-FFF2-40B4-BE49-F238E27FC236}">
                  <a16:creationId xmlns:a16="http://schemas.microsoft.com/office/drawing/2014/main" id="{AEB21C1E-CA1C-42A6-8EA0-258B13A5DF19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260;p47">
              <a:extLst>
                <a:ext uri="{FF2B5EF4-FFF2-40B4-BE49-F238E27FC236}">
                  <a16:creationId xmlns:a16="http://schemas.microsoft.com/office/drawing/2014/main" id="{BC2601EA-18CD-4403-9B4E-90EF67DC46EA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261;p47">
              <a:extLst>
                <a:ext uri="{FF2B5EF4-FFF2-40B4-BE49-F238E27FC236}">
                  <a16:creationId xmlns:a16="http://schemas.microsoft.com/office/drawing/2014/main" id="{673D4F74-E821-48C1-AC0F-1605A3C17ECB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262;p47">
              <a:extLst>
                <a:ext uri="{FF2B5EF4-FFF2-40B4-BE49-F238E27FC236}">
                  <a16:creationId xmlns:a16="http://schemas.microsoft.com/office/drawing/2014/main" id="{2052E9F2-2EC8-491F-9F00-7892C43825C6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263;p47">
              <a:extLst>
                <a:ext uri="{FF2B5EF4-FFF2-40B4-BE49-F238E27FC236}">
                  <a16:creationId xmlns:a16="http://schemas.microsoft.com/office/drawing/2014/main" id="{FF47E17B-9651-4C49-8D5E-BECA59259D8A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264;p47">
              <a:extLst>
                <a:ext uri="{FF2B5EF4-FFF2-40B4-BE49-F238E27FC236}">
                  <a16:creationId xmlns:a16="http://schemas.microsoft.com/office/drawing/2014/main" id="{C34D6E68-771C-4592-9A47-25641B8A796B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265;p47">
              <a:extLst>
                <a:ext uri="{FF2B5EF4-FFF2-40B4-BE49-F238E27FC236}">
                  <a16:creationId xmlns:a16="http://schemas.microsoft.com/office/drawing/2014/main" id="{27A97CC5-C430-419C-850E-1BB45C9AC87F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266;p47">
              <a:extLst>
                <a:ext uri="{FF2B5EF4-FFF2-40B4-BE49-F238E27FC236}">
                  <a16:creationId xmlns:a16="http://schemas.microsoft.com/office/drawing/2014/main" id="{9232A9C1-3E76-4FAD-BE9F-7191D92F19DE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267;p47">
              <a:extLst>
                <a:ext uri="{FF2B5EF4-FFF2-40B4-BE49-F238E27FC236}">
                  <a16:creationId xmlns:a16="http://schemas.microsoft.com/office/drawing/2014/main" id="{A2FB4847-2F46-47F1-9E5F-631FB3A1B93E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268;p47">
              <a:extLst>
                <a:ext uri="{FF2B5EF4-FFF2-40B4-BE49-F238E27FC236}">
                  <a16:creationId xmlns:a16="http://schemas.microsoft.com/office/drawing/2014/main" id="{A196FDBC-9D46-4EDC-80AC-1C31315313C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269;p47">
              <a:extLst>
                <a:ext uri="{FF2B5EF4-FFF2-40B4-BE49-F238E27FC236}">
                  <a16:creationId xmlns:a16="http://schemas.microsoft.com/office/drawing/2014/main" id="{02CD821D-8B78-45F8-93CC-8533ABB0AFB4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270;p47">
              <a:extLst>
                <a:ext uri="{FF2B5EF4-FFF2-40B4-BE49-F238E27FC236}">
                  <a16:creationId xmlns:a16="http://schemas.microsoft.com/office/drawing/2014/main" id="{308A8FB4-B964-4FC6-90F7-C141BCE1F91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271;p47">
              <a:extLst>
                <a:ext uri="{FF2B5EF4-FFF2-40B4-BE49-F238E27FC236}">
                  <a16:creationId xmlns:a16="http://schemas.microsoft.com/office/drawing/2014/main" id="{1AC15B67-72FE-4E61-954B-CFEE3E7E10AA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272;p47">
              <a:extLst>
                <a:ext uri="{FF2B5EF4-FFF2-40B4-BE49-F238E27FC236}">
                  <a16:creationId xmlns:a16="http://schemas.microsoft.com/office/drawing/2014/main" id="{91CC116D-1291-4D44-B80D-0DB2CAC5A5D9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273;p47">
              <a:extLst>
                <a:ext uri="{FF2B5EF4-FFF2-40B4-BE49-F238E27FC236}">
                  <a16:creationId xmlns:a16="http://schemas.microsoft.com/office/drawing/2014/main" id="{5011702F-286E-4240-B5FC-41464B39B8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274;p47">
              <a:extLst>
                <a:ext uri="{FF2B5EF4-FFF2-40B4-BE49-F238E27FC236}">
                  <a16:creationId xmlns:a16="http://schemas.microsoft.com/office/drawing/2014/main" id="{E637C4B4-4099-4049-BF7E-A1D7C6791191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275;p47">
              <a:extLst>
                <a:ext uri="{FF2B5EF4-FFF2-40B4-BE49-F238E27FC236}">
                  <a16:creationId xmlns:a16="http://schemas.microsoft.com/office/drawing/2014/main" id="{F63C9A5D-004A-47C7-8366-5160D3399301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276;p47">
              <a:extLst>
                <a:ext uri="{FF2B5EF4-FFF2-40B4-BE49-F238E27FC236}">
                  <a16:creationId xmlns:a16="http://schemas.microsoft.com/office/drawing/2014/main" id="{F50A720E-B5DB-4B11-A212-DF31516897CA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277;p47">
              <a:extLst>
                <a:ext uri="{FF2B5EF4-FFF2-40B4-BE49-F238E27FC236}">
                  <a16:creationId xmlns:a16="http://schemas.microsoft.com/office/drawing/2014/main" id="{50D0267C-9D36-4A25-9A6E-7ACE58BCBFB4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278;p47">
              <a:extLst>
                <a:ext uri="{FF2B5EF4-FFF2-40B4-BE49-F238E27FC236}">
                  <a16:creationId xmlns:a16="http://schemas.microsoft.com/office/drawing/2014/main" id="{71AE6236-9688-4888-A7DB-A2A999488B25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396B5411-574B-4768-9E1F-BE529FD89842}"/>
              </a:ext>
            </a:extLst>
          </p:cNvPr>
          <p:cNvSpPr>
            <a:spLocks noGrp="1"/>
          </p:cNvSpPr>
          <p:nvPr>
            <p:ph type="title" idx="21"/>
          </p:nvPr>
        </p:nvSpPr>
        <p:spPr>
          <a:xfrm>
            <a:off x="1248150" y="157194"/>
            <a:ext cx="2169783" cy="640200"/>
          </a:xfrm>
        </p:spPr>
        <p:txBody>
          <a:bodyPr/>
          <a:lstStyle/>
          <a:p>
            <a:r>
              <a:rPr lang="vi-VN" dirty="0" smtClean="0">
                <a:solidFill>
                  <a:srgbClr val="FF0000"/>
                </a:solidFill>
              </a:rPr>
              <a:t>Free talk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3067730" y="643865"/>
            <a:ext cx="4637372" cy="1986151"/>
          </a:xfrm>
          <a:prstGeom prst="cloud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7030A0"/>
                </a:solidFill>
              </a:rPr>
              <a:t>School things</a:t>
            </a:r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DFA2E13-CB81-48A7-B5C7-5F7F941F24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1882127" y="2494784"/>
            <a:ext cx="5855476" cy="2385398"/>
          </a:xfrm>
          <a:prstGeom prst="rect">
            <a:avLst/>
          </a:prstGeom>
        </p:spPr>
      </p:pic>
      <p:pic>
        <p:nvPicPr>
          <p:cNvPr id="55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335" y="427868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81" y="430450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191" y="4234870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图片 147">
            <a:extLst>
              <a:ext uri="{FF2B5EF4-FFF2-40B4-BE49-F238E27FC236}">
                <a16:creationId xmlns:a16="http://schemas.microsoft.com/office/drawing/2014/main" id="{65303F87-9F21-44CB-9E31-B19C35B8D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175" y="3351525"/>
            <a:ext cx="457240" cy="481626"/>
          </a:xfrm>
          <a:prstGeom prst="rect">
            <a:avLst/>
          </a:prstGeom>
        </p:spPr>
      </p:pic>
      <p:pic>
        <p:nvPicPr>
          <p:cNvPr id="59" name="图片 147">
            <a:extLst>
              <a:ext uri="{FF2B5EF4-FFF2-40B4-BE49-F238E27FC236}">
                <a16:creationId xmlns:a16="http://schemas.microsoft.com/office/drawing/2014/main" id="{65303F87-9F21-44CB-9E31-B19C35B8D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7885" y="3289394"/>
            <a:ext cx="457240" cy="481626"/>
          </a:xfrm>
          <a:prstGeom prst="rect">
            <a:avLst/>
          </a:prstGeom>
        </p:spPr>
      </p:pic>
      <p:pic>
        <p:nvPicPr>
          <p:cNvPr id="61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803" y="397579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Google Shape;5668;p37"/>
          <p:cNvSpPr/>
          <p:nvPr/>
        </p:nvSpPr>
        <p:spPr>
          <a:xfrm flipH="1">
            <a:off x="894987" y="907681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63" name="Picture 62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7314" y="157194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2522327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3762" y="-1"/>
            <a:ext cx="9297564" cy="52560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EBB6CF-8654-46F7-BB4A-FD7E3CBCAD73}"/>
              </a:ext>
            </a:extLst>
          </p:cNvPr>
          <p:cNvSpPr/>
          <p:nvPr/>
        </p:nvSpPr>
        <p:spPr>
          <a:xfrm>
            <a:off x="7388201" y="3272790"/>
            <a:ext cx="274320" cy="2019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0D9F80-3D34-4DC5-AA5E-A730C3925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762" y="0"/>
            <a:ext cx="9297564" cy="5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9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3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905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/>
          <p:cNvSpPr txBox="1"/>
          <p:nvPr/>
        </p:nvSpPr>
        <p:spPr>
          <a:xfrm>
            <a:off x="2362200" y="2118044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47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48863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7" y="-184069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2783" y="70536"/>
            <a:ext cx="8827226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1800" b="1" dirty="0">
                <a:latin typeface=".VnExotic" panose="020B7200000000000000" pitchFamily="34" charset="0"/>
              </a:rPr>
              <a:t>THACH HA TOWN</a:t>
            </a:r>
            <a:r>
              <a:rPr lang="en-US" sz="1800" b="1" dirty="0">
                <a:latin typeface=".VnExotic" panose="020B7200000000000000" pitchFamily="34" charset="0"/>
              </a:rPr>
              <a:t> PRIMARY SCHOOL 1</a:t>
            </a:r>
          </a:p>
          <a:p>
            <a:pPr algn="ctr">
              <a:lnSpc>
                <a:spcPct val="200000"/>
              </a:lnSpc>
            </a:pPr>
            <a:r>
              <a:rPr lang="en-US" sz="4050" b="1" dirty="0">
                <a:solidFill>
                  <a:srgbClr val="FF0000"/>
                </a:solidFill>
                <a:latin typeface=".VnBahamasB" panose="020BE200000000000000" pitchFamily="34" charset="0"/>
              </a:rPr>
              <a:t>WELCOME TO OUR CLASS</a:t>
            </a:r>
            <a:endParaRPr lang="en-US" sz="3000" b="1" dirty="0">
              <a:solidFill>
                <a:srgbClr val="FF0000"/>
              </a:solidFill>
              <a:latin typeface=".VnBahamasB" panose="020BE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800" b="1" dirty="0">
                <a:latin typeface=".VnBahamasB" panose="020BE200000000000000" pitchFamily="34" charset="0"/>
              </a:rPr>
              <a:t>				 </a:t>
            </a:r>
            <a:r>
              <a:rPr lang="en-US" sz="3200" b="1" dirty="0" smtClean="0">
                <a:solidFill>
                  <a:srgbClr val="00B050"/>
                </a:solidFill>
                <a:latin typeface=".VnBahamasB" panose="020BE200000000000000" pitchFamily="34" charset="0"/>
              </a:rPr>
              <a:t>Clas</a:t>
            </a:r>
            <a:r>
              <a:rPr lang="en-US" altLang="zh-CN" sz="3200" b="1" dirty="0" smtClean="0">
                <a:solidFill>
                  <a:srgbClr val="00B050"/>
                </a:solidFill>
                <a:latin typeface=".VnBahamasB" panose="020BE200000000000000" pitchFamily="34" charset="0"/>
              </a:rPr>
              <a:t>s</a:t>
            </a:r>
            <a:r>
              <a:rPr lang="en-US" sz="3200" b="1" dirty="0" smtClean="0">
                <a:solidFill>
                  <a:srgbClr val="00B050"/>
                </a:solidFill>
                <a:latin typeface=".VnBahamasB" panose="020BE200000000000000" pitchFamily="34" charset="0"/>
              </a:rPr>
              <a:t>: </a:t>
            </a:r>
            <a:r>
              <a:rPr lang="vi-VN" sz="3200" b="1" dirty="0">
                <a:solidFill>
                  <a:srgbClr val="00B050"/>
                </a:solidFill>
                <a:latin typeface=".VnBahamasB" panose="020BE200000000000000" pitchFamily="34" charset="0"/>
              </a:rPr>
              <a:t>3A7</a:t>
            </a:r>
            <a:endParaRPr lang="en-US" sz="3200" b="1" dirty="0">
              <a:solidFill>
                <a:srgbClr val="00B050"/>
              </a:solidFill>
              <a:latin typeface=".VnBahamasB" panose="020BE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4801" y="2833520"/>
            <a:ext cx="546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.VnClarendon" panose="020B7200000000000000" pitchFamily="34" charset="0"/>
              </a:rPr>
              <a:t>Let’s make English fun!</a:t>
            </a:r>
          </a:p>
        </p:txBody>
      </p:sp>
      <p:pic>
        <p:nvPicPr>
          <p:cNvPr id="8" name="Google Shape;183;p1">
            <a:extLst>
              <a:ext uri="{FF2B5EF4-FFF2-40B4-BE49-F238E27FC236}">
                <a16:creationId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3539" y="548514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3;p1">
            <a:extLst>
              <a:ext uri="{FF2B5EF4-FFF2-40B4-BE49-F238E27FC236}">
                <a16:creationId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2302" y="132956"/>
            <a:ext cx="1061719" cy="776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7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D5EFD3-943D-45F7-BE17-52F7BA4F5A94}"/>
              </a:ext>
            </a:extLst>
          </p:cNvPr>
          <p:cNvGrpSpPr/>
          <p:nvPr/>
        </p:nvGrpSpPr>
        <p:grpSpPr>
          <a:xfrm>
            <a:off x="-583688" y="191256"/>
            <a:ext cx="10892862" cy="4312294"/>
            <a:chOff x="-990599" y="571500"/>
            <a:chExt cx="14523816" cy="574972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B61951C-C2D8-4275-A0F3-9C734027B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594" t="5556" r="6724" b="11111"/>
            <a:stretch/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2D3784B-B426-451D-9177-302FBB401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941" t="5000" r="7754" b="11667"/>
            <a:stretch/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A701BD6F-F439-4F0C-BAAD-1139192002FD}"/>
              </a:ext>
            </a:extLst>
          </p:cNvPr>
          <p:cNvSpPr/>
          <p:nvPr/>
        </p:nvSpPr>
        <p:spPr>
          <a:xfrm>
            <a:off x="2322285" y="769168"/>
            <a:ext cx="4216401" cy="1349918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buClrTx/>
              <a:defRPr/>
            </a:pPr>
            <a:r>
              <a:rPr lang="en-US" sz="6000" b="1" kern="1200" dirty="0">
                <a:solidFill>
                  <a:schemeClr val="accent3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3 Montserrat Black" panose="00000A00000000000000" pitchFamily="2" charset="0"/>
                <a:cs typeface="Times New Roman" panose="02020603050405020304" pitchFamily="18" charset="0"/>
              </a:rPr>
              <a:t>MINIGAME</a:t>
            </a:r>
            <a:r>
              <a:rPr lang="en-US" sz="6000" b="1" kern="1200" dirty="0">
                <a:solidFill>
                  <a:srgbClr val="FCD458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3 Montserrat Black" panose="00000A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8D7B71D-3B66-45A2-89F0-4B7552132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86639"/>
            <a:ext cx="9144000" cy="37127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04C9EFD-84CB-41E2-8E99-C40A16B89A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058" t="1383" r="7962" b="-1383"/>
          <a:stretch/>
        </p:blipFill>
        <p:spPr>
          <a:xfrm>
            <a:off x="7363888" y="-342074"/>
            <a:ext cx="1802939" cy="51435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579FD57-D833-4154-B75A-11A8E7DBD4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61" r="72666"/>
          <a:stretch/>
        </p:blipFill>
        <p:spPr>
          <a:xfrm>
            <a:off x="-495" y="-460661"/>
            <a:ext cx="1609778" cy="53201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CB3D1-7CE1-404B-8133-63CA188FE577}"/>
              </a:ext>
            </a:extLst>
          </p:cNvPr>
          <p:cNvSpPr txBox="1"/>
          <p:nvPr/>
        </p:nvSpPr>
        <p:spPr>
          <a:xfrm>
            <a:off x="2126551" y="2046201"/>
            <a:ext cx="547238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800" b="1" dirty="0">
                <a:solidFill>
                  <a:srgbClr val="00B050"/>
                </a:solidFill>
                <a:latin typeface="#9Slide05 SVNBallarea Typeface" panose="02000506000000020004" pitchFamily="2" charset="0"/>
              </a:rPr>
              <a:t>Blind Bag</a:t>
            </a:r>
          </a:p>
        </p:txBody>
      </p:sp>
      <p:pic>
        <p:nvPicPr>
          <p:cNvPr id="11" name="Nhạc hay 2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895E1FA-9FC9-4FA8-9AEE-005896923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58012" y="-2352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4208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fill="hold" grpId="1" nodeType="withEffect" p14:presetBounceEnd="69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8 -3.20988E-6 L 3.61111E-6 -3.20988E-6 " pathEditMode="relative" rAng="0" ptsTypes="AA" p14:bounceEnd="69000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3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1918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512" showWhenStopped="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10" grpId="0"/>
          <p:bldP spid="10" grpId="1"/>
          <p:bldP spid="10" grpId="2"/>
          <p:bldP spid="2" grpId="0"/>
          <p:bldP spid="2" grpId="1"/>
          <p:bldP spid="2" grpId="2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8 -3.20988E-6 L 3.61111E-6 -3.20988E-6 " pathEditMode="relative" rAng="0" ptsTypes="AA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3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1918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512" showWhenStopped="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10" grpId="0"/>
          <p:bldP spid="10" grpId="1"/>
          <p:bldP spid="10" grpId="2"/>
          <p:bldP spid="2" grpId="0"/>
          <p:bldP spid="2" grpId="1"/>
          <p:bldP spid="2" grpId="2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F1DF27-5929-453E-9ACE-27CA07959B1F}"/>
              </a:ext>
            </a:extLst>
          </p:cNvPr>
          <p:cNvGrpSpPr/>
          <p:nvPr/>
        </p:nvGrpSpPr>
        <p:grpSpPr>
          <a:xfrm>
            <a:off x="0" y="114301"/>
            <a:ext cx="9144000" cy="5043608"/>
            <a:chOff x="0" y="152400"/>
            <a:chExt cx="12192000" cy="6724811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6FAA211-B15B-456A-80D4-E303F19A0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6382185"/>
              <a:ext cx="12192000" cy="495026"/>
            </a:xfrm>
            <a:prstGeom prst="rect">
              <a:avLst/>
            </a:prstGeom>
          </p:spPr>
        </p:pic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FA5A64B-05DD-477D-AABD-80C801AAB5E9}"/>
                </a:ext>
              </a:extLst>
            </p:cNvPr>
            <p:cNvSpPr/>
            <p:nvPr/>
          </p:nvSpPr>
          <p:spPr>
            <a:xfrm>
              <a:off x="1945275" y="749752"/>
              <a:ext cx="8341726" cy="6108247"/>
            </a:xfrm>
            <a:prstGeom prst="rect">
              <a:avLst/>
            </a:prstGeom>
            <a:noFill/>
            <a:ln w="57150">
              <a:solidFill>
                <a:srgbClr val="F8A8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D09A96EF-4E07-4B09-A839-5A9CBFCCC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l="27908" r="28030" b="81898"/>
            <a:stretch/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90B865-037B-4A9C-93D4-38E3A4770B2D}"/>
              </a:ext>
            </a:extLst>
          </p:cNvPr>
          <p:cNvGrpSpPr/>
          <p:nvPr/>
        </p:nvGrpSpPr>
        <p:grpSpPr>
          <a:xfrm>
            <a:off x="-888494" y="-4651259"/>
            <a:ext cx="10892862" cy="4312294"/>
            <a:chOff x="-990599" y="571500"/>
            <a:chExt cx="14523816" cy="574972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88E366E0-9AE1-43CD-B463-1C19A3D4C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l="16594" t="5556" r="6724" b="11111"/>
            <a:stretch/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5C63BC9-1B16-4FCF-8FB7-61CA29E47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l="21941" t="5000" r="7754" b="11667"/>
            <a:stretch/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96BFC6-E908-4B96-BE8A-2E10C4FBFEE3}"/>
              </a:ext>
            </a:extLst>
          </p:cNvPr>
          <p:cNvGrpSpPr>
            <a:grpSpLocks noChangeAspect="1"/>
          </p:cNvGrpSpPr>
          <p:nvPr/>
        </p:nvGrpSpPr>
        <p:grpSpPr>
          <a:xfrm>
            <a:off x="2471632" y="754001"/>
            <a:ext cx="1123205" cy="1283331"/>
            <a:chOff x="8580980" y="4648200"/>
            <a:chExt cx="1776442" cy="202969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5AEF38F-F9BE-4180-8093-BC67773D9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2474" t="1732" r="-34" b="-1732"/>
            <a:stretch/>
          </p:blipFill>
          <p:spPr>
            <a:xfrm>
              <a:off x="8783815" y="4648200"/>
              <a:ext cx="1573607" cy="1837444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65E68AE-CEAA-477D-AFFB-BF5E346E33C9}"/>
                </a:ext>
              </a:extLst>
            </p:cNvPr>
            <p:cNvGrpSpPr/>
            <p:nvPr/>
          </p:nvGrpSpPr>
          <p:grpSpPr>
            <a:xfrm>
              <a:off x="8580980" y="4648200"/>
              <a:ext cx="655703" cy="2029695"/>
              <a:chOff x="8580980" y="4648200"/>
              <a:chExt cx="655703" cy="2029695"/>
            </a:xfrm>
          </p:grpSpPr>
          <p:sp>
            <p:nvSpPr>
              <p:cNvPr id="19" name="Freeform 4">
                <a:extLst>
                  <a:ext uri="{FF2B5EF4-FFF2-40B4-BE49-F238E27FC236}">
                    <a16:creationId xmlns:a16="http://schemas.microsoft.com/office/drawing/2014/main" id="{EBCFD741-1BA6-43E6-B22F-BC58970A2BA6}"/>
                  </a:ext>
                </a:extLst>
              </p:cNvPr>
              <p:cNvSpPr/>
              <p:nvPr/>
            </p:nvSpPr>
            <p:spPr>
              <a:xfrm>
                <a:off x="8580980" y="4648200"/>
                <a:ext cx="655703" cy="1816367"/>
              </a:xfrm>
              <a:custGeom>
                <a:avLst/>
                <a:gdLst/>
                <a:ahLst/>
                <a:cxnLst/>
                <a:rect l="l" t="t" r="r" b="b"/>
                <a:pathLst>
                  <a:path w="287473" h="1306696">
                    <a:moveTo>
                      <a:pt x="0" y="0"/>
                    </a:moveTo>
                    <a:lnTo>
                      <a:pt x="287473" y="0"/>
                    </a:lnTo>
                    <a:lnTo>
                      <a:pt x="287473" y="1306696"/>
                    </a:lnTo>
                    <a:lnTo>
                      <a:pt x="0" y="13066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71C402F-6F3B-4961-90A1-E04E576645C4}"/>
                  </a:ext>
                </a:extLst>
              </p:cNvPr>
              <p:cNvSpPr/>
              <p:nvPr/>
            </p:nvSpPr>
            <p:spPr>
              <a:xfrm rot="1856779">
                <a:off x="8593315" y="5136409"/>
                <a:ext cx="381000" cy="457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214D92C-5C72-45E3-840F-C809280DC8F6}"/>
                  </a:ext>
                </a:extLst>
              </p:cNvPr>
              <p:cNvSpPr/>
              <p:nvPr/>
            </p:nvSpPr>
            <p:spPr>
              <a:xfrm rot="19916461">
                <a:off x="8640956" y="5865728"/>
                <a:ext cx="381000" cy="81216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F9B01F-4FE9-4F24-8750-C847B2A06895}"/>
              </a:ext>
            </a:extLst>
          </p:cNvPr>
          <p:cNvGrpSpPr>
            <a:grpSpLocks noChangeAspect="1"/>
          </p:cNvGrpSpPr>
          <p:nvPr/>
        </p:nvGrpSpPr>
        <p:grpSpPr>
          <a:xfrm>
            <a:off x="1706178" y="685801"/>
            <a:ext cx="1011724" cy="1265147"/>
            <a:chOff x="7006019" y="4566276"/>
            <a:chExt cx="1600126" cy="200093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0925C0A-B7EA-4539-8C5D-46EACB2FC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48957"/>
            <a:stretch/>
          </p:blipFill>
          <p:spPr>
            <a:xfrm>
              <a:off x="7006019" y="4637661"/>
              <a:ext cx="1395442" cy="1837444"/>
            </a:xfrm>
            <a:prstGeom prst="rect">
              <a:avLst/>
            </a:prstGeom>
          </p:spPr>
        </p:pic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89B983F5-9A7C-47A0-A640-84F4E7B559B5}"/>
                </a:ext>
              </a:extLst>
            </p:cNvPr>
            <p:cNvSpPr/>
            <p:nvPr/>
          </p:nvSpPr>
          <p:spPr>
            <a:xfrm>
              <a:off x="7950442" y="4729770"/>
              <a:ext cx="655703" cy="1837443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79ECB8A6-A8CB-4892-A311-7E249489BA91}"/>
                </a:ext>
              </a:extLst>
            </p:cNvPr>
            <p:cNvSpPr/>
            <p:nvPr/>
          </p:nvSpPr>
          <p:spPr>
            <a:xfrm>
              <a:off x="8137074" y="4566276"/>
              <a:ext cx="427580" cy="58804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136309-F182-40DE-812C-A00DC1D6AF2B}"/>
                </a:ext>
              </a:extLst>
            </p:cNvPr>
            <p:cNvSpPr/>
            <p:nvPr/>
          </p:nvSpPr>
          <p:spPr>
            <a:xfrm>
              <a:off x="8265099" y="5548544"/>
              <a:ext cx="242732" cy="5880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37D3FC3-CF9F-4487-8822-3103E88A5E7C}"/>
                </a:ext>
              </a:extLst>
            </p:cNvPr>
            <p:cNvSpPr/>
            <p:nvPr/>
          </p:nvSpPr>
          <p:spPr>
            <a:xfrm rot="15139832">
              <a:off x="8291994" y="6163031"/>
              <a:ext cx="242732" cy="15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0048CE1-524C-44E7-87BC-69E14390AEF4}"/>
                </a:ext>
              </a:extLst>
            </p:cNvPr>
            <p:cNvSpPr/>
            <p:nvPr/>
          </p:nvSpPr>
          <p:spPr>
            <a:xfrm rot="15139832">
              <a:off x="8076971" y="5759456"/>
              <a:ext cx="325517" cy="1569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29" name="Picture 28">
            <a:hlinkClick r:id="rId14" action="ppaction://hlinksldjump"/>
            <a:extLst>
              <a:ext uri="{FF2B5EF4-FFF2-40B4-BE49-F238E27FC236}">
                <a16:creationId xmlns:a16="http://schemas.microsoft.com/office/drawing/2014/main" id="{2573E488-0EDC-46BC-8E1B-77020955E0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06177" y="707388"/>
            <a:ext cx="1886151" cy="122012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EB19CD2-C3FD-4638-BD8D-9287ACF2125A}"/>
              </a:ext>
            </a:extLst>
          </p:cNvPr>
          <p:cNvGrpSpPr>
            <a:grpSpLocks noChangeAspect="1"/>
          </p:cNvGrpSpPr>
          <p:nvPr/>
        </p:nvGrpSpPr>
        <p:grpSpPr>
          <a:xfrm>
            <a:off x="1620777" y="3429814"/>
            <a:ext cx="1111715" cy="1192125"/>
            <a:chOff x="6885622" y="7086600"/>
            <a:chExt cx="1758270" cy="188544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8A0CE51-433F-4292-A2DA-77A18E4DD8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r="44047"/>
            <a:stretch/>
          </p:blipFill>
          <p:spPr>
            <a:xfrm>
              <a:off x="6885622" y="7086600"/>
              <a:ext cx="1600200" cy="1848108"/>
            </a:xfrm>
            <a:prstGeom prst="rect">
              <a:avLst/>
            </a:prstGeom>
          </p:spPr>
        </p:pic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E752CDB9-A168-4168-8008-E38EF1F23047}"/>
                </a:ext>
              </a:extLst>
            </p:cNvPr>
            <p:cNvSpPr/>
            <p:nvPr/>
          </p:nvSpPr>
          <p:spPr>
            <a:xfrm>
              <a:off x="7988189" y="7155678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B103770-8F3A-45C8-9695-EFC72588459D}"/>
                </a:ext>
              </a:extLst>
            </p:cNvPr>
            <p:cNvSpPr/>
            <p:nvPr/>
          </p:nvSpPr>
          <p:spPr>
            <a:xfrm>
              <a:off x="8174736" y="7140113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EDBB2D4-36AC-4B8E-A96D-83CD489723A3}"/>
                </a:ext>
              </a:extLst>
            </p:cNvPr>
            <p:cNvSpPr/>
            <p:nvPr/>
          </p:nvSpPr>
          <p:spPr>
            <a:xfrm>
              <a:off x="8182785" y="7857744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CBECE5E-1891-4B10-A5ED-3AD206364B67}"/>
              </a:ext>
            </a:extLst>
          </p:cNvPr>
          <p:cNvGrpSpPr>
            <a:grpSpLocks noChangeAspect="1"/>
          </p:cNvGrpSpPr>
          <p:nvPr/>
        </p:nvGrpSpPr>
        <p:grpSpPr>
          <a:xfrm>
            <a:off x="2490561" y="3410228"/>
            <a:ext cx="946318" cy="1170957"/>
            <a:chOff x="9023762" y="6892732"/>
            <a:chExt cx="1496680" cy="185196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5B37F9F-6603-489A-AF1E-30699EC3D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4536"/>
            <a:stretch/>
          </p:blipFill>
          <p:spPr>
            <a:xfrm>
              <a:off x="9220200" y="6892732"/>
              <a:ext cx="1300242" cy="1848108"/>
            </a:xfrm>
            <a:prstGeom prst="rect">
              <a:avLst/>
            </a:prstGeom>
          </p:spPr>
        </p:pic>
        <p:sp>
          <p:nvSpPr>
            <p:cNvPr id="37" name="Freeform 4">
              <a:extLst>
                <a:ext uri="{FF2B5EF4-FFF2-40B4-BE49-F238E27FC236}">
                  <a16:creationId xmlns:a16="http://schemas.microsoft.com/office/drawing/2014/main" id="{7E0AA314-9DE2-49D0-B24F-A4E8883691D2}"/>
                </a:ext>
              </a:extLst>
            </p:cNvPr>
            <p:cNvSpPr/>
            <p:nvPr/>
          </p:nvSpPr>
          <p:spPr>
            <a:xfrm>
              <a:off x="9023762" y="6928331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D991F66-B887-4C0C-B158-E2C0DEB2E447}"/>
                </a:ext>
              </a:extLst>
            </p:cNvPr>
            <p:cNvSpPr/>
            <p:nvPr/>
          </p:nvSpPr>
          <p:spPr>
            <a:xfrm>
              <a:off x="9211056" y="7370064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4DBF42B-A4EB-4040-B7D4-DAE979F1379F}"/>
                </a:ext>
              </a:extLst>
            </p:cNvPr>
            <p:cNvSpPr/>
            <p:nvPr/>
          </p:nvSpPr>
          <p:spPr>
            <a:xfrm>
              <a:off x="9211056" y="8149528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5B095430-DDB1-4870-9808-643EA1E8904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-686" r="1"/>
          <a:stretch/>
        </p:blipFill>
        <p:spPr>
          <a:xfrm>
            <a:off x="1625013" y="3426665"/>
            <a:ext cx="1926943" cy="121380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FC82B50-1154-41A4-AB56-B0AAFE5FD098}"/>
              </a:ext>
            </a:extLst>
          </p:cNvPr>
          <p:cNvGrpSpPr>
            <a:grpSpLocks noChangeAspect="1"/>
          </p:cNvGrpSpPr>
          <p:nvPr/>
        </p:nvGrpSpPr>
        <p:grpSpPr>
          <a:xfrm>
            <a:off x="2530702" y="2089780"/>
            <a:ext cx="1005195" cy="1156280"/>
            <a:chOff x="9679613" y="7085465"/>
            <a:chExt cx="1589800" cy="182875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3630993-B138-49E6-9C6E-035104FF5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50150"/>
            <a:stretch/>
          </p:blipFill>
          <p:spPr>
            <a:xfrm>
              <a:off x="9906000" y="7085465"/>
              <a:ext cx="1363413" cy="1773043"/>
            </a:xfrm>
            <a:prstGeom prst="rect">
              <a:avLst/>
            </a:prstGeom>
          </p:spPr>
        </p:pic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F41ABA1F-D704-4CD7-AAD0-EE33B580034E}"/>
                </a:ext>
              </a:extLst>
            </p:cNvPr>
            <p:cNvSpPr/>
            <p:nvPr/>
          </p:nvSpPr>
          <p:spPr>
            <a:xfrm>
              <a:off x="9679613" y="709785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A946385-B056-4724-8E79-A8754F08BB65}"/>
                </a:ext>
              </a:extLst>
            </p:cNvPr>
            <p:cNvSpPr/>
            <p:nvPr/>
          </p:nvSpPr>
          <p:spPr>
            <a:xfrm>
              <a:off x="9866907" y="7539585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64D738-EF0D-4F5A-B96D-E55C430D9C24}"/>
                </a:ext>
              </a:extLst>
            </p:cNvPr>
            <p:cNvSpPr/>
            <p:nvPr/>
          </p:nvSpPr>
          <p:spPr>
            <a:xfrm>
              <a:off x="9866907" y="8319049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826C25E-F83E-4F18-BFEA-DC3CD665771D}"/>
              </a:ext>
            </a:extLst>
          </p:cNvPr>
          <p:cNvGrpSpPr>
            <a:grpSpLocks noChangeAspect="1"/>
          </p:cNvGrpSpPr>
          <p:nvPr/>
        </p:nvGrpSpPr>
        <p:grpSpPr>
          <a:xfrm>
            <a:off x="1753806" y="2077929"/>
            <a:ext cx="970294" cy="1158290"/>
            <a:chOff x="8153401" y="7065955"/>
            <a:chExt cx="1534600" cy="183193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8789557-4F2D-43B3-84F9-3AF9E0833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r="49850"/>
            <a:stretch/>
          </p:blipFill>
          <p:spPr>
            <a:xfrm>
              <a:off x="8153401" y="7085465"/>
              <a:ext cx="1371600" cy="1773043"/>
            </a:xfrm>
            <a:prstGeom prst="rect">
              <a:avLst/>
            </a:prstGeom>
          </p:spPr>
        </p:pic>
        <p:sp>
          <p:nvSpPr>
            <p:cNvPr id="48" name="Freeform 4">
              <a:extLst>
                <a:ext uri="{FF2B5EF4-FFF2-40B4-BE49-F238E27FC236}">
                  <a16:creationId xmlns:a16="http://schemas.microsoft.com/office/drawing/2014/main" id="{3A27BA93-9AF3-4967-925D-9E81322A1207}"/>
                </a:ext>
              </a:extLst>
            </p:cNvPr>
            <p:cNvSpPr/>
            <p:nvPr/>
          </p:nvSpPr>
          <p:spPr>
            <a:xfrm>
              <a:off x="9032298" y="7081520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6F9D6AA-54F3-4135-95DD-97457FB9F72C}"/>
                </a:ext>
              </a:extLst>
            </p:cNvPr>
            <p:cNvSpPr/>
            <p:nvPr/>
          </p:nvSpPr>
          <p:spPr>
            <a:xfrm>
              <a:off x="9218845" y="7065955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63E6CD3-84CA-42CF-BC62-99EC8434D8F7}"/>
                </a:ext>
              </a:extLst>
            </p:cNvPr>
            <p:cNvSpPr/>
            <p:nvPr/>
          </p:nvSpPr>
          <p:spPr>
            <a:xfrm>
              <a:off x="9226894" y="7783586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51" name="Picture 50">
            <a:hlinkClick r:id="rId18" action="ppaction://hlinksldjump"/>
            <a:extLst>
              <a:ext uri="{FF2B5EF4-FFF2-40B4-BE49-F238E27FC236}">
                <a16:creationId xmlns:a16="http://schemas.microsoft.com/office/drawing/2014/main" id="{4458C772-B147-409E-BB3F-1E03F867AC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06178" y="2078755"/>
            <a:ext cx="1894273" cy="1186163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83595F2B-7023-4615-953E-E4F5B679CAA3}"/>
              </a:ext>
            </a:extLst>
          </p:cNvPr>
          <p:cNvGrpSpPr>
            <a:grpSpLocks noChangeAspect="1"/>
          </p:cNvGrpSpPr>
          <p:nvPr/>
        </p:nvGrpSpPr>
        <p:grpSpPr>
          <a:xfrm rot="232915">
            <a:off x="4397095" y="836267"/>
            <a:ext cx="1017017" cy="1169276"/>
            <a:chOff x="6245883" y="7009202"/>
            <a:chExt cx="1608496" cy="1849306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F23CCA2-9D65-4C3F-9A2F-7F392BE9C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50000"/>
            <a:stretch/>
          </p:blipFill>
          <p:spPr>
            <a:xfrm>
              <a:off x="6458772" y="7010400"/>
              <a:ext cx="1395607" cy="1848108"/>
            </a:xfrm>
            <a:prstGeom prst="rect">
              <a:avLst/>
            </a:prstGeom>
          </p:spPr>
        </p:pic>
        <p:sp>
          <p:nvSpPr>
            <p:cNvPr id="54" name="Freeform 4">
              <a:extLst>
                <a:ext uri="{FF2B5EF4-FFF2-40B4-BE49-F238E27FC236}">
                  <a16:creationId xmlns:a16="http://schemas.microsoft.com/office/drawing/2014/main" id="{3CC298F8-4490-4954-8495-BB57E88BD002}"/>
                </a:ext>
              </a:extLst>
            </p:cNvPr>
            <p:cNvSpPr/>
            <p:nvPr/>
          </p:nvSpPr>
          <p:spPr>
            <a:xfrm>
              <a:off x="6245883" y="700920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A53BC4F-C890-4996-9547-A644FD90DFC7}"/>
                </a:ext>
              </a:extLst>
            </p:cNvPr>
            <p:cNvSpPr/>
            <p:nvPr/>
          </p:nvSpPr>
          <p:spPr>
            <a:xfrm>
              <a:off x="6433177" y="7450935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FCF5474-174E-46E6-8175-A87A17034926}"/>
                </a:ext>
              </a:extLst>
            </p:cNvPr>
            <p:cNvSpPr/>
            <p:nvPr/>
          </p:nvSpPr>
          <p:spPr>
            <a:xfrm>
              <a:off x="6433177" y="8230399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C225A3A-B435-4C98-8F1E-05405BDD9898}"/>
              </a:ext>
            </a:extLst>
          </p:cNvPr>
          <p:cNvGrpSpPr>
            <a:grpSpLocks noChangeAspect="1"/>
          </p:cNvGrpSpPr>
          <p:nvPr/>
        </p:nvGrpSpPr>
        <p:grpSpPr>
          <a:xfrm>
            <a:off x="4557952" y="2162664"/>
            <a:ext cx="913799" cy="1208762"/>
            <a:chOff x="9560872" y="6946749"/>
            <a:chExt cx="1445249" cy="191175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8AA11D8-7A08-462C-B5D7-9F54B6905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54178"/>
            <a:stretch/>
          </p:blipFill>
          <p:spPr>
            <a:xfrm>
              <a:off x="9753413" y="6946749"/>
              <a:ext cx="1252708" cy="1911759"/>
            </a:xfrm>
            <a:prstGeom prst="rect">
              <a:avLst/>
            </a:prstGeom>
          </p:spPr>
        </p:pic>
        <p:sp>
          <p:nvSpPr>
            <p:cNvPr id="59" name="Freeform 4">
              <a:extLst>
                <a:ext uri="{FF2B5EF4-FFF2-40B4-BE49-F238E27FC236}">
                  <a16:creationId xmlns:a16="http://schemas.microsoft.com/office/drawing/2014/main" id="{32513D0B-EF1B-4ADB-AA34-81B89A9C84FD}"/>
                </a:ext>
              </a:extLst>
            </p:cNvPr>
            <p:cNvSpPr/>
            <p:nvPr/>
          </p:nvSpPr>
          <p:spPr>
            <a:xfrm>
              <a:off x="9560872" y="7042140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609CCAC-3F69-4E97-8E17-52BCDFFDA524}"/>
                </a:ext>
              </a:extLst>
            </p:cNvPr>
            <p:cNvSpPr/>
            <p:nvPr/>
          </p:nvSpPr>
          <p:spPr>
            <a:xfrm>
              <a:off x="9748166" y="7483873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6147AA1-A48C-498F-B2F5-7E65A52ED872}"/>
                </a:ext>
              </a:extLst>
            </p:cNvPr>
            <p:cNvSpPr/>
            <p:nvPr/>
          </p:nvSpPr>
          <p:spPr>
            <a:xfrm>
              <a:off x="9748166" y="8263337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F0CF4D3-5A65-4CFA-8CF0-E2AB78385015}"/>
              </a:ext>
            </a:extLst>
          </p:cNvPr>
          <p:cNvGrpSpPr>
            <a:grpSpLocks noChangeAspect="1"/>
          </p:cNvGrpSpPr>
          <p:nvPr/>
        </p:nvGrpSpPr>
        <p:grpSpPr>
          <a:xfrm>
            <a:off x="3678469" y="816437"/>
            <a:ext cx="992642" cy="1168518"/>
            <a:chOff x="4018280" y="7006541"/>
            <a:chExt cx="1569945" cy="184810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47B72BD-25AC-43DF-A6FE-F45DEA78D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r="50000"/>
            <a:stretch/>
          </p:blipFill>
          <p:spPr>
            <a:xfrm>
              <a:off x="4018280" y="7006541"/>
              <a:ext cx="1395608" cy="1848108"/>
            </a:xfrm>
            <a:prstGeom prst="rect">
              <a:avLst/>
            </a:prstGeom>
          </p:spPr>
        </p:pic>
        <p:sp>
          <p:nvSpPr>
            <p:cNvPr id="64" name="Freeform 4">
              <a:extLst>
                <a:ext uri="{FF2B5EF4-FFF2-40B4-BE49-F238E27FC236}">
                  <a16:creationId xmlns:a16="http://schemas.microsoft.com/office/drawing/2014/main" id="{BF69EE43-94A0-4250-AE33-4556C25F7FE3}"/>
                </a:ext>
              </a:extLst>
            </p:cNvPr>
            <p:cNvSpPr/>
            <p:nvPr/>
          </p:nvSpPr>
          <p:spPr>
            <a:xfrm>
              <a:off x="4932522" y="703828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127E4D3-E91E-4D38-9967-A063605614BB}"/>
                </a:ext>
              </a:extLst>
            </p:cNvPr>
            <p:cNvSpPr/>
            <p:nvPr/>
          </p:nvSpPr>
          <p:spPr>
            <a:xfrm>
              <a:off x="5119069" y="7022717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CDF3AF-79C6-4586-A67B-7283EFFB69C5}"/>
                </a:ext>
              </a:extLst>
            </p:cNvPr>
            <p:cNvSpPr/>
            <p:nvPr/>
          </p:nvSpPr>
          <p:spPr>
            <a:xfrm>
              <a:off x="5127118" y="7740348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C3F4647-FEED-4FD3-8926-8E94290E953D}"/>
              </a:ext>
            </a:extLst>
          </p:cNvPr>
          <p:cNvGrpSpPr>
            <a:grpSpLocks noChangeAspect="1"/>
          </p:cNvGrpSpPr>
          <p:nvPr/>
        </p:nvGrpSpPr>
        <p:grpSpPr>
          <a:xfrm>
            <a:off x="3734936" y="2171802"/>
            <a:ext cx="1043177" cy="1208762"/>
            <a:chOff x="8126780" y="6946748"/>
            <a:chExt cx="1649871" cy="1911759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F177D180-94F4-44D4-85EE-C57A6748A4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r="45822"/>
            <a:stretch/>
          </p:blipFill>
          <p:spPr>
            <a:xfrm>
              <a:off x="8126780" y="6946748"/>
              <a:ext cx="1481146" cy="1911759"/>
            </a:xfrm>
            <a:prstGeom prst="rect">
              <a:avLst/>
            </a:prstGeom>
          </p:spPr>
        </p:pic>
        <p:sp>
          <p:nvSpPr>
            <p:cNvPr id="69" name="Freeform 4">
              <a:extLst>
                <a:ext uri="{FF2B5EF4-FFF2-40B4-BE49-F238E27FC236}">
                  <a16:creationId xmlns:a16="http://schemas.microsoft.com/office/drawing/2014/main" id="{7D75335E-34D9-4553-84D0-28537CA0EF09}"/>
                </a:ext>
              </a:extLst>
            </p:cNvPr>
            <p:cNvSpPr/>
            <p:nvPr/>
          </p:nvSpPr>
          <p:spPr>
            <a:xfrm>
              <a:off x="9120948" y="703828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35AFEFF-A0BB-4AF4-B144-EABC377F3EFD}"/>
                </a:ext>
              </a:extLst>
            </p:cNvPr>
            <p:cNvSpPr/>
            <p:nvPr/>
          </p:nvSpPr>
          <p:spPr>
            <a:xfrm>
              <a:off x="9307495" y="7022717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C1125A7-D413-4633-9497-438894E342A3}"/>
                </a:ext>
              </a:extLst>
            </p:cNvPr>
            <p:cNvSpPr/>
            <p:nvPr/>
          </p:nvSpPr>
          <p:spPr>
            <a:xfrm>
              <a:off x="9315544" y="7740348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72" name="Picture 71">
            <a:hlinkClick r:id="rId21" action="ppaction://hlinksldjump"/>
            <a:extLst>
              <a:ext uri="{FF2B5EF4-FFF2-40B4-BE49-F238E27FC236}">
                <a16:creationId xmlns:a16="http://schemas.microsoft.com/office/drawing/2014/main" id="{671FFFD1-39DC-4AA6-AA12-4053899A23F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91484" y="750858"/>
            <a:ext cx="1789563" cy="1247626"/>
          </a:xfrm>
          <a:prstGeom prst="rect">
            <a:avLst/>
          </a:prstGeom>
        </p:spPr>
      </p:pic>
      <p:pic>
        <p:nvPicPr>
          <p:cNvPr id="73" name="Picture 72">
            <a:hlinkClick r:id="rId22" action="ppaction://hlinksldjump"/>
            <a:extLst>
              <a:ext uri="{FF2B5EF4-FFF2-40B4-BE49-F238E27FC236}">
                <a16:creationId xmlns:a16="http://schemas.microsoft.com/office/drawing/2014/main" id="{ADB5A403-D373-44AC-B4F0-8F76B928A5A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73220" y="2049800"/>
            <a:ext cx="1888658" cy="1320721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2B18AEF4-2DCF-4154-B759-88C1E6F8ADF2}"/>
              </a:ext>
            </a:extLst>
          </p:cNvPr>
          <p:cNvGrpSpPr>
            <a:grpSpLocks noChangeAspect="1"/>
          </p:cNvGrpSpPr>
          <p:nvPr/>
        </p:nvGrpSpPr>
        <p:grpSpPr>
          <a:xfrm>
            <a:off x="4450565" y="3533493"/>
            <a:ext cx="1123205" cy="1283331"/>
            <a:chOff x="8580980" y="4648200"/>
            <a:chExt cx="1776442" cy="2029695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060A429-37B9-4079-8945-4C45AB245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2474" t="1732" r="-34" b="-1732"/>
            <a:stretch/>
          </p:blipFill>
          <p:spPr>
            <a:xfrm>
              <a:off x="8783815" y="4648200"/>
              <a:ext cx="1573607" cy="1837444"/>
            </a:xfrm>
            <a:prstGeom prst="rect">
              <a:avLst/>
            </a:prstGeom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BF61CB56-CBA1-4671-90FB-09D9DCE37D02}"/>
                </a:ext>
              </a:extLst>
            </p:cNvPr>
            <p:cNvGrpSpPr/>
            <p:nvPr/>
          </p:nvGrpSpPr>
          <p:grpSpPr>
            <a:xfrm>
              <a:off x="8580980" y="4648200"/>
              <a:ext cx="655703" cy="2029695"/>
              <a:chOff x="8580980" y="4648200"/>
              <a:chExt cx="655703" cy="2029695"/>
            </a:xfrm>
          </p:grpSpPr>
          <p:sp>
            <p:nvSpPr>
              <p:cNvPr id="77" name="Freeform 4">
                <a:extLst>
                  <a:ext uri="{FF2B5EF4-FFF2-40B4-BE49-F238E27FC236}">
                    <a16:creationId xmlns:a16="http://schemas.microsoft.com/office/drawing/2014/main" id="{C82DECCE-9A82-495E-AFCE-C382D612A859}"/>
                  </a:ext>
                </a:extLst>
              </p:cNvPr>
              <p:cNvSpPr/>
              <p:nvPr/>
            </p:nvSpPr>
            <p:spPr>
              <a:xfrm>
                <a:off x="8580980" y="4648200"/>
                <a:ext cx="655703" cy="1816367"/>
              </a:xfrm>
              <a:custGeom>
                <a:avLst/>
                <a:gdLst/>
                <a:ahLst/>
                <a:cxnLst/>
                <a:rect l="l" t="t" r="r" b="b"/>
                <a:pathLst>
                  <a:path w="287473" h="1306696">
                    <a:moveTo>
                      <a:pt x="0" y="0"/>
                    </a:moveTo>
                    <a:lnTo>
                      <a:pt x="287473" y="0"/>
                    </a:lnTo>
                    <a:lnTo>
                      <a:pt x="287473" y="1306696"/>
                    </a:lnTo>
                    <a:lnTo>
                      <a:pt x="0" y="13066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9B0F875-8629-4DB8-AEDA-8FCA15D60C25}"/>
                  </a:ext>
                </a:extLst>
              </p:cNvPr>
              <p:cNvSpPr/>
              <p:nvPr/>
            </p:nvSpPr>
            <p:spPr>
              <a:xfrm rot="1856779">
                <a:off x="8593315" y="5136409"/>
                <a:ext cx="381000" cy="457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2DC9C5D-3FEB-4BDA-9577-C639AC698DD6}"/>
                  </a:ext>
                </a:extLst>
              </p:cNvPr>
              <p:cNvSpPr/>
              <p:nvPr/>
            </p:nvSpPr>
            <p:spPr>
              <a:xfrm rot="19916461">
                <a:off x="8640956" y="5865728"/>
                <a:ext cx="381000" cy="81216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E9D5ED1-572D-425E-8E7B-00995B222F5F}"/>
              </a:ext>
            </a:extLst>
          </p:cNvPr>
          <p:cNvGrpSpPr>
            <a:grpSpLocks noChangeAspect="1"/>
          </p:cNvGrpSpPr>
          <p:nvPr/>
        </p:nvGrpSpPr>
        <p:grpSpPr>
          <a:xfrm>
            <a:off x="3685112" y="3465292"/>
            <a:ext cx="1011724" cy="1265147"/>
            <a:chOff x="7006019" y="4566276"/>
            <a:chExt cx="1600126" cy="2000937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F40BAF0F-3C60-4ED9-A114-7A1C6A2BA8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48957"/>
            <a:stretch/>
          </p:blipFill>
          <p:spPr>
            <a:xfrm>
              <a:off x="7006019" y="4637661"/>
              <a:ext cx="1395442" cy="1837444"/>
            </a:xfrm>
            <a:prstGeom prst="rect">
              <a:avLst/>
            </a:prstGeom>
          </p:spPr>
        </p:pic>
        <p:sp>
          <p:nvSpPr>
            <p:cNvPr id="82" name="Freeform 4">
              <a:extLst>
                <a:ext uri="{FF2B5EF4-FFF2-40B4-BE49-F238E27FC236}">
                  <a16:creationId xmlns:a16="http://schemas.microsoft.com/office/drawing/2014/main" id="{BC1B9E88-EBA1-42DB-9FEA-DF65242A04CD}"/>
                </a:ext>
              </a:extLst>
            </p:cNvPr>
            <p:cNvSpPr/>
            <p:nvPr/>
          </p:nvSpPr>
          <p:spPr>
            <a:xfrm>
              <a:off x="7950442" y="4729770"/>
              <a:ext cx="655703" cy="1837443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FA0633B2-BA9A-439B-A289-2DA240046A19}"/>
                </a:ext>
              </a:extLst>
            </p:cNvPr>
            <p:cNvSpPr/>
            <p:nvPr/>
          </p:nvSpPr>
          <p:spPr>
            <a:xfrm>
              <a:off x="8137074" y="4566276"/>
              <a:ext cx="427580" cy="58804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C2EA9DD-400D-4045-8057-2C2826CD0481}"/>
                </a:ext>
              </a:extLst>
            </p:cNvPr>
            <p:cNvSpPr/>
            <p:nvPr/>
          </p:nvSpPr>
          <p:spPr>
            <a:xfrm>
              <a:off x="8265099" y="5548544"/>
              <a:ext cx="242732" cy="5880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C6AD531-64AE-443A-B21D-937F7C7E49DE}"/>
                </a:ext>
              </a:extLst>
            </p:cNvPr>
            <p:cNvSpPr/>
            <p:nvPr/>
          </p:nvSpPr>
          <p:spPr>
            <a:xfrm rot="15139832">
              <a:off x="8291994" y="6163031"/>
              <a:ext cx="242732" cy="15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D52B732-7E1A-48BB-B566-52B91215727C}"/>
                </a:ext>
              </a:extLst>
            </p:cNvPr>
            <p:cNvSpPr/>
            <p:nvPr/>
          </p:nvSpPr>
          <p:spPr>
            <a:xfrm rot="15139832">
              <a:off x="8076971" y="5759456"/>
              <a:ext cx="325517" cy="1569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87" name="Picture 86">
            <a:hlinkClick r:id="rId23" action="ppaction://hlinksldjump"/>
            <a:extLst>
              <a:ext uri="{FF2B5EF4-FFF2-40B4-BE49-F238E27FC236}">
                <a16:creationId xmlns:a16="http://schemas.microsoft.com/office/drawing/2014/main" id="{2F7FCFC1-DF62-4079-B678-7632B2F969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6365" y="3484110"/>
            <a:ext cx="1886151" cy="1220125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CD1B745-F8A1-4C63-9F09-1723EFF6B834}"/>
              </a:ext>
            </a:extLst>
          </p:cNvPr>
          <p:cNvGrpSpPr>
            <a:grpSpLocks noChangeAspect="1"/>
          </p:cNvGrpSpPr>
          <p:nvPr/>
        </p:nvGrpSpPr>
        <p:grpSpPr>
          <a:xfrm>
            <a:off x="5543551" y="2131653"/>
            <a:ext cx="1111715" cy="1192125"/>
            <a:chOff x="6885622" y="7086600"/>
            <a:chExt cx="1758270" cy="1885445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92EF4E2-7DFA-470E-B04A-9BEF8D5EB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r="44047"/>
            <a:stretch/>
          </p:blipFill>
          <p:spPr>
            <a:xfrm>
              <a:off x="6885622" y="7086600"/>
              <a:ext cx="1600200" cy="1848108"/>
            </a:xfrm>
            <a:prstGeom prst="rect">
              <a:avLst/>
            </a:prstGeom>
          </p:spPr>
        </p:pic>
        <p:sp>
          <p:nvSpPr>
            <p:cNvPr id="90" name="Freeform 4">
              <a:extLst>
                <a:ext uri="{FF2B5EF4-FFF2-40B4-BE49-F238E27FC236}">
                  <a16:creationId xmlns:a16="http://schemas.microsoft.com/office/drawing/2014/main" id="{B5D3CDD7-CCCE-4181-A845-721D6AA00DB3}"/>
                </a:ext>
              </a:extLst>
            </p:cNvPr>
            <p:cNvSpPr/>
            <p:nvPr/>
          </p:nvSpPr>
          <p:spPr>
            <a:xfrm>
              <a:off x="7988189" y="7155678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0527808-010D-47F4-B3F6-CE756FFD732D}"/>
                </a:ext>
              </a:extLst>
            </p:cNvPr>
            <p:cNvSpPr/>
            <p:nvPr/>
          </p:nvSpPr>
          <p:spPr>
            <a:xfrm>
              <a:off x="8174736" y="7140113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093FAC8-3678-4708-98FB-57B591ED86C8}"/>
                </a:ext>
              </a:extLst>
            </p:cNvPr>
            <p:cNvSpPr/>
            <p:nvPr/>
          </p:nvSpPr>
          <p:spPr>
            <a:xfrm>
              <a:off x="8182785" y="7857744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D4A3D3F-5C81-422B-A3E4-12D23E701F3D}"/>
              </a:ext>
            </a:extLst>
          </p:cNvPr>
          <p:cNvGrpSpPr>
            <a:grpSpLocks noChangeAspect="1"/>
          </p:cNvGrpSpPr>
          <p:nvPr/>
        </p:nvGrpSpPr>
        <p:grpSpPr>
          <a:xfrm>
            <a:off x="6413335" y="2112068"/>
            <a:ext cx="946318" cy="1170957"/>
            <a:chOff x="9023762" y="6892732"/>
            <a:chExt cx="1496680" cy="1851966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52D607BF-6911-4CF4-A092-62C33E817D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4536"/>
            <a:stretch/>
          </p:blipFill>
          <p:spPr>
            <a:xfrm>
              <a:off x="9220200" y="6892732"/>
              <a:ext cx="1300242" cy="1848108"/>
            </a:xfrm>
            <a:prstGeom prst="rect">
              <a:avLst/>
            </a:prstGeom>
          </p:spPr>
        </p:pic>
        <p:sp>
          <p:nvSpPr>
            <p:cNvPr id="95" name="Freeform 4">
              <a:extLst>
                <a:ext uri="{FF2B5EF4-FFF2-40B4-BE49-F238E27FC236}">
                  <a16:creationId xmlns:a16="http://schemas.microsoft.com/office/drawing/2014/main" id="{C4229649-F94F-48F2-A8CE-3E4B55A546FB}"/>
                </a:ext>
              </a:extLst>
            </p:cNvPr>
            <p:cNvSpPr/>
            <p:nvPr/>
          </p:nvSpPr>
          <p:spPr>
            <a:xfrm>
              <a:off x="9023762" y="6928331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2B2C9A64-9C80-42BC-81B7-2E80D7562D94}"/>
                </a:ext>
              </a:extLst>
            </p:cNvPr>
            <p:cNvSpPr/>
            <p:nvPr/>
          </p:nvSpPr>
          <p:spPr>
            <a:xfrm>
              <a:off x="9211056" y="7370064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7897C1A-2443-414F-94F4-8DF5603D1AC9}"/>
                </a:ext>
              </a:extLst>
            </p:cNvPr>
            <p:cNvSpPr/>
            <p:nvPr/>
          </p:nvSpPr>
          <p:spPr>
            <a:xfrm>
              <a:off x="9211056" y="8149528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128" name="Graphic 127">
            <a:extLst>
              <a:ext uri="{FF2B5EF4-FFF2-40B4-BE49-F238E27FC236}">
                <a16:creationId xmlns:a16="http://schemas.microsoft.com/office/drawing/2014/main" id="{DE39BCF3-395A-43D1-BC82-83F8AA74CA2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471036" y="-346275"/>
            <a:ext cx="2001302" cy="761906"/>
          </a:xfrm>
          <a:prstGeom prst="rect">
            <a:avLst/>
          </a:prstGeom>
        </p:spPr>
      </p:pic>
      <p:pic>
        <p:nvPicPr>
          <p:cNvPr id="98" name="Picture 97">
            <a:hlinkClick r:id="rId26" action="ppaction://hlinksldjump"/>
            <a:extLst>
              <a:ext uri="{FF2B5EF4-FFF2-40B4-BE49-F238E27FC236}">
                <a16:creationId xmlns:a16="http://schemas.microsoft.com/office/drawing/2014/main" id="{7C4E1E60-EA60-4ED1-968A-4E5627D80B3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-686" r="1"/>
          <a:stretch/>
        </p:blipFill>
        <p:spPr>
          <a:xfrm>
            <a:off x="5547787" y="2128504"/>
            <a:ext cx="1926943" cy="1213805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CCFA2346-960C-4508-A7A9-C8EAFFE12279}"/>
              </a:ext>
            </a:extLst>
          </p:cNvPr>
          <p:cNvGrpSpPr>
            <a:grpSpLocks noChangeAspect="1"/>
          </p:cNvGrpSpPr>
          <p:nvPr/>
        </p:nvGrpSpPr>
        <p:grpSpPr>
          <a:xfrm>
            <a:off x="6453476" y="781771"/>
            <a:ext cx="1005195" cy="1156280"/>
            <a:chOff x="9679613" y="7085465"/>
            <a:chExt cx="1589800" cy="1828754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70E00962-B0F6-4797-BFF8-ECC1C5C00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50150"/>
            <a:stretch/>
          </p:blipFill>
          <p:spPr>
            <a:xfrm>
              <a:off x="9906000" y="7085465"/>
              <a:ext cx="1363413" cy="1773043"/>
            </a:xfrm>
            <a:prstGeom prst="rect">
              <a:avLst/>
            </a:prstGeom>
          </p:spPr>
        </p:pic>
        <p:sp>
          <p:nvSpPr>
            <p:cNvPr id="101" name="Freeform 4">
              <a:extLst>
                <a:ext uri="{FF2B5EF4-FFF2-40B4-BE49-F238E27FC236}">
                  <a16:creationId xmlns:a16="http://schemas.microsoft.com/office/drawing/2014/main" id="{3A9605DA-DF6C-4BD6-AFF4-687BAEE7E898}"/>
                </a:ext>
              </a:extLst>
            </p:cNvPr>
            <p:cNvSpPr/>
            <p:nvPr/>
          </p:nvSpPr>
          <p:spPr>
            <a:xfrm>
              <a:off x="9679613" y="709785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23D4247-94AF-4E4A-B241-4E5EA424E255}"/>
                </a:ext>
              </a:extLst>
            </p:cNvPr>
            <p:cNvSpPr/>
            <p:nvPr/>
          </p:nvSpPr>
          <p:spPr>
            <a:xfrm>
              <a:off x="9866907" y="7539585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C785D24-F2AF-4BFC-8016-27D4F7DBB95A}"/>
                </a:ext>
              </a:extLst>
            </p:cNvPr>
            <p:cNvSpPr/>
            <p:nvPr/>
          </p:nvSpPr>
          <p:spPr>
            <a:xfrm>
              <a:off x="9866907" y="8319049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8F0955E-69CE-44E6-B562-AC50A9B3A070}"/>
              </a:ext>
            </a:extLst>
          </p:cNvPr>
          <p:cNvGrpSpPr>
            <a:grpSpLocks noChangeAspect="1"/>
          </p:cNvGrpSpPr>
          <p:nvPr/>
        </p:nvGrpSpPr>
        <p:grpSpPr>
          <a:xfrm>
            <a:off x="5676579" y="769920"/>
            <a:ext cx="970294" cy="1158290"/>
            <a:chOff x="8153401" y="7065955"/>
            <a:chExt cx="1534600" cy="1831932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CEC6AFC8-00C8-4E38-B299-42CFD2698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r="49850"/>
            <a:stretch/>
          </p:blipFill>
          <p:spPr>
            <a:xfrm>
              <a:off x="8153401" y="7085465"/>
              <a:ext cx="1371600" cy="1773043"/>
            </a:xfrm>
            <a:prstGeom prst="rect">
              <a:avLst/>
            </a:prstGeom>
          </p:spPr>
        </p:pic>
        <p:sp>
          <p:nvSpPr>
            <p:cNvPr id="106" name="Freeform 4">
              <a:extLst>
                <a:ext uri="{FF2B5EF4-FFF2-40B4-BE49-F238E27FC236}">
                  <a16:creationId xmlns:a16="http://schemas.microsoft.com/office/drawing/2014/main" id="{0F9DB83D-55BB-4264-934A-380FE3229DDB}"/>
                </a:ext>
              </a:extLst>
            </p:cNvPr>
            <p:cNvSpPr/>
            <p:nvPr/>
          </p:nvSpPr>
          <p:spPr>
            <a:xfrm>
              <a:off x="9032298" y="7081520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00478E9F-B87E-4538-B3F4-8FA934B58417}"/>
                </a:ext>
              </a:extLst>
            </p:cNvPr>
            <p:cNvSpPr/>
            <p:nvPr/>
          </p:nvSpPr>
          <p:spPr>
            <a:xfrm>
              <a:off x="9218845" y="7065955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44C26B8-61D1-4F51-A632-A78946D819D9}"/>
                </a:ext>
              </a:extLst>
            </p:cNvPr>
            <p:cNvSpPr/>
            <p:nvPr/>
          </p:nvSpPr>
          <p:spPr>
            <a:xfrm>
              <a:off x="9226894" y="7783586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109" name="Picture 108">
            <a:hlinkClick r:id="rId27" action="ppaction://hlinksldjump"/>
            <a:extLst>
              <a:ext uri="{FF2B5EF4-FFF2-40B4-BE49-F238E27FC236}">
                <a16:creationId xmlns:a16="http://schemas.microsoft.com/office/drawing/2014/main" id="{FC27A863-22D1-4C8B-B5D7-F750103348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28952" y="770746"/>
            <a:ext cx="1829720" cy="1186163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7788A42-C693-4060-95FD-41CD6ADA6B44}"/>
              </a:ext>
            </a:extLst>
          </p:cNvPr>
          <p:cNvGrpSpPr>
            <a:grpSpLocks noChangeAspect="1"/>
          </p:cNvGrpSpPr>
          <p:nvPr/>
        </p:nvGrpSpPr>
        <p:grpSpPr>
          <a:xfrm rot="232915">
            <a:off x="6359554" y="3582950"/>
            <a:ext cx="1017017" cy="1169276"/>
            <a:chOff x="6245883" y="7009202"/>
            <a:chExt cx="1608496" cy="1849306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B16FAFB2-F263-4DE0-960A-F77A72CDC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50000"/>
            <a:stretch/>
          </p:blipFill>
          <p:spPr>
            <a:xfrm>
              <a:off x="6458772" y="7010400"/>
              <a:ext cx="1395607" cy="1848108"/>
            </a:xfrm>
            <a:prstGeom prst="rect">
              <a:avLst/>
            </a:prstGeom>
          </p:spPr>
        </p:pic>
        <p:sp>
          <p:nvSpPr>
            <p:cNvPr id="112" name="Freeform 4">
              <a:extLst>
                <a:ext uri="{FF2B5EF4-FFF2-40B4-BE49-F238E27FC236}">
                  <a16:creationId xmlns:a16="http://schemas.microsoft.com/office/drawing/2014/main" id="{98AC1C87-D0D6-4E14-9442-BE18E5CFC869}"/>
                </a:ext>
              </a:extLst>
            </p:cNvPr>
            <p:cNvSpPr/>
            <p:nvPr/>
          </p:nvSpPr>
          <p:spPr>
            <a:xfrm>
              <a:off x="6245883" y="700920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636B06B7-2A37-4F9A-A34D-93B5B247C8BF}"/>
                </a:ext>
              </a:extLst>
            </p:cNvPr>
            <p:cNvSpPr/>
            <p:nvPr/>
          </p:nvSpPr>
          <p:spPr>
            <a:xfrm>
              <a:off x="6433177" y="7450935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ECC0EDE-2B0D-42FB-9C84-E4B419BE42E0}"/>
                </a:ext>
              </a:extLst>
            </p:cNvPr>
            <p:cNvSpPr/>
            <p:nvPr/>
          </p:nvSpPr>
          <p:spPr>
            <a:xfrm>
              <a:off x="6433177" y="8230399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4CCA299-E898-4B7B-BD61-5BC0DE36665D}"/>
              </a:ext>
            </a:extLst>
          </p:cNvPr>
          <p:cNvGrpSpPr>
            <a:grpSpLocks noChangeAspect="1"/>
          </p:cNvGrpSpPr>
          <p:nvPr/>
        </p:nvGrpSpPr>
        <p:grpSpPr>
          <a:xfrm>
            <a:off x="5640929" y="3563120"/>
            <a:ext cx="992642" cy="1168518"/>
            <a:chOff x="4018280" y="7006541"/>
            <a:chExt cx="1569945" cy="1848108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D6C8F107-F1AF-41DB-B078-09EA247B0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r="50000"/>
            <a:stretch/>
          </p:blipFill>
          <p:spPr>
            <a:xfrm>
              <a:off x="4018280" y="7006541"/>
              <a:ext cx="1395608" cy="1848108"/>
            </a:xfrm>
            <a:prstGeom prst="rect">
              <a:avLst/>
            </a:prstGeom>
          </p:spPr>
        </p:pic>
        <p:sp>
          <p:nvSpPr>
            <p:cNvPr id="117" name="Freeform 4">
              <a:extLst>
                <a:ext uri="{FF2B5EF4-FFF2-40B4-BE49-F238E27FC236}">
                  <a16:creationId xmlns:a16="http://schemas.microsoft.com/office/drawing/2014/main" id="{B1A337DB-2080-4217-B674-CBE81C279B16}"/>
                </a:ext>
              </a:extLst>
            </p:cNvPr>
            <p:cNvSpPr/>
            <p:nvPr/>
          </p:nvSpPr>
          <p:spPr>
            <a:xfrm>
              <a:off x="4932522" y="703828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673D31C-E42E-491B-A6F3-4C8D363E7D55}"/>
                </a:ext>
              </a:extLst>
            </p:cNvPr>
            <p:cNvSpPr/>
            <p:nvPr/>
          </p:nvSpPr>
          <p:spPr>
            <a:xfrm>
              <a:off x="5119069" y="7022717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B2A9CAD-DB7F-47BD-B13A-98D0E1464277}"/>
                </a:ext>
              </a:extLst>
            </p:cNvPr>
            <p:cNvSpPr/>
            <p:nvPr/>
          </p:nvSpPr>
          <p:spPr>
            <a:xfrm>
              <a:off x="5127118" y="7740348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120" name="Picture 119">
            <a:hlinkClick r:id="rId28" action="ppaction://hlinksldjump"/>
            <a:extLst>
              <a:ext uri="{FF2B5EF4-FFF2-40B4-BE49-F238E27FC236}">
                <a16:creationId xmlns:a16="http://schemas.microsoft.com/office/drawing/2014/main" id="{B5A705F4-9781-4CA0-B775-3A40D68641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53943" y="3497541"/>
            <a:ext cx="1789563" cy="124762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A570F2A-FFC1-4A1D-80DF-9A600E50C970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 l="70058" t="1383" r="7962" b="-1383"/>
          <a:stretch/>
        </p:blipFill>
        <p:spPr>
          <a:xfrm>
            <a:off x="7363888" y="-342074"/>
            <a:ext cx="1802939" cy="51435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B3C33FE-9152-4927-AA65-5C425F7105F0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 l="8361" r="72666"/>
          <a:stretch/>
        </p:blipFill>
        <p:spPr>
          <a:xfrm>
            <a:off x="-495" y="-460661"/>
            <a:ext cx="1609778" cy="5320198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26EA41A2-8EA0-4494-B4E2-90E910C0987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=""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258899" y="2374810"/>
            <a:ext cx="1287584" cy="1157572"/>
          </a:xfrm>
          <a:prstGeom prst="rect">
            <a:avLst/>
          </a:prstGeom>
        </p:spPr>
      </p:pic>
      <p:sp>
        <p:nvSpPr>
          <p:cNvPr id="130" name="Oval 129">
            <a:extLst>
              <a:ext uri="{FF2B5EF4-FFF2-40B4-BE49-F238E27FC236}">
                <a16:creationId xmlns:a16="http://schemas.microsoft.com/office/drawing/2014/main" id="{56B87D98-175D-4361-9C76-29D4E1A738B1}"/>
              </a:ext>
            </a:extLst>
          </p:cNvPr>
          <p:cNvSpPr/>
          <p:nvPr/>
        </p:nvSpPr>
        <p:spPr>
          <a:xfrm>
            <a:off x="1671607" y="1539476"/>
            <a:ext cx="418398" cy="41839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1</a:t>
            </a:r>
            <a:endParaRPr lang="en-US" sz="1050" b="1" dirty="0">
              <a:solidFill>
                <a:schemeClr val="tx1"/>
              </a:solidFill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DB06C10F-4022-4CE4-A0C7-D76B9EDDEF99}"/>
              </a:ext>
            </a:extLst>
          </p:cNvPr>
          <p:cNvSpPr/>
          <p:nvPr/>
        </p:nvSpPr>
        <p:spPr>
          <a:xfrm>
            <a:off x="1671607" y="2868629"/>
            <a:ext cx="418398" cy="41839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4</a:t>
            </a:r>
            <a:endParaRPr lang="en-US" sz="1050" b="1" dirty="0">
              <a:solidFill>
                <a:schemeClr val="tx1"/>
              </a:solidFill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93F3A618-C4D4-49AE-8555-B0A76F0C17AE}"/>
              </a:ext>
            </a:extLst>
          </p:cNvPr>
          <p:cNvSpPr/>
          <p:nvPr/>
        </p:nvSpPr>
        <p:spPr>
          <a:xfrm>
            <a:off x="1671607" y="4302624"/>
            <a:ext cx="418398" cy="41839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7</a:t>
            </a:r>
            <a:endParaRPr lang="en-US" sz="1050" b="1" dirty="0">
              <a:solidFill>
                <a:schemeClr val="tx1"/>
              </a:solidFill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B8B8BBC3-1814-4E95-8A52-DE698A6730AB}"/>
              </a:ext>
            </a:extLst>
          </p:cNvPr>
          <p:cNvSpPr/>
          <p:nvPr/>
        </p:nvSpPr>
        <p:spPr>
          <a:xfrm>
            <a:off x="3660011" y="1539476"/>
            <a:ext cx="418398" cy="41839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2</a:t>
            </a:r>
            <a:endParaRPr lang="en-US" sz="1050" b="1" dirty="0">
              <a:solidFill>
                <a:schemeClr val="tx1"/>
              </a:solidFill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85330B87-A305-4074-A042-96B09BFFD679}"/>
              </a:ext>
            </a:extLst>
          </p:cNvPr>
          <p:cNvSpPr/>
          <p:nvPr/>
        </p:nvSpPr>
        <p:spPr>
          <a:xfrm>
            <a:off x="3660011" y="2868629"/>
            <a:ext cx="418398" cy="41839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</a:t>
            </a:r>
            <a:endParaRPr lang="en-US" sz="1050" b="1" dirty="0">
              <a:solidFill>
                <a:schemeClr val="tx1"/>
              </a:solidFill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B6C0D510-8AE8-4F4E-8C33-B89B8EBED45C}"/>
              </a:ext>
            </a:extLst>
          </p:cNvPr>
          <p:cNvSpPr/>
          <p:nvPr/>
        </p:nvSpPr>
        <p:spPr>
          <a:xfrm>
            <a:off x="3660011" y="4302624"/>
            <a:ext cx="418398" cy="41839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8</a:t>
            </a:r>
            <a:endParaRPr lang="en-US" sz="1050" b="1" dirty="0">
              <a:solidFill>
                <a:schemeClr val="tx1"/>
              </a:solidFill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BBBD9ED3-2ED3-4690-A2FC-E50236F90538}"/>
              </a:ext>
            </a:extLst>
          </p:cNvPr>
          <p:cNvSpPr/>
          <p:nvPr/>
        </p:nvSpPr>
        <p:spPr>
          <a:xfrm>
            <a:off x="5578875" y="1539476"/>
            <a:ext cx="418398" cy="41839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3</a:t>
            </a:r>
            <a:endParaRPr lang="en-US" sz="1050" b="1" dirty="0">
              <a:solidFill>
                <a:schemeClr val="tx1"/>
              </a:solidFill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AC10B186-3E66-4BB6-9C1F-C7EAF52CBB2B}"/>
              </a:ext>
            </a:extLst>
          </p:cNvPr>
          <p:cNvSpPr/>
          <p:nvPr/>
        </p:nvSpPr>
        <p:spPr>
          <a:xfrm>
            <a:off x="5596020" y="2938920"/>
            <a:ext cx="418398" cy="41839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</a:t>
            </a:r>
            <a:endParaRPr lang="en-US" sz="1050" b="1" dirty="0">
              <a:solidFill>
                <a:schemeClr val="tx1"/>
              </a:solidFill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A5FE8E1C-0C98-4657-9591-87EEF7CED6C8}"/>
              </a:ext>
            </a:extLst>
          </p:cNvPr>
          <p:cNvSpPr/>
          <p:nvPr/>
        </p:nvSpPr>
        <p:spPr>
          <a:xfrm>
            <a:off x="5578875" y="4302624"/>
            <a:ext cx="418398" cy="41839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</a:t>
            </a:r>
            <a:endParaRPr lang="en-US" sz="1050" b="1" dirty="0">
              <a:solidFill>
                <a:schemeClr val="tx1"/>
              </a:solidFill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713682A-F154-4A62-B071-6FE6BC3FD444}"/>
              </a:ext>
            </a:extLst>
          </p:cNvPr>
          <p:cNvGrpSpPr/>
          <p:nvPr/>
        </p:nvGrpSpPr>
        <p:grpSpPr>
          <a:xfrm>
            <a:off x="8311136" y="4481039"/>
            <a:ext cx="647293" cy="631677"/>
            <a:chOff x="7330910" y="3551981"/>
            <a:chExt cx="1064577" cy="1047094"/>
          </a:xfrm>
        </p:grpSpPr>
        <p:sp>
          <p:nvSpPr>
            <p:cNvPr id="139" name="Google Shape;3344;p48">
              <a:extLst>
                <a:ext uri="{FF2B5EF4-FFF2-40B4-BE49-F238E27FC236}">
                  <a16:creationId xmlns:a16="http://schemas.microsoft.com/office/drawing/2014/main" id="{BFC98C5D-0956-4740-9586-EC8304CC9AB5}"/>
                </a:ext>
              </a:extLst>
            </p:cNvPr>
            <p:cNvSpPr/>
            <p:nvPr/>
          </p:nvSpPr>
          <p:spPr>
            <a:xfrm>
              <a:off x="7330910" y="355198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 dirty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 dirty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 dirty="0">
                <a:ea typeface="+mn-ea"/>
              </a:endParaRPr>
            </a:p>
          </p:txBody>
        </p:sp>
        <p:sp>
          <p:nvSpPr>
            <p:cNvPr id="140" name="Right Arrow 5">
              <a:extLst>
                <a:ext uri="{FF2B5EF4-FFF2-40B4-BE49-F238E27FC236}">
                  <a16:creationId xmlns:a16="http://schemas.microsoft.com/office/drawing/2014/main" id="{F5767F98-18AA-4492-B71D-E853F9CAC191}"/>
                </a:ext>
              </a:extLst>
            </p:cNvPr>
            <p:cNvSpPr/>
            <p:nvPr/>
          </p:nvSpPr>
          <p:spPr>
            <a:xfrm>
              <a:off x="7595896" y="3843442"/>
              <a:ext cx="669850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pic>
        <p:nvPicPr>
          <p:cNvPr id="141" name="Nhạc hay 2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B3C3C6D4-6842-0F37-7081-BAC59A1A4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558012" y="-2352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0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1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0.00781 -0.00209 " pathEditMode="relative" rAng="0" ptsTypes="AA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5 L -0.0138 0.00486 " pathEditMode="relative" rAng="0" ptsTypes="AA">
                                          <p:cBhvr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1.85185E-6 L 0.00781 -0.00208 " pathEditMode="relative" rAng="0" ptsTypes="AA">
                                          <p:cBhvr>
                                            <p:cTn id="5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1.48148E-6 L 0.00781 -0.00208 " pathEditMode="relative" rAng="0" ptsTypes="AA">
                                          <p:cBhvr>
                                            <p:cTn id="7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7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4 L -0.0138 0.00486 " pathEditMode="relative" rAng="0" ptsTypes="AA">
                                          <p:cBhvr>
                                            <p:cTn id="89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59259E-6 L 0.00781 -0.00209 " pathEditMode="relative" rAng="0" ptsTypes="AA">
                                          <p:cBhvr>
                                            <p:cTn id="9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9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9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2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7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4 L -0.0138 0.00486 " pathEditMode="relative" rAng="0" ptsTypes="AA">
                                          <p:cBhvr>
                                            <p:cTn id="10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96296E-6 L 0.00781 -0.00208 " pathEditMode="relative" rAng="0" ptsTypes="AA">
                                          <p:cBhvr>
                                            <p:cTn id="111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1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1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3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44444E-6 L 0.00781 -0.00209 " pathEditMode="relative" rAng="0" ptsTypes="AA">
                                          <p:cBhvr>
                                            <p:cTn id="12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1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3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3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7"/>
                      </p:tgtEl>
                    </p:cond>
                  </p:nextCondLst>
                </p:seq>
                <p:seq concurrent="1" nextAc="seek">
                  <p:cTn id="143" restart="whenNotActive" fill="hold" evtFilter="cancelBubble" nodeType="interactiveSeq">
                    <p:stCondLst>
                      <p:cond evt="onClick" delay="0">
                        <p:tgtEl>
                          <p:spTgt spid="9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4" fill="hold">
                          <p:stCondLst>
                            <p:cond delay="0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4 L -0.0138 0.00487 " pathEditMode="relative" rAng="0" ptsTypes="AA">
                                          <p:cBhvr>
                                            <p:cTn id="149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44444E-6 L 0.00782 -0.00209 " pathEditMode="relative" rAng="0" ptsTypes="AA">
                                          <p:cBhvr>
                                            <p:cTn id="151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54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56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8"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Click" delay="0">
                        <p:tgtEl>
                          <p:spTgt spid="10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5 L -0.0138 0.00486 " pathEditMode="relative" rAng="0" ptsTypes="AA">
                                          <p:cBhvr>
                                            <p:cTn id="169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85185E-6 L 0.00781 -0.00208 " pathEditMode="relative" rAng="0" ptsTypes="AA">
                                          <p:cBhvr>
                                            <p:cTn id="171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74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7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9"/>
                      </p:tgtEl>
                    </p:cond>
                  </p:nextCondLst>
                </p:seq>
                <p:seq concurrent="1" nextAc="seek">
                  <p:cTn id="18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4" fill="hold">
                          <p:stCondLst>
                            <p:cond delay="0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189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4.81481E-6 L 0.00781 -0.00209 " pathEditMode="relative" rAng="0" ptsTypes="AA">
                                          <p:cBhvr>
                                            <p:cTn id="191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94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96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19512" numSld="10">
                    <p:cTn id="20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1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0.00781 -0.00209 " pathEditMode="relative" rAng="0" ptsTypes="AA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5 L -0.0138 0.00486 " pathEditMode="relative" rAng="0" ptsTypes="AA">
                                          <p:cBhvr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1.85185E-6 L 0.00781 -0.00208 " pathEditMode="relative" rAng="0" ptsTypes="AA">
                                          <p:cBhvr>
                                            <p:cTn id="5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1.48148E-6 L 0.00781 -0.00208 " pathEditMode="relative" rAng="0" ptsTypes="AA">
                                          <p:cBhvr>
                                            <p:cTn id="7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7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4 L -0.0138 0.00486 " pathEditMode="relative" rAng="0" ptsTypes="AA">
                                          <p:cBhvr>
                                            <p:cTn id="89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59259E-6 L 0.00781 -0.00209 " pathEditMode="relative" rAng="0" ptsTypes="AA">
                                          <p:cBhvr>
                                            <p:cTn id="9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9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9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2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7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4 L -0.0138 0.00486 " pathEditMode="relative" rAng="0" ptsTypes="AA">
                                          <p:cBhvr>
                                            <p:cTn id="10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96296E-6 L 0.00781 -0.00208 " pathEditMode="relative" rAng="0" ptsTypes="AA">
                                          <p:cBhvr>
                                            <p:cTn id="111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1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1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3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44444E-6 L 0.00781 -0.00209 " pathEditMode="relative" rAng="0" ptsTypes="AA">
                                          <p:cBhvr>
                                            <p:cTn id="12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1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3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3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7"/>
                      </p:tgtEl>
                    </p:cond>
                  </p:nextCondLst>
                </p:seq>
                <p:seq concurrent="1" nextAc="seek">
                  <p:cTn id="143" restart="whenNotActive" fill="hold" evtFilter="cancelBubble" nodeType="interactiveSeq">
                    <p:stCondLst>
                      <p:cond evt="onClick" delay="0">
                        <p:tgtEl>
                          <p:spTgt spid="9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4" fill="hold">
                          <p:stCondLst>
                            <p:cond delay="0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4 L -0.0138 0.00487 " pathEditMode="relative" rAng="0" ptsTypes="AA">
                                          <p:cBhvr>
                                            <p:cTn id="149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44444E-6 L 0.00782 -0.00209 " pathEditMode="relative" rAng="0" ptsTypes="AA">
                                          <p:cBhvr>
                                            <p:cTn id="151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54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56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8"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Click" delay="0">
                        <p:tgtEl>
                          <p:spTgt spid="10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5 L -0.0138 0.00486 " pathEditMode="relative" rAng="0" ptsTypes="AA">
                                          <p:cBhvr>
                                            <p:cTn id="169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85185E-6 L 0.00781 -0.00208 " pathEditMode="relative" rAng="0" ptsTypes="AA">
                                          <p:cBhvr>
                                            <p:cTn id="171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74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7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9"/>
                      </p:tgtEl>
                    </p:cond>
                  </p:nextCondLst>
                </p:seq>
                <p:seq concurrent="1" nextAc="seek">
                  <p:cTn id="18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4" fill="hold">
                          <p:stCondLst>
                            <p:cond delay="0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189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4.81481E-6 L 0.00781 -0.00209 " pathEditMode="relative" rAng="0" ptsTypes="AA">
                                          <p:cBhvr>
                                            <p:cTn id="191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94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96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19512" numSld="10">
                    <p:cTn id="20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AE8BB5D-B959-4C5D-B7DD-DB0875B3A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58" t="1383" r="7962" b="-1383"/>
          <a:stretch/>
        </p:blipFill>
        <p:spPr>
          <a:xfrm>
            <a:off x="7363888" y="-342074"/>
            <a:ext cx="1802939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A6D5AAA-AAD3-4EB0-959D-0E2B21E56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86639"/>
            <a:ext cx="9144000" cy="37127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352ACC0-55FC-4A6F-827D-5F667301B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1" r="72666"/>
          <a:stretch/>
        </p:blipFill>
        <p:spPr>
          <a:xfrm>
            <a:off x="-495" y="-460661"/>
            <a:ext cx="1609778" cy="532019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73CA3FD-BB6D-402B-A2D4-7BA236F8D61A}"/>
              </a:ext>
            </a:extLst>
          </p:cNvPr>
          <p:cNvGrpSpPr/>
          <p:nvPr/>
        </p:nvGrpSpPr>
        <p:grpSpPr>
          <a:xfrm>
            <a:off x="1458956" y="114301"/>
            <a:ext cx="6256295" cy="1828799"/>
            <a:chOff x="1945275" y="152400"/>
            <a:chExt cx="8341726" cy="24383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10735-A824-48AB-8177-F76D3FB73AB4}"/>
                </a:ext>
              </a:extLst>
            </p:cNvPr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use it to write. It’s a _____.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270407-E3C2-4F32-BB4A-EB1E86A66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908" r="28030" b="81898"/>
            <a:stretch/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53AADFD-D45F-4D6F-BE1D-BC8104761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899" y="2374810"/>
            <a:ext cx="1287584" cy="1157572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19910E6-0A4F-4B7C-96D9-9B050E259450}"/>
              </a:ext>
            </a:extLst>
          </p:cNvPr>
          <p:cNvSpPr/>
          <p:nvPr/>
        </p:nvSpPr>
        <p:spPr>
          <a:xfrm>
            <a:off x="2847717" y="2768264"/>
            <a:ext cx="3680099" cy="578112"/>
          </a:xfrm>
          <a:prstGeom prst="roundRect">
            <a:avLst/>
          </a:prstGeom>
          <a:solidFill>
            <a:schemeClr val="accent6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766">
              <a:buClrTx/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pen</a:t>
            </a:r>
            <a:endParaRPr lang="vi-VN" sz="2800" b="1" dirty="0">
              <a:solidFill>
                <a:schemeClr val="tx1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8EF80C-01CB-4685-83D5-59C4B1B86611}"/>
              </a:ext>
            </a:extLst>
          </p:cNvPr>
          <p:cNvSpPr/>
          <p:nvPr/>
        </p:nvSpPr>
        <p:spPr>
          <a:xfrm>
            <a:off x="838586" y="2361491"/>
            <a:ext cx="7314597" cy="363678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1E52C4-985A-4935-AB0C-668BD23B9689}"/>
              </a:ext>
            </a:extLst>
          </p:cNvPr>
          <p:cNvSpPr/>
          <p:nvPr/>
        </p:nvSpPr>
        <p:spPr>
          <a:xfrm>
            <a:off x="838586" y="2492368"/>
            <a:ext cx="7314597" cy="67281"/>
          </a:xfrm>
          <a:prstGeom prst="roundRect">
            <a:avLst>
              <a:gd name="adj" fmla="val 50000"/>
            </a:avLst>
          </a:prstGeom>
          <a:solidFill>
            <a:srgbClr val="F24F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821AE49-63F1-4667-BC50-154F483B2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468127" y="1645910"/>
            <a:ext cx="1484579" cy="1485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9187120-F54B-4F3B-96DC-0B847D9138AB}"/>
              </a:ext>
            </a:extLst>
          </p:cNvPr>
          <p:cNvGrpSpPr/>
          <p:nvPr/>
        </p:nvGrpSpPr>
        <p:grpSpPr>
          <a:xfrm>
            <a:off x="8334301" y="4320714"/>
            <a:ext cx="832525" cy="698653"/>
            <a:chOff x="7423219" y="3383804"/>
            <a:chExt cx="1064577" cy="1208830"/>
          </a:xfrm>
        </p:grpSpPr>
        <p:sp>
          <p:nvSpPr>
            <p:cNvPr id="42" name="Google Shape;3344;p48">
              <a:extLst>
                <a:ext uri="{FF2B5EF4-FFF2-40B4-BE49-F238E27FC236}">
                  <a16:creationId xmlns:a16="http://schemas.microsoft.com/office/drawing/2014/main" id="{FD451972-5027-4EE6-AC99-886ECBE4C79A}"/>
                </a:ext>
              </a:extLst>
            </p:cNvPr>
            <p:cNvSpPr/>
            <p:nvPr/>
          </p:nvSpPr>
          <p:spPr>
            <a:xfrm>
              <a:off x="7423219" y="3383804"/>
              <a:ext cx="1064577" cy="1208830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 dirty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 dirty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 dirty="0">
                <a:ea typeface="+mn-ea"/>
              </a:endParaRPr>
            </a:p>
          </p:txBody>
        </p:sp>
        <p:sp>
          <p:nvSpPr>
            <p:cNvPr id="43" name="Right Arrow 5">
              <a:hlinkClick r:id="rId7" action="ppaction://hlinksldjump"/>
              <a:extLst>
                <a:ext uri="{FF2B5EF4-FFF2-40B4-BE49-F238E27FC236}">
                  <a16:creationId xmlns:a16="http://schemas.microsoft.com/office/drawing/2014/main" id="{24AC5C3E-2CA0-4CDB-92DF-94F03BF357B2}"/>
                </a:ext>
              </a:extLst>
            </p:cNvPr>
            <p:cNvSpPr/>
            <p:nvPr/>
          </p:nvSpPr>
          <p:spPr>
            <a:xfrm>
              <a:off x="7775776" y="3730214"/>
              <a:ext cx="669851" cy="478466"/>
            </a:xfrm>
            <a:prstGeom prst="rightArrow">
              <a:avLst>
                <a:gd name="adj1" fmla="val 92054"/>
                <a:gd name="adj2" fmla="val 7102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DA197F0-E536-4C9B-AA76-1D95F36350D5}"/>
              </a:ext>
            </a:extLst>
          </p:cNvPr>
          <p:cNvSpPr txBox="1"/>
          <p:nvPr/>
        </p:nvSpPr>
        <p:spPr>
          <a:xfrm>
            <a:off x="3697965" y="211195"/>
            <a:ext cx="2570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35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Montserrat Black" panose="00000A00000000000000" pitchFamily="2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Montserrat Black" panose="00000A00000000000000" pitchFamily="2" charset="0"/>
              </a:rPr>
              <a:t>Blind bag</a:t>
            </a:r>
            <a:r>
              <a:rPr lang="vi-VN" sz="24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Montserrat Black" panose="00000A00000000000000" pitchFamily="2" charset="0"/>
              </a:rPr>
              <a:t> 1  </a:t>
            </a:r>
            <a:endParaRPr lang="en-US" sz="2400" b="1" dirty="0"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#9Slide03 Montserrat Black" panose="00000A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448" y="3507126"/>
            <a:ext cx="1162658" cy="121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22" dur="3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2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67EE9C-E7DA-49E3-A8EB-F7AFDD350698}"/>
              </a:ext>
            </a:extLst>
          </p:cNvPr>
          <p:cNvGrpSpPr/>
          <p:nvPr/>
        </p:nvGrpSpPr>
        <p:grpSpPr>
          <a:xfrm>
            <a:off x="-874431" y="428987"/>
            <a:ext cx="10892862" cy="4312294"/>
            <a:chOff x="-990599" y="571500"/>
            <a:chExt cx="14523816" cy="574972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FD986FFF-05AC-4963-A230-B80D7BF2A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594" t="5556" r="6724" b="11111"/>
            <a:stretch/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6E435A0-4284-4754-942F-3E7B4B773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941" t="5000" r="7754" b="11667"/>
            <a:stretch/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DAE8BB5D-B959-4C5D-B7DD-DB0875B3A2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58" t="1383" r="7962" b="-1383"/>
          <a:stretch/>
        </p:blipFill>
        <p:spPr>
          <a:xfrm>
            <a:off x="7363888" y="-342074"/>
            <a:ext cx="1802939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A6D5AAA-AAD3-4EB0-959D-0E2B21E56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86639"/>
            <a:ext cx="9144000" cy="37127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352ACC0-55FC-4A6F-827D-5F667301B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61" r="72666"/>
          <a:stretch/>
        </p:blipFill>
        <p:spPr>
          <a:xfrm>
            <a:off x="-495" y="-460661"/>
            <a:ext cx="1609778" cy="532019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73CA3FD-BB6D-402B-A2D4-7BA236F8D61A}"/>
              </a:ext>
            </a:extLst>
          </p:cNvPr>
          <p:cNvGrpSpPr/>
          <p:nvPr/>
        </p:nvGrpSpPr>
        <p:grpSpPr>
          <a:xfrm>
            <a:off x="1458956" y="87875"/>
            <a:ext cx="6256295" cy="1855225"/>
            <a:chOff x="1945275" y="117165"/>
            <a:chExt cx="8341726" cy="24736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10735-A824-48AB-8177-F76D3FB73AB4}"/>
                </a:ext>
              </a:extLst>
            </p:cNvPr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use it to erase. It’s an/ a ____.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270407-E3C2-4F32-BB4A-EB1E86A66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908" r="28030" b="81898"/>
            <a:stretch/>
          </p:blipFill>
          <p:spPr>
            <a:xfrm>
              <a:off x="3743250" y="117165"/>
              <a:ext cx="4034810" cy="8739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A0758-444C-4970-ABDE-BF2264718049}"/>
                </a:ext>
              </a:extLst>
            </p:cNvPr>
            <p:cNvSpPr txBox="1"/>
            <p:nvPr/>
          </p:nvSpPr>
          <p:spPr>
            <a:xfrm>
              <a:off x="4643921" y="317809"/>
              <a:ext cx="213947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2100" b="1" dirty="0">
                  <a:solidFill>
                    <a:schemeClr val="tx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#9Slide03 Montserrat Black" panose="00000A00000000000000" pitchFamily="2" charset="0"/>
                </a:rPr>
                <a:t> </a:t>
              </a:r>
              <a:r>
                <a:rPr lang="en-US" sz="2100" b="1" dirty="0">
                  <a:solidFill>
                    <a:schemeClr val="tx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#9Slide03 Montserrat Black" panose="00000A00000000000000" pitchFamily="2" charset="0"/>
                </a:rPr>
                <a:t>Blind bag</a:t>
              </a:r>
              <a:r>
                <a:rPr lang="vi-VN" sz="2100" b="1" dirty="0">
                  <a:solidFill>
                    <a:schemeClr val="tx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#9Slide03 Montserrat Black" panose="00000A00000000000000" pitchFamily="2" charset="0"/>
                </a:rPr>
                <a:t>  </a:t>
              </a:r>
              <a:r>
                <a:rPr lang="en-US" sz="2100" b="1" dirty="0">
                  <a:solidFill>
                    <a:schemeClr val="tx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#9Slide03 Montserrat Black" panose="00000A00000000000000" pitchFamily="2" charset="0"/>
                </a:rPr>
                <a:t>2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53AADFD-D45F-4D6F-BE1D-BC8104761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899" y="2374810"/>
            <a:ext cx="1287584" cy="1157572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8EF80C-01CB-4685-83D5-59C4B1B86611}"/>
              </a:ext>
            </a:extLst>
          </p:cNvPr>
          <p:cNvSpPr/>
          <p:nvPr/>
        </p:nvSpPr>
        <p:spPr>
          <a:xfrm>
            <a:off x="838586" y="2361491"/>
            <a:ext cx="7314597" cy="363678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1E52C4-985A-4935-AB0C-668BD23B9689}"/>
              </a:ext>
            </a:extLst>
          </p:cNvPr>
          <p:cNvSpPr/>
          <p:nvPr/>
        </p:nvSpPr>
        <p:spPr>
          <a:xfrm>
            <a:off x="838586" y="2492368"/>
            <a:ext cx="7314597" cy="67281"/>
          </a:xfrm>
          <a:prstGeom prst="roundRect">
            <a:avLst>
              <a:gd name="adj" fmla="val 50000"/>
            </a:avLst>
          </a:prstGeom>
          <a:solidFill>
            <a:srgbClr val="F24F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821AE49-63F1-4667-BC50-154F483B20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468127" y="1645910"/>
            <a:ext cx="1484579" cy="1485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9187120-F54B-4F3B-96DC-0B847D9138AB}"/>
              </a:ext>
            </a:extLst>
          </p:cNvPr>
          <p:cNvGrpSpPr/>
          <p:nvPr/>
        </p:nvGrpSpPr>
        <p:grpSpPr>
          <a:xfrm>
            <a:off x="8432024" y="4383535"/>
            <a:ext cx="734803" cy="872519"/>
            <a:chOff x="7377456" y="3577591"/>
            <a:chExt cx="1064577" cy="1047094"/>
          </a:xfrm>
        </p:grpSpPr>
        <p:sp>
          <p:nvSpPr>
            <p:cNvPr id="42" name="Google Shape;3344;p48">
              <a:extLst>
                <a:ext uri="{FF2B5EF4-FFF2-40B4-BE49-F238E27FC236}">
                  <a16:creationId xmlns:a16="http://schemas.microsoft.com/office/drawing/2014/main" id="{FD451972-5027-4EE6-AC99-886ECBE4C79A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>
                <a:ea typeface="+mn-ea"/>
              </a:endParaRPr>
            </a:p>
          </p:txBody>
        </p:sp>
        <p:sp>
          <p:nvSpPr>
            <p:cNvPr id="43" name="Right Arrow 5">
              <a:hlinkClick r:id="rId8" action="ppaction://hlinksldjump"/>
              <a:extLst>
                <a:ext uri="{FF2B5EF4-FFF2-40B4-BE49-F238E27FC236}">
                  <a16:creationId xmlns:a16="http://schemas.microsoft.com/office/drawing/2014/main" id="{24AC5C3E-2CA0-4CDB-92DF-94F03BF357B2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060C68D-238F-473B-B2A3-8A821E5B8EC7}"/>
              </a:ext>
            </a:extLst>
          </p:cNvPr>
          <p:cNvSpPr/>
          <p:nvPr/>
        </p:nvSpPr>
        <p:spPr>
          <a:xfrm>
            <a:off x="2604401" y="2770263"/>
            <a:ext cx="3680099" cy="578112"/>
          </a:xfrm>
          <a:prstGeom prst="roundRect">
            <a:avLst/>
          </a:prstGeom>
          <a:solidFill>
            <a:schemeClr val="accent6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766">
              <a:defRPr/>
            </a:pPr>
            <a:r>
              <a:rPr lang="vi-VN" sz="2800" dirty="0">
                <a:solidFill>
                  <a:schemeClr val="tx1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eraser/ rubber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5151" y="3397154"/>
            <a:ext cx="1250681" cy="129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2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22" dur="3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9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AE8BB5D-B959-4C5D-B7DD-DB0875B3A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58" t="1383" r="7962" b="-1383"/>
          <a:stretch/>
        </p:blipFill>
        <p:spPr>
          <a:xfrm>
            <a:off x="7363888" y="-342074"/>
            <a:ext cx="1802939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A6D5AAA-AAD3-4EB0-959D-0E2B21E56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86639"/>
            <a:ext cx="9144000" cy="37127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352ACC0-55FC-4A6F-827D-5F667301B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1" r="72666"/>
          <a:stretch/>
        </p:blipFill>
        <p:spPr>
          <a:xfrm>
            <a:off x="-495" y="-460661"/>
            <a:ext cx="1609778" cy="532019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73CA3FD-BB6D-402B-A2D4-7BA236F8D61A}"/>
              </a:ext>
            </a:extLst>
          </p:cNvPr>
          <p:cNvGrpSpPr/>
          <p:nvPr/>
        </p:nvGrpSpPr>
        <p:grpSpPr>
          <a:xfrm>
            <a:off x="1458956" y="114301"/>
            <a:ext cx="6256295" cy="1828799"/>
            <a:chOff x="1945275" y="152400"/>
            <a:chExt cx="8341726" cy="24383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10735-A824-48AB-8177-F76D3FB73AB4}"/>
                </a:ext>
              </a:extLst>
            </p:cNvPr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 your ______, please!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270407-E3C2-4F32-BB4A-EB1E86A66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908" r="28030" b="81898"/>
            <a:stretch/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A0758-444C-4970-ABDE-BF2264718049}"/>
                </a:ext>
              </a:extLst>
            </p:cNvPr>
            <p:cNvSpPr txBox="1"/>
            <p:nvPr/>
          </p:nvSpPr>
          <p:spPr>
            <a:xfrm>
              <a:off x="5146855" y="318865"/>
              <a:ext cx="193856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100" b="1" dirty="0">
                  <a:solidFill>
                    <a:schemeClr val="tx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#9Slide03 Montserrat Black" panose="00000A00000000000000" pitchFamily="2" charset="0"/>
                </a:rPr>
                <a:t>Blind bag 3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53AADFD-D45F-4D6F-BE1D-BC8104761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899" y="2374810"/>
            <a:ext cx="1287584" cy="1157572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19910E6-0A4F-4B7C-96D9-9B050E259450}"/>
              </a:ext>
            </a:extLst>
          </p:cNvPr>
          <p:cNvSpPr/>
          <p:nvPr/>
        </p:nvSpPr>
        <p:spPr>
          <a:xfrm>
            <a:off x="2823500" y="2822540"/>
            <a:ext cx="3680099" cy="578112"/>
          </a:xfrm>
          <a:prstGeom prst="roundRect">
            <a:avLst/>
          </a:prstGeom>
          <a:solidFill>
            <a:schemeClr val="accent6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766">
              <a:buClrTx/>
              <a:defRPr/>
            </a:pPr>
            <a:r>
              <a:rPr lang="vi-VN" sz="1800" dirty="0">
                <a:solidFill>
                  <a:schemeClr val="tx1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book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8EF80C-01CB-4685-83D5-59C4B1B86611}"/>
              </a:ext>
            </a:extLst>
          </p:cNvPr>
          <p:cNvSpPr/>
          <p:nvPr/>
        </p:nvSpPr>
        <p:spPr>
          <a:xfrm>
            <a:off x="838586" y="2361491"/>
            <a:ext cx="7314597" cy="363678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1E52C4-985A-4935-AB0C-668BD23B9689}"/>
              </a:ext>
            </a:extLst>
          </p:cNvPr>
          <p:cNvSpPr/>
          <p:nvPr/>
        </p:nvSpPr>
        <p:spPr>
          <a:xfrm>
            <a:off x="838586" y="2492368"/>
            <a:ext cx="7314597" cy="67281"/>
          </a:xfrm>
          <a:prstGeom prst="roundRect">
            <a:avLst>
              <a:gd name="adj" fmla="val 50000"/>
            </a:avLst>
          </a:prstGeom>
          <a:solidFill>
            <a:srgbClr val="F24F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821AE49-63F1-4667-BC50-154F483B2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468127" y="1645910"/>
            <a:ext cx="1484579" cy="1485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9187120-F54B-4F3B-96DC-0B847D9138AB}"/>
              </a:ext>
            </a:extLst>
          </p:cNvPr>
          <p:cNvGrpSpPr/>
          <p:nvPr/>
        </p:nvGrpSpPr>
        <p:grpSpPr>
          <a:xfrm>
            <a:off x="8469086" y="4209143"/>
            <a:ext cx="776514" cy="795436"/>
            <a:chOff x="7377456" y="3577591"/>
            <a:chExt cx="1064577" cy="1047094"/>
          </a:xfrm>
        </p:grpSpPr>
        <p:sp>
          <p:nvSpPr>
            <p:cNvPr id="42" name="Google Shape;3344;p48">
              <a:extLst>
                <a:ext uri="{FF2B5EF4-FFF2-40B4-BE49-F238E27FC236}">
                  <a16:creationId xmlns:a16="http://schemas.microsoft.com/office/drawing/2014/main" id="{FD451972-5027-4EE6-AC99-886ECBE4C79A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>
                <a:ea typeface="+mn-ea"/>
              </a:endParaRPr>
            </a:p>
          </p:txBody>
        </p:sp>
        <p:sp>
          <p:nvSpPr>
            <p:cNvPr id="43" name="Right Arrow 5">
              <a:hlinkClick r:id="rId7" action="ppaction://hlinksldjump"/>
              <a:extLst>
                <a:ext uri="{FF2B5EF4-FFF2-40B4-BE49-F238E27FC236}">
                  <a16:creationId xmlns:a16="http://schemas.microsoft.com/office/drawing/2014/main" id="{24AC5C3E-2CA0-4CDB-92DF-94F03BF357B2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8349" y="3400652"/>
            <a:ext cx="2099896" cy="132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19" dur="3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2" grpId="0" animBg="1"/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67EE9C-E7DA-49E3-A8EB-F7AFDD350698}"/>
              </a:ext>
            </a:extLst>
          </p:cNvPr>
          <p:cNvGrpSpPr/>
          <p:nvPr/>
        </p:nvGrpSpPr>
        <p:grpSpPr>
          <a:xfrm>
            <a:off x="-901863" y="466291"/>
            <a:ext cx="10892862" cy="4312294"/>
            <a:chOff x="-990599" y="571500"/>
            <a:chExt cx="14523816" cy="574972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FD986FFF-05AC-4963-A230-B80D7BF2A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594" t="5556" r="6724" b="11111"/>
            <a:stretch/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6E435A0-4284-4754-942F-3E7B4B773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941" t="5000" r="7754" b="11667"/>
            <a:stretch/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DAE8BB5D-B959-4C5D-B7DD-DB0875B3A2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58" t="1383" r="7962" b="-1383"/>
          <a:stretch/>
        </p:blipFill>
        <p:spPr>
          <a:xfrm>
            <a:off x="7358499" y="-310289"/>
            <a:ext cx="1802939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A6D5AAA-AAD3-4EB0-959D-0E2B21E56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86639"/>
            <a:ext cx="9144000" cy="37127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352ACC0-55FC-4A6F-827D-5F667301B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61" r="72666"/>
          <a:stretch/>
        </p:blipFill>
        <p:spPr>
          <a:xfrm>
            <a:off x="-495" y="-460661"/>
            <a:ext cx="1609778" cy="532019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73CA3FD-BB6D-402B-A2D4-7BA236F8D61A}"/>
              </a:ext>
            </a:extLst>
          </p:cNvPr>
          <p:cNvGrpSpPr/>
          <p:nvPr/>
        </p:nvGrpSpPr>
        <p:grpSpPr>
          <a:xfrm>
            <a:off x="1458956" y="114301"/>
            <a:ext cx="6256295" cy="1828799"/>
            <a:chOff x="1945275" y="152400"/>
            <a:chExt cx="8341726" cy="24383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10735-A824-48AB-8177-F76D3FB73AB4}"/>
                </a:ext>
              </a:extLst>
            </p:cNvPr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you have </a:t>
              </a:r>
              <a:r>
                <a:rPr lang="vi-VN" sz="2800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______?   </a:t>
              </a:r>
              <a:r>
                <a:rPr lang="vi-V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    Yes, I do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270407-E3C2-4F32-BB4A-EB1E86A66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908" r="28030" b="81898"/>
            <a:stretch/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A0758-444C-4970-ABDE-BF2264718049}"/>
                </a:ext>
              </a:extLst>
            </p:cNvPr>
            <p:cNvSpPr txBox="1"/>
            <p:nvPr/>
          </p:nvSpPr>
          <p:spPr>
            <a:xfrm>
              <a:off x="4974476" y="360812"/>
              <a:ext cx="193856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100" b="1" dirty="0">
                  <a:solidFill>
                    <a:schemeClr val="tx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#9Slide03 Montserrat Black" panose="00000A00000000000000" pitchFamily="2" charset="0"/>
                </a:rPr>
                <a:t>Blind bag 4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53AADFD-D45F-4D6F-BE1D-BC8104761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899" y="2374810"/>
            <a:ext cx="1287584" cy="1157572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8EF80C-01CB-4685-83D5-59C4B1B86611}"/>
              </a:ext>
            </a:extLst>
          </p:cNvPr>
          <p:cNvSpPr/>
          <p:nvPr/>
        </p:nvSpPr>
        <p:spPr>
          <a:xfrm>
            <a:off x="838586" y="2361491"/>
            <a:ext cx="7314597" cy="363678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1E52C4-985A-4935-AB0C-668BD23B9689}"/>
              </a:ext>
            </a:extLst>
          </p:cNvPr>
          <p:cNvSpPr/>
          <p:nvPr/>
        </p:nvSpPr>
        <p:spPr>
          <a:xfrm>
            <a:off x="838586" y="2492368"/>
            <a:ext cx="7314597" cy="67281"/>
          </a:xfrm>
          <a:prstGeom prst="roundRect">
            <a:avLst>
              <a:gd name="adj" fmla="val 50000"/>
            </a:avLst>
          </a:prstGeom>
          <a:solidFill>
            <a:srgbClr val="F24F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821AE49-63F1-4667-BC50-154F483B20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468127" y="1645910"/>
            <a:ext cx="1484579" cy="1485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9187120-F54B-4F3B-96DC-0B847D9138AB}"/>
              </a:ext>
            </a:extLst>
          </p:cNvPr>
          <p:cNvGrpSpPr/>
          <p:nvPr/>
        </p:nvGrpSpPr>
        <p:grpSpPr>
          <a:xfrm>
            <a:off x="8251407" y="4603201"/>
            <a:ext cx="959209" cy="961544"/>
            <a:chOff x="7349912" y="3535381"/>
            <a:chExt cx="1572763" cy="1455631"/>
          </a:xfrm>
        </p:grpSpPr>
        <p:sp>
          <p:nvSpPr>
            <p:cNvPr id="42" name="Google Shape;3344;p48">
              <a:extLst>
                <a:ext uri="{FF2B5EF4-FFF2-40B4-BE49-F238E27FC236}">
                  <a16:creationId xmlns:a16="http://schemas.microsoft.com/office/drawing/2014/main" id="{FD451972-5027-4EE6-AC99-886ECBE4C79A}"/>
                </a:ext>
              </a:extLst>
            </p:cNvPr>
            <p:cNvSpPr/>
            <p:nvPr/>
          </p:nvSpPr>
          <p:spPr>
            <a:xfrm>
              <a:off x="7349912" y="3535381"/>
              <a:ext cx="1572763" cy="1455631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 dirty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 dirty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 dirty="0">
                <a:ea typeface="+mn-ea"/>
              </a:endParaRPr>
            </a:p>
          </p:txBody>
        </p:sp>
        <p:sp>
          <p:nvSpPr>
            <p:cNvPr id="43" name="Right Arrow 5">
              <a:hlinkClick r:id="rId8" action="ppaction://hlinksldjump"/>
              <a:extLst>
                <a:ext uri="{FF2B5EF4-FFF2-40B4-BE49-F238E27FC236}">
                  <a16:creationId xmlns:a16="http://schemas.microsoft.com/office/drawing/2014/main" id="{24AC5C3E-2CA0-4CDB-92DF-94F03BF357B2}"/>
                </a:ext>
              </a:extLst>
            </p:cNvPr>
            <p:cNvSpPr/>
            <p:nvPr/>
          </p:nvSpPr>
          <p:spPr>
            <a:xfrm>
              <a:off x="7906412" y="3906212"/>
              <a:ext cx="669850" cy="478464"/>
            </a:xfrm>
            <a:prstGeom prst="rightArrow">
              <a:avLst>
                <a:gd name="adj1" fmla="val 50000"/>
                <a:gd name="adj2" fmla="val 354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0829365-E0D4-452B-ACCA-6B4E7F956607}"/>
              </a:ext>
            </a:extLst>
          </p:cNvPr>
          <p:cNvSpPr/>
          <p:nvPr/>
        </p:nvSpPr>
        <p:spPr>
          <a:xfrm>
            <a:off x="3483159" y="2708930"/>
            <a:ext cx="2203784" cy="580353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Bahnschrift SemiBold SemiConden" panose="020B0502040204020203" pitchFamily="34" charset="0"/>
              </a:rPr>
              <a:t>A pencil</a:t>
            </a:r>
            <a:endParaRPr lang="en-US" sz="2800" dirty="0">
              <a:latin typeface="Bahnschrift SemiBold SemiConden" panose="020B0502040204020203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103" y="3351694"/>
            <a:ext cx="1038751" cy="129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9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19" dur="3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9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AE8BB5D-B959-4C5D-B7DD-DB0875B3A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58" t="1383" r="7962" b="-1383"/>
          <a:stretch/>
        </p:blipFill>
        <p:spPr>
          <a:xfrm>
            <a:off x="7363888" y="-342074"/>
            <a:ext cx="1802939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A6D5AAA-AAD3-4EB0-959D-0E2B21E56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86639"/>
            <a:ext cx="9144000" cy="37127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352ACC0-55FC-4A6F-827D-5F667301B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1" r="72666"/>
          <a:stretch/>
        </p:blipFill>
        <p:spPr>
          <a:xfrm>
            <a:off x="-495" y="-460661"/>
            <a:ext cx="1609778" cy="532019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73CA3FD-BB6D-402B-A2D4-7BA236F8D61A}"/>
              </a:ext>
            </a:extLst>
          </p:cNvPr>
          <p:cNvGrpSpPr/>
          <p:nvPr/>
        </p:nvGrpSpPr>
        <p:grpSpPr>
          <a:xfrm>
            <a:off x="1458956" y="114301"/>
            <a:ext cx="6256295" cy="1828799"/>
            <a:chOff x="1945275" y="152400"/>
            <a:chExt cx="8341726" cy="24383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10735-A824-48AB-8177-F76D3FB73AB4}"/>
                </a:ext>
              </a:extLst>
            </p:cNvPr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6">
                      <a:lumMod val="75000"/>
                    </a:schemeClr>
                  </a:solidFill>
                  <a:cs typeface="Arial" panose="020B0604020202020204" pitchFamily="34" charset="0"/>
                </a:rPr>
                <a:t>Do you have _____?</a:t>
              </a:r>
            </a:p>
            <a:p>
              <a:pPr algn="ctr"/>
              <a:r>
                <a:rPr lang="vi-V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 don’t. I have a pencil</a:t>
              </a:r>
              <a:r>
                <a:rPr lang="vi-VN" sz="21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270407-E3C2-4F32-BB4A-EB1E86A66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908" r="28030" b="81898"/>
            <a:stretch/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A0758-444C-4970-ABDE-BF2264718049}"/>
                </a:ext>
              </a:extLst>
            </p:cNvPr>
            <p:cNvSpPr txBox="1"/>
            <p:nvPr/>
          </p:nvSpPr>
          <p:spPr>
            <a:xfrm>
              <a:off x="5012831" y="335195"/>
              <a:ext cx="193856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100" b="1" dirty="0">
                  <a:solidFill>
                    <a:schemeClr val="tx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#9Slide03 Montserrat Black" panose="00000A00000000000000" pitchFamily="2" charset="0"/>
                </a:rPr>
                <a:t>Blind bag 5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53AADFD-D45F-4D6F-BE1D-BC8104761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899" y="2374810"/>
            <a:ext cx="1287584" cy="1157572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8EF80C-01CB-4685-83D5-59C4B1B86611}"/>
              </a:ext>
            </a:extLst>
          </p:cNvPr>
          <p:cNvSpPr/>
          <p:nvPr/>
        </p:nvSpPr>
        <p:spPr>
          <a:xfrm>
            <a:off x="838586" y="2361491"/>
            <a:ext cx="7314597" cy="363678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1E52C4-985A-4935-AB0C-668BD23B9689}"/>
              </a:ext>
            </a:extLst>
          </p:cNvPr>
          <p:cNvSpPr/>
          <p:nvPr/>
        </p:nvSpPr>
        <p:spPr>
          <a:xfrm>
            <a:off x="838586" y="2492368"/>
            <a:ext cx="7314597" cy="67281"/>
          </a:xfrm>
          <a:prstGeom prst="roundRect">
            <a:avLst>
              <a:gd name="adj" fmla="val 50000"/>
            </a:avLst>
          </a:prstGeom>
          <a:solidFill>
            <a:srgbClr val="F24F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821AE49-63F1-4667-BC50-154F483B2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468127" y="1645910"/>
            <a:ext cx="1484579" cy="1485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9187120-F54B-4F3B-96DC-0B847D9138AB}"/>
              </a:ext>
            </a:extLst>
          </p:cNvPr>
          <p:cNvGrpSpPr/>
          <p:nvPr/>
        </p:nvGrpSpPr>
        <p:grpSpPr>
          <a:xfrm>
            <a:off x="8515786" y="4559229"/>
            <a:ext cx="628214" cy="614271"/>
            <a:chOff x="7377456" y="3577591"/>
            <a:chExt cx="1064577" cy="1047094"/>
          </a:xfrm>
        </p:grpSpPr>
        <p:sp>
          <p:nvSpPr>
            <p:cNvPr id="42" name="Google Shape;3344;p48">
              <a:extLst>
                <a:ext uri="{FF2B5EF4-FFF2-40B4-BE49-F238E27FC236}">
                  <a16:creationId xmlns:a16="http://schemas.microsoft.com/office/drawing/2014/main" id="{FD451972-5027-4EE6-AC99-886ECBE4C79A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>
                <a:ea typeface="+mn-ea"/>
              </a:endParaRPr>
            </a:p>
          </p:txBody>
        </p:sp>
        <p:sp>
          <p:nvSpPr>
            <p:cNvPr id="43" name="Right Arrow 5">
              <a:hlinkClick r:id="rId7" action="ppaction://hlinksldjump"/>
              <a:extLst>
                <a:ext uri="{FF2B5EF4-FFF2-40B4-BE49-F238E27FC236}">
                  <a16:creationId xmlns:a16="http://schemas.microsoft.com/office/drawing/2014/main" id="{24AC5C3E-2CA0-4CDB-92DF-94F03BF357B2}"/>
                </a:ext>
              </a:extLst>
            </p:cNvPr>
            <p:cNvSpPr/>
            <p:nvPr/>
          </p:nvSpPr>
          <p:spPr>
            <a:xfrm>
              <a:off x="7574819" y="3863940"/>
              <a:ext cx="669852" cy="478464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58F7D94-7F25-4488-8332-476A6B1CAABE}"/>
              </a:ext>
            </a:extLst>
          </p:cNvPr>
          <p:cNvSpPr/>
          <p:nvPr/>
        </p:nvSpPr>
        <p:spPr>
          <a:xfrm>
            <a:off x="2929736" y="2800304"/>
            <a:ext cx="3680099" cy="578112"/>
          </a:xfrm>
          <a:prstGeom prst="roundRect">
            <a:avLst/>
          </a:prstGeom>
          <a:solidFill>
            <a:schemeClr val="accent6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766">
              <a:buClrTx/>
              <a:defRPr/>
            </a:pPr>
            <a:r>
              <a:rPr lang="vi-VN" sz="2800" dirty="0">
                <a:solidFill>
                  <a:schemeClr val="tx1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pencil case</a:t>
            </a:r>
            <a:endParaRPr lang="en-US" sz="2800" dirty="0">
              <a:solidFill>
                <a:schemeClr val="tx1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9719" y="3473321"/>
            <a:ext cx="2286063" cy="1267833"/>
          </a:xfrm>
          <a:prstGeom prst="rect">
            <a:avLst/>
          </a:prstGeom>
        </p:spPr>
      </p:pic>
      <p:pic>
        <p:nvPicPr>
          <p:cNvPr id="18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91285" y="4235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23533" y="4289064"/>
            <a:ext cx="495300" cy="438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7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21" dur="3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9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67EE9C-E7DA-49E3-A8EB-F7AFDD350698}"/>
              </a:ext>
            </a:extLst>
          </p:cNvPr>
          <p:cNvGrpSpPr/>
          <p:nvPr/>
        </p:nvGrpSpPr>
        <p:grpSpPr>
          <a:xfrm>
            <a:off x="-874431" y="428987"/>
            <a:ext cx="10892862" cy="4312294"/>
            <a:chOff x="-990599" y="571500"/>
            <a:chExt cx="14523816" cy="574972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FD986FFF-05AC-4963-A230-B80D7BF2A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6594" t="5556" r="6724" b="11111"/>
            <a:stretch/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6E435A0-4284-4754-942F-3E7B4B773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1941" t="5000" r="7754" b="11667"/>
            <a:stretch/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DAE8BB5D-B959-4C5D-B7DD-DB0875B3A2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70058" t="1383" r="7962" b="-1383"/>
          <a:stretch/>
        </p:blipFill>
        <p:spPr>
          <a:xfrm>
            <a:off x="7363888" y="-342074"/>
            <a:ext cx="1802939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A6D5AAA-AAD3-4EB0-959D-0E2B21E564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786639"/>
            <a:ext cx="9144000" cy="37127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352ACC0-55FC-4A6F-827D-5F667301BF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8361" r="72666"/>
          <a:stretch/>
        </p:blipFill>
        <p:spPr>
          <a:xfrm>
            <a:off x="-495" y="-460661"/>
            <a:ext cx="1609778" cy="532019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73CA3FD-BB6D-402B-A2D4-7BA236F8D61A}"/>
              </a:ext>
            </a:extLst>
          </p:cNvPr>
          <p:cNvGrpSpPr/>
          <p:nvPr/>
        </p:nvGrpSpPr>
        <p:grpSpPr>
          <a:xfrm>
            <a:off x="1458956" y="114282"/>
            <a:ext cx="6256295" cy="1828818"/>
            <a:chOff x="1945275" y="152375"/>
            <a:chExt cx="8341726" cy="24384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10735-A824-48AB-8177-F76D3FB73AB4}"/>
                </a:ext>
              </a:extLst>
            </p:cNvPr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6">
                      <a:lumMod val="75000"/>
                    </a:schemeClr>
                  </a:solidFill>
                  <a:latin typeface="Roboto" panose="02000000000000000000" pitchFamily="2" charset="0"/>
                </a:rPr>
                <a:t>Do you have ...................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Roboto" panose="02000000000000000000" pitchFamily="2" charset="0"/>
                </a:rPr>
                <a:t>? </a:t>
              </a:r>
              <a:r>
                <a:rPr lang="vi-VN" sz="2800" b="1" dirty="0">
                  <a:solidFill>
                    <a:schemeClr val="accent6">
                      <a:lumMod val="75000"/>
                    </a:schemeClr>
                  </a:solidFill>
                  <a:latin typeface="Roboto" panose="02000000000000000000" pitchFamily="2" charset="0"/>
                </a:rPr>
                <a:t>- Yes, I do.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270407-E3C2-4F32-BB4A-EB1E86A66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l="27908" r="28030" b="81898"/>
            <a:stretch/>
          </p:blipFill>
          <p:spPr>
            <a:xfrm>
              <a:off x="3431040" y="152375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A0758-444C-4970-ABDE-BF2264718049}"/>
                </a:ext>
              </a:extLst>
            </p:cNvPr>
            <p:cNvSpPr txBox="1"/>
            <p:nvPr/>
          </p:nvSpPr>
          <p:spPr>
            <a:xfrm>
              <a:off x="4769767" y="367018"/>
              <a:ext cx="193856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100" b="1" dirty="0">
                  <a:solidFill>
                    <a:schemeClr val="tx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#9Slide03 Montserrat Black" panose="00000A00000000000000" pitchFamily="2" charset="0"/>
                </a:rPr>
                <a:t>Blind bag 6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53AADFD-D45F-4D6F-BE1D-BC81047612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58899" y="2374810"/>
            <a:ext cx="1287584" cy="1157572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8EF80C-01CB-4685-83D5-59C4B1B86611}"/>
              </a:ext>
            </a:extLst>
          </p:cNvPr>
          <p:cNvSpPr/>
          <p:nvPr/>
        </p:nvSpPr>
        <p:spPr>
          <a:xfrm>
            <a:off x="838586" y="2361491"/>
            <a:ext cx="7314597" cy="363678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1E52C4-985A-4935-AB0C-668BD23B9689}"/>
              </a:ext>
            </a:extLst>
          </p:cNvPr>
          <p:cNvSpPr/>
          <p:nvPr/>
        </p:nvSpPr>
        <p:spPr>
          <a:xfrm>
            <a:off x="838586" y="2492368"/>
            <a:ext cx="7314597" cy="67281"/>
          </a:xfrm>
          <a:prstGeom prst="roundRect">
            <a:avLst>
              <a:gd name="adj" fmla="val 50000"/>
            </a:avLst>
          </a:prstGeom>
          <a:solidFill>
            <a:srgbClr val="F24F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821AE49-63F1-4667-BC50-154F483B20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468127" y="1645910"/>
            <a:ext cx="1484579" cy="1485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9187120-F54B-4F3B-96DC-0B847D9138AB}"/>
              </a:ext>
            </a:extLst>
          </p:cNvPr>
          <p:cNvGrpSpPr/>
          <p:nvPr/>
        </p:nvGrpSpPr>
        <p:grpSpPr>
          <a:xfrm>
            <a:off x="8550003" y="4596828"/>
            <a:ext cx="443158" cy="435880"/>
            <a:chOff x="7377456" y="3577591"/>
            <a:chExt cx="1064577" cy="1047094"/>
          </a:xfrm>
        </p:grpSpPr>
        <p:sp>
          <p:nvSpPr>
            <p:cNvPr id="42" name="Google Shape;3344;p48">
              <a:extLst>
                <a:ext uri="{FF2B5EF4-FFF2-40B4-BE49-F238E27FC236}">
                  <a16:creationId xmlns:a16="http://schemas.microsoft.com/office/drawing/2014/main" id="{FD451972-5027-4EE6-AC99-886ECBE4C79A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>
                <a:ea typeface="+mn-ea"/>
              </a:endParaRPr>
            </a:p>
          </p:txBody>
        </p:sp>
        <p:sp>
          <p:nvSpPr>
            <p:cNvPr id="43" name="Right Arrow 5">
              <a:hlinkClick r:id="rId13" action="ppaction://hlinksldjump"/>
              <a:extLst>
                <a:ext uri="{FF2B5EF4-FFF2-40B4-BE49-F238E27FC236}">
                  <a16:creationId xmlns:a16="http://schemas.microsoft.com/office/drawing/2014/main" id="{24AC5C3E-2CA0-4CDB-92DF-94F03BF357B2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7C8A6D9-BE21-4D5D-B5EF-2B2443751521}"/>
              </a:ext>
            </a:extLst>
          </p:cNvPr>
          <p:cNvSpPr/>
          <p:nvPr/>
        </p:nvSpPr>
        <p:spPr>
          <a:xfrm>
            <a:off x="3119346" y="2779933"/>
            <a:ext cx="2686050" cy="5507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Bahnschrift SemiBold SemiConden" panose="020B0502040204020203" pitchFamily="34" charset="0"/>
              </a:rPr>
              <a:t>a ruler</a:t>
            </a:r>
            <a:endParaRPr lang="en-US" sz="2800" dirty="0">
              <a:latin typeface="Bahnschrift SemiBold SemiConden" panose="020B0502040204020203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4816" y="3462045"/>
            <a:ext cx="1198623" cy="123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19" dur="3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9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67EE9C-E7DA-49E3-A8EB-F7AFDD350698}"/>
              </a:ext>
            </a:extLst>
          </p:cNvPr>
          <p:cNvGrpSpPr/>
          <p:nvPr/>
        </p:nvGrpSpPr>
        <p:grpSpPr>
          <a:xfrm>
            <a:off x="-874431" y="428987"/>
            <a:ext cx="10892862" cy="4312294"/>
            <a:chOff x="-990599" y="571500"/>
            <a:chExt cx="14523816" cy="574972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FD986FFF-05AC-4963-A230-B80D7BF2A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6594" t="5556" r="6724" b="11111"/>
            <a:stretch/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6E435A0-4284-4754-942F-3E7B4B773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1941" t="5000" r="7754" b="11667"/>
            <a:stretch/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DAE8BB5D-B959-4C5D-B7DD-DB0875B3A2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70058" t="1383" r="7962" b="-1383"/>
          <a:stretch/>
        </p:blipFill>
        <p:spPr>
          <a:xfrm>
            <a:off x="7363888" y="-342074"/>
            <a:ext cx="1802939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A6D5AAA-AAD3-4EB0-959D-0E2B21E564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786639"/>
            <a:ext cx="9144000" cy="37127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352ACC0-55FC-4A6F-827D-5F667301BF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8361" r="72666"/>
          <a:stretch/>
        </p:blipFill>
        <p:spPr>
          <a:xfrm>
            <a:off x="-495" y="-460661"/>
            <a:ext cx="1609778" cy="532019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73CA3FD-BB6D-402B-A2D4-7BA236F8D61A}"/>
              </a:ext>
            </a:extLst>
          </p:cNvPr>
          <p:cNvGrpSpPr/>
          <p:nvPr/>
        </p:nvGrpSpPr>
        <p:grpSpPr>
          <a:xfrm>
            <a:off x="1458956" y="104625"/>
            <a:ext cx="6256295" cy="1838475"/>
            <a:chOff x="1945275" y="139498"/>
            <a:chExt cx="8341726" cy="245130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10735-A824-48AB-8177-F76D3FB73AB4}"/>
                </a:ext>
              </a:extLst>
            </p:cNvPr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1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Reor</a:t>
              </a:r>
              <a:r>
                <a:rPr lang="en-US" sz="2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der the letters to make correct word</a:t>
              </a:r>
              <a:r>
                <a:rPr lang="en-US" sz="21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endParaRPr lang="vi-VN" sz="2100" b="1" i="1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800" b="1" i="1" dirty="0">
                  <a:solidFill>
                    <a:schemeClr val="tx2">
                      <a:lumMod val="50000"/>
                    </a:schemeClr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otenobok</a:t>
              </a:r>
              <a:r>
                <a:rPr lang="en-US" sz="2800" b="1" i="1" dirty="0">
                  <a:solidFill>
                    <a:schemeClr val="tx2">
                      <a:lumMod val="50000"/>
                    </a:schemeClr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-&gt;</a:t>
              </a:r>
            </a:p>
            <a:p>
              <a:pPr algn="ctr"/>
              <a:endPara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270407-E3C2-4F32-BB4A-EB1E86A66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l="27908" r="28030" b="81898"/>
            <a:stretch/>
          </p:blipFill>
          <p:spPr>
            <a:xfrm>
              <a:off x="3558766" y="139498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A0758-444C-4970-ABDE-BF2264718049}"/>
                </a:ext>
              </a:extLst>
            </p:cNvPr>
            <p:cNvSpPr txBox="1"/>
            <p:nvPr/>
          </p:nvSpPr>
          <p:spPr>
            <a:xfrm>
              <a:off x="5126717" y="373901"/>
              <a:ext cx="193856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100" b="1" dirty="0">
                  <a:solidFill>
                    <a:schemeClr val="tx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#9Slide03 Montserrat Black" panose="00000A00000000000000" pitchFamily="2" charset="0"/>
                </a:rPr>
                <a:t>Blind bag 7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53AADFD-D45F-4D6F-BE1D-BC81047612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58899" y="2374810"/>
            <a:ext cx="1287584" cy="1157572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8EF80C-01CB-4685-83D5-59C4B1B86611}"/>
              </a:ext>
            </a:extLst>
          </p:cNvPr>
          <p:cNvSpPr/>
          <p:nvPr/>
        </p:nvSpPr>
        <p:spPr>
          <a:xfrm>
            <a:off x="838586" y="2361491"/>
            <a:ext cx="7314597" cy="363678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1E52C4-985A-4935-AB0C-668BD23B9689}"/>
              </a:ext>
            </a:extLst>
          </p:cNvPr>
          <p:cNvSpPr/>
          <p:nvPr/>
        </p:nvSpPr>
        <p:spPr>
          <a:xfrm>
            <a:off x="838586" y="2492368"/>
            <a:ext cx="7314597" cy="67281"/>
          </a:xfrm>
          <a:prstGeom prst="roundRect">
            <a:avLst>
              <a:gd name="adj" fmla="val 50000"/>
            </a:avLst>
          </a:prstGeom>
          <a:solidFill>
            <a:srgbClr val="F24F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821AE49-63F1-4667-BC50-154F483B20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468127" y="1645910"/>
            <a:ext cx="1484579" cy="1485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9187120-F54B-4F3B-96DC-0B847D9138AB}"/>
              </a:ext>
            </a:extLst>
          </p:cNvPr>
          <p:cNvGrpSpPr/>
          <p:nvPr/>
        </p:nvGrpSpPr>
        <p:grpSpPr>
          <a:xfrm>
            <a:off x="8550003" y="4369575"/>
            <a:ext cx="616824" cy="788333"/>
            <a:chOff x="7377456" y="3577591"/>
            <a:chExt cx="1064577" cy="1047094"/>
          </a:xfrm>
        </p:grpSpPr>
        <p:sp>
          <p:nvSpPr>
            <p:cNvPr id="42" name="Google Shape;3344;p48">
              <a:extLst>
                <a:ext uri="{FF2B5EF4-FFF2-40B4-BE49-F238E27FC236}">
                  <a16:creationId xmlns:a16="http://schemas.microsoft.com/office/drawing/2014/main" id="{FD451972-5027-4EE6-AC99-886ECBE4C79A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>
                <a:ea typeface="+mn-ea"/>
              </a:endParaRPr>
            </a:p>
          </p:txBody>
        </p:sp>
        <p:sp>
          <p:nvSpPr>
            <p:cNvPr id="43" name="Right Arrow 5">
              <a:hlinkClick r:id="rId13" action="ppaction://hlinksldjump"/>
              <a:extLst>
                <a:ext uri="{FF2B5EF4-FFF2-40B4-BE49-F238E27FC236}">
                  <a16:creationId xmlns:a16="http://schemas.microsoft.com/office/drawing/2014/main" id="{24AC5C3E-2CA0-4CDB-92DF-94F03BF357B2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8A438A1-CC2A-4684-9B9F-93BD7030EB43}"/>
              </a:ext>
            </a:extLst>
          </p:cNvPr>
          <p:cNvSpPr/>
          <p:nvPr/>
        </p:nvSpPr>
        <p:spPr>
          <a:xfrm>
            <a:off x="3504133" y="3068193"/>
            <a:ext cx="2165939" cy="8183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>
                <a:latin typeface="Arial Black" panose="020B0A04020102020204" pitchFamily="34" charset="0"/>
              </a:rPr>
              <a:t>notebook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88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19" dur="3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9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67EE9C-E7DA-49E3-A8EB-F7AFDD350698}"/>
              </a:ext>
            </a:extLst>
          </p:cNvPr>
          <p:cNvGrpSpPr/>
          <p:nvPr/>
        </p:nvGrpSpPr>
        <p:grpSpPr>
          <a:xfrm>
            <a:off x="-874431" y="428987"/>
            <a:ext cx="10892862" cy="4312294"/>
            <a:chOff x="-990599" y="571500"/>
            <a:chExt cx="14523816" cy="574972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FD986FFF-05AC-4963-A230-B80D7BF2A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l="16594" t="5556" r="6724" b="11111"/>
            <a:stretch/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6E435A0-4284-4754-942F-3E7B4B773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l="21941" t="5000" r="7754" b="11667"/>
            <a:stretch/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DAE8BB5D-B959-4C5D-B7DD-DB0875B3A2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70058" t="1383" r="7962" b="-1383"/>
          <a:stretch/>
        </p:blipFill>
        <p:spPr>
          <a:xfrm>
            <a:off x="7363888" y="-342074"/>
            <a:ext cx="1802939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A6D5AAA-AAD3-4EB0-959D-0E2B21E564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4786639"/>
            <a:ext cx="9144000" cy="37127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352ACC0-55FC-4A6F-827D-5F667301BF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8361" r="72666"/>
          <a:stretch/>
        </p:blipFill>
        <p:spPr>
          <a:xfrm>
            <a:off x="-495" y="-460661"/>
            <a:ext cx="1609778" cy="532019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73CA3FD-BB6D-402B-A2D4-7BA236F8D61A}"/>
              </a:ext>
            </a:extLst>
          </p:cNvPr>
          <p:cNvGrpSpPr/>
          <p:nvPr/>
        </p:nvGrpSpPr>
        <p:grpSpPr>
          <a:xfrm>
            <a:off x="1458956" y="114301"/>
            <a:ext cx="6256295" cy="1828799"/>
            <a:chOff x="1945275" y="152400"/>
            <a:chExt cx="8341726" cy="24383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10735-A824-48AB-8177-F76D3FB73AB4}"/>
                </a:ext>
              </a:extLst>
            </p:cNvPr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three ____.</a:t>
              </a:r>
              <a:endPara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270407-E3C2-4F32-BB4A-EB1E86A66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 l="27908" r="28030" b="81898"/>
            <a:stretch/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A0758-444C-4970-ABDE-BF2264718049}"/>
                </a:ext>
              </a:extLst>
            </p:cNvPr>
            <p:cNvSpPr txBox="1"/>
            <p:nvPr/>
          </p:nvSpPr>
          <p:spPr>
            <a:xfrm>
              <a:off x="5085015" y="313615"/>
              <a:ext cx="3396764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100" b="1" dirty="0">
                  <a:solidFill>
                    <a:schemeClr val="tx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#9Slide03 Montserrat Black" panose="00000A00000000000000" pitchFamily="2" charset="0"/>
                </a:rPr>
                <a:t>Blind bag 8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53AADFD-D45F-4D6F-BE1D-BC81047612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58899" y="2374810"/>
            <a:ext cx="1287584" cy="1157572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9276286-B166-481D-A226-0973E82A36FB}"/>
              </a:ext>
            </a:extLst>
          </p:cNvPr>
          <p:cNvSpPr/>
          <p:nvPr/>
        </p:nvSpPr>
        <p:spPr>
          <a:xfrm>
            <a:off x="4869904" y="2799961"/>
            <a:ext cx="3680099" cy="578112"/>
          </a:xfrm>
          <a:prstGeom prst="roundRect">
            <a:avLst/>
          </a:prstGeom>
          <a:solidFill>
            <a:schemeClr val="bg2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vi-VN" sz="2800" dirty="0">
                <a:solidFill>
                  <a:schemeClr val="tx1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B. pen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19910E6-0A4F-4B7C-96D9-9B050E259450}"/>
              </a:ext>
            </a:extLst>
          </p:cNvPr>
          <p:cNvSpPr/>
          <p:nvPr/>
        </p:nvSpPr>
        <p:spPr>
          <a:xfrm>
            <a:off x="1120602" y="2805191"/>
            <a:ext cx="3680099" cy="578112"/>
          </a:xfrm>
          <a:prstGeom prst="roundRect">
            <a:avLst/>
          </a:prstGeom>
          <a:solidFill>
            <a:schemeClr val="bg2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vi-VN" sz="2400" dirty="0">
                <a:solidFill>
                  <a:schemeClr val="tx1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A. pens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41E9DB0-2D6B-4341-B616-C0072FD1CC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444" y="2856130"/>
            <a:ext cx="603402" cy="48272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7832D14-54E1-43AD-9AE6-A3738FE765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51" y="2834263"/>
            <a:ext cx="549444" cy="482845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8EF80C-01CB-4685-83D5-59C4B1B86611}"/>
              </a:ext>
            </a:extLst>
          </p:cNvPr>
          <p:cNvSpPr/>
          <p:nvPr/>
        </p:nvSpPr>
        <p:spPr>
          <a:xfrm>
            <a:off x="838586" y="2361491"/>
            <a:ext cx="7314597" cy="363678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1E52C4-985A-4935-AB0C-668BD23B9689}"/>
              </a:ext>
            </a:extLst>
          </p:cNvPr>
          <p:cNvSpPr/>
          <p:nvPr/>
        </p:nvSpPr>
        <p:spPr>
          <a:xfrm>
            <a:off x="838586" y="2492368"/>
            <a:ext cx="7314597" cy="67281"/>
          </a:xfrm>
          <a:prstGeom prst="roundRect">
            <a:avLst>
              <a:gd name="adj" fmla="val 50000"/>
            </a:avLst>
          </a:prstGeom>
          <a:solidFill>
            <a:srgbClr val="F24F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821AE49-63F1-4667-BC50-154F483B20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468127" y="1645910"/>
            <a:ext cx="1484579" cy="1485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9187120-F54B-4F3B-96DC-0B847D9138AB}"/>
              </a:ext>
            </a:extLst>
          </p:cNvPr>
          <p:cNvGrpSpPr/>
          <p:nvPr/>
        </p:nvGrpSpPr>
        <p:grpSpPr>
          <a:xfrm>
            <a:off x="8550003" y="4341655"/>
            <a:ext cx="630246" cy="884922"/>
            <a:chOff x="7377456" y="3577591"/>
            <a:chExt cx="1064577" cy="1047094"/>
          </a:xfrm>
        </p:grpSpPr>
        <p:sp>
          <p:nvSpPr>
            <p:cNvPr id="42" name="Google Shape;3344;p48">
              <a:extLst>
                <a:ext uri="{FF2B5EF4-FFF2-40B4-BE49-F238E27FC236}">
                  <a16:creationId xmlns:a16="http://schemas.microsoft.com/office/drawing/2014/main" id="{FD451972-5027-4EE6-AC99-886ECBE4C79A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>
                <a:ea typeface="+mn-ea"/>
              </a:endParaRPr>
            </a:p>
          </p:txBody>
        </p:sp>
        <p:sp>
          <p:nvSpPr>
            <p:cNvPr id="43" name="Right Arrow 5">
              <a:hlinkClick r:id="rId18" action="ppaction://hlinksldjump"/>
              <a:extLst>
                <a:ext uri="{FF2B5EF4-FFF2-40B4-BE49-F238E27FC236}">
                  <a16:creationId xmlns:a16="http://schemas.microsoft.com/office/drawing/2014/main" id="{24AC5C3E-2CA0-4CDB-92DF-94F03BF357B2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88234" y="3561153"/>
            <a:ext cx="1218969" cy="118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2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54" dur="3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9D0D3B-64E8-43E9-9ECD-824F5E342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ight Arrow 2">
            <a:hlinkClick r:id="rId6" action="ppaction://hlinksldjump"/>
          </p:cNvPr>
          <p:cNvSpPr/>
          <p:nvPr/>
        </p:nvSpPr>
        <p:spPr>
          <a:xfrm>
            <a:off x="8832692" y="4984750"/>
            <a:ext cx="235108" cy="15875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ove it and Freeze - Brain Break - Jack Hartmann (online-video-cutter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57" y="34639"/>
            <a:ext cx="9009743" cy="5064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795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67EE9C-E7DA-49E3-A8EB-F7AFDD350698}"/>
              </a:ext>
            </a:extLst>
          </p:cNvPr>
          <p:cNvGrpSpPr/>
          <p:nvPr/>
        </p:nvGrpSpPr>
        <p:grpSpPr>
          <a:xfrm>
            <a:off x="-1228138" y="336221"/>
            <a:ext cx="10892862" cy="4312294"/>
            <a:chOff x="-990599" y="571500"/>
            <a:chExt cx="14523816" cy="574972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FD986FFF-05AC-4963-A230-B80D7BF2A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6594" t="5556" r="6724" b="11111"/>
            <a:stretch/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6E435A0-4284-4754-942F-3E7B4B773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1941" t="5000" r="7754" b="11667"/>
            <a:stretch/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DAE8BB5D-B959-4C5D-B7DD-DB0875B3A2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70058" t="1383" r="7962" b="-1383"/>
          <a:stretch/>
        </p:blipFill>
        <p:spPr>
          <a:xfrm>
            <a:off x="7363888" y="-342074"/>
            <a:ext cx="1802939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A6D5AAA-AAD3-4EB0-959D-0E2B21E564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786639"/>
            <a:ext cx="9144000" cy="37127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352ACC0-55FC-4A6F-827D-5F667301BF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8361" r="72666"/>
          <a:stretch/>
        </p:blipFill>
        <p:spPr>
          <a:xfrm>
            <a:off x="-495" y="-460661"/>
            <a:ext cx="1609778" cy="532019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73CA3FD-BB6D-402B-A2D4-7BA236F8D61A}"/>
              </a:ext>
            </a:extLst>
          </p:cNvPr>
          <p:cNvGrpSpPr/>
          <p:nvPr/>
        </p:nvGrpSpPr>
        <p:grpSpPr>
          <a:xfrm>
            <a:off x="1458956" y="114301"/>
            <a:ext cx="6256295" cy="1828799"/>
            <a:chOff x="1945275" y="152400"/>
            <a:chExt cx="8341726" cy="24383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10735-A824-48AB-8177-F76D3FB73AB4}"/>
                </a:ext>
              </a:extLst>
            </p:cNvPr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vi-VN" altLang="en-US" sz="28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Does Nam have ______</a:t>
              </a:r>
              <a:r>
                <a:rPr lang="en-US" altLang="en-US" sz="28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270407-E3C2-4F32-BB4A-EB1E86A66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l="27908" r="28030" b="81898"/>
            <a:stretch/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A0758-444C-4970-ABDE-BF2264718049}"/>
                </a:ext>
              </a:extLst>
            </p:cNvPr>
            <p:cNvSpPr txBox="1"/>
            <p:nvPr/>
          </p:nvSpPr>
          <p:spPr>
            <a:xfrm>
              <a:off x="4910947" y="328292"/>
              <a:ext cx="2039020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100" b="1" dirty="0">
                  <a:solidFill>
                    <a:schemeClr val="tx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#9Slide03 Montserrat Black" panose="00000A00000000000000" pitchFamily="2" charset="0"/>
                </a:rPr>
                <a:t>Blind bag  9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53AADFD-D45F-4D6F-BE1D-BC81047612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58899" y="2374810"/>
            <a:ext cx="1287584" cy="1157572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8EF80C-01CB-4685-83D5-59C4B1B86611}"/>
              </a:ext>
            </a:extLst>
          </p:cNvPr>
          <p:cNvSpPr/>
          <p:nvPr/>
        </p:nvSpPr>
        <p:spPr>
          <a:xfrm>
            <a:off x="838586" y="2361491"/>
            <a:ext cx="7314597" cy="363678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1E52C4-985A-4935-AB0C-668BD23B9689}"/>
              </a:ext>
            </a:extLst>
          </p:cNvPr>
          <p:cNvSpPr/>
          <p:nvPr/>
        </p:nvSpPr>
        <p:spPr>
          <a:xfrm>
            <a:off x="838586" y="2492368"/>
            <a:ext cx="7314597" cy="67281"/>
          </a:xfrm>
          <a:prstGeom prst="roundRect">
            <a:avLst>
              <a:gd name="adj" fmla="val 50000"/>
            </a:avLst>
          </a:prstGeom>
          <a:solidFill>
            <a:srgbClr val="F24F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821AE49-63F1-4667-BC50-154F483B20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468127" y="1645910"/>
            <a:ext cx="1484579" cy="1485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9187120-F54B-4F3B-96DC-0B847D9138AB}"/>
              </a:ext>
            </a:extLst>
          </p:cNvPr>
          <p:cNvGrpSpPr/>
          <p:nvPr/>
        </p:nvGrpSpPr>
        <p:grpSpPr>
          <a:xfrm>
            <a:off x="8550001" y="4383536"/>
            <a:ext cx="496275" cy="649172"/>
            <a:chOff x="7377456" y="3577591"/>
            <a:chExt cx="1192178" cy="1047094"/>
          </a:xfrm>
        </p:grpSpPr>
        <p:sp>
          <p:nvSpPr>
            <p:cNvPr id="42" name="Google Shape;3344;p48">
              <a:extLst>
                <a:ext uri="{FF2B5EF4-FFF2-40B4-BE49-F238E27FC236}">
                  <a16:creationId xmlns:a16="http://schemas.microsoft.com/office/drawing/2014/main" id="{FD451972-5027-4EE6-AC99-886ECBE4C79A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 dirty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 dirty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 dirty="0">
                <a:ea typeface="+mn-ea"/>
              </a:endParaRPr>
            </a:p>
          </p:txBody>
        </p:sp>
        <p:sp>
          <p:nvSpPr>
            <p:cNvPr id="43" name="Right Arrow 5">
              <a:hlinkClick r:id="rId13" action="ppaction://hlinksldjump"/>
              <a:extLst>
                <a:ext uri="{FF2B5EF4-FFF2-40B4-BE49-F238E27FC236}">
                  <a16:creationId xmlns:a16="http://schemas.microsoft.com/office/drawing/2014/main" id="{24AC5C3E-2CA0-4CDB-92DF-94F03BF357B2}"/>
                </a:ext>
              </a:extLst>
            </p:cNvPr>
            <p:cNvSpPr/>
            <p:nvPr/>
          </p:nvSpPr>
          <p:spPr>
            <a:xfrm>
              <a:off x="7574818" y="3863940"/>
              <a:ext cx="994816" cy="537033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11DC81-4C33-4E22-B048-0F7D10E263C8}"/>
              </a:ext>
            </a:extLst>
          </p:cNvPr>
          <p:cNvSpPr/>
          <p:nvPr/>
        </p:nvSpPr>
        <p:spPr>
          <a:xfrm>
            <a:off x="2776112" y="2842754"/>
            <a:ext cx="3680099" cy="578112"/>
          </a:xfrm>
          <a:prstGeom prst="roundRect">
            <a:avLst/>
          </a:prstGeom>
          <a:solidFill>
            <a:schemeClr val="accent6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766">
              <a:buClrTx/>
              <a:defRPr/>
            </a:pPr>
            <a:r>
              <a:rPr lang="vi-VN" sz="2400" dirty="0">
                <a:solidFill>
                  <a:schemeClr val="tx1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book</a:t>
            </a:r>
            <a:endParaRPr lang="en-US" sz="2400" dirty="0">
              <a:solidFill>
                <a:schemeClr val="tx1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8464" y="3474685"/>
            <a:ext cx="1435608" cy="149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19" dur="3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9" grpId="0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3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905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/>
          <p:cNvSpPr txBox="1"/>
          <p:nvPr/>
        </p:nvSpPr>
        <p:spPr>
          <a:xfrm>
            <a:off x="2362200" y="2118044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47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6780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92109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329" y="1094747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51438" y="47493"/>
            <a:ext cx="5041121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Thank you so much!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Goodbye. See you again!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3" name="The Goodbye Song for Childre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06751" y="2987802"/>
            <a:ext cx="3605561" cy="2015836"/>
          </a:xfrm>
          <a:prstGeom prst="rect">
            <a:avLst/>
          </a:prstGeom>
        </p:spPr>
      </p:pic>
      <p:pic>
        <p:nvPicPr>
          <p:cNvPr id="9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438" y="4606567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189" y="4687943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520" y="4712171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373" y="268645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703" y="2603429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17" y="2261433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014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3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905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/>
          <p:cNvSpPr txBox="1"/>
          <p:nvPr/>
        </p:nvSpPr>
        <p:spPr>
          <a:xfrm>
            <a:off x="2362200" y="2118044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474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0996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733BF-B4FD-832F-E7FC-7E5B093B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31F816E5-2B74-E3D2-37DE-027617265312}"/>
              </a:ext>
            </a:extLst>
          </p:cNvPr>
          <p:cNvSpPr/>
          <p:nvPr/>
        </p:nvSpPr>
        <p:spPr>
          <a:xfrm rot="-7343918">
            <a:off x="7373530" y="1642256"/>
            <a:ext cx="2299621" cy="1509126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6D02CF5-9838-4FCA-8E7F-2EA01BF57D8E}"/>
              </a:ext>
            </a:extLst>
          </p:cNvPr>
          <p:cNvSpPr/>
          <p:nvPr/>
        </p:nvSpPr>
        <p:spPr>
          <a:xfrm rot="-6203807">
            <a:off x="7048154" y="2636305"/>
            <a:ext cx="2046068" cy="2180886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1D4A477-CA29-DFD0-BBF1-F880A3E02794}"/>
              </a:ext>
            </a:extLst>
          </p:cNvPr>
          <p:cNvSpPr/>
          <p:nvPr/>
        </p:nvSpPr>
        <p:spPr>
          <a:xfrm rot="-6698606">
            <a:off x="-828389" y="1790994"/>
            <a:ext cx="2216724" cy="2362787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49FAFFD-F603-7D4E-4FF2-3E51AF79F319}"/>
              </a:ext>
            </a:extLst>
          </p:cNvPr>
          <p:cNvSpPr/>
          <p:nvPr/>
        </p:nvSpPr>
        <p:spPr>
          <a:xfrm rot="7433049">
            <a:off x="-535003" y="298795"/>
            <a:ext cx="2181687" cy="1431732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7654177-010E-E99D-C719-89CCB4DFBEEA}"/>
              </a:ext>
            </a:extLst>
          </p:cNvPr>
          <p:cNvSpPr/>
          <p:nvPr/>
        </p:nvSpPr>
        <p:spPr>
          <a:xfrm>
            <a:off x="2642682" y="2123573"/>
            <a:ext cx="3427558" cy="1885157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533B90E-F8E7-E5A1-B8C6-8BDE98B21010}"/>
              </a:ext>
            </a:extLst>
          </p:cNvPr>
          <p:cNvSpPr/>
          <p:nvPr/>
        </p:nvSpPr>
        <p:spPr>
          <a:xfrm>
            <a:off x="1438188" y="3975175"/>
            <a:ext cx="640207" cy="1132848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CB12229-F8E8-F242-B485-BAEDD97B3E0A}"/>
              </a:ext>
            </a:extLst>
          </p:cNvPr>
          <p:cNvSpPr/>
          <p:nvPr/>
        </p:nvSpPr>
        <p:spPr>
          <a:xfrm>
            <a:off x="-89866" y="4296189"/>
            <a:ext cx="981482" cy="867312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16830E6-E981-731F-702C-181053BADA23}"/>
              </a:ext>
            </a:extLst>
          </p:cNvPr>
          <p:cNvSpPr/>
          <p:nvPr/>
        </p:nvSpPr>
        <p:spPr>
          <a:xfrm>
            <a:off x="5822427" y="4035327"/>
            <a:ext cx="791615" cy="101506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2B435BD-3B63-BFA6-5D21-525C8C4C9D6E}"/>
              </a:ext>
            </a:extLst>
          </p:cNvPr>
          <p:cNvSpPr/>
          <p:nvPr/>
        </p:nvSpPr>
        <p:spPr>
          <a:xfrm>
            <a:off x="4155618" y="4035327"/>
            <a:ext cx="518160" cy="1015061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47F7635-2642-14F8-AFC8-914D39EFE1DF}"/>
              </a:ext>
            </a:extLst>
          </p:cNvPr>
          <p:cNvSpPr/>
          <p:nvPr/>
        </p:nvSpPr>
        <p:spPr>
          <a:xfrm>
            <a:off x="7746019" y="4137896"/>
            <a:ext cx="1330627" cy="914420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AEDA5E0-7579-D55E-D894-631098F75F8D}"/>
              </a:ext>
            </a:extLst>
          </p:cNvPr>
          <p:cNvSpPr/>
          <p:nvPr/>
        </p:nvSpPr>
        <p:spPr>
          <a:xfrm rot="2099990">
            <a:off x="2089405" y="1739460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B30EC1EE-F4FC-F0B4-1602-3BC33EFE5FE3}"/>
              </a:ext>
            </a:extLst>
          </p:cNvPr>
          <p:cNvSpPr/>
          <p:nvPr/>
        </p:nvSpPr>
        <p:spPr>
          <a:xfrm rot="-1503479">
            <a:off x="944308" y="1448977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F947C31-F144-5968-7201-4C7F60E98BE9}"/>
              </a:ext>
            </a:extLst>
          </p:cNvPr>
          <p:cNvSpPr/>
          <p:nvPr/>
        </p:nvSpPr>
        <p:spPr>
          <a:xfrm rot="-2289442">
            <a:off x="646032" y="2505327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8B9E45F4-EC23-8F20-71E7-07D4A40B63EF}"/>
              </a:ext>
            </a:extLst>
          </p:cNvPr>
          <p:cNvSpPr/>
          <p:nvPr/>
        </p:nvSpPr>
        <p:spPr>
          <a:xfrm rot="1956101">
            <a:off x="174302" y="3372545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9534DE7A-A8D2-3833-31A6-AB68065A4207}"/>
              </a:ext>
            </a:extLst>
          </p:cNvPr>
          <p:cNvSpPr/>
          <p:nvPr/>
        </p:nvSpPr>
        <p:spPr>
          <a:xfrm rot="2485546">
            <a:off x="1400268" y="2337095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A38E340A-6C17-BACE-F49A-211C4CEC178C}"/>
              </a:ext>
            </a:extLst>
          </p:cNvPr>
          <p:cNvSpPr/>
          <p:nvPr/>
        </p:nvSpPr>
        <p:spPr>
          <a:xfrm rot="-2289442">
            <a:off x="4286195" y="2949941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9E21368D-538B-514E-2F75-887B0DF1ED74}"/>
              </a:ext>
            </a:extLst>
          </p:cNvPr>
          <p:cNvSpPr/>
          <p:nvPr/>
        </p:nvSpPr>
        <p:spPr>
          <a:xfrm rot="1737646">
            <a:off x="8213834" y="1193562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4148CAF8-4856-232B-48E0-FE798D2746B6}"/>
              </a:ext>
            </a:extLst>
          </p:cNvPr>
          <p:cNvSpPr/>
          <p:nvPr/>
        </p:nvSpPr>
        <p:spPr>
          <a:xfrm rot="-1503479">
            <a:off x="6795906" y="1847562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07CAAB4F-144D-D809-3492-C96B5D8817B2}"/>
              </a:ext>
            </a:extLst>
          </p:cNvPr>
          <p:cNvSpPr/>
          <p:nvPr/>
        </p:nvSpPr>
        <p:spPr>
          <a:xfrm rot="-1618813">
            <a:off x="8129517" y="2047952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2DCB72FC-E6C4-6E6B-B501-0B7AB99E0739}"/>
              </a:ext>
            </a:extLst>
          </p:cNvPr>
          <p:cNvSpPr/>
          <p:nvPr/>
        </p:nvSpPr>
        <p:spPr>
          <a:xfrm rot="2099990">
            <a:off x="8214306" y="3056620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1AE54DED-F6EF-7E52-C9CD-DD220A90B56C}"/>
              </a:ext>
            </a:extLst>
          </p:cNvPr>
          <p:cNvSpPr/>
          <p:nvPr/>
        </p:nvSpPr>
        <p:spPr>
          <a:xfrm rot="-2010675">
            <a:off x="8672406" y="2647573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9A7FEDE7-5359-01E7-8A33-4EB0BBD043D1}"/>
              </a:ext>
            </a:extLst>
          </p:cNvPr>
          <p:cNvSpPr/>
          <p:nvPr/>
        </p:nvSpPr>
        <p:spPr>
          <a:xfrm rot="-1503479">
            <a:off x="481256" y="3896810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A0CA588-E7F5-7789-E2BE-ECFF3DDAE641}"/>
              </a:ext>
            </a:extLst>
          </p:cNvPr>
          <p:cNvSpPr/>
          <p:nvPr/>
        </p:nvSpPr>
        <p:spPr>
          <a:xfrm rot="-2192837">
            <a:off x="8655023" y="3472508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9C91964C-62DF-9FA8-4BDF-73A36912ECF5}"/>
              </a:ext>
            </a:extLst>
          </p:cNvPr>
          <p:cNvSpPr/>
          <p:nvPr/>
        </p:nvSpPr>
        <p:spPr>
          <a:xfrm rot="2842188">
            <a:off x="1498778" y="423155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BCF7B254-32DC-9B45-AA88-3348B0A9411F}"/>
              </a:ext>
            </a:extLst>
          </p:cNvPr>
          <p:cNvSpPr txBox="1">
            <a:spLocks/>
          </p:cNvSpPr>
          <p:nvPr/>
        </p:nvSpPr>
        <p:spPr>
          <a:xfrm>
            <a:off x="1036014" y="1445090"/>
            <a:ext cx="2595602" cy="447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buClrTx/>
              <a:defRPr/>
            </a:pPr>
            <a:endParaRPr lang="en" sz="3300" b="1" dirty="0">
              <a:solidFill>
                <a:prstClr val="black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0C0152D-ADEC-2015-0AC2-E145766C67CF}"/>
              </a:ext>
            </a:extLst>
          </p:cNvPr>
          <p:cNvSpPr txBox="1"/>
          <p:nvPr/>
        </p:nvSpPr>
        <p:spPr>
          <a:xfrm>
            <a:off x="311596" y="964300"/>
            <a:ext cx="8211745" cy="1985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8050"/>
              </a:lnSpc>
              <a:buClrTx/>
              <a:defRPr/>
            </a:pPr>
            <a:r>
              <a:rPr lang="en-US" sz="5750" b="1" kern="1200" dirty="0">
                <a:solidFill>
                  <a:srgbClr val="6B8537"/>
                </a:solidFill>
                <a:latin typeface=".VnVogue" panose="020B7200000000000000" pitchFamily="34" charset="0"/>
              </a:rPr>
              <a:t> </a:t>
            </a:r>
            <a:r>
              <a:rPr lang="en-US" sz="5750" b="1" kern="1200" dirty="0">
                <a:solidFill>
                  <a:srgbClr val="FF0000"/>
                </a:solidFill>
                <a:latin typeface=".VnVogue" panose="020B7200000000000000" pitchFamily="34" charset="0"/>
              </a:rPr>
              <a:t>“Flip and Guess”</a:t>
            </a:r>
          </a:p>
          <a:p>
            <a:pPr algn="ctr" defTabSz="457200">
              <a:lnSpc>
                <a:spcPts val="8050"/>
              </a:lnSpc>
              <a:buClrTx/>
              <a:defRPr/>
            </a:pPr>
            <a:r>
              <a:rPr lang="en-US" sz="5750" b="1" kern="1200" dirty="0">
                <a:solidFill>
                  <a:srgbClr val="FF0000"/>
                </a:solidFill>
                <a:latin typeface=".VnVogue" panose="020B7200000000000000" pitchFamily="34" charset="0"/>
              </a:rPr>
              <a:t>Game</a:t>
            </a:r>
          </a:p>
        </p:txBody>
      </p:sp>
      <p:pic>
        <p:nvPicPr>
          <p:cNvPr id="31" name="Nhạc hay 2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8B1197E3-DE08-4494-9E70-33C83A042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558012" y="-235255"/>
            <a:ext cx="487363" cy="487363"/>
          </a:xfrm>
          <a:prstGeom prst="rect">
            <a:avLst/>
          </a:prstGeom>
        </p:spPr>
      </p:pic>
      <p:pic>
        <p:nvPicPr>
          <p:cNvPr id="32" name="Picture 14" descr="Tree branch with dry leaves Royalty Free Vector Image">
            <a:extLst>
              <a:ext uri="{FF2B5EF4-FFF2-40B4-BE49-F238E27FC236}">
                <a16:creationId xmlns:a16="http://schemas.microsoft.com/office/drawing/2014/main" id="{D07FB0CC-5401-47AF-9DCC-7C404272A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0985" flipH="1">
            <a:off x="6896775" y="138740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86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1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51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0A476-E982-03CC-4886-62AA0BAC4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F9B9548-059D-AE14-0592-03B709C08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628900" y="598607"/>
            <a:ext cx="4381500" cy="364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1CC2A4E8-0EDC-34D7-84C8-1B1AD122B1F3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1277729" y="206615"/>
            <a:ext cx="3179971" cy="217463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99B95A-0CAF-33B6-B1BD-1E5C00CFF52F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4024188" y="174742"/>
            <a:ext cx="3022959" cy="1946571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9F92EA-E522-3ABE-E7EC-85F38051CE6E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5923267" y="1123878"/>
            <a:ext cx="2773213" cy="197897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C3A9C8-F6B0-E6C4-A0A2-649B42263738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3876477" y="462206"/>
            <a:ext cx="2606725" cy="2018416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AF58A-7543-B5EE-376C-5B19DC70BD62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4312392" y="1607182"/>
            <a:ext cx="2915372" cy="213359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100EA95C-0435-1185-3953-71F1A51F2C9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1928937" y="2209982"/>
            <a:ext cx="2681880" cy="1949895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82232-BEE7-2CAC-E4AB-8182F9EAA17C}"/>
              </a:ext>
            </a:extLst>
          </p:cNvPr>
          <p:cNvSpPr txBox="1"/>
          <p:nvPr/>
        </p:nvSpPr>
        <p:spPr>
          <a:xfrm>
            <a:off x="1657350" y="3941977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4800" b="1" kern="1200" dirty="0">
                <a:solidFill>
                  <a:srgbClr val="6B8537"/>
                </a:solidFill>
                <a:latin typeface="Comic Sans MS" panose="030F0702030302020204" pitchFamily="66" charset="0"/>
                <a:ea typeface="+mn-ea"/>
                <a:cs typeface="+mn-cs"/>
              </a:rPr>
              <a:t>a pencil</a:t>
            </a:r>
          </a:p>
        </p:txBody>
      </p:sp>
      <p:pic>
        <p:nvPicPr>
          <p:cNvPr id="10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5184" y="298270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5740" y="774229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3753" y="71804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0991" y="26018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6936" y="1581584"/>
            <a:ext cx="495300" cy="438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77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89E37-29D2-E970-038C-97E5B6B9E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E637099-DF73-FAEE-9C84-F044A771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507864" y="1062937"/>
            <a:ext cx="3664336" cy="250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81320732-D2F9-A361-B3CC-AF1AECBE429B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1277729" y="206615"/>
            <a:ext cx="3179971" cy="217463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7A03C3-3963-6DF3-0ACC-1DEDA7E24815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4193149" y="292502"/>
            <a:ext cx="3022959" cy="1946571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6814510-7792-E7FA-A215-04EBF5B0E775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4274358" y="874243"/>
            <a:ext cx="2773213" cy="197897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C71D6-A15F-DEA3-4357-899E9095A714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2381080" y="1020130"/>
            <a:ext cx="2606725" cy="2018416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8C5CB1-061D-DBA6-9986-329351587048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3009320" y="1398033"/>
            <a:ext cx="2915372" cy="213359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DD4A14E1-4229-457A-FAD7-DA82BCB4A66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1606110" y="1857260"/>
            <a:ext cx="2681880" cy="1949895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227695-FCD0-D328-0744-8F3007B2D115}"/>
              </a:ext>
            </a:extLst>
          </p:cNvPr>
          <p:cNvSpPr txBox="1"/>
          <p:nvPr/>
        </p:nvSpPr>
        <p:spPr>
          <a:xfrm>
            <a:off x="1144803" y="3916124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4800" b="1" kern="1200" dirty="0">
                <a:solidFill>
                  <a:srgbClr val="6B8537"/>
                </a:solidFill>
                <a:latin typeface="Comic Sans MS" panose="030F0702030302020204" pitchFamily="66" charset="0"/>
                <a:ea typeface="+mn-ea"/>
                <a:cs typeface="+mn-cs"/>
              </a:rPr>
              <a:t>a pencil case</a:t>
            </a:r>
          </a:p>
        </p:txBody>
      </p:sp>
      <p:pic>
        <p:nvPicPr>
          <p:cNvPr id="10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4668" y="65991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5199" y="133729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7210" y="234150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025" y="2925273"/>
            <a:ext cx="1019619" cy="438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249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13AE0-89D7-2093-5D20-D1F514EA3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06258-3B6C-0024-75BB-98F186610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807611" y="1703954"/>
            <a:ext cx="3358009" cy="180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FE59951A-867F-A054-EA29-F9E1F17E0AB0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1277729" y="206615"/>
            <a:ext cx="3179971" cy="217463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D5185C-F41D-C065-24F9-118C38BB929A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4193149" y="292502"/>
            <a:ext cx="3022959" cy="1946571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1E7C72-96A9-D1C0-FBD8-00AB4CD98042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5237502" y="1492490"/>
            <a:ext cx="2773213" cy="197897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B6F176-D36E-B8CA-F22B-64A73A609AC7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2603437" y="1126160"/>
            <a:ext cx="2606725" cy="2018416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217992-3F00-4609-15C2-8A5B2129CA0F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3886024" y="2355978"/>
            <a:ext cx="2915372" cy="213359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4591CE2-9B91-A4F3-40D0-4F4CD7246191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1546465" y="2140498"/>
            <a:ext cx="2681880" cy="1949895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A9472-E6A1-4D49-6DB6-00DD4266BF02}"/>
              </a:ext>
            </a:extLst>
          </p:cNvPr>
          <p:cNvSpPr txBox="1"/>
          <p:nvPr/>
        </p:nvSpPr>
        <p:spPr>
          <a:xfrm>
            <a:off x="1138726" y="3905869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4800" b="1" kern="1200" dirty="0">
                <a:solidFill>
                  <a:srgbClr val="6B8537"/>
                </a:solidFill>
                <a:latin typeface="Comic Sans MS" panose="030F0702030302020204" pitchFamily="66" charset="0"/>
                <a:ea typeface="+mn-ea"/>
                <a:cs typeface="+mn-cs"/>
              </a:rPr>
              <a:t>an eraser</a:t>
            </a:r>
          </a:p>
        </p:txBody>
      </p:sp>
      <p:pic>
        <p:nvPicPr>
          <p:cNvPr id="11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3197" y="167101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6978" y="299409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1594" y="291524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7970" y="53348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1184" y="1901982"/>
            <a:ext cx="495300" cy="438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7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F137D-8C56-B6B1-8834-B4046C01E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F605ACD-547D-5C49-0F7F-C48D56F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604837" y="543177"/>
            <a:ext cx="3631657" cy="344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1A232D1C-AAB3-D24B-C186-7280F513BFB6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1277729" y="206615"/>
            <a:ext cx="3179971" cy="217463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1F917B2-D148-1917-4062-0567A631E8EC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4193149" y="292502"/>
            <a:ext cx="3022959" cy="1946571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D590AD-2A99-A2F4-5E6E-ECCFDEF26E5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4582038" y="2008233"/>
            <a:ext cx="2773213" cy="197897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A527D-22DF-6CC8-9F56-9A62200DE703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3765564" y="736918"/>
            <a:ext cx="2606725" cy="2018416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B87178-6061-83B4-9498-E3168133E5D9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2693000" y="2128316"/>
            <a:ext cx="2915372" cy="213359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899A095-274D-C816-4C12-17BFEAD3491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005768" y="1019480"/>
            <a:ext cx="2681880" cy="1949895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buClrTx/>
              <a:defRPr/>
            </a:pPr>
            <a:endParaRPr lang="pt-BR" altLang="vi-VN" sz="675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CFC63-09F6-04E7-FEA9-429C47713F08}"/>
              </a:ext>
            </a:extLst>
          </p:cNvPr>
          <p:cNvSpPr txBox="1"/>
          <p:nvPr/>
        </p:nvSpPr>
        <p:spPr>
          <a:xfrm>
            <a:off x="1416844" y="379095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4800" b="1" kern="1200" dirty="0">
                <a:solidFill>
                  <a:srgbClr val="6B8537"/>
                </a:solidFill>
                <a:latin typeface="Comic Sans MS" panose="030F0702030302020204" pitchFamily="66" charset="0"/>
                <a:ea typeface="+mn-ea"/>
                <a:cs typeface="+mn-cs"/>
              </a:rPr>
              <a:t>a notebook</a:t>
            </a:r>
          </a:p>
        </p:txBody>
      </p:sp>
      <p:pic>
        <p:nvPicPr>
          <p:cNvPr id="10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5545" y="58881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79" y="2519289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9155" y="220568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3195" y="1527052"/>
            <a:ext cx="495300" cy="438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09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6.Unit 3- Lesson 2 -Period 3"/>
  <p:tag name="ISPRING_LMS_API_VERSION" val="SCORM 2004 (2nd edition)"/>
  <p:tag name="ISPRING_ULTRA_SCORM_COURSE_ID" val="A82F9A74-A0BA-4631-A386-13EA327AA2C3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36.Unit 3- Lesson 2 -Period 3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HcFN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B3BT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HcFN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dwU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HcFN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dwU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HcFNVe8ZnLmYAAABoAAAAHAAAAHVuaXZlcnNhbC9sb2NhbF9zZXR0aW5ncy54bWyzsa/IzVEoSy0qzszPs1Uy1DNQUkjNS85PycxLt1UKDXHTtVBSKC5JzEtJzMnPS7VVystXUrC347LJyU9OzAlOLSkBKixWKMhJrEwtCknNBTJKUv0Sc4EqQzxd/RRcXTxDlPTtuABQSwMEFAACAAgACHBT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AhwU1WhbY9iTAAAAGsAAAAbAAAAdW5pdmVyc2FsL3VuaXZlcnNhbC5wbmcueG1ss7GvyM1RKEstKs7Mz7NVMtQzULK34+WyKShKLctMLVeoAIoBBSFASaHSVsnECMEtz0wpyQCpMDBBCGakZqZnlNgqWRhZwAX1gWYCAFBLAQIAABQAAgAIAIxeVlE2YVgCRwMAAOEJAAAUAAAAAAAAAAEAAAAAAAAAAAB1bml2ZXJzYWwvcGxheWVyLnhtbFBLAQIAABQAAgAIAAdwU1WcXjIIFAYAADcXAAAdAAAAAAAAAAEAAAAAAHkDAAB1bml2ZXJzYWwvY29tbW9uX21lc3NhZ2VzLmxuZ1BLAQIAABQAAgAIAAdwU1UVHmAbowAAAH8BAAAuAAAAAAAAAAEAAAAAAMgJAAB1bml2ZXJzYWwvcGxheWJhY2tfYW5kX25hdmlnYXRpb25fc2V0dGluZ3MueG1sUEsBAgAAFAACAAgAB3BTVaenV+h8BAAAbxcAACcAAAAAAAAAAQAAAAAAtwoAAHVuaXZlcnNhbC9mbGFzaF9wdWJsaXNoaW5nX3NldHRpbmdzLnhtbFBLAQIAABQAAgAIAAdwU1XlX+THbQMAAKEMAAAhAAAAAAAAAAEAAAAAAHgPAAB1bml2ZXJzYWwvZmxhc2hfc2tpbl9zZXR0aW5ncy54bWxQSwECAAAUAAIACAAHcFNVF9vd2HcEAAD5FgAAJgAAAAAAAAABAAAAAAAkEwAAdW5pdmVyc2FsL2h0bWxfcHVibGlzaGluZ19zZXR0aW5ncy54bWxQSwECAAAUAAIACAAHcFNVJR/xB6oBAABoBgAAHwAAAAAAAAABAAAAAADfFwAAdW5pdmVyc2FsL2h0bWxfc2tpbl9zZXR0aW5ncy5qc1BLAQIAABQAAgAIAAdwU1V7xmcuZgAAAGgAAAAcAAAAAAAAAAEAAAAAAMYZAAB1bml2ZXJzYWwvbG9jYWxfc2V0dGluZ3MueG1sUEsBAgAAFAACAAgACHBTVRbuq+5BBgAAWxwAABcAAAAAAAAAAAAAAAAAZhoAAHVuaXZlcnNhbC91bml2ZXJzYWwucG5nUEsBAgAAFAACAAgACHBT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B43446-542D-4E54-A5DA-2AAF28233830}:3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her and Baby Greeting Cards by Slidesgo">
  <a:themeElements>
    <a:clrScheme name="Simple Light">
      <a:dk1>
        <a:srgbClr val="70312E"/>
      </a:dk1>
      <a:lt1>
        <a:srgbClr val="FFFFFF"/>
      </a:lt1>
      <a:dk2>
        <a:srgbClr val="EF8981"/>
      </a:dk2>
      <a:lt2>
        <a:srgbClr val="FFDA9F"/>
      </a:lt2>
      <a:accent1>
        <a:srgbClr val="94D9F7"/>
      </a:accent1>
      <a:accent2>
        <a:srgbClr val="8A93E2"/>
      </a:accent2>
      <a:accent3>
        <a:srgbClr val="F6C4C1"/>
      </a:accent3>
      <a:accent4>
        <a:srgbClr val="FFF3F3"/>
      </a:accent4>
      <a:accent5>
        <a:srgbClr val="D9EEFC"/>
      </a:accent5>
      <a:accent6>
        <a:srgbClr val="F2C483"/>
      </a:accent6>
      <a:hlink>
        <a:srgbClr val="7031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299</Words>
  <Application>Microsoft Office PowerPoint</Application>
  <PresentationFormat>On-screen Show (16:9)</PresentationFormat>
  <Paragraphs>96</Paragraphs>
  <Slides>32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33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69" baseType="lpstr">
      <vt:lpstr>Arial</vt:lpstr>
      <vt:lpstr>Arial Black</vt:lpstr>
      <vt:lpstr>Chewy</vt:lpstr>
      <vt:lpstr>Fredoka One</vt:lpstr>
      <vt:lpstr>McLaren</vt:lpstr>
      <vt:lpstr>Berlin Sans FB Demi</vt:lpstr>
      <vt:lpstr>Calibri</vt:lpstr>
      <vt:lpstr>.VnExotic</vt:lpstr>
      <vt:lpstr>#9Slide03 Montserrat Black</vt:lpstr>
      <vt:lpstr>Russo One</vt:lpstr>
      <vt:lpstr>Bahnschrift SemiBold SemiConden</vt:lpstr>
      <vt:lpstr>Life Savers</vt:lpstr>
      <vt:lpstr>Bebas Neue</vt:lpstr>
      <vt:lpstr>Life Savers ExtraBold</vt:lpstr>
      <vt:lpstr>Changa One</vt:lpstr>
      <vt:lpstr>Quicksand SemiBold</vt:lpstr>
      <vt:lpstr>.VnClarendon</vt:lpstr>
      <vt:lpstr>Nunito</vt:lpstr>
      <vt:lpstr>Catamaran</vt:lpstr>
      <vt:lpstr>.VnBahamasB</vt:lpstr>
      <vt:lpstr>#9Slide05 SVNBallarea Typeface</vt:lpstr>
      <vt:lpstr>.VnVogue</vt:lpstr>
      <vt:lpstr>Quicksand</vt:lpstr>
      <vt:lpstr>Montserrat</vt:lpstr>
      <vt:lpstr>Roboto</vt:lpstr>
      <vt:lpstr>黑体</vt:lpstr>
      <vt:lpstr>Roboto Condensed Light</vt:lpstr>
      <vt:lpstr>宋体</vt:lpstr>
      <vt:lpstr>Amasis MT Pro Black</vt:lpstr>
      <vt:lpstr>Times New Roman</vt:lpstr>
      <vt:lpstr>Comic Sans MS</vt:lpstr>
      <vt:lpstr>PT Sans</vt:lpstr>
      <vt:lpstr>#9Slide02 Noi dung dai</vt:lpstr>
      <vt:lpstr>2_Science Subject for Elementary - 3rd Grade: Physical, Life, and Earth by Slidesgo</vt:lpstr>
      <vt:lpstr>It's Springtime! MK Plan by Slidesgo</vt:lpstr>
      <vt:lpstr>P.E. Subject for Middle School - 6th Grade: Sports &amp; Games by Slidesgo</vt:lpstr>
      <vt:lpstr>Mother and Baby Greeting Cards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number</vt:lpstr>
      <vt:lpstr>PowerPoint Presentation</vt:lpstr>
      <vt:lpstr>PowerPoint Presentation</vt:lpstr>
      <vt:lpstr>Free 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36.Unit 3- Lesson 2 -Period 3</dc:title>
  <dc:creator>Christiaan Rheeder;Chiêm Thủy</dc:creator>
  <cp:lastModifiedBy>DELL</cp:lastModifiedBy>
  <cp:revision>145</cp:revision>
  <dcterms:modified xsi:type="dcterms:W3CDTF">2024-12-09T05:37:20Z</dcterms:modified>
</cp:coreProperties>
</file>