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2"/>
    <p:sldId id="258" r:id="rId3"/>
    <p:sldId id="270" r:id="rId4"/>
    <p:sldId id="259" r:id="rId5"/>
    <p:sldId id="271" r:id="rId6"/>
    <p:sldId id="272" r:id="rId7"/>
    <p:sldId id="274" r:id="rId8"/>
    <p:sldId id="273" r:id="rId9"/>
    <p:sldId id="27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  <p:cmAuthor id="2" name="Admin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73" d="100"/>
          <a:sy n="73" d="100"/>
        </p:scale>
        <p:origin x="96" y="47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_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-1" fmla="*/ 172122 w 6378151"/>
              <a:gd name="connsiteY0-2" fmla="*/ 161365 h 1143000"/>
              <a:gd name="connsiteX1-3" fmla="*/ 6378151 w 6378151"/>
              <a:gd name="connsiteY1-4" fmla="*/ 0 h 1143000"/>
              <a:gd name="connsiteX2-5" fmla="*/ 6378151 w 6378151"/>
              <a:gd name="connsiteY2-6" fmla="*/ 1143000 h 1143000"/>
              <a:gd name="connsiteX3-7" fmla="*/ 0 w 6378151"/>
              <a:gd name="connsiteY3-8" fmla="*/ 1143000 h 1143000"/>
              <a:gd name="connsiteX4-9" fmla="*/ 172122 w 6378151"/>
              <a:gd name="connsiteY4-10" fmla="*/ 161365 h 1143000"/>
              <a:gd name="connsiteX0-11" fmla="*/ 172122 w 6378151"/>
              <a:gd name="connsiteY0-12" fmla="*/ 161365 h 1143000"/>
              <a:gd name="connsiteX1-13" fmla="*/ 6378151 w 6378151"/>
              <a:gd name="connsiteY1-14" fmla="*/ 0 h 1143000"/>
              <a:gd name="connsiteX2-15" fmla="*/ 6378151 w 6378151"/>
              <a:gd name="connsiteY2-16" fmla="*/ 1143000 h 1143000"/>
              <a:gd name="connsiteX3-17" fmla="*/ 0 w 6378151"/>
              <a:gd name="connsiteY3-18" fmla="*/ 1143000 h 1143000"/>
              <a:gd name="connsiteX4-19" fmla="*/ 172122 w 6378151"/>
              <a:gd name="connsiteY4-20" fmla="*/ 161365 h 1143000"/>
              <a:gd name="connsiteX0-21" fmla="*/ 204395 w 6378151"/>
              <a:gd name="connsiteY0-22" fmla="*/ 182880 h 1143000"/>
              <a:gd name="connsiteX1-23" fmla="*/ 6378151 w 6378151"/>
              <a:gd name="connsiteY1-24" fmla="*/ 0 h 1143000"/>
              <a:gd name="connsiteX2-25" fmla="*/ 6378151 w 6378151"/>
              <a:gd name="connsiteY2-26" fmla="*/ 1143000 h 1143000"/>
              <a:gd name="connsiteX3-27" fmla="*/ 0 w 6378151"/>
              <a:gd name="connsiteY3-28" fmla="*/ 1143000 h 1143000"/>
              <a:gd name="connsiteX4-29" fmla="*/ 204395 w 6378151"/>
              <a:gd name="connsiteY4-30" fmla="*/ 182880 h 1143000"/>
              <a:gd name="connsiteX0-31" fmla="*/ 204395 w 6378151"/>
              <a:gd name="connsiteY0-32" fmla="*/ 182880 h 1143000"/>
              <a:gd name="connsiteX1-33" fmla="*/ 6378151 w 6378151"/>
              <a:gd name="connsiteY1-34" fmla="*/ 0 h 1143000"/>
              <a:gd name="connsiteX2-35" fmla="*/ 6378151 w 6378151"/>
              <a:gd name="connsiteY2-36" fmla="*/ 1143000 h 1143000"/>
              <a:gd name="connsiteX3-37" fmla="*/ 0 w 6378151"/>
              <a:gd name="connsiteY3-38" fmla="*/ 1143000 h 1143000"/>
              <a:gd name="connsiteX4-39" fmla="*/ 204395 w 6378151"/>
              <a:gd name="connsiteY4-40" fmla="*/ 182880 h 1143000"/>
              <a:gd name="connsiteX0-41" fmla="*/ 204395 w 6378151"/>
              <a:gd name="connsiteY0-42" fmla="*/ 182880 h 1143000"/>
              <a:gd name="connsiteX1-43" fmla="*/ 6378151 w 6378151"/>
              <a:gd name="connsiteY1-44" fmla="*/ 0 h 1143000"/>
              <a:gd name="connsiteX2-45" fmla="*/ 6378151 w 6378151"/>
              <a:gd name="connsiteY2-46" fmla="*/ 1143000 h 1143000"/>
              <a:gd name="connsiteX3-47" fmla="*/ 0 w 6378151"/>
              <a:gd name="connsiteY3-48" fmla="*/ 1143000 h 1143000"/>
              <a:gd name="connsiteX4-49" fmla="*/ 204395 w 6378151"/>
              <a:gd name="connsiteY4-50" fmla="*/ 182880 h 1143000"/>
              <a:gd name="connsiteX0-51" fmla="*/ 204395 w 6378151"/>
              <a:gd name="connsiteY0-52" fmla="*/ 182880 h 1143000"/>
              <a:gd name="connsiteX1-53" fmla="*/ 6378151 w 6378151"/>
              <a:gd name="connsiteY1-54" fmla="*/ 0 h 1143000"/>
              <a:gd name="connsiteX2-55" fmla="*/ 6378151 w 6378151"/>
              <a:gd name="connsiteY2-56" fmla="*/ 1143000 h 1143000"/>
              <a:gd name="connsiteX3-57" fmla="*/ 0 w 6378151"/>
              <a:gd name="connsiteY3-58" fmla="*/ 1143000 h 1143000"/>
              <a:gd name="connsiteX4-59" fmla="*/ 204395 w 6378151"/>
              <a:gd name="connsiteY4-60" fmla="*/ 182880 h 1143000"/>
              <a:gd name="connsiteX0-61" fmla="*/ 204395 w 6378151"/>
              <a:gd name="connsiteY0-62" fmla="*/ 74634 h 1034754"/>
              <a:gd name="connsiteX1-63" fmla="*/ 6119967 w 6378151"/>
              <a:gd name="connsiteY1-64" fmla="*/ 63876 h 1034754"/>
              <a:gd name="connsiteX2-65" fmla="*/ 6378151 w 6378151"/>
              <a:gd name="connsiteY2-66" fmla="*/ 1034754 h 1034754"/>
              <a:gd name="connsiteX3-67" fmla="*/ 0 w 6378151"/>
              <a:gd name="connsiteY3-68" fmla="*/ 1034754 h 1034754"/>
              <a:gd name="connsiteX4-69" fmla="*/ 204395 w 6378151"/>
              <a:gd name="connsiteY4-70" fmla="*/ 74634 h 1034754"/>
              <a:gd name="connsiteX0-71" fmla="*/ 204395 w 6378151"/>
              <a:gd name="connsiteY0-72" fmla="*/ 82083 h 1042203"/>
              <a:gd name="connsiteX1-73" fmla="*/ 6044663 w 6378151"/>
              <a:gd name="connsiteY1-74" fmla="*/ 39052 h 1042203"/>
              <a:gd name="connsiteX2-75" fmla="*/ 6378151 w 6378151"/>
              <a:gd name="connsiteY2-76" fmla="*/ 1042203 h 1042203"/>
              <a:gd name="connsiteX3-77" fmla="*/ 0 w 6378151"/>
              <a:gd name="connsiteY3-78" fmla="*/ 1042203 h 1042203"/>
              <a:gd name="connsiteX4-79" fmla="*/ 204395 w 6378151"/>
              <a:gd name="connsiteY4-80" fmla="*/ 82083 h 1042203"/>
              <a:gd name="connsiteX0-81" fmla="*/ 204395 w 6378151"/>
              <a:gd name="connsiteY0-82" fmla="*/ 82083 h 1042203"/>
              <a:gd name="connsiteX1-83" fmla="*/ 6044663 w 6378151"/>
              <a:gd name="connsiteY1-84" fmla="*/ 39052 h 1042203"/>
              <a:gd name="connsiteX2-85" fmla="*/ 6378151 w 6378151"/>
              <a:gd name="connsiteY2-86" fmla="*/ 1042203 h 1042203"/>
              <a:gd name="connsiteX3-87" fmla="*/ 0 w 6378151"/>
              <a:gd name="connsiteY3-88" fmla="*/ 1042203 h 1042203"/>
              <a:gd name="connsiteX4-89" fmla="*/ 204395 w 6378151"/>
              <a:gd name="connsiteY4-90" fmla="*/ 82083 h 1042203"/>
              <a:gd name="connsiteX0-91" fmla="*/ 204395 w 6378151"/>
              <a:gd name="connsiteY0-92" fmla="*/ 209708 h 1169828"/>
              <a:gd name="connsiteX1-93" fmla="*/ 6044663 w 6378151"/>
              <a:gd name="connsiteY1-94" fmla="*/ 166677 h 1169828"/>
              <a:gd name="connsiteX2-95" fmla="*/ 6378151 w 6378151"/>
              <a:gd name="connsiteY2-96" fmla="*/ 1169828 h 1169828"/>
              <a:gd name="connsiteX3-97" fmla="*/ 0 w 6378151"/>
              <a:gd name="connsiteY3-98" fmla="*/ 1169828 h 1169828"/>
              <a:gd name="connsiteX4-99" fmla="*/ 204395 w 6378151"/>
              <a:gd name="connsiteY4-100" fmla="*/ 209708 h 1169828"/>
              <a:gd name="connsiteX0-101" fmla="*/ 204395 w 6378151"/>
              <a:gd name="connsiteY0-102" fmla="*/ 216207 h 1176327"/>
              <a:gd name="connsiteX1-103" fmla="*/ 6044663 w 6378151"/>
              <a:gd name="connsiteY1-104" fmla="*/ 173176 h 1176327"/>
              <a:gd name="connsiteX2-105" fmla="*/ 6378151 w 6378151"/>
              <a:gd name="connsiteY2-106" fmla="*/ 1176327 h 1176327"/>
              <a:gd name="connsiteX3-107" fmla="*/ 0 w 6378151"/>
              <a:gd name="connsiteY3-108" fmla="*/ 1176327 h 1176327"/>
              <a:gd name="connsiteX4-109" fmla="*/ 204395 w 6378151"/>
              <a:gd name="connsiteY4-110" fmla="*/ 216207 h 1176327"/>
              <a:gd name="connsiteX0-111" fmla="*/ 311971 w 6378151"/>
              <a:gd name="connsiteY0-112" fmla="*/ 179132 h 1203798"/>
              <a:gd name="connsiteX1-113" fmla="*/ 6044663 w 6378151"/>
              <a:gd name="connsiteY1-114" fmla="*/ 200647 h 1203798"/>
              <a:gd name="connsiteX2-115" fmla="*/ 6378151 w 6378151"/>
              <a:gd name="connsiteY2-116" fmla="*/ 1203798 h 1203798"/>
              <a:gd name="connsiteX3-117" fmla="*/ 0 w 6378151"/>
              <a:gd name="connsiteY3-118" fmla="*/ 1203798 h 1203798"/>
              <a:gd name="connsiteX4-119" fmla="*/ 311971 w 6378151"/>
              <a:gd name="connsiteY4-120" fmla="*/ 179132 h 1203798"/>
              <a:gd name="connsiteX0-121" fmla="*/ 311971 w 6378151"/>
              <a:gd name="connsiteY0-122" fmla="*/ 179132 h 1203798"/>
              <a:gd name="connsiteX1-123" fmla="*/ 6044663 w 6378151"/>
              <a:gd name="connsiteY1-124" fmla="*/ 200647 h 1203798"/>
              <a:gd name="connsiteX2-125" fmla="*/ 6378151 w 6378151"/>
              <a:gd name="connsiteY2-126" fmla="*/ 1203798 h 1203798"/>
              <a:gd name="connsiteX3-127" fmla="*/ 0 w 6378151"/>
              <a:gd name="connsiteY3-128" fmla="*/ 1203798 h 1203798"/>
              <a:gd name="connsiteX4-129" fmla="*/ 311971 w 6378151"/>
              <a:gd name="connsiteY4-130" fmla="*/ 179132 h 1203798"/>
              <a:gd name="connsiteX0-131" fmla="*/ 311971 w 6378151"/>
              <a:gd name="connsiteY0-132" fmla="*/ 171490 h 1196156"/>
              <a:gd name="connsiteX1-133" fmla="*/ 6044663 w 6378151"/>
              <a:gd name="connsiteY1-134" fmla="*/ 193005 h 1196156"/>
              <a:gd name="connsiteX2-135" fmla="*/ 6378151 w 6378151"/>
              <a:gd name="connsiteY2-136" fmla="*/ 1196156 h 1196156"/>
              <a:gd name="connsiteX3-137" fmla="*/ 0 w 6378151"/>
              <a:gd name="connsiteY3-138" fmla="*/ 1196156 h 1196156"/>
              <a:gd name="connsiteX4-139" fmla="*/ 311971 w 6378151"/>
              <a:gd name="connsiteY4-140" fmla="*/ 171490 h 1196156"/>
              <a:gd name="connsiteX0-141" fmla="*/ 311971 w 6378151"/>
              <a:gd name="connsiteY0-142" fmla="*/ 140008 h 1164674"/>
              <a:gd name="connsiteX1-143" fmla="*/ 6044663 w 6378151"/>
              <a:gd name="connsiteY1-144" fmla="*/ 161523 h 1164674"/>
              <a:gd name="connsiteX2-145" fmla="*/ 6378151 w 6378151"/>
              <a:gd name="connsiteY2-146" fmla="*/ 1164674 h 1164674"/>
              <a:gd name="connsiteX3-147" fmla="*/ 0 w 6378151"/>
              <a:gd name="connsiteY3-148" fmla="*/ 1164674 h 1164674"/>
              <a:gd name="connsiteX4-149" fmla="*/ 311971 w 6378151"/>
              <a:gd name="connsiteY4-150" fmla="*/ 140008 h 1164674"/>
              <a:gd name="connsiteX0-151" fmla="*/ 311971 w 6378151"/>
              <a:gd name="connsiteY0-152" fmla="*/ 130732 h 1155398"/>
              <a:gd name="connsiteX1-153" fmla="*/ 6044663 w 6378151"/>
              <a:gd name="connsiteY1-154" fmla="*/ 152247 h 1155398"/>
              <a:gd name="connsiteX2-155" fmla="*/ 6378151 w 6378151"/>
              <a:gd name="connsiteY2-156" fmla="*/ 1155398 h 1155398"/>
              <a:gd name="connsiteX3-157" fmla="*/ 0 w 6378151"/>
              <a:gd name="connsiteY3-158" fmla="*/ 1155398 h 1155398"/>
              <a:gd name="connsiteX4-159" fmla="*/ 311971 w 6378151"/>
              <a:gd name="connsiteY4-160" fmla="*/ 130732 h 1155398"/>
              <a:gd name="connsiteX0-161" fmla="*/ 311971 w 6378151"/>
              <a:gd name="connsiteY0-162" fmla="*/ 116775 h 1141441"/>
              <a:gd name="connsiteX1-163" fmla="*/ 5947844 w 6378151"/>
              <a:gd name="connsiteY1-164" fmla="*/ 159805 h 1141441"/>
              <a:gd name="connsiteX2-165" fmla="*/ 6378151 w 6378151"/>
              <a:gd name="connsiteY2-166" fmla="*/ 1141441 h 1141441"/>
              <a:gd name="connsiteX3-167" fmla="*/ 0 w 6378151"/>
              <a:gd name="connsiteY3-168" fmla="*/ 1141441 h 1141441"/>
              <a:gd name="connsiteX4-169" fmla="*/ 311971 w 6378151"/>
              <a:gd name="connsiteY4-170" fmla="*/ 116775 h 1141441"/>
              <a:gd name="connsiteX0-171" fmla="*/ 311971 w 6378151"/>
              <a:gd name="connsiteY0-172" fmla="*/ 152822 h 1177488"/>
              <a:gd name="connsiteX1-173" fmla="*/ 6033906 w 6378151"/>
              <a:gd name="connsiteY1-174" fmla="*/ 142064 h 1177488"/>
              <a:gd name="connsiteX2-175" fmla="*/ 6378151 w 6378151"/>
              <a:gd name="connsiteY2-176" fmla="*/ 1177488 h 1177488"/>
              <a:gd name="connsiteX3-177" fmla="*/ 0 w 6378151"/>
              <a:gd name="connsiteY3-178" fmla="*/ 1177488 h 1177488"/>
              <a:gd name="connsiteX4-179" fmla="*/ 311971 w 6378151"/>
              <a:gd name="connsiteY4-180" fmla="*/ 152822 h 1177488"/>
              <a:gd name="connsiteX0-181" fmla="*/ 311971 w 6378151"/>
              <a:gd name="connsiteY0-182" fmla="*/ 152822 h 1177488"/>
              <a:gd name="connsiteX1-183" fmla="*/ 6033906 w 6378151"/>
              <a:gd name="connsiteY1-184" fmla="*/ 142064 h 1177488"/>
              <a:gd name="connsiteX2-185" fmla="*/ 6378151 w 6378151"/>
              <a:gd name="connsiteY2-186" fmla="*/ 1177488 h 1177488"/>
              <a:gd name="connsiteX3-187" fmla="*/ 0 w 6378151"/>
              <a:gd name="connsiteY3-188" fmla="*/ 1177488 h 1177488"/>
              <a:gd name="connsiteX4-189" fmla="*/ 311971 w 6378151"/>
              <a:gd name="connsiteY4-190" fmla="*/ 152822 h 1177488"/>
              <a:gd name="connsiteX0-191" fmla="*/ 311971 w 6378151"/>
              <a:gd name="connsiteY0-192" fmla="*/ 119570 h 1144236"/>
              <a:gd name="connsiteX1-193" fmla="*/ 6033906 w 6378151"/>
              <a:gd name="connsiteY1-194" fmla="*/ 108812 h 1144236"/>
              <a:gd name="connsiteX2-195" fmla="*/ 6378151 w 6378151"/>
              <a:gd name="connsiteY2-196" fmla="*/ 1144236 h 1144236"/>
              <a:gd name="connsiteX3-197" fmla="*/ 0 w 6378151"/>
              <a:gd name="connsiteY3-198" fmla="*/ 1144236 h 1144236"/>
              <a:gd name="connsiteX4-199" fmla="*/ 311971 w 6378151"/>
              <a:gd name="connsiteY4-200" fmla="*/ 119570 h 1144236"/>
              <a:gd name="connsiteX0-201" fmla="*/ 311971 w 6378151"/>
              <a:gd name="connsiteY0-202" fmla="*/ 16611 h 1041277"/>
              <a:gd name="connsiteX1-203" fmla="*/ 6033906 w 6378151"/>
              <a:gd name="connsiteY1-204" fmla="*/ 5853 h 1041277"/>
              <a:gd name="connsiteX2-205" fmla="*/ 6378151 w 6378151"/>
              <a:gd name="connsiteY2-206" fmla="*/ 1041277 h 1041277"/>
              <a:gd name="connsiteX3-207" fmla="*/ 0 w 6378151"/>
              <a:gd name="connsiteY3-208" fmla="*/ 1041277 h 1041277"/>
              <a:gd name="connsiteX4-209" fmla="*/ 311971 w 6378151"/>
              <a:gd name="connsiteY4-210" fmla="*/ 16611 h 1041277"/>
              <a:gd name="connsiteX0-211" fmla="*/ 311971 w 6378151"/>
              <a:gd name="connsiteY0-212" fmla="*/ 100650 h 1125316"/>
              <a:gd name="connsiteX1-213" fmla="*/ 6033906 w 6378151"/>
              <a:gd name="connsiteY1-214" fmla="*/ 89892 h 1125316"/>
              <a:gd name="connsiteX2-215" fmla="*/ 6378151 w 6378151"/>
              <a:gd name="connsiteY2-216" fmla="*/ 1125316 h 1125316"/>
              <a:gd name="connsiteX3-217" fmla="*/ 0 w 6378151"/>
              <a:gd name="connsiteY3-218" fmla="*/ 1125316 h 1125316"/>
              <a:gd name="connsiteX4-219" fmla="*/ 311971 w 6378151"/>
              <a:gd name="connsiteY4-220" fmla="*/ 100650 h 1125316"/>
              <a:gd name="connsiteX0-221" fmla="*/ 311971 w 6378151"/>
              <a:gd name="connsiteY0-222" fmla="*/ 108062 h 1132728"/>
              <a:gd name="connsiteX1-223" fmla="*/ 6001633 w 6378151"/>
              <a:gd name="connsiteY1-224" fmla="*/ 86546 h 1132728"/>
              <a:gd name="connsiteX2-225" fmla="*/ 6378151 w 6378151"/>
              <a:gd name="connsiteY2-226" fmla="*/ 1132728 h 1132728"/>
              <a:gd name="connsiteX3-227" fmla="*/ 0 w 6378151"/>
              <a:gd name="connsiteY3-228" fmla="*/ 1132728 h 1132728"/>
              <a:gd name="connsiteX4-229" fmla="*/ 311971 w 6378151"/>
              <a:gd name="connsiteY4-230" fmla="*/ 108062 h 1132728"/>
              <a:gd name="connsiteX0-231" fmla="*/ 311971 w 6378151"/>
              <a:gd name="connsiteY0-232" fmla="*/ 108062 h 1132728"/>
              <a:gd name="connsiteX1-233" fmla="*/ 6001633 w 6378151"/>
              <a:gd name="connsiteY1-234" fmla="*/ 86546 h 1132728"/>
              <a:gd name="connsiteX2-235" fmla="*/ 6378151 w 6378151"/>
              <a:gd name="connsiteY2-236" fmla="*/ 1132728 h 1132728"/>
              <a:gd name="connsiteX3-237" fmla="*/ 0 w 6378151"/>
              <a:gd name="connsiteY3-238" fmla="*/ 1132728 h 1132728"/>
              <a:gd name="connsiteX4-239" fmla="*/ 311971 w 6378151"/>
              <a:gd name="connsiteY4-240" fmla="*/ 108062 h 1132728"/>
              <a:gd name="connsiteX0-241" fmla="*/ 311971 w 6378151"/>
              <a:gd name="connsiteY0-242" fmla="*/ 103312 h 1127978"/>
              <a:gd name="connsiteX1-243" fmla="*/ 6001633 w 6378151"/>
              <a:gd name="connsiteY1-244" fmla="*/ 81796 h 1127978"/>
              <a:gd name="connsiteX2-245" fmla="*/ 6378151 w 6378151"/>
              <a:gd name="connsiteY2-246" fmla="*/ 1127978 h 1127978"/>
              <a:gd name="connsiteX3-247" fmla="*/ 0 w 6378151"/>
              <a:gd name="connsiteY3-248" fmla="*/ 1127978 h 1127978"/>
              <a:gd name="connsiteX4-249" fmla="*/ 311971 w 6378151"/>
              <a:gd name="connsiteY4-250" fmla="*/ 103312 h 1127978"/>
              <a:gd name="connsiteX0-251" fmla="*/ 311971 w 6378151"/>
              <a:gd name="connsiteY0-252" fmla="*/ 118455 h 1143121"/>
              <a:gd name="connsiteX1-253" fmla="*/ 6001633 w 6378151"/>
              <a:gd name="connsiteY1-254" fmla="*/ 96939 h 1143121"/>
              <a:gd name="connsiteX2-255" fmla="*/ 6378151 w 6378151"/>
              <a:gd name="connsiteY2-256" fmla="*/ 1143121 h 1143121"/>
              <a:gd name="connsiteX3-257" fmla="*/ 0 w 6378151"/>
              <a:gd name="connsiteY3-258" fmla="*/ 1143121 h 1143121"/>
              <a:gd name="connsiteX4-259" fmla="*/ 311971 w 6378151"/>
              <a:gd name="connsiteY4-260" fmla="*/ 118455 h 1143121"/>
              <a:gd name="connsiteX0-261" fmla="*/ 311971 w 6378151"/>
              <a:gd name="connsiteY0-262" fmla="*/ 118455 h 1143121"/>
              <a:gd name="connsiteX1-263" fmla="*/ 6001633 w 6378151"/>
              <a:gd name="connsiteY1-264" fmla="*/ 96939 h 1143121"/>
              <a:gd name="connsiteX2-265" fmla="*/ 6378151 w 6378151"/>
              <a:gd name="connsiteY2-266" fmla="*/ 1143121 h 1143121"/>
              <a:gd name="connsiteX3-267" fmla="*/ 0 w 6378151"/>
              <a:gd name="connsiteY3-268" fmla="*/ 1143121 h 1143121"/>
              <a:gd name="connsiteX4-269" fmla="*/ 311971 w 6378151"/>
              <a:gd name="connsiteY4-270" fmla="*/ 118455 h 1143121"/>
              <a:gd name="connsiteX0-271" fmla="*/ 311971 w 6378151"/>
              <a:gd name="connsiteY0-272" fmla="*/ 113915 h 1138581"/>
              <a:gd name="connsiteX1-273" fmla="*/ 6001633 w 6378151"/>
              <a:gd name="connsiteY1-274" fmla="*/ 92399 h 1138581"/>
              <a:gd name="connsiteX2-275" fmla="*/ 6378151 w 6378151"/>
              <a:gd name="connsiteY2-276" fmla="*/ 1138581 h 1138581"/>
              <a:gd name="connsiteX3-277" fmla="*/ 0 w 6378151"/>
              <a:gd name="connsiteY3-278" fmla="*/ 1138581 h 1138581"/>
              <a:gd name="connsiteX4-279" fmla="*/ 311971 w 6378151"/>
              <a:gd name="connsiteY4-280" fmla="*/ 113915 h 1138581"/>
              <a:gd name="connsiteX0-281" fmla="*/ 311971 w 6378151"/>
              <a:gd name="connsiteY0-282" fmla="*/ 123022 h 1147688"/>
              <a:gd name="connsiteX1-283" fmla="*/ 6001633 w 6378151"/>
              <a:gd name="connsiteY1-284" fmla="*/ 101506 h 1147688"/>
              <a:gd name="connsiteX2-285" fmla="*/ 6378151 w 6378151"/>
              <a:gd name="connsiteY2-286" fmla="*/ 1147688 h 1147688"/>
              <a:gd name="connsiteX3-287" fmla="*/ 0 w 6378151"/>
              <a:gd name="connsiteY3-288" fmla="*/ 1147688 h 1147688"/>
              <a:gd name="connsiteX4-289" fmla="*/ 311971 w 6378151"/>
              <a:gd name="connsiteY4-290" fmla="*/ 123022 h 1147688"/>
              <a:gd name="connsiteX0-291" fmla="*/ 311971 w 6378151"/>
              <a:gd name="connsiteY0-292" fmla="*/ 123022 h 1147688"/>
              <a:gd name="connsiteX1-293" fmla="*/ 6001633 w 6378151"/>
              <a:gd name="connsiteY1-294" fmla="*/ 101506 h 1147688"/>
              <a:gd name="connsiteX2-295" fmla="*/ 6378151 w 6378151"/>
              <a:gd name="connsiteY2-296" fmla="*/ 1147688 h 1147688"/>
              <a:gd name="connsiteX3-297" fmla="*/ 0 w 6378151"/>
              <a:gd name="connsiteY3-298" fmla="*/ 1147688 h 1147688"/>
              <a:gd name="connsiteX4-299" fmla="*/ 311971 w 6378151"/>
              <a:gd name="connsiteY4-300" fmla="*/ 123022 h 1147688"/>
              <a:gd name="connsiteX0-301" fmla="*/ 311971 w 6378151"/>
              <a:gd name="connsiteY0-302" fmla="*/ 123022 h 1147688"/>
              <a:gd name="connsiteX1-303" fmla="*/ 6001633 w 6378151"/>
              <a:gd name="connsiteY1-304" fmla="*/ 101506 h 1147688"/>
              <a:gd name="connsiteX2-305" fmla="*/ 6378151 w 6378151"/>
              <a:gd name="connsiteY2-306" fmla="*/ 1147688 h 1147688"/>
              <a:gd name="connsiteX3-307" fmla="*/ 0 w 6378151"/>
              <a:gd name="connsiteY3-308" fmla="*/ 1147688 h 1147688"/>
              <a:gd name="connsiteX4-309" fmla="*/ 311971 w 6378151"/>
              <a:gd name="connsiteY4-310" fmla="*/ 123022 h 1147688"/>
              <a:gd name="connsiteX0-311" fmla="*/ 311971 w 6378151"/>
              <a:gd name="connsiteY0-312" fmla="*/ 123022 h 1147688"/>
              <a:gd name="connsiteX1-313" fmla="*/ 6001633 w 6378151"/>
              <a:gd name="connsiteY1-314" fmla="*/ 101506 h 1147688"/>
              <a:gd name="connsiteX2-315" fmla="*/ 6378151 w 6378151"/>
              <a:gd name="connsiteY2-316" fmla="*/ 1147688 h 1147688"/>
              <a:gd name="connsiteX3-317" fmla="*/ 0 w 6378151"/>
              <a:gd name="connsiteY3-318" fmla="*/ 1147688 h 1147688"/>
              <a:gd name="connsiteX4-319" fmla="*/ 311971 w 6378151"/>
              <a:gd name="connsiteY4-320" fmla="*/ 123022 h 1147688"/>
              <a:gd name="connsiteX0-321" fmla="*/ 311971 w 6378151"/>
              <a:gd name="connsiteY0-322" fmla="*/ 123022 h 1147688"/>
              <a:gd name="connsiteX1-323" fmla="*/ 6001633 w 6378151"/>
              <a:gd name="connsiteY1-324" fmla="*/ 101506 h 1147688"/>
              <a:gd name="connsiteX2-325" fmla="*/ 6378151 w 6378151"/>
              <a:gd name="connsiteY2-326" fmla="*/ 1147688 h 1147688"/>
              <a:gd name="connsiteX3-327" fmla="*/ 0 w 6378151"/>
              <a:gd name="connsiteY3-328" fmla="*/ 1147688 h 1147688"/>
              <a:gd name="connsiteX4-329" fmla="*/ 311971 w 6378151"/>
              <a:gd name="connsiteY4-330" fmla="*/ 123022 h 11476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"/>
          <p:cNvSpPr txBox="1"/>
          <p:nvPr/>
        </p:nvSpPr>
        <p:spPr>
          <a:xfrm>
            <a:off x="826135" y="-635"/>
            <a:ext cx="10193655" cy="1050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vi-VN" sz="2600" dirty="0">
                <a:solidFill>
                  <a:schemeClr val="tx1"/>
                </a:solidFill>
                <a:latin typeface="UTM Avo" panose="02040603050506020204" pitchFamily="18" charset="0"/>
              </a:rPr>
              <a:t>Thứ tư, ngày 2 tháng 10 năm 2024</a:t>
            </a:r>
          </a:p>
          <a:p>
            <a:pPr algn="ctr">
              <a:lnSpc>
                <a:spcPct val="120000"/>
              </a:lnSpc>
            </a:pPr>
            <a:r>
              <a:rPr lang="en-US" altLang="vi-VN" sz="2600" u="sng" dirty="0">
                <a:solidFill>
                  <a:schemeClr val="tx1"/>
                </a:solidFill>
                <a:latin typeface="UTM Avo" panose="02040603050506020204" pitchFamily="18" charset="0"/>
              </a:rPr>
              <a:t>Tiếng Việt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40844" y="2232421"/>
            <a:ext cx="4710222" cy="4624408"/>
          </a:xfrm>
          <a:prstGeom prst="ellipse">
            <a:avLst/>
          </a:prstGeom>
        </p:spPr>
      </p:pic>
      <p:pic>
        <p:nvPicPr>
          <p:cNvPr id="1026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671" y="1231927"/>
            <a:ext cx="1286541" cy="128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4">
            <a:clrChange>
              <a:clrFrom>
                <a:srgbClr val="FFFFCC">
                  <a:alpha val="100000"/>
                </a:srgbClr>
              </a:clrFrom>
              <a:clrTo>
                <a:srgbClr val="FFFFCC">
                  <a:alpha val="100000"/>
                  <a:alpha val="0"/>
                </a:srgbClr>
              </a:clrTo>
            </a:clrChange>
          </a:blip>
          <a:srcRect t="26829" b="13628"/>
          <a:stretch>
            <a:fillRect/>
          </a:stretch>
        </p:blipFill>
        <p:spPr>
          <a:xfrm>
            <a:off x="4560570" y="98425"/>
            <a:ext cx="2730500" cy="925830"/>
          </a:xfrm>
          <a:prstGeom prst="rect">
            <a:avLst/>
          </a:prstGeom>
        </p:spPr>
      </p:pic>
      <p:pic>
        <p:nvPicPr>
          <p:cNvPr id="7" name="Chữ Đẹp Mà Nết Càng Ngoan  Candy Ngọc Hà  Nhạc Thiếu Nhi Vui Nhộn [MV 4K]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868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1225" y="1024255"/>
            <a:ext cx="10370185" cy="58337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2366010" y="1532890"/>
            <a:ext cx="7144385" cy="5186680"/>
            <a:chOff x="844618" y="832742"/>
            <a:chExt cx="5418296" cy="4080510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844618" y="832742"/>
              <a:ext cx="5418296" cy="408051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491365" y="3211611"/>
              <a:ext cx="4492943" cy="1137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5865" b="1" dirty="0">
                  <a:solidFill>
                    <a:srgbClr val="17479D"/>
                  </a:solidFill>
                  <a:latin typeface="HP001 4 hàng" panose="020B0603050302020204" charset="0"/>
                  <a:cs typeface="HP001 4 hàng" panose="020B0603050302020204" charset="0"/>
                </a:rPr>
                <a:t>V</a:t>
              </a:r>
              <a:r>
                <a:rPr lang="en-US" sz="5865" b="1" dirty="0">
                  <a:solidFill>
                    <a:srgbClr val="17479D"/>
                  </a:solidFill>
                  <a:latin typeface="HP001 4 hàng" panose="020B0603050302020204" charset="0"/>
                  <a:cs typeface="HP001 4 hàng" panose="020B0603050302020204" charset="0"/>
                </a:rPr>
                <a:t>iết: Chữ hoa C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327209" y="2620993"/>
              <a:ext cx="3041009" cy="7508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735" b="1">
                  <a:solidFill>
                    <a:schemeClr val="accent1">
                      <a:lumMod val="50000"/>
                    </a:schemeClr>
                  </a:solidFill>
                  <a:latin typeface="HP001 4 hàng" panose="020B0603050302020204" charset="0"/>
                  <a:cs typeface="HP001 4 hàng" panose="020B0603050302020204" charset="0"/>
                </a:rPr>
                <a:t>T</a:t>
              </a:r>
              <a:r>
                <a:rPr lang="en-US" altLang="vi-VN" sz="3735" b="1">
                  <a:solidFill>
                    <a:schemeClr val="accent1">
                      <a:lumMod val="50000"/>
                    </a:schemeClr>
                  </a:solidFill>
                  <a:latin typeface="HP001 4 hàng" panose="020B0603050302020204" charset="0"/>
                  <a:cs typeface="HP001 4 hàng" panose="020B0603050302020204" charset="0"/>
                </a:rPr>
                <a:t>iết 3</a:t>
              </a:r>
              <a:endParaRPr lang="en-US" altLang="vi-VN" sz="3735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charset="0"/>
                <a:cs typeface="HP001 4 hàng" panose="020B0603050302020204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6829" y="4781680"/>
            <a:ext cx="2076297" cy="2076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895047" y="620596"/>
            <a:ext cx="8337071" cy="919295"/>
            <a:chOff x="-471715" y="465447"/>
            <a:chExt cx="6252803" cy="689471"/>
          </a:xfrm>
        </p:grpSpPr>
        <p:grpSp>
          <p:nvGrpSpPr>
            <p:cNvPr id="15" name="Group 14"/>
            <p:cNvGrpSpPr/>
            <p:nvPr/>
          </p:nvGrpSpPr>
          <p:grpSpPr>
            <a:xfrm>
              <a:off x="-471715" y="532139"/>
              <a:ext cx="1616037" cy="622779"/>
              <a:chOff x="-471715" y="532139"/>
              <a:chExt cx="1616037" cy="622779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-471715" y="532459"/>
                <a:ext cx="1613647" cy="6224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BÀI 7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-469325" y="532139"/>
                <a:ext cx="1613647" cy="6224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BÀI 7</a:t>
                </a: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2594244" y="465447"/>
              <a:ext cx="3186844" cy="684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335">
                  <a:solidFill>
                    <a:schemeClr val="bg1"/>
                  </a:solidFill>
                  <a:latin typeface="UTM Cookies" panose="02040603050506020204" pitchFamily="18" charset="0"/>
                </a:rPr>
                <a:t>CÂY XẤU HỔ</a:t>
              </a:r>
              <a:endParaRPr lang="vi-VN" sz="5335" dirty="0">
                <a:solidFill>
                  <a:schemeClr val="bg1"/>
                </a:solidFill>
                <a:latin typeface="UTM Cookies" panose="02040603050506020204" pitchFamily="18" charset="0"/>
              </a:endParaRPr>
            </a:p>
          </p:txBody>
        </p:sp>
      </p:grp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/>
          <p:nvPr/>
        </p:nvSpPr>
        <p:spPr>
          <a:xfrm>
            <a:off x="826135" y="-635"/>
            <a:ext cx="10193655" cy="1650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vi-VN" sz="2600" dirty="0">
                <a:latin typeface="UTM Avo" panose="02040603050506020204" pitchFamily="18" charset="0"/>
                <a:sym typeface="+mn-ea"/>
              </a:rPr>
              <a:t>Thứ tư, ngày 2 tháng 10 năm 2024</a:t>
            </a:r>
            <a:endParaRPr lang="en-US" altLang="vi-VN" sz="2600" dirty="0">
              <a:solidFill>
                <a:schemeClr val="tx1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10000"/>
              </a:lnSpc>
            </a:pPr>
            <a:r>
              <a:rPr lang="en-US" altLang="vi-VN" sz="2600" u="sng" dirty="0">
                <a:solidFill>
                  <a:schemeClr val="tx1"/>
                </a:solidFill>
                <a:latin typeface="UTM Avo" panose="02040603050506020204" pitchFamily="18" charset="0"/>
              </a:rPr>
              <a:t>Tiếng Việt</a:t>
            </a:r>
          </a:p>
          <a:p>
            <a:pPr algn="ctr">
              <a:lnSpc>
                <a:spcPct val="170000"/>
              </a:lnSpc>
            </a:pPr>
            <a:r>
              <a:rPr lang="vi-VN" sz="2600" b="1" dirty="0">
                <a:solidFill>
                  <a:srgbClr val="FF0000"/>
                </a:solidFill>
                <a:latin typeface="HP001 4 hàng" panose="020B0603050302020204" charset="0"/>
                <a:cs typeface="HP001 4 hàng" panose="020B0603050302020204" charset="0"/>
                <a:sym typeface="+mn-ea"/>
              </a:rPr>
              <a:t>V</a:t>
            </a:r>
            <a:r>
              <a:rPr lang="en-US" sz="2600" b="1" dirty="0">
                <a:solidFill>
                  <a:srgbClr val="FF0000"/>
                </a:solidFill>
                <a:latin typeface="HP001 4 hàng" panose="020B0603050302020204" charset="0"/>
                <a:cs typeface="HP001 4 hàng" panose="020B0603050302020204" charset="0"/>
                <a:sym typeface="+mn-ea"/>
              </a:rPr>
              <a:t>iết: Chữ hΞ C</a:t>
            </a:r>
            <a:endParaRPr lang="en-US" altLang="vi-VN" sz="2600" b="1" u="sng" dirty="0">
              <a:solidFill>
                <a:srgbClr val="FF0000"/>
              </a:solidFill>
              <a:latin typeface="HP001 4 hàng" panose="020B0603050302020204" charset="0"/>
              <a:cs typeface="HP001 4 hàng" panose="020B0603050302020204" charset="0"/>
              <a:sym typeface="+mn-ea"/>
            </a:endParaRPr>
          </a:p>
        </p:txBody>
      </p:sp>
      <p:pic>
        <p:nvPicPr>
          <p:cNvPr id="6" name="Picture 5" descr="A picture containing shoji, window&#10;&#10;Description automatically generated"/>
          <p:cNvPicPr>
            <a:picLocks noChangeAspect="1"/>
          </p:cNvPicPr>
          <p:nvPr/>
        </p:nvPicPr>
        <p:blipFill rotWithShape="1">
          <a:blip r:embed="rId2"/>
          <a:srcRect l="51724" t="3023" r="-2189" b="-3023"/>
          <a:stretch>
            <a:fillRect/>
          </a:stretch>
        </p:blipFill>
        <p:spPr>
          <a:xfrm>
            <a:off x="3562350" y="1564640"/>
            <a:ext cx="5472430" cy="54216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/>
          <p:nvPr/>
        </p:nvSpPr>
        <p:spPr>
          <a:xfrm>
            <a:off x="826135" y="-635"/>
            <a:ext cx="10193655" cy="1650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vi-VN" sz="2600" dirty="0">
                <a:latin typeface="UTM Avo" panose="02040603050506020204" pitchFamily="18" charset="0"/>
                <a:sym typeface="+mn-ea"/>
              </a:rPr>
              <a:t>Thứ tư, ngày 2 tháng 10 năm 2024</a:t>
            </a:r>
            <a:endParaRPr lang="en-US" altLang="vi-VN" sz="2600" dirty="0">
              <a:solidFill>
                <a:schemeClr val="tx1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10000"/>
              </a:lnSpc>
            </a:pPr>
            <a:r>
              <a:rPr lang="en-US" altLang="vi-VN" sz="2600" u="sng" dirty="0">
                <a:solidFill>
                  <a:schemeClr val="tx1"/>
                </a:solidFill>
                <a:latin typeface="UTM Avo" panose="02040603050506020204" pitchFamily="18" charset="0"/>
              </a:rPr>
              <a:t>Tiếng Việt</a:t>
            </a:r>
          </a:p>
          <a:p>
            <a:pPr algn="ctr">
              <a:lnSpc>
                <a:spcPct val="170000"/>
              </a:lnSpc>
            </a:pPr>
            <a:r>
              <a:rPr lang="vi-VN" sz="2600" b="1" dirty="0">
                <a:solidFill>
                  <a:srgbClr val="FF0000"/>
                </a:solidFill>
                <a:latin typeface="HP001 4 hàng" panose="020B0603050302020204" charset="0"/>
                <a:cs typeface="HP001 4 hàng" panose="020B0603050302020204" charset="0"/>
                <a:sym typeface="+mn-ea"/>
              </a:rPr>
              <a:t>V</a:t>
            </a:r>
            <a:r>
              <a:rPr lang="en-US" sz="2600" b="1" dirty="0">
                <a:solidFill>
                  <a:srgbClr val="FF0000"/>
                </a:solidFill>
                <a:latin typeface="HP001 4 hàng" panose="020B0603050302020204" charset="0"/>
                <a:cs typeface="HP001 4 hàng" panose="020B0603050302020204" charset="0"/>
                <a:sym typeface="+mn-ea"/>
              </a:rPr>
              <a:t>iết: Chữ hΞ C</a:t>
            </a:r>
            <a:endParaRPr lang="en-US" altLang="vi-VN" sz="2600" b="1" u="sng" dirty="0">
              <a:solidFill>
                <a:srgbClr val="FF0000"/>
              </a:solidFill>
              <a:latin typeface="HP001 4 hàng" panose="020B0603050302020204" charset="0"/>
              <a:cs typeface="HP001 4 hàng" panose="020B0603050302020204" charset="0"/>
              <a:sym typeface="+mn-ea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25450" y="2933700"/>
            <a:ext cx="11341735" cy="1723390"/>
            <a:chOff x="870" y="2831"/>
            <a:chExt cx="17861" cy="271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/>
            <a:srcRect l="722" r="28138" b="84500"/>
            <a:stretch>
              <a:fillRect/>
            </a:stretch>
          </p:blipFill>
          <p:spPr>
            <a:xfrm>
              <a:off x="870" y="2831"/>
              <a:ext cx="17861" cy="2714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954" y="3769"/>
              <a:ext cx="17256" cy="1502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r>
                <a:rPr lang="vi-VN" sz="5400" b="1" dirty="0">
                  <a:solidFill>
                    <a:srgbClr val="FF0000"/>
                  </a:solidFill>
                  <a:latin typeface="HP001 4 hàng" panose="020B0603050302020204" charset="0"/>
                </a:rPr>
                <a:t>C</a:t>
              </a:r>
              <a:r>
                <a:rPr lang="vi-VN" sz="5400" b="1" dirty="0">
                  <a:solidFill>
                    <a:schemeClr val="tx1"/>
                  </a:solidFill>
                  <a:latin typeface="HP001 4 hàng" panose="020B0603050302020204" charset="0"/>
                </a:rPr>
                <a:t>ó cŪg mài sắt, có ngày </a:t>
              </a:r>
              <a:r>
                <a:rPr lang="el-GR" sz="5400" b="1" dirty="0">
                  <a:solidFill>
                    <a:schemeClr val="tx1"/>
                  </a:solidFill>
                  <a:latin typeface="HP001 4 hàng" panose="020B0603050302020204" charset="0"/>
                </a:rPr>
                <a:t>Ζ</a:t>
              </a:r>
              <a:r>
                <a:rPr lang="vi-VN" sz="5400" b="1" dirty="0">
                  <a:solidFill>
                    <a:schemeClr val="tx1"/>
                  </a:solidFill>
                  <a:latin typeface="HP001 4 hàng" panose="020B0603050302020204" charset="0"/>
                </a:rPr>
                <a:t>ǘn kim.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, engineering drawing&#10;&#10;Description automatically generated"/>
          <p:cNvPicPr>
            <a:picLocks noChangeAspect="1"/>
          </p:cNvPicPr>
          <p:nvPr/>
        </p:nvPicPr>
        <p:blipFill rotWithShape="1">
          <a:blip r:embed="rId2"/>
          <a:srcRect l="11553" t="21705" r="11553" b="22274"/>
          <a:stretch>
            <a:fillRect/>
          </a:stretch>
        </p:blipFill>
        <p:spPr>
          <a:xfrm>
            <a:off x="1172210" y="1363410"/>
            <a:ext cx="5155565" cy="531241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826135" y="-635"/>
            <a:ext cx="10193655" cy="1650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vi-VN" sz="2600" dirty="0">
                <a:latin typeface="UTM Avo" panose="02040603050506020204" pitchFamily="18" charset="0"/>
                <a:sym typeface="+mn-ea"/>
              </a:rPr>
              <a:t>Thứ tư, ngày 2 tháng 10 năm 2024</a:t>
            </a:r>
            <a:endParaRPr lang="en-US" altLang="vi-VN" sz="2600" dirty="0">
              <a:solidFill>
                <a:schemeClr val="tx1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10000"/>
              </a:lnSpc>
            </a:pPr>
            <a:r>
              <a:rPr lang="en-US" altLang="vi-VN" sz="2600" u="sng" dirty="0">
                <a:solidFill>
                  <a:schemeClr val="tx1"/>
                </a:solidFill>
                <a:latin typeface="UTM Avo" panose="02040603050506020204" pitchFamily="18" charset="0"/>
              </a:rPr>
              <a:t>Tiếng Việt</a:t>
            </a:r>
          </a:p>
          <a:p>
            <a:pPr algn="ctr">
              <a:lnSpc>
                <a:spcPct val="170000"/>
              </a:lnSpc>
            </a:pPr>
            <a:r>
              <a:rPr lang="vi-VN" sz="2600" b="1" dirty="0">
                <a:solidFill>
                  <a:srgbClr val="FF0000"/>
                </a:solidFill>
                <a:latin typeface="HP001 4 hàng" panose="020B0603050302020204" charset="0"/>
                <a:cs typeface="HP001 4 hàng" panose="020B0603050302020204" charset="0"/>
                <a:sym typeface="+mn-ea"/>
              </a:rPr>
              <a:t>V</a:t>
            </a:r>
            <a:r>
              <a:rPr lang="en-US" sz="2600" b="1" dirty="0">
                <a:solidFill>
                  <a:srgbClr val="FF0000"/>
                </a:solidFill>
                <a:latin typeface="HP001 4 hàng" panose="020B0603050302020204" charset="0"/>
                <a:cs typeface="HP001 4 hàng" panose="020B0603050302020204" charset="0"/>
                <a:sym typeface="+mn-ea"/>
              </a:rPr>
              <a:t>iết: Chữ hΞ C</a:t>
            </a:r>
            <a:endParaRPr lang="en-US" altLang="vi-VN" sz="2600" b="1" u="sng" dirty="0">
              <a:solidFill>
                <a:srgbClr val="FF0000"/>
              </a:solidFill>
              <a:latin typeface="HP001 4 hàng" panose="020B0603050302020204" charset="0"/>
              <a:cs typeface="HP001 4 hàng" panose="020B0603050302020204" charset="0"/>
              <a:sym typeface="+mn-ea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66C8782-FC26-7D4D-9ACB-08853829D442}"/>
              </a:ext>
            </a:extLst>
          </p:cNvPr>
          <p:cNvGrpSpPr/>
          <p:nvPr/>
        </p:nvGrpSpPr>
        <p:grpSpPr>
          <a:xfrm>
            <a:off x="7478121" y="3157920"/>
            <a:ext cx="2391322" cy="1723390"/>
            <a:chOff x="7478121" y="3157920"/>
            <a:chExt cx="2391322" cy="172339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8A28E40-9FCD-69CC-1154-AE34AE3BD1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22" r="84279" b="84500"/>
            <a:stretch/>
          </p:blipFill>
          <p:spPr>
            <a:xfrm>
              <a:off x="7478121" y="3157920"/>
              <a:ext cx="2391322" cy="172339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524C0A1-13EE-DA38-B1DF-7B96504C7711}"/>
                </a:ext>
              </a:extLst>
            </p:cNvPr>
            <p:cNvSpPr txBox="1"/>
            <p:nvPr/>
          </p:nvSpPr>
          <p:spPr>
            <a:xfrm>
              <a:off x="7540545" y="3754120"/>
              <a:ext cx="1162249" cy="953770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r>
                <a:rPr lang="vi-VN" sz="5400" b="1" dirty="0">
                  <a:solidFill>
                    <a:srgbClr val="FF0000"/>
                  </a:solidFill>
                  <a:latin typeface="HP001 4 hàng" panose="020B0603050302020204" charset="0"/>
                </a:rPr>
                <a:t>C</a:t>
              </a:r>
              <a:r>
                <a:rPr lang="vi-VN" sz="5400" b="1" dirty="0">
                  <a:solidFill>
                    <a:schemeClr val="tx1"/>
                  </a:solidFill>
                  <a:latin typeface="HP001 4 hàng" panose="020B0603050302020204" charset="0"/>
                </a:rPr>
                <a:t>ó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/>
          <p:nvPr/>
        </p:nvSpPr>
        <p:spPr>
          <a:xfrm>
            <a:off x="826135" y="-635"/>
            <a:ext cx="10193655" cy="1650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vi-VN" sz="2600" dirty="0">
                <a:latin typeface="UTM Avo" panose="02040603050506020204" pitchFamily="18" charset="0"/>
                <a:sym typeface="+mn-ea"/>
              </a:rPr>
              <a:t>Thứ tư, ngày 2 tháng 10 năm 2024</a:t>
            </a:r>
            <a:endParaRPr lang="en-US" altLang="vi-VN" sz="2600" dirty="0">
              <a:solidFill>
                <a:schemeClr val="tx1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10000"/>
              </a:lnSpc>
            </a:pPr>
            <a:r>
              <a:rPr lang="en-US" altLang="vi-VN" sz="2600" u="sng" dirty="0">
                <a:solidFill>
                  <a:schemeClr val="tx1"/>
                </a:solidFill>
                <a:latin typeface="UTM Avo" panose="02040603050506020204" pitchFamily="18" charset="0"/>
              </a:rPr>
              <a:t>Tiếng Việt</a:t>
            </a:r>
          </a:p>
          <a:p>
            <a:pPr algn="ctr">
              <a:lnSpc>
                <a:spcPct val="170000"/>
              </a:lnSpc>
            </a:pPr>
            <a:r>
              <a:rPr lang="vi-VN" sz="2600" b="1" dirty="0">
                <a:solidFill>
                  <a:srgbClr val="FF0000"/>
                </a:solidFill>
                <a:latin typeface="HP001 4 hàng" panose="020B0603050302020204" charset="0"/>
                <a:cs typeface="HP001 4 hàng" panose="020B0603050302020204" charset="0"/>
                <a:sym typeface="+mn-ea"/>
              </a:rPr>
              <a:t>V</a:t>
            </a:r>
            <a:r>
              <a:rPr lang="en-US" sz="2600" b="1" dirty="0">
                <a:solidFill>
                  <a:srgbClr val="FF0000"/>
                </a:solidFill>
                <a:latin typeface="HP001 4 hàng" panose="020B0603050302020204" charset="0"/>
                <a:cs typeface="HP001 4 hàng" panose="020B0603050302020204" charset="0"/>
                <a:sym typeface="+mn-ea"/>
              </a:rPr>
              <a:t>iết: Chữ hΞ C</a:t>
            </a:r>
            <a:endParaRPr lang="en-US" altLang="vi-VN" sz="2600" b="1" u="sng" dirty="0">
              <a:solidFill>
                <a:srgbClr val="FF0000"/>
              </a:solidFill>
              <a:latin typeface="HP001 4 hàng" panose="020B0603050302020204" charset="0"/>
              <a:cs typeface="HP001 4 hàng" panose="020B0603050302020204" charset="0"/>
              <a:sym typeface="+mn-ea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25450" y="2933700"/>
            <a:ext cx="11341735" cy="1723390"/>
            <a:chOff x="870" y="2831"/>
            <a:chExt cx="17861" cy="271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/>
            <a:srcRect l="722" r="28138" b="84500"/>
            <a:stretch>
              <a:fillRect/>
            </a:stretch>
          </p:blipFill>
          <p:spPr>
            <a:xfrm>
              <a:off x="870" y="2831"/>
              <a:ext cx="17861" cy="2714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971" y="3769"/>
              <a:ext cx="17256" cy="1502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r>
                <a:rPr lang="vi-VN" sz="5400" b="1" dirty="0">
                  <a:solidFill>
                    <a:srgbClr val="FF0000"/>
                  </a:solidFill>
                  <a:latin typeface="HP001 4 hàng" panose="020B0603050302020204" charset="0"/>
                </a:rPr>
                <a:t>C</a:t>
              </a:r>
              <a:r>
                <a:rPr lang="vi-VN" sz="5400" b="1" dirty="0">
                  <a:solidFill>
                    <a:schemeClr val="tx1"/>
                  </a:solidFill>
                  <a:latin typeface="HP001 4 hàng" panose="020B0603050302020204" charset="0"/>
                </a:rPr>
                <a:t>ó cŪg mài sắt, có ngày </a:t>
              </a:r>
              <a:r>
                <a:rPr lang="el-GR" sz="5400" b="1" dirty="0">
                  <a:solidFill>
                    <a:schemeClr val="tx1"/>
                  </a:solidFill>
                  <a:latin typeface="HP001 4 hàng" panose="020B0603050302020204" charset="0"/>
                </a:rPr>
                <a:t>Ζ</a:t>
              </a:r>
              <a:r>
                <a:rPr lang="vi-VN" sz="5400" b="1" dirty="0">
                  <a:solidFill>
                    <a:schemeClr val="tx1"/>
                  </a:solidFill>
                  <a:latin typeface="HP001 4 hàng" panose="020B0603050302020204" charset="0"/>
                </a:rPr>
                <a:t>ǘn kim.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5594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/>
          <p:nvPr/>
        </p:nvSpPr>
        <p:spPr>
          <a:xfrm>
            <a:off x="826135" y="-635"/>
            <a:ext cx="10193655" cy="1650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vi-VN" sz="2600" dirty="0">
                <a:latin typeface="UTM Avo" panose="02040603050506020204" pitchFamily="18" charset="0"/>
                <a:sym typeface="+mn-ea"/>
              </a:rPr>
              <a:t>Thứ tư, ngày 2 tháng 10 năm 2024</a:t>
            </a:r>
            <a:endParaRPr lang="en-US" altLang="vi-VN" sz="2600" dirty="0">
              <a:solidFill>
                <a:schemeClr val="tx1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10000"/>
              </a:lnSpc>
            </a:pPr>
            <a:r>
              <a:rPr lang="en-US" altLang="vi-VN" sz="2600" u="sng" dirty="0">
                <a:solidFill>
                  <a:schemeClr val="tx1"/>
                </a:solidFill>
                <a:latin typeface="UTM Avo" panose="02040603050506020204" pitchFamily="18" charset="0"/>
              </a:rPr>
              <a:t>Tiếng Việt</a:t>
            </a:r>
          </a:p>
          <a:p>
            <a:pPr algn="ctr">
              <a:lnSpc>
                <a:spcPct val="170000"/>
              </a:lnSpc>
            </a:pPr>
            <a:r>
              <a:rPr lang="vi-VN" sz="2600" b="1" dirty="0">
                <a:solidFill>
                  <a:srgbClr val="FF0000"/>
                </a:solidFill>
                <a:latin typeface="HP001 4 hàng" panose="020B0603050302020204" charset="0"/>
                <a:cs typeface="HP001 4 hàng" panose="020B0603050302020204" charset="0"/>
                <a:sym typeface="+mn-ea"/>
              </a:rPr>
              <a:t>V</a:t>
            </a:r>
            <a:r>
              <a:rPr lang="en-US" sz="2600" b="1" dirty="0">
                <a:solidFill>
                  <a:srgbClr val="FF0000"/>
                </a:solidFill>
                <a:latin typeface="HP001 4 hàng" panose="020B0603050302020204" charset="0"/>
                <a:cs typeface="HP001 4 hàng" panose="020B0603050302020204" charset="0"/>
                <a:sym typeface="+mn-ea"/>
              </a:rPr>
              <a:t>iết: Chữ hΞ C</a:t>
            </a:r>
            <a:endParaRPr lang="en-US" altLang="vi-VN" sz="2600" b="1" u="sng" dirty="0">
              <a:solidFill>
                <a:srgbClr val="FF0000"/>
              </a:solidFill>
              <a:latin typeface="HP001 4 hàng" panose="020B0603050302020204" charset="0"/>
              <a:cs typeface="HP001 4 hàng" panose="020B0603050302020204" charset="0"/>
              <a:sym typeface="+mn-ea"/>
            </a:endParaRPr>
          </a:p>
        </p:txBody>
      </p:sp>
      <p:pic>
        <p:nvPicPr>
          <p:cNvPr id="15" name="Picture 2" descr="Student Writing (#4) | Free 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952" y="3451318"/>
            <a:ext cx="2887461" cy="288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84158" y="2621492"/>
            <a:ext cx="5365827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600" b="1" dirty="0">
                <a:solidFill>
                  <a:srgbClr val="0070C0"/>
                </a:solidFill>
                <a:latin typeface="UTM Avo" panose="02040603050506020204" pitchFamily="18" charset="0"/>
              </a:rPr>
              <a:t>Học sinh viết vào vở </a:t>
            </a:r>
            <a:r>
              <a:rPr lang="vi-VN" sz="1600" b="1" i="1" dirty="0">
                <a:solidFill>
                  <a:srgbClr val="0070C0"/>
                </a:solidFill>
                <a:latin typeface="UTM Avo" panose="02040603050506020204" pitchFamily="18" charset="0"/>
              </a:rPr>
              <a:t>Tập viết 2</a:t>
            </a:r>
            <a:r>
              <a:rPr lang="en-US" altLang="vi-VN" sz="1600" b="1" i="1" dirty="0">
                <a:solidFill>
                  <a:srgbClr val="0070C0"/>
                </a:solidFill>
                <a:latin typeface="UTM Avo" panose="02040603050506020204" pitchFamily="18" charset="0"/>
              </a:rPr>
              <a:t>,</a:t>
            </a:r>
            <a:r>
              <a:rPr lang="vi-VN" sz="1600" b="1" i="1" dirty="0">
                <a:solidFill>
                  <a:srgbClr val="0070C0"/>
                </a:solidFill>
                <a:latin typeface="UTM Avo" panose="02040603050506020204" pitchFamily="18" charset="0"/>
              </a:rPr>
              <a:t> tập một</a:t>
            </a:r>
          </a:p>
          <a:p>
            <a:pPr algn="ctr">
              <a:lnSpc>
                <a:spcPct val="150000"/>
              </a:lnSpc>
            </a:pPr>
            <a:r>
              <a:rPr lang="en-US" sz="1600" b="1" dirty="0">
                <a:solidFill>
                  <a:srgbClr val="0070C0"/>
                </a:solidFill>
                <a:latin typeface="UTM Avo" panose="02040603050506020204" pitchFamily="18" charset="0"/>
              </a:rPr>
              <a:t>(trang 10)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9350" y="1608455"/>
            <a:ext cx="5241290" cy="524954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44D6CD74-4F95-A717-18DB-DABD9EAFD986}"/>
              </a:ext>
            </a:extLst>
          </p:cNvPr>
          <p:cNvSpPr txBox="1"/>
          <p:nvPr/>
        </p:nvSpPr>
        <p:spPr>
          <a:xfrm>
            <a:off x="826135" y="-635"/>
            <a:ext cx="10193655" cy="1650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vi-VN" sz="2600" dirty="0">
                <a:latin typeface="UTM Avo" panose="02040603050506020204" pitchFamily="18" charset="0"/>
                <a:sym typeface="+mn-ea"/>
              </a:rPr>
              <a:t>Thứ tư, ngày 2 tháng 10 năm 2024</a:t>
            </a:r>
            <a:endParaRPr lang="en-US" altLang="vi-VN" sz="2600" dirty="0">
              <a:solidFill>
                <a:schemeClr val="tx1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10000"/>
              </a:lnSpc>
            </a:pPr>
            <a:r>
              <a:rPr lang="en-US" altLang="vi-VN" sz="2600" u="sng" dirty="0">
                <a:solidFill>
                  <a:schemeClr val="tx1"/>
                </a:solidFill>
                <a:latin typeface="UTM Avo" panose="02040603050506020204" pitchFamily="18" charset="0"/>
              </a:rPr>
              <a:t>Tiếng Việt</a:t>
            </a:r>
          </a:p>
          <a:p>
            <a:pPr algn="ctr">
              <a:lnSpc>
                <a:spcPct val="170000"/>
              </a:lnSpc>
            </a:pPr>
            <a:r>
              <a:rPr lang="vi-VN" sz="2600" b="1" dirty="0">
                <a:solidFill>
                  <a:srgbClr val="FF0000"/>
                </a:solidFill>
                <a:latin typeface="HP001 4 hàng" panose="020B0603050302020204" charset="0"/>
                <a:cs typeface="HP001 4 hàng" panose="020B0603050302020204" charset="0"/>
                <a:sym typeface="+mn-ea"/>
              </a:rPr>
              <a:t>V</a:t>
            </a:r>
            <a:r>
              <a:rPr lang="en-US" sz="2600" b="1" dirty="0">
                <a:solidFill>
                  <a:srgbClr val="FF0000"/>
                </a:solidFill>
                <a:latin typeface="HP001 4 hàng" panose="020B0603050302020204" charset="0"/>
                <a:cs typeface="HP001 4 hàng" panose="020B0603050302020204" charset="0"/>
                <a:sym typeface="+mn-ea"/>
              </a:rPr>
              <a:t>iết: Chữ hΞ C</a:t>
            </a:r>
            <a:endParaRPr lang="en-US" altLang="vi-VN" sz="2600" b="1" u="sng" dirty="0">
              <a:solidFill>
                <a:srgbClr val="FF0000"/>
              </a:solidFill>
              <a:latin typeface="HP001 4 hàng" panose="020B0603050302020204" charset="0"/>
              <a:cs typeface="HP001 4 hàng" panose="020B0603050302020204" charset="0"/>
              <a:sym typeface="+mn-ea"/>
            </a:endParaRPr>
          </a:p>
        </p:txBody>
      </p:sp>
      <p:pic>
        <p:nvPicPr>
          <p:cNvPr id="3" name="Picture 2" descr="A picture containing shoji, window&#10;&#10;Description automatically generated">
            <a:extLst>
              <a:ext uri="{FF2B5EF4-FFF2-40B4-BE49-F238E27FC236}">
                <a16:creationId xmlns:a16="http://schemas.microsoft.com/office/drawing/2014/main" id="{6AB4B785-09E1-80DE-053C-3BD1FE6D86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724" t="3023" r="-2189" b="-3023"/>
          <a:stretch>
            <a:fillRect/>
          </a:stretch>
        </p:blipFill>
        <p:spPr>
          <a:xfrm>
            <a:off x="644434" y="1049374"/>
            <a:ext cx="4005943" cy="3968757"/>
          </a:xfrm>
          <a:prstGeom prst="rect">
            <a:avLst/>
          </a:prstGeom>
        </p:spPr>
      </p:pic>
      <p:pic>
        <p:nvPicPr>
          <p:cNvPr id="4" name="Picture 3" descr="Diagram, engineering drawing&#10;&#10;Description automatically generated">
            <a:extLst>
              <a:ext uri="{FF2B5EF4-FFF2-40B4-BE49-F238E27FC236}">
                <a16:creationId xmlns:a16="http://schemas.microsoft.com/office/drawing/2014/main" id="{17427E2A-570B-EE9D-6E3C-8BEABB54FB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53" t="21705" r="11553" b="22274"/>
          <a:stretch>
            <a:fillRect/>
          </a:stretch>
        </p:blipFill>
        <p:spPr>
          <a:xfrm>
            <a:off x="5167631" y="2834588"/>
            <a:ext cx="2076816" cy="213999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A475AED-4987-4E6E-557D-C47F084DFF75}"/>
              </a:ext>
            </a:extLst>
          </p:cNvPr>
          <p:cNvGrpSpPr/>
          <p:nvPr/>
        </p:nvGrpSpPr>
        <p:grpSpPr>
          <a:xfrm>
            <a:off x="357687" y="5018131"/>
            <a:ext cx="11341735" cy="1723390"/>
            <a:chOff x="870" y="2831"/>
            <a:chExt cx="17861" cy="271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77C18E4-D21C-7766-0366-5B529DFDA4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22" r="28138" b="84500"/>
            <a:stretch>
              <a:fillRect/>
            </a:stretch>
          </p:blipFill>
          <p:spPr>
            <a:xfrm>
              <a:off x="870" y="2831"/>
              <a:ext cx="17861" cy="271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927EFD3-A9F0-44DA-501A-99AAD562A41A}"/>
                </a:ext>
              </a:extLst>
            </p:cNvPr>
            <p:cNvSpPr txBox="1"/>
            <p:nvPr/>
          </p:nvSpPr>
          <p:spPr>
            <a:xfrm>
              <a:off x="954" y="3769"/>
              <a:ext cx="17256" cy="1502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r>
                <a:rPr lang="vi-VN" sz="5400" b="1" dirty="0">
                  <a:solidFill>
                    <a:srgbClr val="FF0000"/>
                  </a:solidFill>
                  <a:latin typeface="HP001 4 hàng" panose="020B0603050302020204" charset="0"/>
                </a:rPr>
                <a:t>C</a:t>
              </a:r>
              <a:r>
                <a:rPr lang="vi-VN" sz="5400" b="1" dirty="0">
                  <a:solidFill>
                    <a:schemeClr val="tx1"/>
                  </a:solidFill>
                  <a:latin typeface="HP001 4 hàng" panose="020B0603050302020204" charset="0"/>
                </a:rPr>
                <a:t>ó cŪg mài sắt, có ngày </a:t>
              </a:r>
              <a:r>
                <a:rPr lang="el-GR" sz="5400" b="1" dirty="0">
                  <a:solidFill>
                    <a:schemeClr val="tx1"/>
                  </a:solidFill>
                  <a:latin typeface="HP001 4 hàng" panose="020B0603050302020204" charset="0"/>
                </a:rPr>
                <a:t>Ζ</a:t>
              </a:r>
              <a:r>
                <a:rPr lang="vi-VN" sz="5400" b="1" dirty="0">
                  <a:solidFill>
                    <a:schemeClr val="tx1"/>
                  </a:solidFill>
                  <a:latin typeface="HP001 4 hàng" panose="020B0603050302020204" charset="0"/>
                </a:rPr>
                <a:t>ǘn kim.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6538437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178</Words>
  <Application>Microsoft Office PowerPoint</Application>
  <PresentationFormat>Widescreen</PresentationFormat>
  <Paragraphs>31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Calibri</vt:lpstr>
      <vt:lpstr>Calibri Light</vt:lpstr>
      <vt:lpstr>HP001 4 hàng</vt:lpstr>
      <vt:lpstr>UTM Avo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User</cp:lastModifiedBy>
  <cp:revision>5</cp:revision>
  <dcterms:created xsi:type="dcterms:W3CDTF">2023-10-21T08:43:00Z</dcterms:created>
  <dcterms:modified xsi:type="dcterms:W3CDTF">2024-09-25T08:15:28Z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AE29C09E71EF4A3A945527C276522900_11</vt:lpwstr>
  </property>
  <property fmtid="{D5CDD505-2E9C-101B-9397-08002B2CF9AE}" pid="3" name="KSOProductBuildVer">
    <vt:lpwstr>1033-12.2.0.18283</vt:lpwstr>
  </property>
</Properties>
</file>