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3"/>
    <p:sldId id="256" r:id="rId4"/>
    <p:sldId id="269" r:id="rId5"/>
    <p:sldId id="274" r:id="rId6"/>
    <p:sldId id="261" r:id="rId7"/>
    <p:sldId id="282" r:id="rId8"/>
    <p:sldId id="275" r:id="rId9"/>
    <p:sldId id="276" r:id="rId10"/>
    <p:sldId id="283" r:id="rId11"/>
    <p:sldId id="266" r:id="rId12"/>
    <p:sldId id="264" r:id="rId13"/>
    <p:sldId id="265" r:id="rId14"/>
    <p:sldId id="267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426" y="-77"/>
      </p:cViewPr>
      <p:guideLst>
        <p:guide orient="horz" pos="218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6E12-F7A7-4D7C-881C-835EA5E9500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7CA-A37B-448E-9CB6-B1CB8ABD6A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6E12-F7A7-4D7C-881C-835EA5E9500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7CA-A37B-448E-9CB6-B1CB8ABD6A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6E12-F7A7-4D7C-881C-835EA5E9500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7CA-A37B-448E-9CB6-B1CB8ABD6A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6E12-F7A7-4D7C-881C-835EA5E9500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7CA-A37B-448E-9CB6-B1CB8ABD6A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6E12-F7A7-4D7C-881C-835EA5E9500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7CA-A37B-448E-9CB6-B1CB8ABD6A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6E12-F7A7-4D7C-881C-835EA5E9500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7CA-A37B-448E-9CB6-B1CB8ABD6A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6E12-F7A7-4D7C-881C-835EA5E9500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7CA-A37B-448E-9CB6-B1CB8ABD6A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6E12-F7A7-4D7C-881C-835EA5E9500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7CA-A37B-448E-9CB6-B1CB8ABD6A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6E12-F7A7-4D7C-881C-835EA5E9500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7CA-A37B-448E-9CB6-B1CB8ABD6A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6E12-F7A7-4D7C-881C-835EA5E9500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7CA-A37B-448E-9CB6-B1CB8ABD6A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6E12-F7A7-4D7C-881C-835EA5E9500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37CA-A37B-448E-9CB6-B1CB8ABD6AE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56E12-F7A7-4D7C-881C-835EA5E9500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937CA-A37B-448E-9CB6-B1CB8ABD6AE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042.png"/>
          <p:cNvPicPr>
            <a:picLocks noGrp="1" noChangeAspect="1"/>
          </p:cNvPicPr>
          <p:nvPr isPhoto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WordArt 4"/>
          <p:cNvSpPr>
            <a:spLocks noChangeArrowheads="1" noChangeShapeType="1" noTextEdit="1"/>
          </p:cNvSpPr>
          <p:nvPr/>
        </p:nvSpPr>
        <p:spPr bwMode="auto">
          <a:xfrm>
            <a:off x="25400" y="1790700"/>
            <a:ext cx="47244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endParaRPr lang="en-US" sz="2800" b="1" kern="10">
              <a:ln w="9525">
                <a:solidFill>
                  <a:prstClr val="black"/>
                </a:solidFill>
                <a:rou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-38100" y="2590801"/>
            <a:ext cx="91821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ĐÓN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VỀ DỰ GIỜ, THĂM 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381000"/>
            <a:ext cx="91821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1 TÂN LÂM HƯƠNG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2B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86200" y="12954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52400" y="4953000"/>
            <a:ext cx="9182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447799"/>
          </a:xfrm>
        </p:spPr>
        <p:txBody>
          <a:bodyPr>
            <a:normAutofit fontScale="90000"/>
          </a:bodyPr>
          <a:lstStyle/>
          <a:p>
            <a:b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ngày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6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2024</a:t>
            </a:r>
            <a:b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STEM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THƯỚC GẤP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809" y="1584960"/>
            <a:ext cx="6388100" cy="5257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b="1" i="0" u="none" strike="noStrike" cap="none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             </a:t>
            </a:r>
            <a:r>
              <a:rPr lang="en-US" sz="2800" b="1" i="0" u="none" strike="noStrike" cap="none" dirty="0" err="1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Đề</a:t>
            </a:r>
            <a:r>
              <a:rPr lang="en-US" sz="2800" b="1" i="0" u="none" strike="noStrike" cap="none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- </a:t>
            </a:r>
            <a:r>
              <a:rPr lang="en-US" sz="2800" b="1" i="0" u="none" strike="noStrike" cap="none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xi- </a:t>
            </a:r>
            <a:r>
              <a:rPr lang="en-US" sz="2800" b="1" i="0" u="none" strike="noStrike" cap="none" dirty="0" err="1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mét</a:t>
            </a:r>
            <a:endParaRPr lang="en-US" sz="2800" b="1" i="0" u="none" strike="noStrike" cap="none" dirty="0" smtClean="0">
              <a:solidFill>
                <a:srgbClr val="0070C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lvl="2" algn="l">
              <a:lnSpc>
                <a:spcPct val="110000"/>
              </a:lnSpc>
            </a:pPr>
            <a:r>
              <a:rPr lang="vi-VN" sz="2800" dirty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Đề- xi- mét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là một đơn vị đo </a:t>
            </a:r>
            <a:endParaRPr lang="vi-VN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l">
              <a:lnSpc>
                <a:spcPct val="110000"/>
              </a:lnSpc>
            </a:pP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Đề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- xi-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mét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viết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là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dm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</a:t>
            </a:r>
            <a:endParaRPr lang="en-US" sz="2800" b="0" i="0" u="none" strike="noStrike" cap="none" dirty="0" smtClean="0">
              <a:solidFill>
                <a:srgbClr val="FF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lvl="2" algn="l">
              <a:lnSpc>
                <a:spcPct val="110000"/>
              </a:lnSpc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1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dm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            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           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Mét</a:t>
            </a:r>
            <a:endParaRPr lang="en-US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l">
              <a:lnSpc>
                <a:spcPct val="110000"/>
              </a:lnSpc>
            </a:pPr>
            <a:r>
              <a:rPr lang="vi-VN" sz="2800" dirty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Mét là một đơn vị đo độ dài</a:t>
            </a:r>
            <a:endParaRPr lang="vi-V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l">
              <a:lnSpc>
                <a:spcPct val="110000"/>
              </a:lnSpc>
            </a:pPr>
            <a:r>
              <a:rPr lang="en-US" sz="2800" dirty="0" err="1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Mét</a:t>
            </a:r>
            <a:r>
              <a:rPr lang="en-US" sz="2800" dirty="0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viết</a:t>
            </a:r>
            <a:r>
              <a:rPr lang="en-US" sz="2800" dirty="0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là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m</a:t>
            </a:r>
            <a:r>
              <a:rPr lang="en-US" sz="2800" dirty="0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lvl="2" algn="l">
              <a:lnSpc>
                <a:spcPct val="110000"/>
              </a:lnSpc>
            </a:pPr>
            <a:r>
              <a:rPr lang="en-US" sz="2800" dirty="0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1 m                 </a:t>
            </a:r>
            <a:endParaRPr lang="en-US" sz="2800" dirty="0" smtClean="0">
              <a:solidFill>
                <a:schemeClr val="dk1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lvl="2" algn="l">
              <a:lnSpc>
                <a:spcPct val="110000"/>
              </a:lnSpc>
            </a:pPr>
            <a:r>
              <a:rPr lang="en-US" sz="2800" dirty="0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                      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920105" y="2145030"/>
            <a:ext cx="13950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độ dài</a:t>
            </a:r>
            <a:endParaRPr lang="vi-VN" sz="2800" dirty="0"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277110" y="3200400"/>
            <a:ext cx="18796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= ...    cm;</a:t>
            </a:r>
            <a:endParaRPr lang="en-US" sz="2800" dirty="0" smtClean="0">
              <a:solidFill>
                <a:schemeClr val="dk1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3963035" y="3195066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10 cm = ... dm</a:t>
            </a:r>
            <a:endParaRPr lang="en-US" sz="2800" dirty="0" smtClean="0">
              <a:solidFill>
                <a:schemeClr val="dk1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349620" y="3204210"/>
            <a:ext cx="45656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1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2590800" y="3204210"/>
            <a:ext cx="62611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10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2047240" y="5257800"/>
            <a:ext cx="19157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= ...    </a:t>
            </a:r>
            <a:r>
              <a:rPr lang="en-US" sz="2800" dirty="0" err="1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dm</a:t>
            </a:r>
            <a:r>
              <a:rPr lang="en-US" sz="2800" dirty="0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;</a:t>
            </a:r>
            <a:endParaRPr lang="en-US" sz="2800" dirty="0" smtClean="0">
              <a:solidFill>
                <a:schemeClr val="dk1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3886200" y="5257800"/>
            <a:ext cx="29813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1 m = ...   cm;</a:t>
            </a:r>
            <a:endParaRPr lang="en-US" sz="2800" dirty="0" smtClean="0">
              <a:solidFill>
                <a:schemeClr val="dk1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2420239" y="4825663"/>
            <a:ext cx="67754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10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4800600" y="5257800"/>
            <a:ext cx="80010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100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1371600" y="5867400"/>
            <a:ext cx="27101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10 </a:t>
            </a:r>
            <a:r>
              <a:rPr lang="en-US" sz="2800" dirty="0" err="1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dm</a:t>
            </a:r>
            <a:r>
              <a:rPr lang="en-US" sz="2800" dirty="0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= ...  m;</a:t>
            </a:r>
            <a:endParaRPr lang="en-US" sz="2800" dirty="0" smtClean="0">
              <a:solidFill>
                <a:schemeClr val="dk1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3886200" y="5867400"/>
            <a:ext cx="25965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 smtClean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100 cm = ...  m</a:t>
            </a:r>
            <a:endParaRPr lang="en-US" sz="2800" dirty="0" smtClean="0">
              <a:solidFill>
                <a:schemeClr val="dk1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2790825" y="5867400"/>
            <a:ext cx="49149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1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5479415" y="5867400"/>
            <a:ext cx="45974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1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/>
      <p:bldP spid="13" grpId="1"/>
      <p:bldP spid="14" grpId="0"/>
      <p:bldP spid="14" grpId="1"/>
      <p:bldP spid="15" grpId="0" bldLvl="0" animBg="1"/>
      <p:bldP spid="15" grpId="1"/>
      <p:bldP spid="16" grpId="0" bldLvl="0" animBg="1"/>
      <p:bldP spid="16" grpId="1"/>
      <p:bldP spid="19" grpId="0"/>
      <p:bldP spid="19" grpId="1"/>
      <p:bldP spid="21" grpId="0" bldLvl="0" animBg="1"/>
      <p:bldP spid="21" grpId="1"/>
      <p:bldP spid="22" grpId="0" bldLvl="0" animBg="1"/>
      <p:bldP spid="22" grpId="1"/>
      <p:bldP spid="24" grpId="0"/>
      <p:bldP spid="24" grpId="1"/>
      <p:bldP spid="25" grpId="0" bldLvl="0" animBg="1"/>
      <p:bldP spid="25" grpId="1"/>
      <p:bldP spid="26" grpId="0" bldLvl="0" animBg="1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ngày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6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2024</a:t>
            </a:r>
            <a:b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STEM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THƯỚC GẤP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ngày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6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2024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STEM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THƯỚC GẤP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ngày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6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2024</a:t>
            </a:r>
            <a:b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STEM</a:t>
            </a:r>
            <a:b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1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THƯỚC GẤP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0600" y="2616962"/>
          <a:ext cx="6858000" cy="3901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0"/>
                <a:gridCol w="3429000"/>
              </a:tblGrid>
              <a:tr h="960695">
                <a:tc>
                  <a:txBody>
                    <a:bodyPr/>
                    <a:lstStyle/>
                    <a:p>
                      <a:pPr indent="381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70452">
                <a:tc>
                  <a:txBody>
                    <a:bodyPr/>
                    <a:lstStyle/>
                    <a:p>
                      <a:pPr indent="381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 gấp gồm nhiều đoạn, mỗi đoạn có độ dài đúng 10 cm và có chia các vạch đều nhau 1 cm và có ghi rõ số đo tại mỗi vạch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1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1483">
                <a:tc>
                  <a:txBody>
                    <a:bodyPr/>
                    <a:lstStyle/>
                    <a:p>
                      <a:pPr indent="381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dài của thước gấp khi mở ra là từ 30 cm đến 50 cm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1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8969">
                <a:tc>
                  <a:txBody>
                    <a:bodyPr/>
                    <a:lstStyle/>
                    <a:p>
                      <a:pPr indent="381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sử dụng, có thể mở ra và gấp thước lại dễ dàng</a:t>
                      </a:r>
                      <a:endParaRPr lang="vi-VN" sz="180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81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22425" y="2346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1801368" y="1905000"/>
            <a:ext cx="5867400" cy="539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042.png"/>
          <p:cNvPicPr>
            <a:picLocks noGrp="1" noChangeAspect="1"/>
          </p:cNvPicPr>
          <p:nvPr isPhoto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3810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WordArt 4"/>
          <p:cNvSpPr>
            <a:spLocks noChangeArrowheads="1" noChangeShapeType="1" noTextEdit="1"/>
          </p:cNvSpPr>
          <p:nvPr/>
        </p:nvSpPr>
        <p:spPr bwMode="auto">
          <a:xfrm>
            <a:off x="25400" y="1790700"/>
            <a:ext cx="47244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endParaRPr lang="en-US" sz="2800" b="1" kern="10">
              <a:ln w="9525">
                <a:solidFill>
                  <a:prstClr val="black"/>
                </a:solidFill>
                <a:rou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-38100" y="2590801"/>
            <a:ext cx="9182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ƠN!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47799"/>
          </a:xfrm>
        </p:spPr>
        <p:txBody>
          <a:bodyPr>
            <a:normAutofit/>
          </a:bodyPr>
          <a:lstStyle/>
          <a:p>
            <a:pPr>
              <a:lnSpc>
                <a:spcPct val="0"/>
              </a:lnSpc>
            </a:pP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534400" cy="5257800"/>
          </a:xfrm>
        </p:spPr>
        <p:txBody>
          <a:bodyPr>
            <a:normAutofit/>
          </a:bodyPr>
          <a:lstStyle/>
          <a:p>
            <a:endParaRPr lang="en-US" sz="2400" b="0" i="0" u="none" strike="noStrike" cap="none" dirty="0" smtClean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hà của tê giác I Stem lớp 2 I Stem tiểu học I Chủ đề stem- Thước gập.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4384.000000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81000" y="1066800"/>
            <a:ext cx="8466455" cy="5603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b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 t="8067"/>
          <a:stretch>
            <a:fillRect/>
          </a:stretch>
        </p:blipFill>
        <p:spPr>
          <a:xfrm>
            <a:off x="2514600" y="685800"/>
            <a:ext cx="4827905" cy="617664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6200" y="821055"/>
            <a:ext cx="2312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ngày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6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2024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b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THƯỚC GẤP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gấp gồm nhiều đoạn, mỗi đoạn có độ dài đúng 10 cm và có chia 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vạch đều nhau 1 cm và có ghi rõ số đo tại mỗi vạch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dài của thước gấp khi mở ra là từ 30 cm đến 50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dụng, có thể mở ra và gấp thước lại dễ dàng.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ngày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6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2024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STEM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THƯỚC GẤP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endParaRPr lang="en-US" dirty="0"/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gấp gồm nhiều đoạn, mỗi đoạn có độ dài đúng 10 cm và có chia 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vạch đều nhau 1 cm và có ghi rõ số đo tại mỗi vạch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dài của thước gấp khi mở ra là từ 30 cm đến 50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dụng, có thể mở ra và gấp thước lại dễ dàng.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ngày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6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2024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STEM</a:t>
            </a:r>
            <a:b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THƯỚC GẤP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ngày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6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2024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STEM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THƯỚC GẤP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gấp có cấu tạo 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đoạn thước ghép lại với nhau. Mỗi đoạn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d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10cm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đoạn thước có chia vạch cm.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thước được kết nối với nhau bởi các khớp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thể xoay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v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xếp lại dễ d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ngày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6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2024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STEM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THƯỚC GẤP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10cm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ngày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6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2024</a:t>
            </a:r>
            <a:b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STEM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THƯỚC GẤP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2514</Words>
  <Application>WPS Presentation</Application>
  <PresentationFormat>On-screen Show (4:3)</PresentationFormat>
  <Paragraphs>138</Paragraphs>
  <Slides>14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VNI-Avo</vt:lpstr>
      <vt:lpstr>Times New Roman</vt:lpstr>
      <vt:lpstr>Arial</vt:lpstr>
      <vt:lpstr>Calibri</vt:lpstr>
      <vt:lpstr>Microsoft YaHei</vt:lpstr>
      <vt:lpstr>Arial Unicode MS</vt:lpstr>
      <vt:lpstr>Calibri</vt:lpstr>
      <vt:lpstr>Office Theme</vt:lpstr>
      <vt:lpstr>PowerPoint 演示文稿</vt:lpstr>
      <vt:lpstr>Thứ tư, ngày 30 tháng 10 năm 2024 </vt:lpstr>
      <vt:lpstr>     Thứ tư, ngày 6 tháng 11 năm 2024  BÀI HỌC STEM Chủ đề: THƯỚC GẤP </vt:lpstr>
      <vt:lpstr>     Thứ tư, ngày 30 tháng 10 năm 2024   BÀI HỌC STEM Chủ đề: THƯỚC GẤP </vt:lpstr>
      <vt:lpstr>Thứ tư, ngày 30 tháng 10 năm 2024  BÀI HỌC STEM Chủ đề: THƯỚC GẤP</vt:lpstr>
      <vt:lpstr>Thứ tư, ngày 30 tháng 10 năm 2024  BÀI HỌC STEM Chủ đề: THƯỚC GẤP </vt:lpstr>
      <vt:lpstr>  Thứ tư, ngày 30 tháng 10 năm 2024  BÀI HỌC STEM Chủ đề: THƯỚC GẤP  </vt:lpstr>
      <vt:lpstr>Thứ tư, ngày 30 tháng 10 năm 2024  BÀI HỌC STEM Chủ đề: THƯỚC GẤP </vt:lpstr>
      <vt:lpstr>Thứ tư, ngày 30 tháng 10 năm 2024  BÀI HỌC STEM Chủ đề: THƯỚC GẤP </vt:lpstr>
      <vt:lpstr>  Thứ tư, ngày 30 tháng 10 năm 2024 BÀI HỌC STEM Chủ đề: THƯỚC GẤP  </vt:lpstr>
      <vt:lpstr>   Thứ tư, ngày 30 tháng 10 năm 2024  BÀI HỌC STEM Chủ đề: THƯỚC GẤP  </vt:lpstr>
      <vt:lpstr>Thứ tư, ngày 30 tháng 10 năm 2024  BÀI HỌC STEM Chủ đề: THƯỚC GẤP</vt:lpstr>
      <vt:lpstr>  Thứ tư, ngày 30 tháng 10 năm 2024  BÀI HỌC STEM Chủ đề: THƯỚC GẤP 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Tư, ngày 30 tháng 10 năm 2024  BÀI HỌC STEM: THƯỚC GẤP</dc:title>
  <dc:creator>use</dc:creator>
  <cp:lastModifiedBy>Dung Nguyen</cp:lastModifiedBy>
  <cp:revision>54</cp:revision>
  <dcterms:created xsi:type="dcterms:W3CDTF">2024-10-24T07:49:00Z</dcterms:created>
  <dcterms:modified xsi:type="dcterms:W3CDTF">2024-11-04T22:39:01Z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9A17AC6522214DD4943FB12CADB00168_12</vt:lpwstr>
  </property>
  <property fmtid="{D5CDD505-2E9C-101B-9397-08002B2CF9AE}" pid="3" name="KSOProductBuildVer">
    <vt:lpwstr>1033-12.2.0.18607</vt:lpwstr>
  </property>
</Properties>
</file>