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7"/>
  </p:notesMasterIdLst>
  <p:sldIdLst>
    <p:sldId id="1798" r:id="rId3"/>
    <p:sldId id="361" r:id="rId4"/>
    <p:sldId id="290" r:id="rId5"/>
    <p:sldId id="362" r:id="rId6"/>
    <p:sldId id="351" r:id="rId7"/>
    <p:sldId id="293" r:id="rId8"/>
    <p:sldId id="352" r:id="rId9"/>
    <p:sldId id="368" r:id="rId10"/>
    <p:sldId id="365" r:id="rId11"/>
    <p:sldId id="366" r:id="rId12"/>
    <p:sldId id="292" r:id="rId13"/>
    <p:sldId id="358" r:id="rId14"/>
    <p:sldId id="340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BC"/>
    <a:srgbClr val="FF0066"/>
    <a:srgbClr val="FAA4F6"/>
    <a:srgbClr val="F4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1834" autoAdjust="0"/>
  </p:normalViewPr>
  <p:slideViewPr>
    <p:cSldViewPr snapToGrid="0">
      <p:cViewPr varScale="1">
        <p:scale>
          <a:sx n="64" d="100"/>
          <a:sy n="64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9605-0F9E-4855-8041-4EB517805EC7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114DA-9AFF-4A86-BA22-D7D5405F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0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A3DC4D-6176-4A6A-BDF8-1B894D8BACD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7D39D-2172-48C2-85EB-BC18D1B6762D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A3852E-5F05-4227-8FD5-37B88251E07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0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08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6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03615-6B9B-441B-921B-51D87EB4715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2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E7DABF-3238-4788-BC1F-0DBA636816B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7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6ADC4-B618-4F78-BBB2-C17796B93541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21C891-86C8-4C36-A021-F9CC9F23B0E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051F3-3923-408E-ABF0-484EC16ED00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0EFE6-BB7D-48B2-AF21-2D78546A390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278209-B317-41EB-A9BE-CEA5DA198AF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0FF147-8C63-489E-B9AA-1D33D160F308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0FD7C-98DF-FC9B-F140-F7EE8A42E2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479" y="113769"/>
            <a:ext cx="1874057" cy="18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6793F5-A8F0-4F43-920B-E43AFB58A62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6297F2-6362-7790-E4F9-9C891EB1E8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9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A4BE8E-8B05-4744-3171-614632B02CC6}"/>
              </a:ext>
            </a:extLst>
          </p:cNvPr>
          <p:cNvSpPr/>
          <p:nvPr/>
        </p:nvSpPr>
        <p:spPr>
          <a:xfrm>
            <a:off x="0" y="10493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A9160401-A3A8-3DF5-9574-2DCCA1C57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67" y="789623"/>
            <a:ext cx="11482466" cy="56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313" tIns="57656" rIns="115313" bIns="57656">
            <a:spAutoFit/>
          </a:bodyPr>
          <a:lstStyle>
            <a:lvl1pPr defTabSz="8651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51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51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51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51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51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51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51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51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ĐẾN VỚI TIẾT HỌC NGÀY HÔM NAY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0E0813-7BF7-0789-1C68-6689BB8F12EE}"/>
              </a:ext>
            </a:extLst>
          </p:cNvPr>
          <p:cNvSpPr txBox="1"/>
          <p:nvPr/>
        </p:nvSpPr>
        <p:spPr>
          <a:xfrm>
            <a:off x="2647167" y="623101"/>
            <a:ext cx="689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HỖN SỐ (T1)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0873A-12CF-821E-E78D-2749C58FFF47}"/>
              </a:ext>
            </a:extLst>
          </p:cNvPr>
          <p:cNvSpPr txBox="1"/>
          <p:nvPr/>
        </p:nvSpPr>
        <p:spPr>
          <a:xfrm>
            <a:off x="1079293" y="2644170"/>
            <a:ext cx="10208300" cy="2677656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BC1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1.</a:t>
            </a:r>
          </a:p>
          <a:p>
            <a:pPr algn="just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79746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55" y="872911"/>
            <a:ext cx="10588232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1: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雷盖体" panose="00000800000000000000" pitchFamily="2" charset="-122"/>
              <a:cs typeface="Times New Roman" panose="02020603050405020304" pitchFamily="18" charset="0"/>
              <a:sym typeface="雷盖体" panose="000008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58" y="1881967"/>
            <a:ext cx="8668419" cy="30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3311398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89105" y="134354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105" y="134354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6984"/>
          <a:stretch/>
        </p:blipFill>
        <p:spPr>
          <a:xfrm>
            <a:off x="711993" y="2853989"/>
            <a:ext cx="2464471" cy="1629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BE388B-23ED-D5B0-12F3-F8E491D906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76" r="51645"/>
          <a:stretch/>
        </p:blipFill>
        <p:spPr>
          <a:xfrm>
            <a:off x="4037097" y="2853989"/>
            <a:ext cx="2578309" cy="1629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E748B-44B0-89EE-E3D0-8C48A85EE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27" r="24754"/>
          <a:stretch/>
        </p:blipFill>
        <p:spPr>
          <a:xfrm>
            <a:off x="7729424" y="2853989"/>
            <a:ext cx="2518347" cy="1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809762" y="2351782"/>
            <a:ext cx="1057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Cho 3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1;2;3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ược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5E24-D451-C77E-0083-C1158003241A}"/>
              </a:ext>
            </a:extLst>
          </p:cNvPr>
          <p:cNvSpPr/>
          <p:nvPr/>
        </p:nvSpPr>
        <p:spPr>
          <a:xfrm>
            <a:off x="3172827" y="1093565"/>
            <a:ext cx="584634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07625-C0E7-262B-8AA2-07C54215C1F0}"/>
              </a:ext>
            </a:extLst>
          </p:cNvPr>
          <p:cNvSpPr txBox="1"/>
          <p:nvPr/>
        </p:nvSpPr>
        <p:spPr>
          <a:xfrm>
            <a:off x="2715541" y="2766524"/>
            <a:ext cx="726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730E4-F84B-99B1-1158-798A20AA6C6D}"/>
              </a:ext>
            </a:extLst>
          </p:cNvPr>
          <p:cNvSpPr txBox="1"/>
          <p:nvPr/>
        </p:nvSpPr>
        <p:spPr>
          <a:xfrm>
            <a:off x="2647167" y="746229"/>
            <a:ext cx="6897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6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618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9" y="1435671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D7509C-A352-9CD3-0FE1-D17B940F343E}"/>
              </a:ext>
            </a:extLst>
          </p:cNvPr>
          <p:cNvSpPr/>
          <p:nvPr/>
        </p:nvSpPr>
        <p:spPr>
          <a:xfrm>
            <a:off x="3135131" y="2523466"/>
            <a:ext cx="7123956" cy="13739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058389-EA48-5A77-98A8-44BB7239E238}"/>
              </a:ext>
            </a:extLst>
          </p:cNvPr>
          <p:cNvSpPr/>
          <p:nvPr/>
        </p:nvSpPr>
        <p:spPr>
          <a:xfrm>
            <a:off x="3777079" y="2748789"/>
            <a:ext cx="5840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-1" y="-269823"/>
            <a:ext cx="12671685" cy="7127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633960"/>
                <a:ext cx="9163050" cy="1809438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633960"/>
                <a:ext cx="9163050" cy="1809438"/>
              </a:xfrm>
              <a:prstGeom prst="roundRect">
                <a:avLst/>
              </a:prstGeom>
              <a:blipFill>
                <a:blip r:embed="rId4"/>
                <a:stretch>
                  <a:fillRect l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2613998" y="2754443"/>
                <a:ext cx="7592050" cy="13491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998" y="2754443"/>
                <a:ext cx="7592050" cy="134911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30974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681037"/>
            <a:ext cx="9163050" cy="1858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3231515"/>
                <a:ext cx="6810375" cy="1029191"/>
              </a:xfrm>
              <a:prstGeom prst="roundRect">
                <a:avLst/>
              </a:prstGeom>
              <a:blipFill>
                <a:blip r:embed="rId3"/>
                <a:stretch>
                  <a:fillRect b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5D199BA-ACF6-19DC-9DE3-9937D3D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543" y="85084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14016-C1F4-C549-220E-145FB237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607" y="854014"/>
            <a:ext cx="760313" cy="7619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A8D5CFE4-466D-859D-FBC1-785A7AF9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856" y="85084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D40385-08C5-A071-11BF-ADAD19123B8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40920" y="161194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80FD78B7-6F6E-1DA8-CF84-E4828749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663" y="86100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5E3B48-1634-3648-267B-5DB7EB27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864174"/>
            <a:ext cx="760313" cy="7619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916B9007-D156-8C28-5A48-FC7245854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1976" y="86100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A87CD4-6F70-8F1C-8E33-9AC1BCADE85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8034040" y="1622108"/>
            <a:ext cx="769837" cy="3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8">
            <a:extLst>
              <a:ext uri="{FF2B5EF4-FFF2-40B4-BE49-F238E27FC236}">
                <a16:creationId xmlns:a16="http://schemas.microsoft.com/office/drawing/2014/main" id="{40C2C952-955E-DA1E-B0F4-DE86278D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727" y="1620864"/>
            <a:ext cx="760313" cy="7619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02220CD-4162-B51E-C231-A31BC937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20" y="1597601"/>
            <a:ext cx="760313" cy="77918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84721B16-79F8-6991-0906-AF38C921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723" y="866674"/>
            <a:ext cx="760313" cy="7619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208026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lvl="0"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>
                  <a:defRPr/>
                </a:pPr>
                <a:r>
                  <a:rPr lang="en-US" sz="4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4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4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2080260"/>
              </a:xfrm>
              <a:prstGeom prst="roundRect">
                <a:avLst/>
              </a:prstGeom>
              <a:blipFill>
                <a:blip r:embed="rId4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2871787" y="3109595"/>
                <a:ext cx="6810375" cy="1342484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15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787" y="3109595"/>
                <a:ext cx="6810375" cy="134248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730E4-F84B-99B1-1158-798A20AA6C6D}"/>
              </a:ext>
            </a:extLst>
          </p:cNvPr>
          <p:cNvSpPr txBox="1"/>
          <p:nvPr/>
        </p:nvSpPr>
        <p:spPr>
          <a:xfrm>
            <a:off x="2456197" y="598091"/>
            <a:ext cx="68976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HỖN SỐ (T1)</a:t>
            </a:r>
          </a:p>
        </p:txBody>
      </p:sp>
    </p:spTree>
    <p:extLst>
      <p:ext uri="{BB962C8B-B14F-4D97-AF65-F5344CB8AC3E}">
        <p14:creationId xmlns:p14="http://schemas.microsoft.com/office/powerpoint/2010/main" val="1364586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07625-C0E7-262B-8AA2-07C54215C1F0}"/>
              </a:ext>
            </a:extLst>
          </p:cNvPr>
          <p:cNvSpPr txBox="1"/>
          <p:nvPr/>
        </p:nvSpPr>
        <p:spPr>
          <a:xfrm>
            <a:off x="2095117" y="2136338"/>
            <a:ext cx="8001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06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342807" y="2954247"/>
            <a:ext cx="6100996" cy="2547142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873552" y="3440355"/>
            <a:ext cx="698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222821" y="3345951"/>
                <a:ext cx="698538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821" y="3345951"/>
                <a:ext cx="698538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908671" y="4411385"/>
            <a:ext cx="26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382821" y="4450012"/>
            <a:ext cx="260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E0813-7BF7-0789-1C68-6689BB8F12EE}"/>
              </a:ext>
            </a:extLst>
          </p:cNvPr>
          <p:cNvSpPr txBox="1"/>
          <p:nvPr/>
        </p:nvSpPr>
        <p:spPr>
          <a:xfrm>
            <a:off x="2432162" y="641154"/>
            <a:ext cx="7327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HỖN SỐ (T1)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4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318</Words>
  <Application>Microsoft Office PowerPoint</Application>
  <PresentationFormat>Widescreen</PresentationFormat>
  <Paragraphs>47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Cambria</vt:lpstr>
      <vt:lpstr>Cambria Math</vt:lpstr>
      <vt:lpstr>Times New Roman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2024-06-23T01:58:00Z</dcterms:created>
  <dcterms:modified xsi:type="dcterms:W3CDTF">2024-12-03T14:44:52Z</dcterms:modified>
</cp:coreProperties>
</file>