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722" r:id="rId2"/>
    <p:sldMasterId id="2147483757" r:id="rId3"/>
    <p:sldMasterId id="2147483772" r:id="rId4"/>
    <p:sldMasterId id="2147483784" r:id="rId5"/>
    <p:sldMasterId id="2147483796" r:id="rId6"/>
    <p:sldMasterId id="2147483808" r:id="rId7"/>
    <p:sldMasterId id="2147483820" r:id="rId8"/>
    <p:sldMasterId id="2147483832" r:id="rId9"/>
    <p:sldMasterId id="2147483856" r:id="rId10"/>
    <p:sldMasterId id="2147483868" r:id="rId11"/>
    <p:sldMasterId id="2147483880" r:id="rId12"/>
  </p:sldMasterIdLst>
  <p:notesMasterIdLst>
    <p:notesMasterId r:id="rId41"/>
  </p:notesMasterIdLst>
  <p:sldIdLst>
    <p:sldId id="256" r:id="rId13"/>
    <p:sldId id="286" r:id="rId14"/>
    <p:sldId id="811" r:id="rId15"/>
    <p:sldId id="829" r:id="rId16"/>
    <p:sldId id="824" r:id="rId17"/>
    <p:sldId id="826" r:id="rId18"/>
    <p:sldId id="827" r:id="rId19"/>
    <p:sldId id="822" r:id="rId20"/>
    <p:sldId id="284" r:id="rId21"/>
    <p:sldId id="320" r:id="rId22"/>
    <p:sldId id="322" r:id="rId23"/>
    <p:sldId id="830" r:id="rId24"/>
    <p:sldId id="831" r:id="rId25"/>
    <p:sldId id="327" r:id="rId26"/>
    <p:sldId id="793" r:id="rId27"/>
    <p:sldId id="813" r:id="rId28"/>
    <p:sldId id="832" r:id="rId29"/>
    <p:sldId id="834" r:id="rId30"/>
    <p:sldId id="377" r:id="rId31"/>
    <p:sldId id="835" r:id="rId32"/>
    <p:sldId id="836" r:id="rId33"/>
    <p:sldId id="837" r:id="rId34"/>
    <p:sldId id="838" r:id="rId35"/>
    <p:sldId id="840" r:id="rId36"/>
    <p:sldId id="841" r:id="rId37"/>
    <p:sldId id="842" r:id="rId38"/>
    <p:sldId id="843" r:id="rId39"/>
    <p:sldId id="84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7129"/>
    <a:srgbClr val="EBE4B5"/>
    <a:srgbClr val="9477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0CF354-E8B7-4AA1-B804-BBD64BAD8439}">
  <a:tblStyle styleId="{840CF354-E8B7-4AA1-B804-BBD64BAD84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52"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6059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24c68bc9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24c68bc9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36e73d609_1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36e73d609_1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4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663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98DEB-CE74-4708-BA0D-C2621C385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01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98DEB-CE74-4708-BA0D-C2621C385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36e73d609_1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36e73d609_1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88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95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92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214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61213" y="209377"/>
            <a:ext cx="8821599" cy="4724750"/>
          </a:xfrm>
          <a:prstGeom prst="rect">
            <a:avLst/>
          </a:prstGeom>
          <a:noFill/>
          <a:ln>
            <a:noFill/>
          </a:ln>
        </p:spPr>
      </p:pic>
      <p:pic>
        <p:nvPicPr>
          <p:cNvPr id="10" name="Google Shape;10;p2"/>
          <p:cNvPicPr preferRelativeResize="0"/>
          <p:nvPr/>
        </p:nvPicPr>
        <p:blipFill>
          <a:blip r:embed="rId3">
            <a:alphaModFix/>
          </a:blip>
          <a:stretch>
            <a:fillRect/>
          </a:stretch>
        </p:blipFill>
        <p:spPr>
          <a:xfrm rot="-2699999">
            <a:off x="-1355124" y="-548450"/>
            <a:ext cx="3000250" cy="2412800"/>
          </a:xfrm>
          <a:prstGeom prst="rect">
            <a:avLst/>
          </a:prstGeom>
          <a:noFill/>
          <a:ln>
            <a:noFill/>
          </a:ln>
        </p:spPr>
      </p:pic>
      <p:pic>
        <p:nvPicPr>
          <p:cNvPr id="11" name="Google Shape;11;p2"/>
          <p:cNvPicPr preferRelativeResize="0"/>
          <p:nvPr/>
        </p:nvPicPr>
        <p:blipFill>
          <a:blip r:embed="rId4">
            <a:alphaModFix/>
          </a:blip>
          <a:stretch>
            <a:fillRect/>
          </a:stretch>
        </p:blipFill>
        <p:spPr>
          <a:xfrm>
            <a:off x="5935420" y="-148700"/>
            <a:ext cx="5654301" cy="6177076"/>
          </a:xfrm>
          <a:prstGeom prst="rect">
            <a:avLst/>
          </a:prstGeom>
          <a:noFill/>
          <a:ln>
            <a:noFill/>
          </a:ln>
        </p:spPr>
      </p:pic>
      <p:pic>
        <p:nvPicPr>
          <p:cNvPr id="12" name="Google Shape;12;p2"/>
          <p:cNvPicPr preferRelativeResize="0"/>
          <p:nvPr/>
        </p:nvPicPr>
        <p:blipFill>
          <a:blip r:embed="rId3">
            <a:alphaModFix/>
          </a:blip>
          <a:stretch>
            <a:fillRect/>
          </a:stretch>
        </p:blipFill>
        <p:spPr>
          <a:xfrm rot="-5399998">
            <a:off x="-1565624" y="2302175"/>
            <a:ext cx="3000250" cy="2412800"/>
          </a:xfrm>
          <a:prstGeom prst="rect">
            <a:avLst/>
          </a:prstGeom>
          <a:noFill/>
          <a:ln>
            <a:noFill/>
          </a:ln>
        </p:spPr>
      </p:pic>
      <p:pic>
        <p:nvPicPr>
          <p:cNvPr id="13" name="Google Shape;13;p2"/>
          <p:cNvPicPr preferRelativeResize="0"/>
          <p:nvPr/>
        </p:nvPicPr>
        <p:blipFill>
          <a:blip r:embed="rId3">
            <a:alphaModFix/>
          </a:blip>
          <a:stretch>
            <a:fillRect/>
          </a:stretch>
        </p:blipFill>
        <p:spPr>
          <a:xfrm rot="-2699999">
            <a:off x="5730076" y="2390701"/>
            <a:ext cx="3000250" cy="2412800"/>
          </a:xfrm>
          <a:prstGeom prst="rect">
            <a:avLst/>
          </a:prstGeom>
          <a:noFill/>
          <a:ln>
            <a:noFill/>
          </a:ln>
        </p:spPr>
      </p:pic>
      <p:sp>
        <p:nvSpPr>
          <p:cNvPr id="14" name="Google Shape;14;p2"/>
          <p:cNvSpPr txBox="1">
            <a:spLocks noGrp="1"/>
          </p:cNvSpPr>
          <p:nvPr>
            <p:ph type="ctrTitle"/>
          </p:nvPr>
        </p:nvSpPr>
        <p:spPr>
          <a:xfrm>
            <a:off x="1642950" y="707813"/>
            <a:ext cx="5580300" cy="3141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lt2"/>
              </a:buClr>
              <a:buSzPts val="5200"/>
              <a:buNone/>
              <a:defRPr sz="66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1642950" y="3774388"/>
            <a:ext cx="4695000" cy="468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C375D0-1202-4658-B586-4A2E32E54466}" type="datetimeFigureOut">
              <a:rPr lang="en-US">
                <a:solidFill>
                  <a:prstClr val="black">
                    <a:tint val="75000"/>
                  </a:prstClr>
                </a:solidFill>
              </a:rPr>
              <a:pPr>
                <a:defRPr/>
              </a:pPr>
              <a:t>12/24/2024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2BDFED-E923-4A27-AAF0-BD238CFCCFB6}" type="slidenum">
              <a:rPr lang="en-US" altLang="en-US"/>
              <a:pPr>
                <a:defRPr/>
              </a:pPr>
              <a:t>‹#›</a:t>
            </a:fld>
            <a:endParaRPr lang="en-US" altLang="en-US"/>
          </a:p>
        </p:txBody>
      </p:sp>
    </p:spTree>
    <p:extLst>
      <p:ext uri="{BB962C8B-B14F-4D97-AF65-F5344CB8AC3E}">
        <p14:creationId xmlns:p14="http://schemas.microsoft.com/office/powerpoint/2010/main" val="3377435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24439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14812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8760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1718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111059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144682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91782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23135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89843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9382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12F3D4-8B9E-4289-86CD-B1A19D6977EC}" type="datetimeFigureOut">
              <a:rPr lang="en-US">
                <a:solidFill>
                  <a:prstClr val="black">
                    <a:tint val="75000"/>
                  </a:prstClr>
                </a:solidFill>
              </a:rPr>
              <a:pPr>
                <a:defRPr/>
              </a:pPr>
              <a:t>12/24/2024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20E5E4E-AEFF-4275-9C4A-265C97E7DC9E}" type="slidenum">
              <a:rPr lang="en-US" altLang="en-US"/>
              <a:pPr>
                <a:defRPr/>
              </a:pPr>
              <a:t>‹#›</a:t>
            </a:fld>
            <a:endParaRPr lang="en-US" altLang="en-US"/>
          </a:p>
        </p:txBody>
      </p:sp>
    </p:spTree>
    <p:extLst>
      <p:ext uri="{BB962C8B-B14F-4D97-AF65-F5344CB8AC3E}">
        <p14:creationId xmlns:p14="http://schemas.microsoft.com/office/powerpoint/2010/main" val="15728704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08316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03996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2675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1225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18365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76451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94761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47594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8922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535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5FE448-A6F8-4F81-927A-0E6635068514}" type="datetimeFigureOut">
              <a:rPr lang="en-US">
                <a:solidFill>
                  <a:prstClr val="black">
                    <a:tint val="75000"/>
                  </a:prstClr>
                </a:solidFill>
              </a:rPr>
              <a:pPr>
                <a:defRPr/>
              </a:pPr>
              <a:t>12/24/2024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D712158-E877-43FA-A167-D743DA9E7AE5}" type="slidenum">
              <a:rPr lang="en-US" altLang="en-US"/>
              <a:pPr>
                <a:defRPr/>
              </a:pPr>
              <a:t>‹#›</a:t>
            </a:fld>
            <a:endParaRPr lang="en-US" altLang="en-US"/>
          </a:p>
        </p:txBody>
      </p:sp>
    </p:spTree>
    <p:extLst>
      <p:ext uri="{BB962C8B-B14F-4D97-AF65-F5344CB8AC3E}">
        <p14:creationId xmlns:p14="http://schemas.microsoft.com/office/powerpoint/2010/main" val="33190448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458593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buClrTx/>
            </a:pPr>
            <a:fld id="{C98B1D5F-E5F9-4161-A434-40E572D8C67B}" type="datetimeFigureOut">
              <a:rPr lang="en-US" kern="1200" smtClean="0">
                <a:solidFill>
                  <a:srgbClr val="DBF5F9">
                    <a:shade val="90000"/>
                  </a:srgbClr>
                </a:solidFill>
                <a:latin typeface="Constantia"/>
                <a:ea typeface="+mn-ea"/>
                <a:cs typeface="+mn-cs"/>
              </a:rPr>
              <a:pPr>
                <a:buClrTx/>
              </a:pPr>
              <a:t>12/24/2024</a:t>
            </a:fld>
            <a:endParaRPr lang="en-US" kern="1200">
              <a:solidFill>
                <a:srgbClr val="DBF5F9">
                  <a:shade val="90000"/>
                </a:srgbClr>
              </a:solidFill>
              <a:latin typeface="Constantia"/>
              <a:ea typeface="+mn-ea"/>
              <a:cs typeface="+mn-cs"/>
            </a:endParaRPr>
          </a:p>
        </p:txBody>
      </p:sp>
      <p:sp>
        <p:nvSpPr>
          <p:cNvPr id="19" name="Footer Placeholder 18"/>
          <p:cNvSpPr>
            <a:spLocks noGrp="1"/>
          </p:cNvSpPr>
          <p:nvPr>
            <p:ph type="ftr" sz="quarter" idx="11"/>
          </p:nvPr>
        </p:nvSpPr>
        <p:spPr/>
        <p:txBody>
          <a:bodyPr/>
          <a:lstStyle/>
          <a:p>
            <a:pPr>
              <a:buClrTx/>
            </a:pPr>
            <a:endParaRPr lang="en-US" kern="1200">
              <a:solidFill>
                <a:srgbClr val="DBF5F9">
                  <a:shade val="90000"/>
                </a:srgbClr>
              </a:solidFill>
              <a:latin typeface="Constantia"/>
              <a:ea typeface="+mn-ea"/>
              <a:cs typeface="+mn-cs"/>
            </a:endParaRPr>
          </a:p>
        </p:txBody>
      </p:sp>
      <p:sp>
        <p:nvSpPr>
          <p:cNvPr id="27" name="Slide Number Placeholder 26"/>
          <p:cNvSpPr>
            <a:spLocks noGrp="1"/>
          </p:cNvSpPr>
          <p:nvPr>
            <p:ph type="sldNum" sz="quarter" idx="12"/>
          </p:nvPr>
        </p:nvSpPr>
        <p:spPr/>
        <p:txBody>
          <a:bodyPr/>
          <a:lstStyle/>
          <a:p>
            <a:pPr>
              <a:buClrTx/>
            </a:pPr>
            <a:fld id="{7F6A8021-A078-4DE1-8D24-F28F7C44ABE7}" type="slidenum">
              <a:rPr lang="en-US" kern="1200" smtClean="0">
                <a:solidFill>
                  <a:srgbClr val="DBF5F9">
                    <a:shade val="90000"/>
                  </a:srgbClr>
                </a:solidFill>
                <a:latin typeface="Constantia"/>
                <a:ea typeface="+mn-ea"/>
                <a:cs typeface="+mn-cs"/>
              </a:rPr>
              <a:pPr>
                <a:buClrTx/>
              </a:pPr>
              <a:t>‹#›</a:t>
            </a:fld>
            <a:endParaRPr lang="en-US" kern="1200">
              <a:solidFill>
                <a:srgbClr val="DBF5F9">
                  <a:shade val="90000"/>
                </a:srgbClr>
              </a:solidFill>
              <a:latin typeface="Constantia"/>
              <a:ea typeface="+mn-ea"/>
              <a:cs typeface="+mn-cs"/>
            </a:endParaRPr>
          </a:p>
        </p:txBody>
      </p:sp>
    </p:spTree>
    <p:extLst>
      <p:ext uri="{BB962C8B-B14F-4D97-AF65-F5344CB8AC3E}">
        <p14:creationId xmlns:p14="http://schemas.microsoft.com/office/powerpoint/2010/main" val="215406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6" name="Slide Number Placeholder 5"/>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133393391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buClrTx/>
            </a:pPr>
            <a:fld id="{C98B1D5F-E5F9-4161-A434-40E572D8C67B}" type="datetimeFigureOut">
              <a:rPr lang="en-US" kern="1200" smtClean="0">
                <a:solidFill>
                  <a:srgbClr val="DBF5F9">
                    <a:shade val="90000"/>
                  </a:srgbClr>
                </a:solidFill>
                <a:latin typeface="Constantia"/>
                <a:ea typeface="+mn-ea"/>
                <a:cs typeface="+mn-cs"/>
              </a:rPr>
              <a:pPr>
                <a:buClrTx/>
              </a:pPr>
              <a:t>12/24/2024</a:t>
            </a:fld>
            <a:endParaRPr lang="en-US" kern="1200">
              <a:solidFill>
                <a:srgbClr val="DBF5F9">
                  <a:shade val="90000"/>
                </a:srgbClr>
              </a:solidFill>
              <a:latin typeface="Constantia"/>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srgbClr val="DBF5F9">
                  <a:shade val="90000"/>
                </a:srgbClr>
              </a:solidFill>
              <a:latin typeface="Constantia"/>
              <a:ea typeface="+mn-ea"/>
              <a:cs typeface="+mn-cs"/>
            </a:endParaRPr>
          </a:p>
        </p:txBody>
      </p:sp>
      <p:sp>
        <p:nvSpPr>
          <p:cNvPr id="6" name="Slide Number Placeholder 5"/>
          <p:cNvSpPr>
            <a:spLocks noGrp="1"/>
          </p:cNvSpPr>
          <p:nvPr>
            <p:ph type="sldNum" sz="quarter" idx="12"/>
          </p:nvPr>
        </p:nvSpPr>
        <p:spPr/>
        <p:txBody>
          <a:bodyPr/>
          <a:lstStyle/>
          <a:p>
            <a:pPr>
              <a:buClrTx/>
            </a:pPr>
            <a:fld id="{7F6A8021-A078-4DE1-8D24-F28F7C44ABE7}" type="slidenum">
              <a:rPr lang="en-US" kern="1200" smtClean="0">
                <a:solidFill>
                  <a:srgbClr val="DBF5F9">
                    <a:shade val="90000"/>
                  </a:srgbClr>
                </a:solidFill>
                <a:latin typeface="Constantia"/>
                <a:ea typeface="+mn-ea"/>
                <a:cs typeface="+mn-cs"/>
              </a:rPr>
              <a:pPr>
                <a:buClrTx/>
              </a:pPr>
              <a:t>‹#›</a:t>
            </a:fld>
            <a:endParaRPr lang="en-US" kern="1200">
              <a:solidFill>
                <a:srgbClr val="DBF5F9">
                  <a:shade val="90000"/>
                </a:srgbClr>
              </a:solidFill>
              <a:latin typeface="Constantia"/>
              <a:ea typeface="+mn-ea"/>
              <a:cs typeface="+mn-cs"/>
            </a:endParaRPr>
          </a:p>
        </p:txBody>
      </p:sp>
    </p:spTree>
    <p:extLst>
      <p:ext uri="{BB962C8B-B14F-4D97-AF65-F5344CB8AC3E}">
        <p14:creationId xmlns:p14="http://schemas.microsoft.com/office/powerpoint/2010/main" val="2232521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7" name="Slide Number Placeholder 6"/>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139624945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8" name="Footer Placeholder 7"/>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9" name="Slide Number Placeholder 8"/>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290065131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4" name="Footer Placeholder 3"/>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5" name="Slide Number Placeholder 4"/>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347020919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3" name="Footer Placeholder 2"/>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4" name="Slide Number Placeholder 3"/>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187634616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195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100"/>
            </a:lvl1pPr>
            <a:lvl2pPr>
              <a:defRPr sz="1950"/>
            </a:lvl2pPr>
            <a:lvl3pPr>
              <a:defRPr sz="1800"/>
            </a:lvl3pPr>
            <a:lvl4pPr>
              <a:defRPr sz="150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7" name="Slide Number Placeholder 6"/>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416474667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15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188"/>
              </a:spcBef>
              <a:buFontTx/>
              <a:buNone/>
              <a:defRPr sz="975"/>
            </a:lvl1pPr>
            <a:lvl2pPr>
              <a:defRPr sz="900"/>
            </a:lvl2pPr>
            <a:lvl3pPr>
              <a:defRPr sz="750"/>
            </a:lvl3pPr>
            <a:lvl4pPr>
              <a:defRPr sz="675"/>
            </a:lvl4pPr>
            <a:lvl5pPr>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7" name="Slide Number Placeholder 6"/>
          <p:cNvSpPr>
            <a:spLocks noGrp="1"/>
          </p:cNvSpPr>
          <p:nvPr>
            <p:ph type="sldNum" sz="quarter" idx="12"/>
          </p:nvPr>
        </p:nvSpPr>
        <p:spPr>
          <a:xfrm>
            <a:off x="8077200" y="4767263"/>
            <a:ext cx="609600" cy="273844"/>
          </a:xfrm>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2400"/>
            </a:lvl1pPr>
          </a:lstStyle>
          <a:p>
            <a:r>
              <a:rPr kumimoji="0" lang="en-US" smtClean="0"/>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9638285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61BE27-DFF9-4B18-9F70-206B6B6CBA97}" type="datetimeFigureOut">
              <a:rPr lang="en-US">
                <a:solidFill>
                  <a:prstClr val="black">
                    <a:tint val="75000"/>
                  </a:prstClr>
                </a:solidFill>
              </a:rPr>
              <a:pPr>
                <a:defRPr/>
              </a:pPr>
              <a:t>12/24/2024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87E20C-B8F4-49CA-ABE7-7707F428387E}" type="slidenum">
              <a:rPr lang="en-US" altLang="en-US"/>
              <a:pPr>
                <a:defRPr/>
              </a:pPr>
              <a:t>‹#›</a:t>
            </a:fld>
            <a:endParaRPr lang="en-US" altLang="en-US"/>
          </a:p>
        </p:txBody>
      </p:sp>
    </p:spTree>
    <p:extLst>
      <p:ext uri="{BB962C8B-B14F-4D97-AF65-F5344CB8AC3E}">
        <p14:creationId xmlns:p14="http://schemas.microsoft.com/office/powerpoint/2010/main" val="1741862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6" name="Slide Number Placeholder 5"/>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217931207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srgbClr val="04617B">
                  <a:shade val="90000"/>
                </a:srgbClr>
              </a:solidFill>
              <a:latin typeface="Constantia"/>
              <a:ea typeface="+mn-ea"/>
              <a:cs typeface="+mn-cs"/>
            </a:endParaRPr>
          </a:p>
        </p:txBody>
      </p:sp>
      <p:sp>
        <p:nvSpPr>
          <p:cNvPr id="6" name="Slide Number Placeholder 5"/>
          <p:cNvSpPr>
            <a:spLocks noGrp="1"/>
          </p:cNvSpPr>
          <p:nvPr>
            <p:ph type="sldNum" sz="quarter" idx="12"/>
          </p:nvPr>
        </p:nvSpPr>
        <p:spPr/>
        <p:txBody>
          <a:body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spTree>
    <p:extLst>
      <p:ext uri="{BB962C8B-B14F-4D97-AF65-F5344CB8AC3E}">
        <p14:creationId xmlns:p14="http://schemas.microsoft.com/office/powerpoint/2010/main" val="323372312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467600" cy="85725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5400000">
            <a:off x="7840465" y="763390"/>
            <a:ext cx="1508522" cy="384175"/>
          </a:xfrm>
        </p:spPr>
        <p:txBody>
          <a:bodyPr/>
          <a:lstStyle>
            <a:lvl1pPr>
              <a:defRPr/>
            </a:lvl1pPr>
          </a:lstStyle>
          <a:p>
            <a:pPr>
              <a:buClrTx/>
            </a:pPr>
            <a:fld id="{C112374C-89DB-46F7-A565-E76775670ED2}" type="datetime1">
              <a:rPr lang="en-US" kern="1200" smtClean="0">
                <a:solidFill>
                  <a:srgbClr val="04617B">
                    <a:shade val="90000"/>
                  </a:srgbClr>
                </a:solidFill>
                <a:latin typeface="Constantia"/>
                <a:ea typeface="+mn-ea"/>
                <a:cs typeface="+mn-cs"/>
              </a:rPr>
              <a:pPr>
                <a:buClrTx/>
              </a:pPr>
              <a:t>12/24/2024</a:t>
            </a:fld>
            <a:endParaRPr lang="en-US" sz="1350" kern="1200">
              <a:solidFill>
                <a:prstClr val="black"/>
              </a:solidFill>
              <a:latin typeface="Constantia"/>
              <a:ea typeface="+mn-ea"/>
              <a:cs typeface="+mn-cs"/>
            </a:endParaRPr>
          </a:p>
        </p:txBody>
      </p:sp>
      <p:sp>
        <p:nvSpPr>
          <p:cNvPr id="4" name="Footer Placeholder 3"/>
          <p:cNvSpPr>
            <a:spLocks noGrp="1"/>
          </p:cNvSpPr>
          <p:nvPr>
            <p:ph type="ftr" sz="quarter" idx="11"/>
          </p:nvPr>
        </p:nvSpPr>
        <p:spPr>
          <a:xfrm rot="5400000">
            <a:off x="7389813" y="2757092"/>
            <a:ext cx="2400300" cy="365125"/>
          </a:xfrm>
        </p:spPr>
        <p:txBody>
          <a:bodyPr/>
          <a:lstStyle>
            <a:lvl1pPr>
              <a:defRPr/>
            </a:lvl1pPr>
          </a:lstStyle>
          <a:p>
            <a:pPr>
              <a:buClrTx/>
            </a:pPr>
            <a:endParaRPr lang="en-US" kern="1200">
              <a:solidFill>
                <a:srgbClr val="04617B">
                  <a:shade val="90000"/>
                </a:srgbClr>
              </a:solidFill>
              <a:latin typeface="Constantia"/>
              <a:ea typeface="+mn-ea"/>
              <a:cs typeface="+mn-cs"/>
            </a:endParaRPr>
          </a:p>
        </p:txBody>
      </p:sp>
      <p:sp>
        <p:nvSpPr>
          <p:cNvPr id="5" name="Slide Number Placeholder 4"/>
          <p:cNvSpPr>
            <a:spLocks noGrp="1"/>
          </p:cNvSpPr>
          <p:nvPr>
            <p:ph type="sldNum" sz="quarter" idx="12"/>
          </p:nvPr>
        </p:nvSpPr>
        <p:spPr>
          <a:xfrm>
            <a:off x="8129588" y="4300539"/>
            <a:ext cx="609600" cy="390525"/>
          </a:xfrm>
        </p:spPr>
        <p:txBody>
          <a:bodyPr/>
          <a:lstStyle>
            <a:lvl1pPr>
              <a:defRPr/>
            </a:lvl1pPr>
          </a:lstStyle>
          <a:p>
            <a:pPr>
              <a:buClrTx/>
            </a:pPr>
            <a:fld id="{E4806FF6-CD57-428D-819B-6C36B1495B1A}" type="slidenum">
              <a:rPr lang="en-US" altLang="en-US" kern="1200" smtClean="0">
                <a:solidFill>
                  <a:srgbClr val="04617B">
                    <a:shade val="90000"/>
                  </a:srgbClr>
                </a:solidFill>
                <a:latin typeface="Constantia"/>
                <a:ea typeface="+mn-ea"/>
                <a:cs typeface="+mn-cs"/>
              </a:rPr>
              <a:pPr>
                <a:buClrTx/>
              </a:pPr>
              <a:t>‹#›</a:t>
            </a:fld>
            <a:endParaRPr lang="en-US" sz="1350" kern="1200">
              <a:solidFill>
                <a:prstClr val="black"/>
              </a:solidFill>
              <a:latin typeface="Constantia"/>
              <a:ea typeface="+mn-ea"/>
              <a:cs typeface="+mn-cs"/>
            </a:endParaRPr>
          </a:p>
        </p:txBody>
      </p:sp>
    </p:spTree>
    <p:extLst>
      <p:ext uri="{BB962C8B-B14F-4D97-AF65-F5344CB8AC3E}">
        <p14:creationId xmlns:p14="http://schemas.microsoft.com/office/powerpoint/2010/main" val="11670119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5EE582-AA45-42E8-BBA6-51D606551564}" type="datetimeFigureOut">
              <a:rPr lang="en-US">
                <a:solidFill>
                  <a:prstClr val="black">
                    <a:tint val="75000"/>
                  </a:prstClr>
                </a:solidFill>
              </a:rPr>
              <a:pPr>
                <a:defRPr/>
              </a:pPr>
              <a:t>12/24/2024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911002-F5AD-4EEB-8EC0-26819A9499E7}" type="slidenum">
              <a:rPr lang="en-US" altLang="en-US"/>
              <a:pPr>
                <a:defRPr/>
              </a:pPr>
              <a:t>‹#›</a:t>
            </a:fld>
            <a:endParaRPr lang="en-US" altLang="en-US"/>
          </a:p>
        </p:txBody>
      </p:sp>
    </p:spTree>
    <p:extLst>
      <p:ext uri="{BB962C8B-B14F-4D97-AF65-F5344CB8AC3E}">
        <p14:creationId xmlns:p14="http://schemas.microsoft.com/office/powerpoint/2010/main" val="161836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C08E7E-77C3-4929-887D-5BAA9123B6CD}" type="datetimeFigureOut">
              <a:rPr lang="en-US">
                <a:solidFill>
                  <a:prstClr val="black">
                    <a:tint val="75000"/>
                  </a:prstClr>
                </a:solidFill>
              </a:rPr>
              <a:pPr>
                <a:defRPr/>
              </a:pPr>
              <a:t>12/24/2024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D218B4-59E7-4FF0-872A-5CB2ED8F7EF3}" type="slidenum">
              <a:rPr lang="en-US" altLang="en-US"/>
              <a:pPr>
                <a:defRPr/>
              </a:pPr>
              <a:t>‹#›</a:t>
            </a:fld>
            <a:endParaRPr lang="en-US" altLang="en-US"/>
          </a:p>
        </p:txBody>
      </p:sp>
    </p:spTree>
    <p:extLst>
      <p:ext uri="{BB962C8B-B14F-4D97-AF65-F5344CB8AC3E}">
        <p14:creationId xmlns:p14="http://schemas.microsoft.com/office/powerpoint/2010/main" val="3768765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E39E12-1622-4B44-9200-FC3EC42A0D5C}" type="datetimeFigureOut">
              <a:rPr lang="en-US">
                <a:solidFill>
                  <a:prstClr val="black">
                    <a:tint val="75000"/>
                  </a:prstClr>
                </a:solidFill>
              </a:rPr>
              <a:pPr>
                <a:def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5ED42D-8DA5-49C1-89EC-09A8BA4460E3}" type="slidenum">
              <a:rPr lang="en-US" altLang="en-US"/>
              <a:pPr>
                <a:defRPr/>
              </a:pPr>
              <a:t>‹#›</a:t>
            </a:fld>
            <a:endParaRPr lang="en-US" altLang="en-US"/>
          </a:p>
        </p:txBody>
      </p:sp>
    </p:spTree>
    <p:extLst>
      <p:ext uri="{BB962C8B-B14F-4D97-AF65-F5344CB8AC3E}">
        <p14:creationId xmlns:p14="http://schemas.microsoft.com/office/powerpoint/2010/main" val="99009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9"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EFB345-F672-49EF-93C3-331DEC3BA2F9}" type="datetimeFigureOut">
              <a:rPr lang="en-US">
                <a:solidFill>
                  <a:prstClr val="black">
                    <a:tint val="75000"/>
                  </a:prstClr>
                </a:solidFill>
              </a:rPr>
              <a:pPr>
                <a:def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06B446-EBC9-4B9F-9709-0DA79463D253}" type="slidenum">
              <a:rPr lang="en-US" altLang="en-US"/>
              <a:pPr>
                <a:defRPr/>
              </a:pPr>
              <a:t>‹#›</a:t>
            </a:fld>
            <a:endParaRPr lang="en-US" altLang="en-US"/>
          </a:p>
        </p:txBody>
      </p:sp>
    </p:spTree>
    <p:extLst>
      <p:ext uri="{BB962C8B-B14F-4D97-AF65-F5344CB8AC3E}">
        <p14:creationId xmlns:p14="http://schemas.microsoft.com/office/powerpoint/2010/main" val="298855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smtClean="0"/>
            </a:lvl1pPr>
          </a:lstStyle>
          <a:p>
            <a:pPr>
              <a:defRPr/>
            </a:pPr>
            <a:fld id="{CC64FEAA-7EA1-4DEB-BFF7-0D0A0289C3D8}" type="slidenum">
              <a:rPr lang="en-US" altLang="en-US"/>
              <a:pPr>
                <a:defRPr/>
              </a:pPr>
              <a:t>‹#›</a:t>
            </a:fld>
            <a:endParaRPr lang="en-US" altLang="en-US"/>
          </a:p>
        </p:txBody>
      </p:sp>
    </p:spTree>
    <p:extLst>
      <p:ext uri="{BB962C8B-B14F-4D97-AF65-F5344CB8AC3E}">
        <p14:creationId xmlns:p14="http://schemas.microsoft.com/office/powerpoint/2010/main" val="299378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sp>
        <p:nvSpPr>
          <p:cNvPr id="75788" name="Rectangle 12"/>
          <p:cNvSpPr>
            <a:spLocks noGrp="1" noChangeArrowheads="1"/>
          </p:cNvSpPr>
          <p:nvPr>
            <p:ph type="ctrTitle"/>
          </p:nvPr>
        </p:nvSpPr>
        <p:spPr>
          <a:xfrm>
            <a:off x="685800" y="914401"/>
            <a:ext cx="7772400" cy="1450181"/>
          </a:xfrm>
        </p:spPr>
        <p:txBody>
          <a:bodyPr anchor="b"/>
          <a:lstStyle>
            <a:lvl1pPr algn="r">
              <a:defRPr sz="3300"/>
            </a:lvl1pPr>
          </a:lstStyle>
          <a:p>
            <a:pPr lvl="0"/>
            <a:r>
              <a:rPr lang="en-US" noProof="0" smtClean="0"/>
              <a:t>Click to edit Master title style</a:t>
            </a:r>
          </a:p>
        </p:txBody>
      </p:sp>
      <p:sp>
        <p:nvSpPr>
          <p:cNvPr id="75789"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12" name="Rectangle 10"/>
          <p:cNvSpPr>
            <a:spLocks noGrp="1" noChangeArrowheads="1"/>
          </p:cNvSpPr>
          <p:nvPr>
            <p:ph type="ftr" sz="quarter" idx="11"/>
          </p:nvPr>
        </p:nvSpPr>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13" name="Rectangle 11"/>
          <p:cNvSpPr>
            <a:spLocks noGrp="1" noChangeArrowheads="1"/>
          </p:cNvSpPr>
          <p:nvPr>
            <p:ph type="sldNum" sz="quarter" idx="12"/>
          </p:nvPr>
        </p:nvSpPr>
        <p:spPr/>
        <p:txBody>
          <a:bodyPr/>
          <a:lstStyle>
            <a:lvl1pPr>
              <a:defRPr/>
            </a:lvl1pPr>
          </a:lstStyle>
          <a:p>
            <a:pPr defTabSz="685800" fontAlgn="base">
              <a:spcBef>
                <a:spcPct val="0"/>
              </a:spcBef>
              <a:spcAft>
                <a:spcPct val="0"/>
              </a:spcAft>
              <a:buClrTx/>
              <a:defRPr/>
            </a:pPr>
            <a:fld id="{AD74E55C-163B-418C-9412-D533F4675225}"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1732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pic>
        <p:nvPicPr>
          <p:cNvPr id="58" name="Google Shape;58;p8"/>
          <p:cNvPicPr preferRelativeResize="0"/>
          <p:nvPr/>
        </p:nvPicPr>
        <p:blipFill>
          <a:blip r:embed="rId2">
            <a:alphaModFix/>
          </a:blip>
          <a:stretch>
            <a:fillRect/>
          </a:stretch>
        </p:blipFill>
        <p:spPr>
          <a:xfrm>
            <a:off x="1547725" y="279726"/>
            <a:ext cx="7202750" cy="4761100"/>
          </a:xfrm>
          <a:prstGeom prst="rect">
            <a:avLst/>
          </a:prstGeom>
          <a:noFill/>
          <a:ln>
            <a:noFill/>
          </a:ln>
        </p:spPr>
      </p:pic>
      <p:pic>
        <p:nvPicPr>
          <p:cNvPr id="59" name="Google Shape;59;p8"/>
          <p:cNvPicPr preferRelativeResize="0"/>
          <p:nvPr/>
        </p:nvPicPr>
        <p:blipFill>
          <a:blip r:embed="rId3">
            <a:alphaModFix/>
          </a:blip>
          <a:stretch>
            <a:fillRect/>
          </a:stretch>
        </p:blipFill>
        <p:spPr>
          <a:xfrm>
            <a:off x="-1675375" y="-2087025"/>
            <a:ext cx="5118251" cy="7026650"/>
          </a:xfrm>
          <a:prstGeom prst="rect">
            <a:avLst/>
          </a:prstGeom>
          <a:noFill/>
          <a:ln>
            <a:noFill/>
          </a:ln>
        </p:spPr>
      </p:pic>
      <p:pic>
        <p:nvPicPr>
          <p:cNvPr id="60" name="Google Shape;60;p8"/>
          <p:cNvPicPr preferRelativeResize="0"/>
          <p:nvPr/>
        </p:nvPicPr>
        <p:blipFill>
          <a:blip r:embed="rId4">
            <a:alphaModFix/>
          </a:blip>
          <a:stretch>
            <a:fillRect/>
          </a:stretch>
        </p:blipFill>
        <p:spPr>
          <a:xfrm rot="82552" flipH="1">
            <a:off x="6404751" y="-1171800"/>
            <a:ext cx="3000250" cy="2412800"/>
          </a:xfrm>
          <a:prstGeom prst="rect">
            <a:avLst/>
          </a:prstGeom>
          <a:noFill/>
          <a:ln>
            <a:noFill/>
          </a:ln>
        </p:spPr>
      </p:pic>
      <p:pic>
        <p:nvPicPr>
          <p:cNvPr id="61" name="Google Shape;61;p8"/>
          <p:cNvPicPr preferRelativeResize="0"/>
          <p:nvPr/>
        </p:nvPicPr>
        <p:blipFill>
          <a:blip r:embed="rId4">
            <a:alphaModFix/>
          </a:blip>
          <a:stretch>
            <a:fillRect/>
          </a:stretch>
        </p:blipFill>
        <p:spPr>
          <a:xfrm rot="5399998" flipH="1">
            <a:off x="6809510" y="3753075"/>
            <a:ext cx="3000250" cy="2412800"/>
          </a:xfrm>
          <a:prstGeom prst="rect">
            <a:avLst/>
          </a:prstGeom>
          <a:noFill/>
          <a:ln>
            <a:noFill/>
          </a:ln>
        </p:spPr>
      </p:pic>
      <p:sp>
        <p:nvSpPr>
          <p:cNvPr id="62" name="Google Shape;62;p8"/>
          <p:cNvSpPr txBox="1">
            <a:spLocks noGrp="1"/>
          </p:cNvSpPr>
          <p:nvPr>
            <p:ph type="title"/>
          </p:nvPr>
        </p:nvSpPr>
        <p:spPr>
          <a:xfrm>
            <a:off x="2568125" y="760350"/>
            <a:ext cx="5297100" cy="3555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6000"/>
              <a:buNone/>
              <a:defRPr sz="10000">
                <a:solidFill>
                  <a:schemeClr val="accent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FAED06E8-2EC8-45E8-BCC8-7CD9EB2FCAA7}"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12752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B627E4C-D80F-43F4-8881-F594107F0AEF}"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167001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A98D5FF-238C-4AF7-841D-C9703CA02F30}"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887651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8"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9"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683EB1E-49B9-454D-9BFE-7E59D64B1D36}"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78038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4"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90112B4-D415-4A17-BB85-0BEEB7DDCB87}"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974317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3"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4"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97AB410-9389-4361-A33A-33F5D6DAFAE1}"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002382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D2FE6FF-A867-4976-A7B7-AAC76B0D6BEC}"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134509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572C022-69E2-4447-B55D-D2C03F51FF76}"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30905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34BA341-53EC-4ED2-B278-F4F7DFC449CA}"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077211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73327DC-74F1-40DE-A7BD-104A5942CA46}"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86002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CUSTOM_2">
    <p:spTree>
      <p:nvGrpSpPr>
        <p:cNvPr id="1" name="Shape 237"/>
        <p:cNvGrpSpPr/>
        <p:nvPr/>
      </p:nvGrpSpPr>
      <p:grpSpPr>
        <a:xfrm>
          <a:off x="0" y="0"/>
          <a:ext cx="0" cy="0"/>
          <a:chOff x="0" y="0"/>
          <a:chExt cx="0" cy="0"/>
        </a:xfrm>
      </p:grpSpPr>
      <p:pic>
        <p:nvPicPr>
          <p:cNvPr id="238" name="Google Shape;238;p27"/>
          <p:cNvPicPr preferRelativeResize="0"/>
          <p:nvPr/>
        </p:nvPicPr>
        <p:blipFill>
          <a:blip r:embed="rId2">
            <a:alphaModFix/>
          </a:blip>
          <a:stretch>
            <a:fillRect/>
          </a:stretch>
        </p:blipFill>
        <p:spPr>
          <a:xfrm rot="10800000" flipH="1">
            <a:off x="161213" y="76601"/>
            <a:ext cx="8821599" cy="4837899"/>
          </a:xfrm>
          <a:prstGeom prst="rect">
            <a:avLst/>
          </a:prstGeom>
          <a:noFill/>
          <a:ln>
            <a:noFill/>
          </a:ln>
        </p:spPr>
      </p:pic>
      <p:pic>
        <p:nvPicPr>
          <p:cNvPr id="239" name="Google Shape;239;p27"/>
          <p:cNvPicPr preferRelativeResize="0"/>
          <p:nvPr/>
        </p:nvPicPr>
        <p:blipFill>
          <a:blip r:embed="rId3">
            <a:alphaModFix/>
          </a:blip>
          <a:stretch>
            <a:fillRect/>
          </a:stretch>
        </p:blipFill>
        <p:spPr>
          <a:xfrm rot="2700000">
            <a:off x="4009920" y="-1711270"/>
            <a:ext cx="4646961" cy="3987589"/>
          </a:xfrm>
          <a:prstGeom prst="rect">
            <a:avLst/>
          </a:prstGeom>
          <a:noFill/>
          <a:ln>
            <a:noFill/>
          </a:ln>
        </p:spPr>
      </p:pic>
      <p:pic>
        <p:nvPicPr>
          <p:cNvPr id="240" name="Google Shape;240;p27"/>
          <p:cNvPicPr preferRelativeResize="0"/>
          <p:nvPr/>
        </p:nvPicPr>
        <p:blipFill>
          <a:blip r:embed="rId4">
            <a:alphaModFix/>
          </a:blip>
          <a:stretch>
            <a:fillRect/>
          </a:stretch>
        </p:blipFill>
        <p:spPr>
          <a:xfrm rot="5399998" flipH="1">
            <a:off x="-1356150" y="2922075"/>
            <a:ext cx="3000250" cy="2412800"/>
          </a:xfrm>
          <a:prstGeom prst="rect">
            <a:avLst/>
          </a:prstGeom>
          <a:noFill/>
          <a:ln>
            <a:noFill/>
          </a:ln>
        </p:spPr>
      </p:pic>
      <p:pic>
        <p:nvPicPr>
          <p:cNvPr id="241" name="Google Shape;241;p27"/>
          <p:cNvPicPr preferRelativeResize="0"/>
          <p:nvPr/>
        </p:nvPicPr>
        <p:blipFill>
          <a:blip r:embed="rId4">
            <a:alphaModFix/>
          </a:blip>
          <a:stretch>
            <a:fillRect/>
          </a:stretch>
        </p:blipFill>
        <p:spPr>
          <a:xfrm rot="6299998" flipH="1">
            <a:off x="7705804" y="3322125"/>
            <a:ext cx="3000250" cy="2412800"/>
          </a:xfrm>
          <a:prstGeom prst="rect">
            <a:avLst/>
          </a:prstGeom>
          <a:noFill/>
          <a:ln>
            <a:noFill/>
          </a:ln>
        </p:spPr>
      </p:pic>
      <p:sp>
        <p:nvSpPr>
          <p:cNvPr id="242" name="Google Shape;24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200150"/>
            <a:ext cx="4038600" cy="3398044"/>
          </a:xfrm>
        </p:spPr>
        <p:txBody>
          <a:bodyPr/>
          <a:lstStyle/>
          <a:p>
            <a:pPr lvl="0"/>
            <a:endParaRPr lang="en-US" noProof="0" smtClean="0"/>
          </a:p>
        </p:txBody>
      </p:sp>
      <p:sp>
        <p:nvSpPr>
          <p:cNvPr id="4" name="Text Placeholder 3"/>
          <p:cNvSpPr>
            <a:spLocks noGrp="1"/>
          </p:cNvSpPr>
          <p:nvPr>
            <p:ph type="body" sz="half" idx="2"/>
          </p:nvPr>
        </p:nvSpPr>
        <p:spPr>
          <a:xfrm>
            <a:off x="4648200" y="1200150"/>
            <a:ext cx="4038600" cy="33980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B124F31-7E0D-4EA8-9263-A3CCD9FCE868}"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026195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0"/>
            <a:ext cx="8229600" cy="3398044"/>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61E83E3-031E-4DBB-ADD8-15BA45B3D219}"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79072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230791"/>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99613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5596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8382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6011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6336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4762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840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p:cSld name="CUSTOM_4">
    <p:spTree>
      <p:nvGrpSpPr>
        <p:cNvPr id="1" name="Shape 250"/>
        <p:cNvGrpSpPr/>
        <p:nvPr/>
      </p:nvGrpSpPr>
      <p:grpSpPr>
        <a:xfrm>
          <a:off x="0" y="0"/>
          <a:ext cx="0" cy="0"/>
          <a:chOff x="0" y="0"/>
          <a:chExt cx="0" cy="0"/>
        </a:xfrm>
      </p:grpSpPr>
      <p:pic>
        <p:nvPicPr>
          <p:cNvPr id="251" name="Google Shape;251;p29"/>
          <p:cNvPicPr preferRelativeResize="0"/>
          <p:nvPr/>
        </p:nvPicPr>
        <p:blipFill>
          <a:blip r:embed="rId2">
            <a:alphaModFix/>
          </a:blip>
          <a:stretch>
            <a:fillRect/>
          </a:stretch>
        </p:blipFill>
        <p:spPr>
          <a:xfrm flipH="1">
            <a:off x="161213" y="152801"/>
            <a:ext cx="8821599" cy="4837899"/>
          </a:xfrm>
          <a:prstGeom prst="rect">
            <a:avLst/>
          </a:prstGeom>
          <a:noFill/>
          <a:ln>
            <a:noFill/>
          </a:ln>
        </p:spPr>
      </p:pic>
      <p:pic>
        <p:nvPicPr>
          <p:cNvPr id="252" name="Google Shape;252;p29"/>
          <p:cNvPicPr preferRelativeResize="0"/>
          <p:nvPr/>
        </p:nvPicPr>
        <p:blipFill>
          <a:blip r:embed="rId3">
            <a:alphaModFix/>
          </a:blip>
          <a:stretch>
            <a:fillRect/>
          </a:stretch>
        </p:blipFill>
        <p:spPr>
          <a:xfrm flipH="1">
            <a:off x="-3808675" y="-757711"/>
            <a:ext cx="5654297" cy="6177080"/>
          </a:xfrm>
          <a:prstGeom prst="rect">
            <a:avLst/>
          </a:prstGeom>
          <a:noFill/>
          <a:ln>
            <a:noFill/>
          </a:ln>
        </p:spPr>
      </p:pic>
      <p:pic>
        <p:nvPicPr>
          <p:cNvPr id="253" name="Google Shape;253;p29"/>
          <p:cNvPicPr preferRelativeResize="0"/>
          <p:nvPr/>
        </p:nvPicPr>
        <p:blipFill>
          <a:blip r:embed="rId4">
            <a:alphaModFix/>
          </a:blip>
          <a:stretch>
            <a:fillRect/>
          </a:stretch>
        </p:blipFill>
        <p:spPr>
          <a:xfrm rot="4500000">
            <a:off x="5335488" y="-1283812"/>
            <a:ext cx="3937824" cy="3379075"/>
          </a:xfrm>
          <a:prstGeom prst="rect">
            <a:avLst/>
          </a:prstGeom>
          <a:noFill/>
          <a:ln>
            <a:noFill/>
          </a:ln>
        </p:spPr>
      </p:pic>
      <p:pic>
        <p:nvPicPr>
          <p:cNvPr id="254" name="Google Shape;254;p29"/>
          <p:cNvPicPr preferRelativeResize="0"/>
          <p:nvPr/>
        </p:nvPicPr>
        <p:blipFill>
          <a:blip r:embed="rId5">
            <a:alphaModFix/>
          </a:blip>
          <a:stretch>
            <a:fillRect/>
          </a:stretch>
        </p:blipFill>
        <p:spPr>
          <a:xfrm rot="899999" flipH="1">
            <a:off x="3301163" y="3785251"/>
            <a:ext cx="3000250" cy="2412800"/>
          </a:xfrm>
          <a:prstGeom prst="rect">
            <a:avLst/>
          </a:prstGeom>
          <a:noFill/>
          <a:ln>
            <a:noFill/>
          </a:ln>
        </p:spPr>
      </p:pic>
      <p:pic>
        <p:nvPicPr>
          <p:cNvPr id="255" name="Google Shape;255;p29"/>
          <p:cNvPicPr preferRelativeResize="0"/>
          <p:nvPr/>
        </p:nvPicPr>
        <p:blipFill>
          <a:blip r:embed="rId5">
            <a:alphaModFix/>
          </a:blip>
          <a:stretch>
            <a:fillRect/>
          </a:stretch>
        </p:blipFill>
        <p:spPr>
          <a:xfrm rot="899999" flipH="1">
            <a:off x="4417513" y="-1228475"/>
            <a:ext cx="3000250" cy="2412800"/>
          </a:xfrm>
          <a:prstGeom prst="rect">
            <a:avLst/>
          </a:prstGeom>
          <a:noFill/>
          <a:ln>
            <a:noFill/>
          </a:ln>
        </p:spPr>
      </p:pic>
      <p:sp>
        <p:nvSpPr>
          <p:cNvPr id="256" name="Google Shape;25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49877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975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8057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0352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355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38168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8589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36826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7158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4094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6"/>
        <p:cNvGrpSpPr/>
        <p:nvPr/>
      </p:nvGrpSpPr>
      <p:grpSpPr>
        <a:xfrm>
          <a:off x="0" y="0"/>
          <a:ext cx="0" cy="0"/>
          <a:chOff x="0" y="0"/>
          <a:chExt cx="0" cy="0"/>
        </a:xfrm>
      </p:grpSpPr>
      <p:pic>
        <p:nvPicPr>
          <p:cNvPr id="277" name="Google Shape;277;p32"/>
          <p:cNvPicPr preferRelativeResize="0"/>
          <p:nvPr/>
        </p:nvPicPr>
        <p:blipFill>
          <a:blip r:embed="rId2">
            <a:alphaModFix/>
          </a:blip>
          <a:stretch>
            <a:fillRect/>
          </a:stretch>
        </p:blipFill>
        <p:spPr>
          <a:xfrm>
            <a:off x="722500" y="395520"/>
            <a:ext cx="7706400" cy="450488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070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13259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87915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3244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7388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988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36442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5327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9926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825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78"/>
        <p:cNvGrpSpPr/>
        <p:nvPr/>
      </p:nvGrpSpPr>
      <p:grpSpPr>
        <a:xfrm>
          <a:off x="0" y="0"/>
          <a:ext cx="0" cy="0"/>
          <a:chOff x="0" y="0"/>
          <a:chExt cx="0" cy="0"/>
        </a:xfrm>
      </p:grpSpPr>
      <p:pic>
        <p:nvPicPr>
          <p:cNvPr id="279" name="Google Shape;279;p33"/>
          <p:cNvPicPr preferRelativeResize="0"/>
          <p:nvPr/>
        </p:nvPicPr>
        <p:blipFill>
          <a:blip r:embed="rId2">
            <a:alphaModFix/>
          </a:blip>
          <a:stretch>
            <a:fillRect/>
          </a:stretch>
        </p:blipFill>
        <p:spPr>
          <a:xfrm>
            <a:off x="161213" y="209377"/>
            <a:ext cx="8821599" cy="4724750"/>
          </a:xfrm>
          <a:prstGeom prst="rect">
            <a:avLst/>
          </a:prstGeom>
          <a:noFill/>
          <a:ln>
            <a:noFill/>
          </a:ln>
        </p:spPr>
      </p:pic>
      <p:pic>
        <p:nvPicPr>
          <p:cNvPr id="280" name="Google Shape;280;p33"/>
          <p:cNvPicPr preferRelativeResize="0"/>
          <p:nvPr/>
        </p:nvPicPr>
        <p:blipFill>
          <a:blip r:embed="rId3">
            <a:alphaModFix/>
          </a:blip>
          <a:stretch>
            <a:fillRect/>
          </a:stretch>
        </p:blipFill>
        <p:spPr>
          <a:xfrm rot="-2700000">
            <a:off x="5163762" y="-2128050"/>
            <a:ext cx="5654297" cy="6177077"/>
          </a:xfrm>
          <a:prstGeom prst="rect">
            <a:avLst/>
          </a:prstGeom>
          <a:noFill/>
          <a:ln>
            <a:noFill/>
          </a:ln>
        </p:spPr>
      </p:pic>
      <p:pic>
        <p:nvPicPr>
          <p:cNvPr id="281" name="Google Shape;281;p33"/>
          <p:cNvPicPr preferRelativeResize="0"/>
          <p:nvPr/>
        </p:nvPicPr>
        <p:blipFill>
          <a:blip r:embed="rId4">
            <a:alphaModFix/>
          </a:blip>
          <a:stretch>
            <a:fillRect/>
          </a:stretch>
        </p:blipFill>
        <p:spPr>
          <a:xfrm rot="-5399998">
            <a:off x="-1507749" y="-128500"/>
            <a:ext cx="3000250" cy="2412800"/>
          </a:xfrm>
          <a:prstGeom prst="rect">
            <a:avLst/>
          </a:prstGeom>
          <a:noFill/>
          <a:ln>
            <a:noFill/>
          </a:ln>
        </p:spPr>
      </p:pic>
      <p:pic>
        <p:nvPicPr>
          <p:cNvPr id="282" name="Google Shape;282;p33"/>
          <p:cNvPicPr preferRelativeResize="0"/>
          <p:nvPr/>
        </p:nvPicPr>
        <p:blipFill>
          <a:blip r:embed="rId4">
            <a:alphaModFix/>
          </a:blip>
          <a:stretch>
            <a:fillRect/>
          </a:stretch>
        </p:blipFill>
        <p:spPr>
          <a:xfrm rot="-2699999">
            <a:off x="5730076" y="2390701"/>
            <a:ext cx="3000250" cy="2412800"/>
          </a:xfrm>
          <a:prstGeom prst="rect">
            <a:avLst/>
          </a:prstGeom>
          <a:noFill/>
          <a:ln>
            <a:noFill/>
          </a:ln>
        </p:spPr>
      </p:pic>
      <p:pic>
        <p:nvPicPr>
          <p:cNvPr id="283" name="Google Shape;283;p33"/>
          <p:cNvPicPr preferRelativeResize="0"/>
          <p:nvPr/>
        </p:nvPicPr>
        <p:blipFill>
          <a:blip r:embed="rId5">
            <a:alphaModFix/>
          </a:blip>
          <a:stretch>
            <a:fillRect/>
          </a:stretch>
        </p:blipFill>
        <p:spPr>
          <a:xfrm rot="9900003" flipH="1">
            <a:off x="-2690738" y="1697940"/>
            <a:ext cx="5037676" cy="4322868"/>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84205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0235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07193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1946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1499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22856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20746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65912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987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75611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602ECF8-CECA-4424-BD40-8D763B2D816B}" type="datetimeFigureOut">
              <a:rPr lang="en-US">
                <a:solidFill>
                  <a:prstClr val="black">
                    <a:tint val="75000"/>
                  </a:prstClr>
                </a:solidFill>
              </a:rPr>
              <a:pPr>
                <a:def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42DFD0-48EE-4340-8C09-9CC4ADD5F105}" type="slidenum">
              <a:rPr lang="en-US" altLang="en-US"/>
              <a:pPr>
                <a:defRPr/>
              </a:pPr>
              <a:t>‹#›</a:t>
            </a:fld>
            <a:endParaRPr lang="en-US" altLang="en-US"/>
          </a:p>
        </p:txBody>
      </p:sp>
    </p:spTree>
    <p:extLst>
      <p:ext uri="{BB962C8B-B14F-4D97-AF65-F5344CB8AC3E}">
        <p14:creationId xmlns:p14="http://schemas.microsoft.com/office/powerpoint/2010/main" val="1633278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1258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2647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4514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3147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744043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67238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67408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7853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2006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7713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A43106-3ECF-4224-B531-B5477A644FB0}" type="datetimeFigureOut">
              <a:rPr lang="en-US">
                <a:solidFill>
                  <a:prstClr val="black">
                    <a:tint val="75000"/>
                  </a:prstClr>
                </a:solidFill>
              </a:rPr>
              <a:pPr>
                <a:def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9F6EEB-912F-47AD-99E6-D2032EE3F8BA}" type="slidenum">
              <a:rPr lang="en-US" altLang="en-US"/>
              <a:pPr>
                <a:defRPr/>
              </a:pPr>
              <a:t>‹#›</a:t>
            </a:fld>
            <a:endParaRPr lang="en-US" altLang="en-US"/>
          </a:p>
        </p:txBody>
      </p:sp>
    </p:spTree>
    <p:extLst>
      <p:ext uri="{BB962C8B-B14F-4D97-AF65-F5344CB8AC3E}">
        <p14:creationId xmlns:p14="http://schemas.microsoft.com/office/powerpoint/2010/main" val="917993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9034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95791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94598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53410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49095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8697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6804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31125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35907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341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A6FDC15-03EE-442B-9044-AF79834D736E}" type="datetimeFigureOut">
              <a:rPr lang="en-US">
                <a:solidFill>
                  <a:prstClr val="black">
                    <a:tint val="75000"/>
                  </a:prstClr>
                </a:solidFill>
              </a:rPr>
              <a:pPr>
                <a:def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EC7EB6-A47E-4F59-9DE4-97794E66DC03}" type="slidenum">
              <a:rPr lang="en-US" altLang="en-US"/>
              <a:pPr>
                <a:defRPr/>
              </a:pPr>
              <a:t>‹#›</a:t>
            </a:fld>
            <a:endParaRPr lang="en-US" altLang="en-US"/>
          </a:p>
        </p:txBody>
      </p:sp>
    </p:spTree>
    <p:extLst>
      <p:ext uri="{BB962C8B-B14F-4D97-AF65-F5344CB8AC3E}">
        <p14:creationId xmlns:p14="http://schemas.microsoft.com/office/powerpoint/2010/main" val="520818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4130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84881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8217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7444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61432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907904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3"/>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89942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63614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96285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500">
              <a:buClrTx/>
            </a:pPr>
            <a:fld id="{6B6433EC-62DB-4882-9412-9B8E930C28C1}" type="datetimeFigureOut">
              <a:rPr lang="en-US" kern="1200" smtClean="0">
                <a:solidFill>
                  <a:prstClr val="black">
                    <a:tint val="75000"/>
                  </a:prstClr>
                </a:solidFill>
                <a:latin typeface="Calibri"/>
                <a:ea typeface="+mn-ea"/>
                <a:cs typeface="+mn-cs"/>
              </a:rPr>
              <a:pPr defTabSz="9135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35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3500">
              <a:buClrTx/>
            </a:pPr>
            <a:fld id="{B01D6584-4DDB-4B19-853B-517B78BEE470}" type="slidenum">
              <a:rPr lang="en-US" kern="1200" smtClean="0">
                <a:solidFill>
                  <a:prstClr val="black">
                    <a:tint val="75000"/>
                  </a:prstClr>
                </a:solidFill>
                <a:latin typeface="Calibri"/>
                <a:ea typeface="+mn-ea"/>
                <a:cs typeface="+mn-cs"/>
              </a:rPr>
              <a:pPr defTabSz="9135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61948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9.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9.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8.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9.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9.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9.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000"/>
              <a:buFont typeface="IM Fell Great Primer"/>
              <a:buNone/>
              <a:defRPr sz="3000">
                <a:solidFill>
                  <a:schemeClr val="lt2"/>
                </a:solidFill>
                <a:latin typeface="IM Fell Great Primer"/>
                <a:ea typeface="IM Fell Great Primer"/>
                <a:cs typeface="IM Fell Great Primer"/>
                <a:sym typeface="IM Fell Great Primer"/>
              </a:defRPr>
            </a:lvl1pPr>
            <a:lvl2pPr lvl="1"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2pPr>
            <a:lvl3pPr lvl="2"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3pPr>
            <a:lvl4pPr lvl="3"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4pPr>
            <a:lvl5pPr lvl="4"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5pPr>
            <a:lvl6pPr lvl="5"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6pPr>
            <a:lvl7pPr lvl="6"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7pPr>
            <a:lvl8pPr lvl="7"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8pPr>
            <a:lvl9pPr lvl="8" rtl="0">
              <a:spcBef>
                <a:spcPts val="0"/>
              </a:spcBef>
              <a:spcAft>
                <a:spcPts val="0"/>
              </a:spcAft>
              <a:buClr>
                <a:schemeClr val="lt2"/>
              </a:buClr>
              <a:buSzPts val="3500"/>
              <a:buFont typeface="IM Fell Great Primer"/>
              <a:buNone/>
              <a:defRPr sz="3500">
                <a:solidFill>
                  <a:schemeClr val="lt2"/>
                </a:solidFill>
                <a:latin typeface="IM Fell Great Primer"/>
                <a:ea typeface="IM Fell Great Primer"/>
                <a:cs typeface="IM Fell Great Primer"/>
                <a:sym typeface="IM Fell Great Prim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73" r:id="rId3"/>
    <p:sldLayoutId id="2147483675" r:id="rId4"/>
    <p:sldLayoutId id="2147483678" r:id="rId5"/>
    <p:sldLayoutId id="214748367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881027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9936277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pPr>
              <a:buClrTx/>
            </a:pPr>
            <a:fld id="{C98B1D5F-E5F9-4161-A434-40E572D8C67B}" type="datetimeFigureOut">
              <a:rPr lang="en-US" kern="1200" smtClean="0">
                <a:solidFill>
                  <a:srgbClr val="04617B">
                    <a:shade val="90000"/>
                  </a:srgbClr>
                </a:solidFill>
                <a:latin typeface="Constantia"/>
                <a:ea typeface="+mn-ea"/>
                <a:cs typeface="+mn-cs"/>
              </a:rPr>
              <a:pPr>
                <a:buClrTx/>
              </a:pPr>
              <a:t>12/24/2024</a:t>
            </a:fld>
            <a:endParaRPr lang="en-US" kern="120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pPr>
              <a:buClrTx/>
            </a:pPr>
            <a:endParaRPr lang="en-US" kern="120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900">
                <a:solidFill>
                  <a:schemeClr val="tx2">
                    <a:shade val="90000"/>
                  </a:schemeClr>
                </a:solidFill>
              </a:defRPr>
            </a:lvl1pPr>
          </a:lstStyle>
          <a:p>
            <a:pPr>
              <a:buClrTx/>
            </a:pPr>
            <a:fld id="{7F6A8021-A078-4DE1-8D24-F28F7C44ABE7}" type="slidenum">
              <a:rPr lang="en-US" kern="1200" smtClean="0">
                <a:solidFill>
                  <a:srgbClr val="04617B">
                    <a:shade val="90000"/>
                  </a:srgbClr>
                </a:solidFill>
                <a:latin typeface="Constantia"/>
                <a:ea typeface="+mn-ea"/>
                <a:cs typeface="+mn-cs"/>
              </a:rPr>
              <a:pPr>
                <a:buClrTx/>
              </a:pPr>
              <a:t>‹#›</a:t>
            </a:fld>
            <a:endParaRPr lang="en-US" kern="1200">
              <a:solidFill>
                <a:srgbClr val="04617B">
                  <a:shade val="90000"/>
                </a:srgbClr>
              </a:solidFill>
              <a:latin typeface="Constantia"/>
              <a:ea typeface="+mn-ea"/>
              <a:cs typeface="+mn-cs"/>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288193371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rtl="0" eaLnBrk="1" latinLnBrk="0" hangingPunct="1">
        <a:spcBef>
          <a:spcPct val="0"/>
        </a:spcBef>
        <a:buNone/>
        <a:defRPr kumimoji="0" sz="3750" b="0" kern="1200">
          <a:ln>
            <a:noFill/>
          </a:ln>
          <a:solidFill>
            <a:schemeClr val="tx2"/>
          </a:solidFill>
          <a:effectLst/>
          <a:latin typeface="+mj-lt"/>
          <a:ea typeface="+mj-ea"/>
          <a:cs typeface="+mj-cs"/>
        </a:defRPr>
      </a:lvl1pPr>
    </p:titleStyle>
    <p:bodyStyle>
      <a:lvl1pPr marL="205740" indent="-205740" algn="l" rtl="0" eaLnBrk="1" latinLnBrk="0" hangingPunct="1">
        <a:spcBef>
          <a:spcPct val="20000"/>
        </a:spcBef>
        <a:buClr>
          <a:schemeClr val="accent3"/>
        </a:buClr>
        <a:buSzPct val="95000"/>
        <a:buFont typeface="Wingdings 2"/>
        <a:buChar char=""/>
        <a:defRPr kumimoji="0" sz="1950" kern="1200">
          <a:solidFill>
            <a:schemeClr val="tx1"/>
          </a:solidFill>
          <a:latin typeface="+mn-lt"/>
          <a:ea typeface="+mn-ea"/>
          <a:cs typeface="+mn-cs"/>
        </a:defRPr>
      </a:lvl1pPr>
      <a:lvl2pPr marL="480060" indent="-185166" algn="l" rtl="0" eaLnBrk="1" latinLnBrk="0" hangingPunct="1">
        <a:spcBef>
          <a:spcPct val="20000"/>
        </a:spcBef>
        <a:buClr>
          <a:schemeClr val="accent1"/>
        </a:buClr>
        <a:buSzPct val="85000"/>
        <a:buFont typeface="Wingdings 2"/>
        <a:buChar char=""/>
        <a:defRPr kumimoji="0" sz="1800" kern="1200">
          <a:solidFill>
            <a:schemeClr val="tx1"/>
          </a:solidFill>
          <a:latin typeface="+mn-lt"/>
          <a:ea typeface="+mn-ea"/>
          <a:cs typeface="+mn-cs"/>
        </a:defRPr>
      </a:lvl2pPr>
      <a:lvl3pPr marL="685800" indent="-185166" algn="l" rtl="0" eaLnBrk="1" latinLnBrk="0" hangingPunct="1">
        <a:spcBef>
          <a:spcPct val="20000"/>
        </a:spcBef>
        <a:buClr>
          <a:schemeClr val="accent2"/>
        </a:buClr>
        <a:buSzPct val="70000"/>
        <a:buFont typeface="Wingdings 2"/>
        <a:buChar char=""/>
        <a:defRPr kumimoji="0" sz="1575" kern="1200">
          <a:solidFill>
            <a:schemeClr val="tx1"/>
          </a:solidFill>
          <a:latin typeface="+mn-lt"/>
          <a:ea typeface="+mn-ea"/>
          <a:cs typeface="+mn-cs"/>
        </a:defRPr>
      </a:lvl3pPr>
      <a:lvl4pPr marL="891540" indent="-157734" algn="l" rtl="0" eaLnBrk="1" latinLnBrk="0" hangingPunct="1">
        <a:spcBef>
          <a:spcPct val="20000"/>
        </a:spcBef>
        <a:buClr>
          <a:schemeClr val="accent3"/>
        </a:buClr>
        <a:buSzPct val="65000"/>
        <a:buFont typeface="Wingdings 2"/>
        <a:buChar char=""/>
        <a:defRPr kumimoji="0" sz="1500" kern="1200">
          <a:solidFill>
            <a:schemeClr val="tx1"/>
          </a:solidFill>
          <a:latin typeface="+mn-lt"/>
          <a:ea typeface="+mn-ea"/>
          <a:cs typeface="+mn-cs"/>
        </a:defRPr>
      </a:lvl4pPr>
      <a:lvl5pPr marL="1097280" indent="-157734" algn="l" rtl="0" eaLnBrk="1" latinLnBrk="0" hangingPunct="1">
        <a:spcBef>
          <a:spcPct val="20000"/>
        </a:spcBef>
        <a:buClr>
          <a:schemeClr val="accent4"/>
        </a:buClr>
        <a:buSzPct val="65000"/>
        <a:buFont typeface="Wingdings 2"/>
        <a:buChar char=""/>
        <a:defRPr kumimoji="0"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buClrTx/>
              <a:buFontTx/>
              <a:buNone/>
              <a:defRPr/>
            </a:pPr>
            <a:fld id="{763A6827-4BBE-419E-BC55-9ED889A89885}" type="datetimeFigureOut">
              <a:rPr lang="en-US" kern="1200">
                <a:solidFill>
                  <a:prstClr val="black">
                    <a:tint val="75000"/>
                  </a:prstClr>
                </a:solidFill>
                <a:ea typeface="+mn-ea"/>
              </a:rPr>
              <a:pPr eaLnBrk="0" fontAlgn="base" hangingPunct="0">
                <a:spcBef>
                  <a:spcPct val="0"/>
                </a:spcBef>
                <a:spcAft>
                  <a:spcPct val="0"/>
                </a:spcAft>
                <a:buClrTx/>
                <a:buFontTx/>
                <a:buNone/>
                <a:defRPr/>
              </a:pPr>
              <a:t>12/24/2024</a:t>
            </a:fld>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buClrTx/>
              <a:buFontTx/>
              <a:buNone/>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eaLnBrk="0" fontAlgn="base" hangingPunct="0">
              <a:spcBef>
                <a:spcPct val="0"/>
              </a:spcBef>
              <a:spcAft>
                <a:spcPct val="0"/>
              </a:spcAft>
              <a:buClrTx/>
              <a:buFontTx/>
              <a:buNone/>
              <a:defRPr/>
            </a:pPr>
            <a:fld id="{64DB7137-673A-4230-A8B9-BDD74A5467D7}" type="slidenum">
              <a:rPr lang="en-US" altLang="en-US" kern="1200">
                <a:latin typeface="Arial" charset="0"/>
                <a:ea typeface="+mn-ea"/>
                <a:cs typeface="Arial" charset="0"/>
              </a:rPr>
              <a:pPr eaLnBrk="0" fontAlgn="base" hangingPunct="0">
                <a:spcBef>
                  <a:spcPct val="0"/>
                </a:spcBef>
                <a:spcAft>
                  <a:spcPct val="0"/>
                </a:spcAft>
                <a:buClrTx/>
                <a:buFontTx/>
                <a:buNone/>
                <a:defRPr/>
              </a:pPr>
              <a:t>‹#›</a:t>
            </a:fld>
            <a:endParaRPr lang="en-US" altLang="en-US" kern="1200">
              <a:latin typeface="Arial" charset="0"/>
              <a:ea typeface="+mn-ea"/>
              <a:cs typeface="Arial" charset="0"/>
            </a:endParaRPr>
          </a:p>
        </p:txBody>
      </p:sp>
    </p:spTree>
    <p:extLst>
      <p:ext uri="{BB962C8B-B14F-4D97-AF65-F5344CB8AC3E}">
        <p14:creationId xmlns:p14="http://schemas.microsoft.com/office/powerpoint/2010/main" val="419030587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4761"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a:latin typeface="+mn-lt"/>
              </a:defRPr>
            </a:lvl1pPr>
          </a:lstStyle>
          <a:p>
            <a:pPr defTabSz="685800" fontAlgn="base">
              <a:spcBef>
                <a:spcPct val="0"/>
              </a:spcBef>
              <a:spcAft>
                <a:spcPct val="0"/>
              </a:spcAft>
              <a:buClrTx/>
              <a:defRPr/>
            </a:pPr>
            <a:endParaRPr lang="en-US" kern="1200">
              <a:ea typeface="+mn-ea"/>
              <a:cs typeface="+mn-cs"/>
            </a:endParaRPr>
          </a:p>
        </p:txBody>
      </p:sp>
      <p:sp>
        <p:nvSpPr>
          <p:cNvPr id="74762"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50">
                <a:latin typeface="+mn-lt"/>
              </a:defRPr>
            </a:lvl1pPr>
          </a:lstStyle>
          <a:p>
            <a:pPr defTabSz="685800" fontAlgn="base">
              <a:spcBef>
                <a:spcPct val="0"/>
              </a:spcBef>
              <a:spcAft>
                <a:spcPct val="0"/>
              </a:spcAft>
              <a:buClrTx/>
              <a:defRPr/>
            </a:pPr>
            <a:endParaRPr lang="en-US" kern="1200">
              <a:ea typeface="+mn-ea"/>
              <a:cs typeface="+mn-cs"/>
            </a:endParaRPr>
          </a:p>
        </p:txBody>
      </p:sp>
      <p:sp>
        <p:nvSpPr>
          <p:cNvPr id="74763"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latin typeface="Arial" panose="020B0604020202020204" pitchFamily="34" charset="0"/>
              </a:defRPr>
            </a:lvl1pPr>
          </a:lstStyle>
          <a:p>
            <a:pPr defTabSz="685800" fontAlgn="base">
              <a:spcBef>
                <a:spcPct val="0"/>
              </a:spcBef>
              <a:spcAft>
                <a:spcPct val="0"/>
              </a:spcAft>
              <a:buClrTx/>
              <a:defRPr/>
            </a:pPr>
            <a:fld id="{C2421217-6B92-4484-849A-54A493608125}"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86987411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p:timing>
    <p:tnLst>
      <p:par>
        <p:cTn id="1" dur="indefinite" restart="never" nodeType="tmRoot"/>
      </p:par>
    </p:tnLst>
  </p:timing>
  <p:txStyles>
    <p:titleStyle>
      <a:lvl1pPr algn="l" rtl="0" eaLnBrk="0" fontAlgn="base" hangingPunct="0">
        <a:spcBef>
          <a:spcPct val="0"/>
        </a:spcBef>
        <a:spcAft>
          <a:spcPct val="0"/>
        </a:spcAft>
        <a:defRPr sz="2850">
          <a:solidFill>
            <a:schemeClr val="tx2"/>
          </a:solidFill>
          <a:latin typeface="+mj-lt"/>
          <a:ea typeface="+mj-ea"/>
          <a:cs typeface="+mj-cs"/>
        </a:defRPr>
      </a:lvl1pPr>
      <a:lvl2pPr algn="l" rtl="0" eaLnBrk="0" fontAlgn="base" hangingPunct="0">
        <a:spcBef>
          <a:spcPct val="0"/>
        </a:spcBef>
        <a:spcAft>
          <a:spcPct val="0"/>
        </a:spcAft>
        <a:defRPr sz="2850">
          <a:solidFill>
            <a:schemeClr val="tx2"/>
          </a:solidFill>
          <a:latin typeface="Arial" charset="0"/>
        </a:defRPr>
      </a:lvl2pPr>
      <a:lvl3pPr algn="l" rtl="0" eaLnBrk="0" fontAlgn="base" hangingPunct="0">
        <a:spcBef>
          <a:spcPct val="0"/>
        </a:spcBef>
        <a:spcAft>
          <a:spcPct val="0"/>
        </a:spcAft>
        <a:defRPr sz="2850">
          <a:solidFill>
            <a:schemeClr val="tx2"/>
          </a:solidFill>
          <a:latin typeface="Arial" charset="0"/>
        </a:defRPr>
      </a:lvl3pPr>
      <a:lvl4pPr algn="l" rtl="0" eaLnBrk="0" fontAlgn="base" hangingPunct="0">
        <a:spcBef>
          <a:spcPct val="0"/>
        </a:spcBef>
        <a:spcAft>
          <a:spcPct val="0"/>
        </a:spcAft>
        <a:defRPr sz="2850">
          <a:solidFill>
            <a:schemeClr val="tx2"/>
          </a:solidFill>
          <a:latin typeface="Arial" charset="0"/>
        </a:defRPr>
      </a:lvl4pPr>
      <a:lvl5pPr algn="l" rtl="0" eaLnBrk="0" fontAlgn="base" hangingPunct="0">
        <a:spcBef>
          <a:spcPct val="0"/>
        </a:spcBef>
        <a:spcAft>
          <a:spcPct val="0"/>
        </a:spcAft>
        <a:defRPr sz="2850">
          <a:solidFill>
            <a:schemeClr val="tx2"/>
          </a:solidFill>
          <a:latin typeface="Arial" charset="0"/>
        </a:defRPr>
      </a:lvl5pPr>
      <a:lvl6pPr marL="342900" algn="l" rtl="0" fontAlgn="base">
        <a:spcBef>
          <a:spcPct val="0"/>
        </a:spcBef>
        <a:spcAft>
          <a:spcPct val="0"/>
        </a:spcAft>
        <a:defRPr sz="2850">
          <a:solidFill>
            <a:schemeClr val="tx2"/>
          </a:solidFill>
          <a:latin typeface="Arial" charset="0"/>
        </a:defRPr>
      </a:lvl6pPr>
      <a:lvl7pPr marL="685800" algn="l" rtl="0" fontAlgn="base">
        <a:spcBef>
          <a:spcPct val="0"/>
        </a:spcBef>
        <a:spcAft>
          <a:spcPct val="0"/>
        </a:spcAft>
        <a:defRPr sz="2850">
          <a:solidFill>
            <a:schemeClr val="tx2"/>
          </a:solidFill>
          <a:latin typeface="Arial" charset="0"/>
        </a:defRPr>
      </a:lvl7pPr>
      <a:lvl8pPr marL="1028700" algn="l" rtl="0" fontAlgn="base">
        <a:spcBef>
          <a:spcPct val="0"/>
        </a:spcBef>
        <a:spcAft>
          <a:spcPct val="0"/>
        </a:spcAft>
        <a:defRPr sz="2850">
          <a:solidFill>
            <a:schemeClr val="tx2"/>
          </a:solidFill>
          <a:latin typeface="Arial" charset="0"/>
        </a:defRPr>
      </a:lvl8pPr>
      <a:lvl9pPr marL="1371600" algn="l" rtl="0" fontAlgn="base">
        <a:spcBef>
          <a:spcPct val="0"/>
        </a:spcBef>
        <a:spcAft>
          <a:spcPct val="0"/>
        </a:spcAft>
        <a:defRPr sz="2850">
          <a:solidFill>
            <a:schemeClr val="tx2"/>
          </a:solidFill>
          <a:latin typeface="Arial" charset="0"/>
        </a:defRPr>
      </a:lvl9pPr>
    </p:titleStyle>
    <p:bodyStyle>
      <a:lvl1pPr marL="257175" indent="-257175" algn="l" rtl="0" eaLnBrk="0" fontAlgn="base" hangingPunct="0">
        <a:spcBef>
          <a:spcPct val="20000"/>
        </a:spcBef>
        <a:spcAft>
          <a:spcPct val="0"/>
        </a:spcAft>
        <a:buClr>
          <a:schemeClr val="accent1"/>
        </a:buClr>
        <a:buFont typeface="Wingdings" panose="05000000000000000000" pitchFamily="2" charset="2"/>
        <a:buChar char="l"/>
        <a:defRPr sz="24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025">
          <a:solidFill>
            <a:schemeClr val="tx1"/>
          </a:solidFill>
          <a:latin typeface="+mn-lt"/>
        </a:defRPr>
      </a:lvl2pPr>
      <a:lvl3pPr marL="857250" indent="-171450" algn="l" rtl="0" eaLnBrk="0" fontAlgn="base" hangingPunct="0">
        <a:spcBef>
          <a:spcPct val="20000"/>
        </a:spcBef>
        <a:spcAft>
          <a:spcPct val="0"/>
        </a:spcAft>
        <a:buClr>
          <a:schemeClr val="accent1"/>
        </a:buClr>
        <a:buFont typeface="Wingdings" panose="05000000000000000000" pitchFamily="2" charset="2"/>
        <a:buChar char="l"/>
        <a:defRPr sz="1725">
          <a:solidFill>
            <a:schemeClr val="tx1"/>
          </a:solidFill>
          <a:latin typeface="+mn-lt"/>
        </a:defRPr>
      </a:lvl3pPr>
      <a:lvl4pPr marL="1200150" indent="-171450" algn="l" rtl="0" eaLnBrk="0" fontAlgn="base" hangingPunct="0">
        <a:spcBef>
          <a:spcPct val="20000"/>
        </a:spcBef>
        <a:spcAft>
          <a:spcPct val="0"/>
        </a:spcAft>
        <a:buClr>
          <a:schemeClr val="accent1"/>
        </a:buClr>
        <a:buChar char="•"/>
        <a:defRPr sz="1500">
          <a:solidFill>
            <a:schemeClr val="tx1"/>
          </a:solidFill>
          <a:latin typeface="+mn-lt"/>
        </a:defRPr>
      </a:lvl4pPr>
      <a:lvl5pPr marL="1543050" indent="-171450" algn="l" rtl="0" eaLnBrk="0" fontAlgn="base" hangingPunct="0">
        <a:spcBef>
          <a:spcPct val="20000"/>
        </a:spcBef>
        <a:spcAft>
          <a:spcPct val="0"/>
        </a:spcAft>
        <a:buClr>
          <a:schemeClr val="accent1"/>
        </a:buClr>
        <a:buFont typeface="Wingdings" panose="05000000000000000000" pitchFamily="2" charset="2"/>
        <a:buChar char=""/>
        <a:defRPr sz="1500">
          <a:solidFill>
            <a:schemeClr val="tx1"/>
          </a:solidFill>
          <a:latin typeface="+mn-lt"/>
        </a:defRPr>
      </a:lvl5pPr>
      <a:lvl6pPr marL="1885950" indent="-171450" algn="l" rtl="0" fontAlgn="base">
        <a:spcBef>
          <a:spcPct val="20000"/>
        </a:spcBef>
        <a:spcAft>
          <a:spcPct val="0"/>
        </a:spcAft>
        <a:buClr>
          <a:schemeClr val="accent1"/>
        </a:buClr>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accent1"/>
        </a:buClr>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accent1"/>
        </a:buClr>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accent1"/>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21425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9180542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4512828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478186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6290702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buClrTx/>
            </a:pPr>
            <a:fld id="{6B6433EC-62DB-4882-9412-9B8E930C28C1}" type="datetimeFigureOut">
              <a:rPr lang="en-US" kern="1200" smtClean="0">
                <a:solidFill>
                  <a:prstClr val="black">
                    <a:tint val="75000"/>
                  </a:prstClr>
                </a:solidFill>
                <a:latin typeface="Calibri"/>
                <a:ea typeface="+mn-ea"/>
                <a:cs typeface="+mn-cs"/>
              </a:rPr>
              <a:pPr defTabSz="914333">
                <a:buClrTx/>
              </a:pPr>
              <a:t>12/24/2024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buClrTx/>
            </a:pPr>
            <a:fld id="{B01D6584-4DDB-4B19-853B-517B78BEE470}" type="slidenum">
              <a:rPr lang="en-US" kern="1200" smtClean="0">
                <a:solidFill>
                  <a:prstClr val="black">
                    <a:tint val="75000"/>
                  </a:prstClr>
                </a:solidFill>
                <a:latin typeface="Calibri"/>
                <a:ea typeface="+mn-ea"/>
                <a:cs typeface="+mn-cs"/>
              </a:rPr>
              <a:pPr defTabSz="91433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880532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2"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2"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6"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32.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28.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55.xml"/><Relationship Id="rId7" Type="http://schemas.openxmlformats.org/officeDocument/2006/relationships/image" Target="../media/image4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gif"/><Relationship Id="rId5" Type="http://schemas.openxmlformats.org/officeDocument/2006/relationships/image" Target="../media/image41.gif"/><Relationship Id="rId10" Type="http://schemas.openxmlformats.org/officeDocument/2006/relationships/image" Target="../media/image46.png"/><Relationship Id="rId4" Type="http://schemas.openxmlformats.org/officeDocument/2006/relationships/notesSlide" Target="../notesSlides/notesSlide7.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2.gif"/><Relationship Id="rId18" Type="http://schemas.openxmlformats.org/officeDocument/2006/relationships/image" Target="../media/image50.gif"/><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8.xml"/><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66.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1.gif"/></Relationships>
</file>

<file path=ppt/slides/_rels/slide22.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1.gif"/><Relationship Id="rId12" Type="http://schemas.openxmlformats.org/officeDocument/2006/relationships/image" Target="../media/image53.gif"/><Relationship Id="rId2" Type="http://schemas.openxmlformats.org/officeDocument/2006/relationships/notesSlide" Target="../notesSlides/notesSlide9.xml"/><Relationship Id="rId16" Type="http://schemas.openxmlformats.org/officeDocument/2006/relationships/image" Target="../media/image55.gif"/><Relationship Id="rId1" Type="http://schemas.openxmlformats.org/officeDocument/2006/relationships/slideLayout" Target="../slideLayouts/slideLayout78.xml"/><Relationship Id="rId6" Type="http://schemas.openxmlformats.org/officeDocument/2006/relationships/audio" Target="../media/audio4.wav"/><Relationship Id="rId11" Type="http://schemas.openxmlformats.org/officeDocument/2006/relationships/image" Target="../media/image50.gif"/><Relationship Id="rId5" Type="http://schemas.openxmlformats.org/officeDocument/2006/relationships/audio" Target="../media/audio3.wav"/><Relationship Id="rId15" Type="http://schemas.openxmlformats.org/officeDocument/2006/relationships/image" Target="../media/image45.png"/><Relationship Id="rId10" Type="http://schemas.openxmlformats.org/officeDocument/2006/relationships/image" Target="../media/image52.gif"/><Relationship Id="rId4" Type="http://schemas.openxmlformats.org/officeDocument/2006/relationships/audio" Target="../media/audio2.wav"/><Relationship Id="rId9" Type="http://schemas.openxmlformats.org/officeDocument/2006/relationships/image" Target="../media/image41.gif"/><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89.xml"/><Relationship Id="rId6" Type="http://schemas.openxmlformats.org/officeDocument/2006/relationships/image" Target="../media/image42.gif"/><Relationship Id="rId11" Type="http://schemas.openxmlformats.org/officeDocument/2006/relationships/image" Target="../media/image54.png"/><Relationship Id="rId5" Type="http://schemas.openxmlformats.org/officeDocument/2006/relationships/image" Target="../media/image51.gif"/><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0.gif"/><Relationship Id="rId14" Type="http://schemas.openxmlformats.org/officeDocument/2006/relationships/image" Target="../media/image56.gif"/></Relationships>
</file>

<file path=ppt/slides/_rels/slide24.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2.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00.xml"/><Relationship Id="rId6" Type="http://schemas.openxmlformats.org/officeDocument/2006/relationships/image" Target="../media/image53.gif"/><Relationship Id="rId11" Type="http://schemas.openxmlformats.org/officeDocument/2006/relationships/image" Target="../media/image54.png"/><Relationship Id="rId5" Type="http://schemas.openxmlformats.org/officeDocument/2006/relationships/image" Target="../media/image51.gif"/><Relationship Id="rId10" Type="http://schemas.openxmlformats.org/officeDocument/2006/relationships/image" Target="../media/image50.gif"/><Relationship Id="rId4" Type="http://schemas.openxmlformats.org/officeDocument/2006/relationships/audio" Target="../media/audio4.wav"/><Relationship Id="rId9" Type="http://schemas.openxmlformats.org/officeDocument/2006/relationships/image" Target="../media/image52.gif"/><Relationship Id="rId14" Type="http://schemas.openxmlformats.org/officeDocument/2006/relationships/image" Target="../media/image57.gif"/></Relationships>
</file>

<file path=ppt/slides/_rels/slide25.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53.gif"/><Relationship Id="rId12" Type="http://schemas.openxmlformats.org/officeDocument/2006/relationships/image" Target="../media/image57.gif"/><Relationship Id="rId2" Type="http://schemas.openxmlformats.org/officeDocument/2006/relationships/audio" Target="../media/audio3.wav"/><Relationship Id="rId1" Type="http://schemas.openxmlformats.org/officeDocument/2006/relationships/slideLayout" Target="../slideLayouts/slideLayout111.xml"/><Relationship Id="rId6" Type="http://schemas.openxmlformats.org/officeDocument/2006/relationships/image" Target="../media/image58.gif"/><Relationship Id="rId11" Type="http://schemas.openxmlformats.org/officeDocument/2006/relationships/image" Target="../media/image50.gif"/><Relationship Id="rId5" Type="http://schemas.openxmlformats.org/officeDocument/2006/relationships/image" Target="../media/image51.gif"/><Relationship Id="rId15" Type="http://schemas.microsoft.com/office/2007/relationships/hdphoto" Target="../media/hdphoto2.wdp"/><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1.gif"/><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11.xml"/><Relationship Id="rId6" Type="http://schemas.openxmlformats.org/officeDocument/2006/relationships/image" Target="../media/image42.gif"/><Relationship Id="rId11" Type="http://schemas.openxmlformats.org/officeDocument/2006/relationships/image" Target="../media/image54.png"/><Relationship Id="rId5" Type="http://schemas.openxmlformats.org/officeDocument/2006/relationships/image" Target="../media/image51.gif"/><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0.gif"/><Relationship Id="rId14" Type="http://schemas.openxmlformats.org/officeDocument/2006/relationships/image" Target="../media/image5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9" name="Google Shape;199;p32">
            <a:extLst>
              <a:ext uri="{FF2B5EF4-FFF2-40B4-BE49-F238E27FC236}">
                <a16:creationId xmlns:a16="http://schemas.microsoft.com/office/drawing/2014/main" id="{558BE934-3984-065D-1663-DCF532AF6EEE}"/>
              </a:ext>
            </a:extLst>
          </p:cNvPr>
          <p:cNvSpPr/>
          <p:nvPr/>
        </p:nvSpPr>
        <p:spPr>
          <a:xfrm>
            <a:off x="383846" y="4897028"/>
            <a:ext cx="1326900" cy="121800"/>
          </a:xfrm>
          <a:prstGeom prst="rect">
            <a:avLst/>
          </a:prstGeom>
          <a:solidFill>
            <a:srgbClr val="773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00;p32">
            <a:extLst>
              <a:ext uri="{FF2B5EF4-FFF2-40B4-BE49-F238E27FC236}">
                <a16:creationId xmlns:a16="http://schemas.microsoft.com/office/drawing/2014/main" id="{4EAD480C-1A2E-139B-7E97-71211F2B88B5}"/>
              </a:ext>
            </a:extLst>
          </p:cNvPr>
          <p:cNvSpPr/>
          <p:nvPr/>
        </p:nvSpPr>
        <p:spPr>
          <a:xfrm>
            <a:off x="1824197" y="4897028"/>
            <a:ext cx="1326900" cy="121800"/>
          </a:xfrm>
          <a:prstGeom prst="rect">
            <a:avLst/>
          </a:prstGeom>
          <a:solidFill>
            <a:srgbClr val="B878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01;p32">
            <a:extLst>
              <a:ext uri="{FF2B5EF4-FFF2-40B4-BE49-F238E27FC236}">
                <a16:creationId xmlns:a16="http://schemas.microsoft.com/office/drawing/2014/main" id="{C3445251-A7B7-A830-41C5-6337B9007659}"/>
              </a:ext>
            </a:extLst>
          </p:cNvPr>
          <p:cNvSpPr/>
          <p:nvPr/>
        </p:nvSpPr>
        <p:spPr>
          <a:xfrm>
            <a:off x="3264548" y="4897028"/>
            <a:ext cx="1326900" cy="121800"/>
          </a:xfrm>
          <a:prstGeom prst="rect">
            <a:avLst/>
          </a:prstGeom>
          <a:solidFill>
            <a:srgbClr val="D894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02;p32">
            <a:extLst>
              <a:ext uri="{FF2B5EF4-FFF2-40B4-BE49-F238E27FC236}">
                <a16:creationId xmlns:a16="http://schemas.microsoft.com/office/drawing/2014/main" id="{622DF82E-5F02-17FD-8B49-D9CB77EF188E}"/>
              </a:ext>
            </a:extLst>
          </p:cNvPr>
          <p:cNvSpPr/>
          <p:nvPr/>
        </p:nvSpPr>
        <p:spPr>
          <a:xfrm>
            <a:off x="4704899" y="4897028"/>
            <a:ext cx="1326900" cy="121800"/>
          </a:xfrm>
          <a:prstGeom prst="rect">
            <a:avLst/>
          </a:prstGeom>
          <a:solidFill>
            <a:srgbClr val="EDBB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03;p32">
            <a:extLst>
              <a:ext uri="{FF2B5EF4-FFF2-40B4-BE49-F238E27FC236}">
                <a16:creationId xmlns:a16="http://schemas.microsoft.com/office/drawing/2014/main" id="{6CF9FA29-379A-8EE2-40A3-DE38866C6A24}"/>
              </a:ext>
            </a:extLst>
          </p:cNvPr>
          <p:cNvSpPr/>
          <p:nvPr/>
        </p:nvSpPr>
        <p:spPr>
          <a:xfrm>
            <a:off x="6145249" y="4897028"/>
            <a:ext cx="1326900" cy="121800"/>
          </a:xfrm>
          <a:prstGeom prst="rect">
            <a:avLst/>
          </a:prstGeom>
          <a:solidFill>
            <a:srgbClr val="F3D9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04;p32">
            <a:extLst>
              <a:ext uri="{FF2B5EF4-FFF2-40B4-BE49-F238E27FC236}">
                <a16:creationId xmlns:a16="http://schemas.microsoft.com/office/drawing/2014/main" id="{4B9F2E9E-E561-8D5D-ED0E-BA81250EDBD3}"/>
              </a:ext>
            </a:extLst>
          </p:cNvPr>
          <p:cNvSpPr/>
          <p:nvPr/>
        </p:nvSpPr>
        <p:spPr>
          <a:xfrm>
            <a:off x="7585600" y="4897028"/>
            <a:ext cx="1326900" cy="121800"/>
          </a:xfrm>
          <a:prstGeom prst="rect">
            <a:avLst/>
          </a:prstGeom>
          <a:solidFill>
            <a:srgbClr val="FFEE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 name="Picture 1">
            <a:extLst>
              <a:ext uri="{FF2B5EF4-FFF2-40B4-BE49-F238E27FC236}">
                <a16:creationId xmlns:a16="http://schemas.microsoft.com/office/drawing/2014/main" id="{4ABC5000-F350-7DB8-4BC2-1E08A2D405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419" r="90000">
                        <a14:foregroundMark x1="10465" y1="65349" x2="10465" y2="65349"/>
                        <a14:foregroundMark x1="11163" y1="66047" x2="11163" y2="66047"/>
                        <a14:foregroundMark x1="11163" y1="66047" x2="11163" y2="66047"/>
                        <a14:foregroundMark x1="4419" y1="64070" x2="4419" y2="64070"/>
                        <a14:foregroundMark x1="5698" y1="66395" x2="5698" y2="66395"/>
                        <a14:foregroundMark x1="10465" y1="70581" x2="10465" y2="70581"/>
                        <a14:foregroundMark x1="11744" y1="73140" x2="11744" y2="73140"/>
                        <a14:foregroundMark x1="89884" y1="72442" x2="89884" y2="72442"/>
                        <a14:foregroundMark x1="89884" y1="72442" x2="89884" y2="72442"/>
                        <a14:foregroundMark x1="89884" y1="71860" x2="89884" y2="71860"/>
                        <a14:foregroundMark x1="74070" y1="62209" x2="74070" y2="62209"/>
                        <a14:foregroundMark x1="75349" y1="60581" x2="75349" y2="60581"/>
                        <a14:foregroundMark x1="75698" y1="59651" x2="75698" y2="59651"/>
                        <a14:foregroundMark x1="75698" y1="59651" x2="75698" y2="59651"/>
                      </a14:backgroundRemoval>
                    </a14:imgEffect>
                  </a14:imgLayer>
                </a14:imgProps>
              </a:ext>
            </a:extLst>
          </a:blip>
          <a:stretch>
            <a:fillRect/>
          </a:stretch>
        </p:blipFill>
        <p:spPr>
          <a:xfrm>
            <a:off x="601987" y="3055792"/>
            <a:ext cx="2139728" cy="2139728"/>
          </a:xfrm>
          <a:prstGeom prst="rect">
            <a:avLst/>
          </a:prstGeom>
        </p:spPr>
      </p:pic>
      <p:pic>
        <p:nvPicPr>
          <p:cNvPr id="15" name="Picture 14">
            <a:extLst>
              <a:ext uri="{FF2B5EF4-FFF2-40B4-BE49-F238E27FC236}">
                <a16:creationId xmlns:a16="http://schemas.microsoft.com/office/drawing/2014/main" id="{1F2B7AB9-BDD4-5236-54C9-6164F68D3A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419" r="90000">
                        <a14:foregroundMark x1="10465" y1="65349" x2="10465" y2="65349"/>
                        <a14:foregroundMark x1="11163" y1="66047" x2="11163" y2="66047"/>
                        <a14:foregroundMark x1="11163" y1="66047" x2="11163" y2="66047"/>
                        <a14:foregroundMark x1="4419" y1="64070" x2="4419" y2="64070"/>
                        <a14:foregroundMark x1="5698" y1="66395" x2="5698" y2="66395"/>
                        <a14:foregroundMark x1="10465" y1="70581" x2="10465" y2="70581"/>
                        <a14:foregroundMark x1="11744" y1="73140" x2="11744" y2="73140"/>
                        <a14:foregroundMark x1="89884" y1="72442" x2="89884" y2="72442"/>
                        <a14:foregroundMark x1="89884" y1="72442" x2="89884" y2="72442"/>
                        <a14:foregroundMark x1="89884" y1="71860" x2="89884" y2="71860"/>
                        <a14:foregroundMark x1="74070" y1="62209" x2="74070" y2="62209"/>
                        <a14:foregroundMark x1="75349" y1="60581" x2="75349" y2="60581"/>
                        <a14:foregroundMark x1="75698" y1="59651" x2="75698" y2="59651"/>
                        <a14:foregroundMark x1="75698" y1="59651" x2="75698" y2="59651"/>
                      </a14:backgroundRemoval>
                    </a14:imgEffect>
                  </a14:imgLayer>
                </a14:imgProps>
              </a:ext>
            </a:extLst>
          </a:blip>
          <a:stretch>
            <a:fillRect/>
          </a:stretch>
        </p:blipFill>
        <p:spPr>
          <a:xfrm>
            <a:off x="4544595" y="3310006"/>
            <a:ext cx="2139728" cy="2139728"/>
          </a:xfrm>
          <a:prstGeom prst="rect">
            <a:avLst/>
          </a:prstGeom>
        </p:spPr>
      </p:pic>
      <p:pic>
        <p:nvPicPr>
          <p:cNvPr id="16" name="Picture 15">
            <a:extLst>
              <a:ext uri="{FF2B5EF4-FFF2-40B4-BE49-F238E27FC236}">
                <a16:creationId xmlns:a16="http://schemas.microsoft.com/office/drawing/2014/main" id="{F38151A6-1309-2315-15F4-4D9C675736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419" r="90000">
                        <a14:foregroundMark x1="10465" y1="65349" x2="10465" y2="65349"/>
                        <a14:foregroundMark x1="11163" y1="66047" x2="11163" y2="66047"/>
                        <a14:foregroundMark x1="11163" y1="66047" x2="11163" y2="66047"/>
                        <a14:foregroundMark x1="4419" y1="64070" x2="4419" y2="64070"/>
                        <a14:foregroundMark x1="5698" y1="66395" x2="5698" y2="66395"/>
                        <a14:foregroundMark x1="10465" y1="70581" x2="10465" y2="70581"/>
                        <a14:foregroundMark x1="11744" y1="73140" x2="11744" y2="73140"/>
                        <a14:foregroundMark x1="89884" y1="72442" x2="89884" y2="72442"/>
                        <a14:foregroundMark x1="89884" y1="72442" x2="89884" y2="72442"/>
                        <a14:foregroundMark x1="89884" y1="71860" x2="89884" y2="71860"/>
                        <a14:foregroundMark x1="74070" y1="62209" x2="74070" y2="62209"/>
                        <a14:foregroundMark x1="75349" y1="60581" x2="75349" y2="60581"/>
                        <a14:foregroundMark x1="75698" y1="59651" x2="75698" y2="59651"/>
                        <a14:foregroundMark x1="75698" y1="59651" x2="75698" y2="59651"/>
                      </a14:backgroundRemoval>
                    </a14:imgEffect>
                  </a14:imgLayer>
                </a14:imgProps>
              </a:ext>
            </a:extLst>
          </a:blip>
          <a:stretch>
            <a:fillRect/>
          </a:stretch>
        </p:blipFill>
        <p:spPr>
          <a:xfrm>
            <a:off x="5518913" y="3228994"/>
            <a:ext cx="2139728" cy="2139728"/>
          </a:xfrm>
          <a:prstGeom prst="rect">
            <a:avLst/>
          </a:prstGeom>
        </p:spPr>
      </p:pic>
      <p:pic>
        <p:nvPicPr>
          <p:cNvPr id="3" name="Picture 2"/>
          <p:cNvPicPr>
            <a:picLocks noChangeAspect="1"/>
          </p:cNvPicPr>
          <p:nvPr/>
        </p:nvPicPr>
        <p:blipFill>
          <a:blip r:embed="rId5"/>
          <a:stretch>
            <a:fillRect/>
          </a:stretch>
        </p:blipFill>
        <p:spPr>
          <a:xfrm>
            <a:off x="3140733" y="195517"/>
            <a:ext cx="3004516" cy="3359176"/>
          </a:xfrm>
          <a:prstGeom prst="rect">
            <a:avLst/>
          </a:prstGeom>
        </p:spPr>
      </p:pic>
    </p:spTree>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43;p67">
            <a:extLst>
              <a:ext uri="{FF2B5EF4-FFF2-40B4-BE49-F238E27FC236}">
                <a16:creationId xmlns:a16="http://schemas.microsoft.com/office/drawing/2014/main" id="{3D733712-8DE6-1B4E-B048-863F7BEC2E22}"/>
              </a:ext>
            </a:extLst>
          </p:cNvPr>
          <p:cNvSpPr/>
          <p:nvPr/>
        </p:nvSpPr>
        <p:spPr>
          <a:xfrm>
            <a:off x="3451900" y="1542258"/>
            <a:ext cx="2240400" cy="38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44;p67">
            <a:extLst>
              <a:ext uri="{FF2B5EF4-FFF2-40B4-BE49-F238E27FC236}">
                <a16:creationId xmlns:a16="http://schemas.microsoft.com/office/drawing/2014/main" id="{3B07734D-FB15-13F5-B133-3E37704042A7}"/>
              </a:ext>
            </a:extLst>
          </p:cNvPr>
          <p:cNvSpPr/>
          <p:nvPr/>
        </p:nvSpPr>
        <p:spPr>
          <a:xfrm>
            <a:off x="3622438" y="1553007"/>
            <a:ext cx="388200" cy="388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45;p67">
            <a:extLst>
              <a:ext uri="{FF2B5EF4-FFF2-40B4-BE49-F238E27FC236}">
                <a16:creationId xmlns:a16="http://schemas.microsoft.com/office/drawing/2014/main" id="{E8D67917-7499-1F17-0059-94C00F67C6E6}"/>
              </a:ext>
            </a:extLst>
          </p:cNvPr>
          <p:cNvSpPr/>
          <p:nvPr/>
        </p:nvSpPr>
        <p:spPr>
          <a:xfrm>
            <a:off x="4637775" y="1553007"/>
            <a:ext cx="388200" cy="38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6;p67">
            <a:extLst>
              <a:ext uri="{FF2B5EF4-FFF2-40B4-BE49-F238E27FC236}">
                <a16:creationId xmlns:a16="http://schemas.microsoft.com/office/drawing/2014/main" id="{7E519D80-E15B-6242-74BB-15FE522CD250}"/>
              </a:ext>
            </a:extLst>
          </p:cNvPr>
          <p:cNvSpPr/>
          <p:nvPr/>
        </p:nvSpPr>
        <p:spPr>
          <a:xfrm>
            <a:off x="5133563" y="1553007"/>
            <a:ext cx="388200" cy="388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7;p67">
            <a:extLst>
              <a:ext uri="{FF2B5EF4-FFF2-40B4-BE49-F238E27FC236}">
                <a16:creationId xmlns:a16="http://schemas.microsoft.com/office/drawing/2014/main" id="{7C0147D3-60A6-49BE-8F43-B447228889A2}"/>
              </a:ext>
            </a:extLst>
          </p:cNvPr>
          <p:cNvSpPr/>
          <p:nvPr/>
        </p:nvSpPr>
        <p:spPr>
          <a:xfrm>
            <a:off x="4126213" y="1553007"/>
            <a:ext cx="388200" cy="38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0;p67">
            <a:extLst>
              <a:ext uri="{FF2B5EF4-FFF2-40B4-BE49-F238E27FC236}">
                <a16:creationId xmlns:a16="http://schemas.microsoft.com/office/drawing/2014/main" id="{58120B95-9A08-EE20-D201-0E3FB088D9C9}"/>
              </a:ext>
            </a:extLst>
          </p:cNvPr>
          <p:cNvSpPr/>
          <p:nvPr/>
        </p:nvSpPr>
        <p:spPr>
          <a:xfrm>
            <a:off x="1645480" y="543256"/>
            <a:ext cx="5861174" cy="804650"/>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Dela Gothic One"/>
            </a:endParaRPr>
          </a:p>
        </p:txBody>
      </p:sp>
      <p:sp>
        <p:nvSpPr>
          <p:cNvPr id="24" name="Google Shape;963;p67">
            <a:extLst>
              <a:ext uri="{FF2B5EF4-FFF2-40B4-BE49-F238E27FC236}">
                <a16:creationId xmlns:a16="http://schemas.microsoft.com/office/drawing/2014/main" id="{2DAABEAC-35BD-207C-1958-03C25D943BCF}"/>
              </a:ext>
            </a:extLst>
          </p:cNvPr>
          <p:cNvSpPr/>
          <p:nvPr/>
        </p:nvSpPr>
        <p:spPr>
          <a:xfrm>
            <a:off x="304900" y="4697458"/>
            <a:ext cx="1326900" cy="121800"/>
          </a:xfrm>
          <a:prstGeom prst="rect">
            <a:avLst/>
          </a:prstGeom>
          <a:solidFill>
            <a:srgbClr val="773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4;p67">
            <a:extLst>
              <a:ext uri="{FF2B5EF4-FFF2-40B4-BE49-F238E27FC236}">
                <a16:creationId xmlns:a16="http://schemas.microsoft.com/office/drawing/2014/main" id="{BB25102A-61BA-EE7C-FEE5-4706218AAC62}"/>
              </a:ext>
            </a:extLst>
          </p:cNvPr>
          <p:cNvSpPr/>
          <p:nvPr/>
        </p:nvSpPr>
        <p:spPr>
          <a:xfrm>
            <a:off x="1745251" y="4697458"/>
            <a:ext cx="1326900" cy="121800"/>
          </a:xfrm>
          <a:prstGeom prst="rect">
            <a:avLst/>
          </a:prstGeom>
          <a:solidFill>
            <a:srgbClr val="B87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p67">
            <a:extLst>
              <a:ext uri="{FF2B5EF4-FFF2-40B4-BE49-F238E27FC236}">
                <a16:creationId xmlns:a16="http://schemas.microsoft.com/office/drawing/2014/main" id="{EC1CDA52-71A2-0CA7-E647-7FE2BBE83343}"/>
              </a:ext>
            </a:extLst>
          </p:cNvPr>
          <p:cNvSpPr/>
          <p:nvPr/>
        </p:nvSpPr>
        <p:spPr>
          <a:xfrm>
            <a:off x="3185602" y="4697458"/>
            <a:ext cx="1326900" cy="121800"/>
          </a:xfrm>
          <a:prstGeom prst="rect">
            <a:avLst/>
          </a:prstGeom>
          <a:solidFill>
            <a:srgbClr val="D894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6;p67">
            <a:extLst>
              <a:ext uri="{FF2B5EF4-FFF2-40B4-BE49-F238E27FC236}">
                <a16:creationId xmlns:a16="http://schemas.microsoft.com/office/drawing/2014/main" id="{FF7C4EA5-9FB3-E854-C846-125E689E3554}"/>
              </a:ext>
            </a:extLst>
          </p:cNvPr>
          <p:cNvSpPr/>
          <p:nvPr/>
        </p:nvSpPr>
        <p:spPr>
          <a:xfrm>
            <a:off x="4625953" y="4697458"/>
            <a:ext cx="1326900" cy="121800"/>
          </a:xfrm>
          <a:prstGeom prst="rect">
            <a:avLst/>
          </a:prstGeom>
          <a:solidFill>
            <a:srgbClr val="EDB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7;p67">
            <a:extLst>
              <a:ext uri="{FF2B5EF4-FFF2-40B4-BE49-F238E27FC236}">
                <a16:creationId xmlns:a16="http://schemas.microsoft.com/office/drawing/2014/main" id="{7453CF0F-4736-20E7-BA7A-241BE876D894}"/>
              </a:ext>
            </a:extLst>
          </p:cNvPr>
          <p:cNvSpPr/>
          <p:nvPr/>
        </p:nvSpPr>
        <p:spPr>
          <a:xfrm>
            <a:off x="6066303" y="4697458"/>
            <a:ext cx="1326900" cy="121800"/>
          </a:xfrm>
          <a:prstGeom prst="rect">
            <a:avLst/>
          </a:prstGeom>
          <a:solidFill>
            <a:srgbClr val="F3D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8;p67">
            <a:extLst>
              <a:ext uri="{FF2B5EF4-FFF2-40B4-BE49-F238E27FC236}">
                <a16:creationId xmlns:a16="http://schemas.microsoft.com/office/drawing/2014/main" id="{7E038917-7985-AC8D-2BE1-DC9D40ACC2ED}"/>
              </a:ext>
            </a:extLst>
          </p:cNvPr>
          <p:cNvSpPr/>
          <p:nvPr/>
        </p:nvSpPr>
        <p:spPr>
          <a:xfrm>
            <a:off x="7506654" y="4697458"/>
            <a:ext cx="1326900" cy="121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9;p40">
            <a:extLst>
              <a:ext uri="{FF2B5EF4-FFF2-40B4-BE49-F238E27FC236}">
                <a16:creationId xmlns:a16="http://schemas.microsoft.com/office/drawing/2014/main" id="{99A8A17F-6C99-A25F-9CC7-75354D396353}"/>
              </a:ext>
            </a:extLst>
          </p:cNvPr>
          <p:cNvSpPr txBox="1">
            <a:spLocks noGrp="1"/>
          </p:cNvSpPr>
          <p:nvPr>
            <p:ph type="title"/>
          </p:nvPr>
        </p:nvSpPr>
        <p:spPr>
          <a:xfrm>
            <a:off x="2501164" y="323657"/>
            <a:ext cx="6007836" cy="1582200"/>
          </a:xfrm>
          <a:prstGeom prst="rect">
            <a:avLst/>
          </a:prstGeom>
        </p:spPr>
        <p:txBody>
          <a:bodyPr spcFirstLastPara="1" wrap="square" lIns="91425" tIns="91425" rIns="91425" bIns="91425" anchor="t" anchorCtr="0">
            <a:noAutofit/>
          </a:bodyPr>
          <a:lstStyle/>
          <a:p>
            <a:r>
              <a:rPr lang="en-US" sz="3600" b="1" dirty="0" smtClean="0">
                <a:solidFill>
                  <a:srgbClr val="FF0000"/>
                </a:solidFill>
                <a:latin typeface="Times New Roman" pitchFamily="18" charset="0"/>
                <a:cs typeface="Times New Roman" pitchFamily="18" charset="0"/>
              </a:rPr>
              <a:t>I</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tìm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hiểu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chung</a:t>
            </a:r>
            <a:r>
              <a:rPr lang="en-US" sz="3600" b="1" dirty="0">
                <a:solidFill>
                  <a:srgbClr val="FF0000"/>
                </a:solidFill>
                <a:latin typeface="Times New Roman" pitchFamily="18" charset="0"/>
                <a:cs typeface="Times New Roman" pitchFamily="18" charset="0"/>
              </a:rPr>
              <a:t/>
            </a:r>
            <a:br>
              <a:rPr lang="en-US" sz="3600" b="1" dirty="0">
                <a:solidFill>
                  <a:srgbClr val="FF0000"/>
                </a:solidFill>
                <a:latin typeface="Times New Roman" pitchFamily="18" charset="0"/>
                <a:cs typeface="Times New Roman" pitchFamily="18" charset="0"/>
              </a:rPr>
            </a:br>
            <a:endParaRPr sz="3600" b="1" dirty="0">
              <a:solidFill>
                <a:srgbClr val="FF0000"/>
              </a:solidFill>
              <a:latin typeface="Times New Roman" pitchFamily="18" charset="0"/>
              <a:cs typeface="Times New Roman" pitchFamily="18" charset="0"/>
            </a:endParaRPr>
          </a:p>
        </p:txBody>
      </p:sp>
      <p:grpSp>
        <p:nvGrpSpPr>
          <p:cNvPr id="40" name="Group 39">
            <a:extLst>
              <a:ext uri="{FF2B5EF4-FFF2-40B4-BE49-F238E27FC236}">
                <a16:creationId xmlns:a16="http://schemas.microsoft.com/office/drawing/2014/main" id="{A08B2A9E-39A3-5BE0-564E-56AA55C0432B}"/>
              </a:ext>
            </a:extLst>
          </p:cNvPr>
          <p:cNvGrpSpPr/>
          <p:nvPr/>
        </p:nvGrpSpPr>
        <p:grpSpPr>
          <a:xfrm>
            <a:off x="772514" y="1905857"/>
            <a:ext cx="7480015" cy="2733372"/>
            <a:chOff x="817713" y="1866874"/>
            <a:chExt cx="7480015" cy="2733372"/>
          </a:xfrm>
        </p:grpSpPr>
        <p:pic>
          <p:nvPicPr>
            <p:cNvPr id="38" name="Picture 2" descr="Khám phá 5 khu chợ nổi đặc trưng của miền sông nước Việt Nam">
              <a:extLst>
                <a:ext uri="{FF2B5EF4-FFF2-40B4-BE49-F238E27FC236}">
                  <a16:creationId xmlns:a16="http://schemas.microsoft.com/office/drawing/2014/main" id="{60AD4FE1-3A0F-676C-4C00-B343457D6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13" y="1922092"/>
              <a:ext cx="2007724" cy="26073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Đọc Lí ngựa ô ở hai vùng đất (Phạm Ngọc Cảnh) bạn hiểu thêm điều gì về vẻ  đẹp và sức sống của những câu lí, câu hò | VietJack.com">
              <a:extLst>
                <a:ext uri="{FF2B5EF4-FFF2-40B4-BE49-F238E27FC236}">
                  <a16:creationId xmlns:a16="http://schemas.microsoft.com/office/drawing/2014/main" id="{55101F6D-B7B4-F86F-8747-9AF5F6C367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t="4357" r="10559"/>
            <a:stretch/>
          </p:blipFill>
          <p:spPr bwMode="auto">
            <a:xfrm>
              <a:off x="6066303" y="1866874"/>
              <a:ext cx="2231425" cy="273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4071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Google Shape;4927;p45">
            <a:extLst>
              <a:ext uri="{FF2B5EF4-FFF2-40B4-BE49-F238E27FC236}">
                <a16:creationId xmlns:a16="http://schemas.microsoft.com/office/drawing/2014/main" id="{7760ADD1-56DD-E3CA-9C74-BF50A2DE64B9}"/>
              </a:ext>
            </a:extLst>
          </p:cNvPr>
          <p:cNvSpPr/>
          <p:nvPr/>
        </p:nvSpPr>
        <p:spPr>
          <a:xfrm rot="66">
            <a:off x="2717717" y="453233"/>
            <a:ext cx="4794300" cy="48681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i="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B66AD8E-2FC3-4130-AFE6-C4EF8AF664BC}"/>
              </a:ext>
            </a:extLst>
          </p:cNvPr>
          <p:cNvSpPr txBox="1"/>
          <p:nvPr/>
        </p:nvSpPr>
        <p:spPr>
          <a:xfrm>
            <a:off x="3377829" y="373721"/>
            <a:ext cx="1172116" cy="523220"/>
          </a:xfrm>
          <a:prstGeom prst="rect">
            <a:avLst/>
          </a:prstGeom>
          <a:noFill/>
        </p:spPr>
        <p:txBody>
          <a:bodyPr wrap="none" rtlCol="0">
            <a:spAutoFit/>
          </a:bodyPr>
          <a:lstStyle/>
          <a:p>
            <a:r>
              <a:rPr lang="en-US" sz="2800" b="1" i="1" dirty="0" smtClean="0">
                <a:solidFill>
                  <a:srgbClr val="FF0000"/>
                </a:solidFill>
                <a:latin typeface="Times New Roman" panose="02020603050405020304" pitchFamily="18" charset="0"/>
                <a:cs typeface="Times New Roman" panose="02020603050405020304" pitchFamily="18" charset="0"/>
              </a:rPr>
              <a:t>1.Đọc:</a:t>
            </a:r>
            <a:endParaRPr lang="en-US" sz="2800" b="1" i="1" dirty="0">
              <a:solidFill>
                <a:srgbClr val="FF0000"/>
              </a:solidFill>
              <a:latin typeface="Times New Roman" panose="02020603050405020304" pitchFamily="18" charset="0"/>
              <a:cs typeface="Times New Roman" panose="02020603050405020304" pitchFamily="18" charset="0"/>
            </a:endParaRPr>
          </a:p>
        </p:txBody>
      </p:sp>
      <p:grpSp>
        <p:nvGrpSpPr>
          <p:cNvPr id="36" name="Google Shape;17220;p30">
            <a:extLst>
              <a:ext uri="{FF2B5EF4-FFF2-40B4-BE49-F238E27FC236}">
                <a16:creationId xmlns:a16="http://schemas.microsoft.com/office/drawing/2014/main" id="{21CE51C7-CC1E-BD6A-A681-BF63C8BDCF8F}"/>
              </a:ext>
            </a:extLst>
          </p:cNvPr>
          <p:cNvGrpSpPr/>
          <p:nvPr/>
        </p:nvGrpSpPr>
        <p:grpSpPr>
          <a:xfrm flipH="1">
            <a:off x="2775430" y="149902"/>
            <a:ext cx="673421" cy="714625"/>
            <a:chOff x="3211400" y="1162425"/>
            <a:chExt cx="2155650" cy="3376375"/>
          </a:xfrm>
        </p:grpSpPr>
        <p:sp>
          <p:nvSpPr>
            <p:cNvPr id="37" name="Google Shape;17221;p30">
              <a:extLst>
                <a:ext uri="{FF2B5EF4-FFF2-40B4-BE49-F238E27FC236}">
                  <a16:creationId xmlns:a16="http://schemas.microsoft.com/office/drawing/2014/main" id="{FC42D642-F05A-6462-8E62-A56D1286F0CC}"/>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222;p30">
              <a:extLst>
                <a:ext uri="{FF2B5EF4-FFF2-40B4-BE49-F238E27FC236}">
                  <a16:creationId xmlns:a16="http://schemas.microsoft.com/office/drawing/2014/main" id="{2118549E-C58F-A7CD-E4C4-15470FEEC84E}"/>
                </a:ext>
              </a:extLst>
            </p:cNvPr>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223;p30">
              <a:extLst>
                <a:ext uri="{FF2B5EF4-FFF2-40B4-BE49-F238E27FC236}">
                  <a16:creationId xmlns:a16="http://schemas.microsoft.com/office/drawing/2014/main" id="{BB9B914E-1164-7A34-E3E1-02B970DD602D}"/>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224;p30">
              <a:extLst>
                <a:ext uri="{FF2B5EF4-FFF2-40B4-BE49-F238E27FC236}">
                  <a16:creationId xmlns:a16="http://schemas.microsoft.com/office/drawing/2014/main" id="{8E109A5C-A697-67DF-ECF0-8C52F9BD1DB2}"/>
                </a:ext>
              </a:extLst>
            </p:cNvPr>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7225;p30">
              <a:extLst>
                <a:ext uri="{FF2B5EF4-FFF2-40B4-BE49-F238E27FC236}">
                  <a16:creationId xmlns:a16="http://schemas.microsoft.com/office/drawing/2014/main" id="{5C6F24B4-004B-4C34-7008-187D773CF92E}"/>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7226;p30">
              <a:extLst>
                <a:ext uri="{FF2B5EF4-FFF2-40B4-BE49-F238E27FC236}">
                  <a16:creationId xmlns:a16="http://schemas.microsoft.com/office/drawing/2014/main" id="{1C822A73-5DB5-F548-0D08-2DC16A3B7E81}"/>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227;p30">
              <a:extLst>
                <a:ext uri="{FF2B5EF4-FFF2-40B4-BE49-F238E27FC236}">
                  <a16:creationId xmlns:a16="http://schemas.microsoft.com/office/drawing/2014/main" id="{B1F1D5D1-5723-27B0-C840-1C29CB77BE56}"/>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7228;p30">
              <a:extLst>
                <a:ext uri="{FF2B5EF4-FFF2-40B4-BE49-F238E27FC236}">
                  <a16:creationId xmlns:a16="http://schemas.microsoft.com/office/drawing/2014/main" id="{B19CB3A3-6BBB-D193-D5C5-D2DB33F7E184}"/>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7229;p30">
              <a:extLst>
                <a:ext uri="{FF2B5EF4-FFF2-40B4-BE49-F238E27FC236}">
                  <a16:creationId xmlns:a16="http://schemas.microsoft.com/office/drawing/2014/main" id="{370406E6-5F8F-3311-65EA-2451654A727C}"/>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7230;p30">
              <a:extLst>
                <a:ext uri="{FF2B5EF4-FFF2-40B4-BE49-F238E27FC236}">
                  <a16:creationId xmlns:a16="http://schemas.microsoft.com/office/drawing/2014/main" id="{68BD2978-BF03-D4D4-8DF7-CE18E618EACF}"/>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7231;p30">
              <a:extLst>
                <a:ext uri="{FF2B5EF4-FFF2-40B4-BE49-F238E27FC236}">
                  <a16:creationId xmlns:a16="http://schemas.microsoft.com/office/drawing/2014/main" id="{D9C835A2-58DF-2298-BD04-7D29CB31D37B}"/>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B508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7232;p30">
              <a:extLst>
                <a:ext uri="{FF2B5EF4-FFF2-40B4-BE49-F238E27FC236}">
                  <a16:creationId xmlns:a16="http://schemas.microsoft.com/office/drawing/2014/main" id="{D831C078-30A1-1E3D-4A97-50735EA671FE}"/>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7233;p30">
              <a:extLst>
                <a:ext uri="{FF2B5EF4-FFF2-40B4-BE49-F238E27FC236}">
                  <a16:creationId xmlns:a16="http://schemas.microsoft.com/office/drawing/2014/main" id="{332F5532-6563-29EE-F9B7-EC42649B4461}"/>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7234;p30">
              <a:extLst>
                <a:ext uri="{FF2B5EF4-FFF2-40B4-BE49-F238E27FC236}">
                  <a16:creationId xmlns:a16="http://schemas.microsoft.com/office/drawing/2014/main" id="{3F690104-BEE5-B6CF-CA33-5DFBFE782E8B}"/>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7235;p30">
              <a:extLst>
                <a:ext uri="{FF2B5EF4-FFF2-40B4-BE49-F238E27FC236}">
                  <a16:creationId xmlns:a16="http://schemas.microsoft.com/office/drawing/2014/main" id="{5ED90584-0F88-40DD-97D6-47F71B9DAEDF}"/>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7236;p30">
              <a:extLst>
                <a:ext uri="{FF2B5EF4-FFF2-40B4-BE49-F238E27FC236}">
                  <a16:creationId xmlns:a16="http://schemas.microsoft.com/office/drawing/2014/main" id="{022ADFBC-1503-2DD7-E94A-B038D65715A2}"/>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7237;p30">
              <a:extLst>
                <a:ext uri="{FF2B5EF4-FFF2-40B4-BE49-F238E27FC236}">
                  <a16:creationId xmlns:a16="http://schemas.microsoft.com/office/drawing/2014/main" id="{03F2B83B-9DFC-FE0C-4540-C63EA2313C45}"/>
                </a:ext>
              </a:extLst>
            </p:cNvPr>
            <p:cNvSpPr/>
            <p:nvPr/>
          </p:nvSpPr>
          <p:spPr>
            <a:xfrm>
              <a:off x="4274331" y="3563671"/>
              <a:ext cx="572425" cy="78292"/>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7238;p30">
              <a:extLst>
                <a:ext uri="{FF2B5EF4-FFF2-40B4-BE49-F238E27FC236}">
                  <a16:creationId xmlns:a16="http://schemas.microsoft.com/office/drawing/2014/main" id="{D9F7A01B-B6CD-F3F2-4B85-C76667CEFFA4}"/>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7239;p30">
              <a:extLst>
                <a:ext uri="{FF2B5EF4-FFF2-40B4-BE49-F238E27FC236}">
                  <a16:creationId xmlns:a16="http://schemas.microsoft.com/office/drawing/2014/main" id="{9FE901A4-60D2-FB2E-AE32-22F8FCDFD281}"/>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7240;p30">
              <a:extLst>
                <a:ext uri="{FF2B5EF4-FFF2-40B4-BE49-F238E27FC236}">
                  <a16:creationId xmlns:a16="http://schemas.microsoft.com/office/drawing/2014/main" id="{E17D7CF3-C31C-45BB-E7C3-7357F29D6988}"/>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7241;p30">
              <a:extLst>
                <a:ext uri="{FF2B5EF4-FFF2-40B4-BE49-F238E27FC236}">
                  <a16:creationId xmlns:a16="http://schemas.microsoft.com/office/drawing/2014/main" id="{66AE9BFF-D05A-8A9A-4508-C2A5251A73FE}"/>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7242;p30">
              <a:extLst>
                <a:ext uri="{FF2B5EF4-FFF2-40B4-BE49-F238E27FC236}">
                  <a16:creationId xmlns:a16="http://schemas.microsoft.com/office/drawing/2014/main" id="{DEBAD839-6DEE-B442-80F3-C5C7865C36F5}"/>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5A30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7243;p30">
              <a:extLst>
                <a:ext uri="{FF2B5EF4-FFF2-40B4-BE49-F238E27FC236}">
                  <a16:creationId xmlns:a16="http://schemas.microsoft.com/office/drawing/2014/main" id="{50EBC959-8AAF-5A05-929D-908D297C64B4}"/>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874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图片 19">
            <a:extLst>
              <a:ext uri="{FF2B5EF4-FFF2-40B4-BE49-F238E27FC236}">
                <a16:creationId xmlns:a16="http://schemas.microsoft.com/office/drawing/2014/main" id="{D9E40554-3C7B-A230-300E-88AF6C4835F5}"/>
              </a:ext>
            </a:extLst>
          </p:cNvPr>
          <p:cNvPicPr>
            <a:picLocks noChangeAspect="1"/>
          </p:cNvPicPr>
          <p:nvPr/>
        </p:nvPicPr>
        <p:blipFill>
          <a:blip r:embed="rId2" cstate="email"/>
          <a:stretch>
            <a:fillRect/>
          </a:stretch>
        </p:blipFill>
        <p:spPr>
          <a:xfrm>
            <a:off x="5205413" y="1476691"/>
            <a:ext cx="3716414" cy="3716414"/>
          </a:xfrm>
          <a:prstGeom prst="rect">
            <a:avLst/>
          </a:prstGeom>
        </p:spPr>
      </p:pic>
      <p:pic>
        <p:nvPicPr>
          <p:cNvPr id="6" name="图片 24">
            <a:extLst>
              <a:ext uri="{FF2B5EF4-FFF2-40B4-BE49-F238E27FC236}">
                <a16:creationId xmlns:a16="http://schemas.microsoft.com/office/drawing/2014/main" id="{22A06B68-FBF9-346C-CE35-3AC971E0D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70" y="149902"/>
            <a:ext cx="8128861" cy="5204762"/>
          </a:xfrm>
          <a:prstGeom prst="rect">
            <a:avLst/>
          </a:prstGeom>
        </p:spPr>
      </p:pic>
      <p:sp>
        <p:nvSpPr>
          <p:cNvPr id="12" name="TextBox 23">
            <a:extLst>
              <a:ext uri="{FF2B5EF4-FFF2-40B4-BE49-F238E27FC236}">
                <a16:creationId xmlns:a16="http://schemas.microsoft.com/office/drawing/2014/main" id="{E69A55E5-FF13-EE30-B034-1E6F0FC796A4}"/>
              </a:ext>
            </a:extLst>
          </p:cNvPr>
          <p:cNvSpPr txBox="1"/>
          <p:nvPr/>
        </p:nvSpPr>
        <p:spPr>
          <a:xfrm>
            <a:off x="2045774" y="1786121"/>
            <a:ext cx="4564251" cy="193232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67"/>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to,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2400" dirty="0">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so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dõi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9099963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760" y="477852"/>
            <a:ext cx="6854283" cy="3298694"/>
          </a:xfrm>
        </p:spPr>
        <p:txBody>
          <a:bodyPr/>
          <a:lstStyle/>
          <a:p>
            <a:r>
              <a:rPr lang="en-US" sz="1800" b="1" i="1" dirty="0">
                <a:solidFill>
                  <a:srgbClr val="000000"/>
                </a:solidFill>
                <a:latin typeface="Times New Roman" panose="02020603050405020304" pitchFamily="18" charset="0"/>
                <a:cs typeface="Times New Roman" panose="02020603050405020304" pitchFamily="18" charset="0"/>
                <a:sym typeface="Arial"/>
              </a:rPr>
              <a:t> </a:t>
            </a:r>
            <a:r>
              <a:rPr lang="en-US" sz="2200" b="1" i="1" dirty="0">
                <a:solidFill>
                  <a:srgbClr val="FF0000"/>
                </a:solidFill>
                <a:latin typeface="Times New Roman" panose="02020603050405020304" pitchFamily="18" charset="0"/>
                <a:cs typeface="Times New Roman" panose="02020603050405020304" pitchFamily="18" charset="0"/>
                <a:sym typeface="Arial"/>
              </a:rPr>
              <a:t>2. </a:t>
            </a:r>
            <a:r>
              <a:rPr lang="en-US" sz="2200" b="1" i="1" dirty="0" err="1">
                <a:solidFill>
                  <a:srgbClr val="FF0000"/>
                </a:solidFill>
                <a:latin typeface="Times New Roman" panose="02020603050405020304" pitchFamily="18" charset="0"/>
                <a:cs typeface="Times New Roman" panose="02020603050405020304" pitchFamily="18" charset="0"/>
                <a:sym typeface="Arial"/>
              </a:rPr>
              <a:t>Tìm</a:t>
            </a:r>
            <a:r>
              <a:rPr lang="en-US" sz="2200" b="1" i="1" dirty="0">
                <a:solidFill>
                  <a:srgbClr val="FF0000"/>
                </a:solidFill>
                <a:latin typeface="Times New Roman" panose="02020603050405020304" pitchFamily="18" charset="0"/>
                <a:cs typeface="Times New Roman" panose="02020603050405020304" pitchFamily="18" charset="0"/>
                <a:sym typeface="Arial"/>
              </a:rPr>
              <a:t> </a:t>
            </a:r>
            <a:r>
              <a:rPr lang="en-US" sz="2200" b="1" i="1" dirty="0" err="1">
                <a:solidFill>
                  <a:srgbClr val="FF0000"/>
                </a:solidFill>
                <a:latin typeface="Times New Roman" panose="02020603050405020304" pitchFamily="18" charset="0"/>
                <a:cs typeface="Times New Roman" panose="02020603050405020304" pitchFamily="18" charset="0"/>
                <a:sym typeface="Arial"/>
              </a:rPr>
              <a:t>hiểu</a:t>
            </a:r>
            <a:r>
              <a:rPr lang="en-US" sz="2200" b="1" i="1" dirty="0">
                <a:solidFill>
                  <a:srgbClr val="FF0000"/>
                </a:solidFill>
                <a:latin typeface="Times New Roman" panose="02020603050405020304" pitchFamily="18" charset="0"/>
                <a:cs typeface="Times New Roman" panose="02020603050405020304" pitchFamily="18" charset="0"/>
                <a:sym typeface="Arial"/>
              </a:rPr>
              <a:t> </a:t>
            </a:r>
            <a:r>
              <a:rPr lang="en-US" sz="2200" b="1" i="1" dirty="0" err="1">
                <a:solidFill>
                  <a:srgbClr val="FF0000"/>
                </a:solidFill>
                <a:latin typeface="Times New Roman" panose="02020603050405020304" pitchFamily="18" charset="0"/>
                <a:cs typeface="Times New Roman" panose="02020603050405020304" pitchFamily="18" charset="0"/>
                <a:sym typeface="Arial"/>
              </a:rPr>
              <a:t>chung</a:t>
            </a:r>
            <a:r>
              <a:rPr lang="en-US" sz="2200" b="1" i="1" dirty="0" smtClean="0">
                <a:solidFill>
                  <a:srgbClr val="FF0000"/>
                </a:solidFill>
                <a:latin typeface="Times New Roman" panose="02020603050405020304" pitchFamily="18" charset="0"/>
                <a:cs typeface="Times New Roman" panose="02020603050405020304" pitchFamily="18" charset="0"/>
                <a:sym typeface="Arial"/>
              </a:rPr>
              <a:t>:</a:t>
            </a:r>
            <a:br>
              <a:rPr lang="en-US" sz="2200" b="1" i="1" dirty="0" smtClean="0">
                <a:solidFill>
                  <a:srgbClr val="FF0000"/>
                </a:solidFill>
                <a:latin typeface="Times New Roman" panose="02020603050405020304" pitchFamily="18" charset="0"/>
                <a:cs typeface="Times New Roman" panose="02020603050405020304" pitchFamily="18" charset="0"/>
                <a:sym typeface="Arial"/>
              </a:rPr>
            </a:br>
            <a:r>
              <a:rPr lang="en-US" sz="2200" b="1" i="1" dirty="0" smtClean="0">
                <a:solidFill>
                  <a:srgbClr val="FF0000"/>
                </a:solidFill>
                <a:latin typeface="Times New Roman" panose="02020603050405020304" pitchFamily="18" charset="0"/>
                <a:cs typeface="Times New Roman" panose="02020603050405020304" pitchFamily="18" charset="0"/>
                <a:sym typeface="Arial"/>
              </a:rPr>
              <a:t/>
            </a:r>
            <a:br>
              <a:rPr lang="en-US" sz="2200" b="1" i="1" dirty="0" smtClean="0">
                <a:solidFill>
                  <a:srgbClr val="FF0000"/>
                </a:solidFill>
                <a:latin typeface="Times New Roman" panose="02020603050405020304" pitchFamily="18" charset="0"/>
                <a:cs typeface="Times New Roman" panose="02020603050405020304" pitchFamily="18" charset="0"/>
                <a:sym typeface="Arial"/>
              </a:rPr>
            </a:br>
            <a:r>
              <a:rPr lang="en-US" sz="2200" b="1" i="1" dirty="0" smtClean="0">
                <a:solidFill>
                  <a:srgbClr val="FF0000"/>
                </a:solidFill>
                <a:latin typeface="Times New Roman" panose="02020603050405020304" pitchFamily="18" charset="0"/>
                <a:cs typeface="Times New Roman" panose="02020603050405020304" pitchFamily="18" charset="0"/>
                <a:sym typeface="Arial"/>
              </a:rPr>
              <a:t>                              AI NHANH HƠN</a:t>
            </a:r>
            <a:endParaRPr lang="en-US" dirty="0"/>
          </a:p>
        </p:txBody>
      </p:sp>
      <p:pic>
        <p:nvPicPr>
          <p:cNvPr id="3" name="Picture 2"/>
          <p:cNvPicPr>
            <a:picLocks noChangeAspect="1"/>
          </p:cNvPicPr>
          <p:nvPr/>
        </p:nvPicPr>
        <p:blipFill>
          <a:blip r:embed="rId2"/>
          <a:stretch>
            <a:fillRect/>
          </a:stretch>
        </p:blipFill>
        <p:spPr>
          <a:xfrm>
            <a:off x="3754244" y="1684647"/>
            <a:ext cx="2646556" cy="1952625"/>
          </a:xfrm>
          <a:prstGeom prst="rect">
            <a:avLst/>
          </a:prstGeom>
        </p:spPr>
      </p:pic>
      <p:sp>
        <p:nvSpPr>
          <p:cNvPr id="4" name="Google Shape;329;p40">
            <a:extLst>
              <a:ext uri="{FF2B5EF4-FFF2-40B4-BE49-F238E27FC236}">
                <a16:creationId xmlns:a16="http://schemas.microsoft.com/office/drawing/2014/main" id="{99A8A17F-6C99-A25F-9CC7-75354D396353}"/>
              </a:ext>
            </a:extLst>
          </p:cNvPr>
          <p:cNvSpPr txBox="1">
            <a:spLocks/>
          </p:cNvSpPr>
          <p:nvPr/>
        </p:nvSpPr>
        <p:spPr>
          <a:xfrm>
            <a:off x="1836549" y="3776546"/>
            <a:ext cx="6013344" cy="7744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6000"/>
              <a:buFont typeface="IM Fell Great Primer"/>
              <a:buNone/>
              <a:defRPr sz="10000" b="0" i="0" u="none" strike="noStrike" cap="none">
                <a:solidFill>
                  <a:schemeClr val="accent2"/>
                </a:solidFill>
                <a:latin typeface="IM Fell Great Primer"/>
                <a:ea typeface="IM Fell Great Primer"/>
                <a:cs typeface="IM Fell Great Primer"/>
                <a:sym typeface="IM Fell Great Primer"/>
              </a:defRPr>
            </a:lvl1pPr>
            <a:lvl2pPr marR="0" lvl="1"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2pPr>
            <a:lvl3pPr marR="0" lvl="2"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3pPr>
            <a:lvl4pPr marR="0" lvl="3"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4pPr>
            <a:lvl5pPr marR="0" lvl="4"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5pPr>
            <a:lvl6pPr marR="0" lvl="5"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6pPr>
            <a:lvl7pPr marR="0" lvl="6"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7pPr>
            <a:lvl8pPr marR="0" lvl="7"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8pPr>
            <a:lvl9pPr marR="0" lvl="8"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9pPr>
          </a:lstStyle>
          <a:p>
            <a:r>
              <a:rPr lang="en-US" sz="2800" b="1" dirty="0" err="1" smtClean="0">
                <a:solidFill>
                  <a:srgbClr val="FF0000"/>
                </a:solidFill>
                <a:latin typeface="Times New Roman" pitchFamily="18" charset="0"/>
                <a:cs typeface="Times New Roman" pitchFamily="18" charset="0"/>
              </a:rPr>
              <a:t>Em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hãy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nhanh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hỏi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sau</a:t>
            </a:r>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86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9;p40">
            <a:extLst>
              <a:ext uri="{FF2B5EF4-FFF2-40B4-BE49-F238E27FC236}">
                <a16:creationId xmlns:a16="http://schemas.microsoft.com/office/drawing/2014/main" id="{99A8A17F-6C99-A25F-9CC7-75354D396353}"/>
              </a:ext>
            </a:extLst>
          </p:cNvPr>
          <p:cNvSpPr txBox="1">
            <a:spLocks/>
          </p:cNvSpPr>
          <p:nvPr/>
        </p:nvSpPr>
        <p:spPr>
          <a:xfrm>
            <a:off x="1821681" y="966438"/>
            <a:ext cx="6013344" cy="344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6000"/>
              <a:buFont typeface="IM Fell Great Primer"/>
              <a:buNone/>
              <a:defRPr sz="10000" b="0" i="0" u="none" strike="noStrike" cap="none">
                <a:solidFill>
                  <a:schemeClr val="accent2"/>
                </a:solidFill>
                <a:latin typeface="IM Fell Great Primer"/>
                <a:ea typeface="IM Fell Great Primer"/>
                <a:cs typeface="IM Fell Great Primer"/>
                <a:sym typeface="IM Fell Great Primer"/>
              </a:defRPr>
            </a:lvl1pPr>
            <a:lvl2pPr marR="0" lvl="1"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2pPr>
            <a:lvl3pPr marR="0" lvl="2"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3pPr>
            <a:lvl4pPr marR="0" lvl="3"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4pPr>
            <a:lvl5pPr marR="0" lvl="4"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5pPr>
            <a:lvl6pPr marR="0" lvl="5"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6pPr>
            <a:lvl7pPr marR="0" lvl="6"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7pPr>
            <a:lvl8pPr marR="0" lvl="7"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8pPr>
            <a:lvl9pPr marR="0" lvl="8" algn="ctr" rtl="0">
              <a:lnSpc>
                <a:spcPct val="100000"/>
              </a:lnSpc>
              <a:spcBef>
                <a:spcPts val="0"/>
              </a:spcBef>
              <a:spcAft>
                <a:spcPts val="0"/>
              </a:spcAft>
              <a:buClr>
                <a:schemeClr val="lt2"/>
              </a:buClr>
              <a:buSzPts val="6000"/>
              <a:buFont typeface="IM Fell Great Primer"/>
              <a:buNone/>
              <a:defRPr sz="6000" b="0" i="0" u="none" strike="noStrike" cap="none">
                <a:solidFill>
                  <a:schemeClr val="lt2"/>
                </a:solidFill>
                <a:latin typeface="IM Fell Great Primer"/>
                <a:ea typeface="IM Fell Great Primer"/>
                <a:cs typeface="IM Fell Great Primer"/>
                <a:sym typeface="IM Fell Great Primer"/>
              </a:defRPr>
            </a:lvl9pPr>
          </a:lstStyle>
          <a:p>
            <a:pPr algn="just"/>
            <a:r>
              <a:rPr lang="en-US" sz="2800" b="1"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Em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hãy</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định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thể</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loại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chính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a:t>
            </a:r>
            <a:r>
              <a:rPr lang="en-US" sz="2400" dirty="0" smtClean="0">
                <a:solidFill>
                  <a:srgbClr val="FF0000"/>
                </a:solidFill>
                <a:latin typeface="Times New Roman" pitchFamily="18" charset="0"/>
                <a:cs typeface="Times New Roman" pitchFamily="18" charset="0"/>
              </a:rPr>
              <a:t>?</a:t>
            </a:r>
          </a:p>
          <a:p>
            <a:pPr algn="just"/>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Phương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biểu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đạt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chính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3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gì</a:t>
            </a:r>
            <a:r>
              <a:rPr lang="en-US" sz="2400" dirty="0" smtClean="0">
                <a:solidFill>
                  <a:srgbClr val="FF0000"/>
                </a:solidFill>
                <a:latin typeface="Times New Roman" pitchFamily="18" charset="0"/>
                <a:cs typeface="Times New Roman" pitchFamily="18" charset="0"/>
              </a:rPr>
              <a:t>?</a:t>
            </a:r>
          </a:p>
          <a:p>
            <a:pPr algn="just"/>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sử</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dụng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ngôi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kể</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mấy</a:t>
            </a:r>
            <a:r>
              <a:rPr lang="en-US" sz="2400" dirty="0" smtClean="0">
                <a:solidFill>
                  <a:srgbClr val="FF0000"/>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Kể</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tên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chính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3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a:t>
            </a:r>
            <a:r>
              <a:rPr lang="en-US" sz="2400"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5301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27;p45">
            <a:extLst>
              <a:ext uri="{FF2B5EF4-FFF2-40B4-BE49-F238E27FC236}">
                <a16:creationId xmlns:a16="http://schemas.microsoft.com/office/drawing/2014/main" id="{84A7903B-C2A6-6059-EEC7-C89C568DAA7E}"/>
              </a:ext>
            </a:extLst>
          </p:cNvPr>
          <p:cNvSpPr/>
          <p:nvPr/>
        </p:nvSpPr>
        <p:spPr>
          <a:xfrm rot="66">
            <a:off x="8075" y="254300"/>
            <a:ext cx="9830331" cy="48681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1" dirty="0">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2. </a:t>
            </a:r>
            <a:r>
              <a:rPr lang="en-US" sz="2200" b="1" i="1" dirty="0" err="1">
                <a:solidFill>
                  <a:srgbClr val="FF0000"/>
                </a:solidFill>
                <a:latin typeface="Times New Roman" panose="02020603050405020304" pitchFamily="18" charset="0"/>
                <a:cs typeface="Times New Roman" panose="02020603050405020304" pitchFamily="18" charset="0"/>
              </a:rPr>
              <a:t>Tìm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hiểu</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chung</a:t>
            </a:r>
            <a:r>
              <a:rPr lang="en-US" sz="2200" b="1" i="1" dirty="0">
                <a:solidFill>
                  <a:srgbClr val="FF0000"/>
                </a:solidFill>
                <a:latin typeface="Times New Roman" panose="02020603050405020304" pitchFamily="18" charset="0"/>
                <a:cs typeface="Times New Roman" panose="02020603050405020304" pitchFamily="18" charset="0"/>
              </a:rPr>
              <a:t>:</a:t>
            </a:r>
            <a:endParaRPr kumimoji="0" sz="22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nvGrpSpPr>
          <p:cNvPr id="5" name="Google Shape;17220;p30">
            <a:extLst>
              <a:ext uri="{FF2B5EF4-FFF2-40B4-BE49-F238E27FC236}">
                <a16:creationId xmlns:a16="http://schemas.microsoft.com/office/drawing/2014/main" id="{5ACAAA14-3338-E850-43ED-A741E95D9D67}"/>
              </a:ext>
            </a:extLst>
          </p:cNvPr>
          <p:cNvGrpSpPr/>
          <p:nvPr/>
        </p:nvGrpSpPr>
        <p:grpSpPr>
          <a:xfrm flipH="1">
            <a:off x="-48988" y="157440"/>
            <a:ext cx="673421" cy="714625"/>
            <a:chOff x="3211400" y="1162425"/>
            <a:chExt cx="2155650" cy="3376375"/>
          </a:xfrm>
        </p:grpSpPr>
        <p:sp>
          <p:nvSpPr>
            <p:cNvPr id="6" name="Google Shape;17221;p30">
              <a:extLst>
                <a:ext uri="{FF2B5EF4-FFF2-40B4-BE49-F238E27FC236}">
                  <a16:creationId xmlns:a16="http://schemas.microsoft.com/office/drawing/2014/main" id="{69D2278A-6A8D-CDB3-7BB7-C2AC91D1B343}"/>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7222;p30">
              <a:extLst>
                <a:ext uri="{FF2B5EF4-FFF2-40B4-BE49-F238E27FC236}">
                  <a16:creationId xmlns:a16="http://schemas.microsoft.com/office/drawing/2014/main" id="{F8C22F42-83DF-3786-7A61-6AEAFF57A214}"/>
                </a:ext>
              </a:extLst>
            </p:cNvPr>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7223;p30">
              <a:extLst>
                <a:ext uri="{FF2B5EF4-FFF2-40B4-BE49-F238E27FC236}">
                  <a16:creationId xmlns:a16="http://schemas.microsoft.com/office/drawing/2014/main" id="{F523D14E-8B31-F0DC-BE1F-9D0DFC1DD1CB}"/>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7224;p30">
              <a:extLst>
                <a:ext uri="{FF2B5EF4-FFF2-40B4-BE49-F238E27FC236}">
                  <a16:creationId xmlns:a16="http://schemas.microsoft.com/office/drawing/2014/main" id="{7F51C22D-E7AE-3391-7B2E-3D083944BF39}"/>
                </a:ext>
              </a:extLst>
            </p:cNvPr>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7225;p30">
              <a:extLst>
                <a:ext uri="{FF2B5EF4-FFF2-40B4-BE49-F238E27FC236}">
                  <a16:creationId xmlns:a16="http://schemas.microsoft.com/office/drawing/2014/main" id="{1A312359-5BDE-7D1E-DD9C-9120DCF892BE}"/>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226;p30">
              <a:extLst>
                <a:ext uri="{FF2B5EF4-FFF2-40B4-BE49-F238E27FC236}">
                  <a16:creationId xmlns:a16="http://schemas.microsoft.com/office/drawing/2014/main" id="{81107F45-6E5B-89D6-3D7C-DE327D4391AF}"/>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7227;p30">
              <a:extLst>
                <a:ext uri="{FF2B5EF4-FFF2-40B4-BE49-F238E27FC236}">
                  <a16:creationId xmlns:a16="http://schemas.microsoft.com/office/drawing/2014/main" id="{4E8C52C2-43C0-4331-9471-7BE57809ACC2}"/>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228;p30">
              <a:extLst>
                <a:ext uri="{FF2B5EF4-FFF2-40B4-BE49-F238E27FC236}">
                  <a16:creationId xmlns:a16="http://schemas.microsoft.com/office/drawing/2014/main" id="{6498CC85-F246-6337-F96B-A2F420A04853}"/>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229;p30">
              <a:extLst>
                <a:ext uri="{FF2B5EF4-FFF2-40B4-BE49-F238E27FC236}">
                  <a16:creationId xmlns:a16="http://schemas.microsoft.com/office/drawing/2014/main" id="{6FA10577-BE60-0737-9BB9-7697CCC79A7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230;p30">
              <a:extLst>
                <a:ext uri="{FF2B5EF4-FFF2-40B4-BE49-F238E27FC236}">
                  <a16:creationId xmlns:a16="http://schemas.microsoft.com/office/drawing/2014/main" id="{4B03BC40-7ED3-65C7-9A6B-CA9E03E3822E}"/>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231;p30">
              <a:extLst>
                <a:ext uri="{FF2B5EF4-FFF2-40B4-BE49-F238E27FC236}">
                  <a16:creationId xmlns:a16="http://schemas.microsoft.com/office/drawing/2014/main" id="{3D280001-9E3C-7094-4C74-5165930DB306}"/>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B508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232;p30">
              <a:extLst>
                <a:ext uri="{FF2B5EF4-FFF2-40B4-BE49-F238E27FC236}">
                  <a16:creationId xmlns:a16="http://schemas.microsoft.com/office/drawing/2014/main" id="{C1489AA9-03C3-8023-66FB-69EC09A1C08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7233;p30">
              <a:extLst>
                <a:ext uri="{FF2B5EF4-FFF2-40B4-BE49-F238E27FC236}">
                  <a16:creationId xmlns:a16="http://schemas.microsoft.com/office/drawing/2014/main" id="{BBFBB507-F318-4CB4-48B9-ADFA4779E878}"/>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7234;p30">
              <a:extLst>
                <a:ext uri="{FF2B5EF4-FFF2-40B4-BE49-F238E27FC236}">
                  <a16:creationId xmlns:a16="http://schemas.microsoft.com/office/drawing/2014/main" id="{100F340D-97D2-3621-4762-9FD9AD84A670}"/>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35;p30">
              <a:extLst>
                <a:ext uri="{FF2B5EF4-FFF2-40B4-BE49-F238E27FC236}">
                  <a16:creationId xmlns:a16="http://schemas.microsoft.com/office/drawing/2014/main" id="{6963ECC9-6014-6D11-D506-6F3EE0CB018C}"/>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236;p30">
              <a:extLst>
                <a:ext uri="{FF2B5EF4-FFF2-40B4-BE49-F238E27FC236}">
                  <a16:creationId xmlns:a16="http://schemas.microsoft.com/office/drawing/2014/main" id="{CDD5CE68-1BD2-5B2F-2BAA-016FC8A0720A}"/>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7237;p30">
              <a:extLst>
                <a:ext uri="{FF2B5EF4-FFF2-40B4-BE49-F238E27FC236}">
                  <a16:creationId xmlns:a16="http://schemas.microsoft.com/office/drawing/2014/main" id="{A1EA9173-5388-C99B-094D-0C5C311E71DE}"/>
                </a:ext>
              </a:extLst>
            </p:cNvPr>
            <p:cNvSpPr/>
            <p:nvPr/>
          </p:nvSpPr>
          <p:spPr>
            <a:xfrm>
              <a:off x="4274331" y="3563671"/>
              <a:ext cx="572425" cy="78292"/>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38;p30">
              <a:extLst>
                <a:ext uri="{FF2B5EF4-FFF2-40B4-BE49-F238E27FC236}">
                  <a16:creationId xmlns:a16="http://schemas.microsoft.com/office/drawing/2014/main" id="{B589CCDB-FC37-2F8F-7E3D-3FF76EC1A7A9}"/>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239;p30">
              <a:extLst>
                <a:ext uri="{FF2B5EF4-FFF2-40B4-BE49-F238E27FC236}">
                  <a16:creationId xmlns:a16="http://schemas.microsoft.com/office/drawing/2014/main" id="{11A1F903-F6BA-A854-04C2-DD5FA28A4951}"/>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40;p30">
              <a:extLst>
                <a:ext uri="{FF2B5EF4-FFF2-40B4-BE49-F238E27FC236}">
                  <a16:creationId xmlns:a16="http://schemas.microsoft.com/office/drawing/2014/main" id="{82D616E6-BED5-4147-C734-C4428F6F58AD}"/>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41;p30">
              <a:extLst>
                <a:ext uri="{FF2B5EF4-FFF2-40B4-BE49-F238E27FC236}">
                  <a16:creationId xmlns:a16="http://schemas.microsoft.com/office/drawing/2014/main" id="{29A21455-EA89-2B8C-5FBA-FA8DFEDE3FFB}"/>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242;p30">
              <a:extLst>
                <a:ext uri="{FF2B5EF4-FFF2-40B4-BE49-F238E27FC236}">
                  <a16:creationId xmlns:a16="http://schemas.microsoft.com/office/drawing/2014/main" id="{711D77BC-8AA7-7AD8-7F24-99AA60024142}"/>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5A30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43;p30">
              <a:extLst>
                <a:ext uri="{FF2B5EF4-FFF2-40B4-BE49-F238E27FC236}">
                  <a16:creationId xmlns:a16="http://schemas.microsoft.com/office/drawing/2014/main" id="{4672B84C-C74F-B4EF-077B-B287EB6A2B34}"/>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874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 name="Google Shape;299;p23">
            <a:extLst>
              <a:ext uri="{FF2B5EF4-FFF2-40B4-BE49-F238E27FC236}">
                <a16:creationId xmlns:a16="http://schemas.microsoft.com/office/drawing/2014/main" id="{18C4E69A-12CD-E984-31DB-BF54A2D5F7BD}"/>
              </a:ext>
            </a:extLst>
          </p:cNvPr>
          <p:cNvSpPr txBox="1"/>
          <p:nvPr/>
        </p:nvSpPr>
        <p:spPr>
          <a:xfrm>
            <a:off x="3504838" y="3299373"/>
            <a:ext cx="5328777" cy="284387"/>
          </a:xfrm>
          <a:prstGeom prst="rect">
            <a:avLst/>
          </a:prstGeom>
          <a:noFill/>
          <a:ln>
            <a:noFill/>
          </a:ln>
        </p:spPr>
        <p:txBody>
          <a:bodyPr spcFirstLastPara="1" wrap="square" lIns="91425" tIns="91425" rIns="91425" bIns="91425" anchor="ctr" anchorCtr="0">
            <a:noAutofit/>
          </a:bodyPr>
          <a:lstStyle/>
          <a:p>
            <a:pPr lvl="0"/>
            <a:r>
              <a:rPr lang="en-US" sz="2400" b="1">
                <a:latin typeface="Times New Roman" panose="02020603050405020304" pitchFamily="18" charset="0"/>
                <a:ea typeface="Times New Roman" panose="02020603050405020304" pitchFamily="18" charset="0"/>
              </a:rPr>
              <a:t>Ngôi kể: ngôi thứ 3</a:t>
            </a:r>
            <a:endParaRPr kumimoji="0" sz="2400" b="1" i="0" u="none" strike="noStrike" kern="0" cap="none" spc="0" normalizeH="0" baseline="0" noProof="0" dirty="0">
              <a:ln>
                <a:noFill/>
              </a:ln>
              <a:solidFill>
                <a:srgbClr val="BE3626"/>
              </a:solidFill>
              <a:effectLst/>
              <a:uLnTx/>
              <a:uFillTx/>
              <a:latin typeface="Fira Sans Extra Condensed"/>
              <a:ea typeface="Fira Sans Extra Condensed"/>
              <a:cs typeface="Fira Sans Extra Condensed"/>
              <a:sym typeface="Fira Sans Extra Condensed"/>
            </a:endParaRPr>
          </a:p>
        </p:txBody>
      </p:sp>
      <p:sp>
        <p:nvSpPr>
          <p:cNvPr id="101" name="Google Shape;302;p23">
            <a:extLst>
              <a:ext uri="{FF2B5EF4-FFF2-40B4-BE49-F238E27FC236}">
                <a16:creationId xmlns:a16="http://schemas.microsoft.com/office/drawing/2014/main" id="{2F4B623B-FDC7-AF58-4C07-02D6ADC35FA3}"/>
              </a:ext>
            </a:extLst>
          </p:cNvPr>
          <p:cNvSpPr txBox="1"/>
          <p:nvPr/>
        </p:nvSpPr>
        <p:spPr>
          <a:xfrm>
            <a:off x="5764982" y="1460403"/>
            <a:ext cx="2482595" cy="252600"/>
          </a:xfrm>
          <a:prstGeom prst="rect">
            <a:avLst/>
          </a:prstGeom>
          <a:noFill/>
          <a:ln>
            <a:noFill/>
          </a:ln>
        </p:spPr>
        <p:txBody>
          <a:bodyPr spcFirstLastPara="1" wrap="square" lIns="91425" tIns="91425" rIns="91425" bIns="91425" anchor="ctr" anchorCtr="0">
            <a:noAutofit/>
          </a:bodyPr>
          <a:lstStyle/>
          <a:p>
            <a:pPr lvl="0" algn="just"/>
            <a:r>
              <a:rPr lang="en-US" sz="2400" b="1" noProof="0">
                <a:latin typeface="Times New Roman" panose="02020603050405020304" pitchFamily="18" charset="0"/>
                <a:ea typeface="Times New Roman" panose="02020603050405020304" pitchFamily="18" charset="0"/>
                <a:cs typeface="Times New Roman" panose="02020603050405020304" pitchFamily="18" charset="0"/>
              </a:rPr>
              <a:t>Thể loại: truyện cười</a:t>
            </a:r>
            <a:endParaRPr kumimoji="0" lang="en-US" sz="2400" b="1"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04" name="Google Shape;305;p23">
            <a:extLst>
              <a:ext uri="{FF2B5EF4-FFF2-40B4-BE49-F238E27FC236}">
                <a16:creationId xmlns:a16="http://schemas.microsoft.com/office/drawing/2014/main" id="{83C00325-049F-9621-FF75-A22B8F0750FC}"/>
              </a:ext>
            </a:extLst>
          </p:cNvPr>
          <p:cNvSpPr txBox="1"/>
          <p:nvPr/>
        </p:nvSpPr>
        <p:spPr>
          <a:xfrm>
            <a:off x="4794346" y="2504552"/>
            <a:ext cx="3916523" cy="215798"/>
          </a:xfrm>
          <a:prstGeom prst="rect">
            <a:avLst/>
          </a:prstGeom>
          <a:noFill/>
          <a:ln>
            <a:noFill/>
          </a:ln>
        </p:spPr>
        <p:txBody>
          <a:bodyPr spcFirstLastPara="1" wrap="square" lIns="91425" tIns="91425" rIns="91425" bIns="91425" anchor="ctr" anchorCtr="0">
            <a:noAutofit/>
          </a:bodyPr>
          <a:lstStyle/>
          <a:p>
            <a:pPr lvl="0"/>
            <a:r>
              <a:rPr lang="en-US" sz="2400" b="1" dirty="0" err="1">
                <a:latin typeface="Times New Roman" panose="02020603050405020304" pitchFamily="18" charset="0"/>
                <a:ea typeface="Times New Roman" panose="02020603050405020304" pitchFamily="18" charset="0"/>
              </a:rPr>
              <a:t>Phương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biểu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sự</a:t>
            </a:r>
            <a:endParaRPr kumimoji="0" sz="2400" b="1" i="0" u="none" strike="noStrike" kern="0" cap="none" spc="0" normalizeH="0" baseline="0" noProof="0" dirty="0">
              <a:ln>
                <a:noFill/>
              </a:ln>
              <a:solidFill>
                <a:srgbClr val="BE3626"/>
              </a:solidFill>
              <a:effectLst/>
              <a:uLnTx/>
              <a:uFillTx/>
              <a:latin typeface="Fira Sans Extra Condensed"/>
              <a:ea typeface="Fira Sans Extra Condensed"/>
              <a:cs typeface="Fira Sans Extra Condensed"/>
              <a:sym typeface="Fira Sans Extra Condensed"/>
            </a:endParaRPr>
          </a:p>
        </p:txBody>
      </p:sp>
      <p:sp>
        <p:nvSpPr>
          <p:cNvPr id="107" name="Google Shape;308;p23">
            <a:extLst>
              <a:ext uri="{FF2B5EF4-FFF2-40B4-BE49-F238E27FC236}">
                <a16:creationId xmlns:a16="http://schemas.microsoft.com/office/drawing/2014/main" id="{438726B5-04CF-7E74-39C7-2C8728DE7134}"/>
              </a:ext>
            </a:extLst>
          </p:cNvPr>
          <p:cNvSpPr txBox="1"/>
          <p:nvPr/>
        </p:nvSpPr>
        <p:spPr>
          <a:xfrm>
            <a:off x="3102355" y="3839495"/>
            <a:ext cx="5731242" cy="736529"/>
          </a:xfrm>
          <a:prstGeom prst="rect">
            <a:avLst/>
          </a:prstGeom>
          <a:noFill/>
          <a:ln>
            <a:noFill/>
          </a:ln>
        </p:spPr>
        <p:txBody>
          <a:bodyPr spcFirstLastPara="1" wrap="square" lIns="91425" tIns="91425" rIns="91425" bIns="91425" anchor="ctr" anchorCtr="0">
            <a:noAutofit/>
          </a:bodyPr>
          <a:lstStyle/>
          <a:p>
            <a:pPr lvl="0" algn="just"/>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chàng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khoe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chàng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dóc</a:t>
            </a:r>
            <a:endParaRPr kumimoji="0" lang="en-US" sz="2400" b="1"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nvGrpSpPr>
          <p:cNvPr id="109" name="Google Shape;310;p23">
            <a:extLst>
              <a:ext uri="{FF2B5EF4-FFF2-40B4-BE49-F238E27FC236}">
                <a16:creationId xmlns:a16="http://schemas.microsoft.com/office/drawing/2014/main" id="{9D346852-0029-3C68-9871-11B3101732C0}"/>
              </a:ext>
            </a:extLst>
          </p:cNvPr>
          <p:cNvGrpSpPr/>
          <p:nvPr/>
        </p:nvGrpSpPr>
        <p:grpSpPr>
          <a:xfrm>
            <a:off x="487458" y="1797393"/>
            <a:ext cx="2280823" cy="2485762"/>
            <a:chOff x="795902" y="2116568"/>
            <a:chExt cx="1838632" cy="2003839"/>
          </a:xfrm>
        </p:grpSpPr>
        <p:sp>
          <p:nvSpPr>
            <p:cNvPr id="110" name="Google Shape;311;p23">
              <a:extLst>
                <a:ext uri="{FF2B5EF4-FFF2-40B4-BE49-F238E27FC236}">
                  <a16:creationId xmlns:a16="http://schemas.microsoft.com/office/drawing/2014/main" id="{476D5D19-44FB-519F-8DF5-EF30F57CB398}"/>
                </a:ext>
              </a:extLst>
            </p:cNvPr>
            <p:cNvSpPr/>
            <p:nvPr/>
          </p:nvSpPr>
          <p:spPr>
            <a:xfrm>
              <a:off x="795902" y="3900178"/>
              <a:ext cx="129823" cy="220229"/>
            </a:xfrm>
            <a:custGeom>
              <a:avLst/>
              <a:gdLst/>
              <a:ahLst/>
              <a:cxnLst/>
              <a:rect l="l" t="t" r="r" b="b"/>
              <a:pathLst>
                <a:path w="787" h="1335" extrusionOk="0">
                  <a:moveTo>
                    <a:pt x="349" y="515"/>
                  </a:moveTo>
                  <a:cubicBezTo>
                    <a:pt x="390" y="515"/>
                    <a:pt x="435" y="542"/>
                    <a:pt x="453" y="596"/>
                  </a:cubicBezTo>
                  <a:cubicBezTo>
                    <a:pt x="477" y="643"/>
                    <a:pt x="453" y="691"/>
                    <a:pt x="381" y="738"/>
                  </a:cubicBezTo>
                  <a:cubicBezTo>
                    <a:pt x="370" y="744"/>
                    <a:pt x="356" y="747"/>
                    <a:pt x="342" y="747"/>
                  </a:cubicBezTo>
                  <a:cubicBezTo>
                    <a:pt x="301" y="747"/>
                    <a:pt x="256" y="721"/>
                    <a:pt x="239" y="667"/>
                  </a:cubicBezTo>
                  <a:cubicBezTo>
                    <a:pt x="239" y="619"/>
                    <a:pt x="262" y="548"/>
                    <a:pt x="310" y="524"/>
                  </a:cubicBezTo>
                  <a:cubicBezTo>
                    <a:pt x="322" y="518"/>
                    <a:pt x="335" y="515"/>
                    <a:pt x="349" y="515"/>
                  </a:cubicBezTo>
                  <a:close/>
                  <a:moveTo>
                    <a:pt x="334" y="0"/>
                  </a:moveTo>
                  <a:lnTo>
                    <a:pt x="24" y="500"/>
                  </a:lnTo>
                  <a:cubicBezTo>
                    <a:pt x="24" y="500"/>
                    <a:pt x="215" y="929"/>
                    <a:pt x="0" y="1334"/>
                  </a:cubicBezTo>
                  <a:cubicBezTo>
                    <a:pt x="0" y="1334"/>
                    <a:pt x="1" y="1335"/>
                    <a:pt x="1" y="1335"/>
                  </a:cubicBezTo>
                  <a:cubicBezTo>
                    <a:pt x="14" y="1335"/>
                    <a:pt x="249" y="949"/>
                    <a:pt x="620" y="834"/>
                  </a:cubicBezTo>
                  <a:lnTo>
                    <a:pt x="786" y="167"/>
                  </a:lnTo>
                  <a:lnTo>
                    <a:pt x="334" y="0"/>
                  </a:lnTo>
                  <a:close/>
                </a:path>
              </a:pathLst>
            </a:custGeom>
            <a:solidFill>
              <a:srgbClr val="5868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8687A"/>
                </a:solidFill>
                <a:effectLst/>
                <a:uLnTx/>
                <a:uFillTx/>
                <a:latin typeface="Arial"/>
                <a:cs typeface="Arial"/>
                <a:sym typeface="Arial"/>
              </a:endParaRPr>
            </a:p>
          </p:txBody>
        </p:sp>
        <p:sp>
          <p:nvSpPr>
            <p:cNvPr id="111" name="Google Shape;312;p23">
              <a:extLst>
                <a:ext uri="{FF2B5EF4-FFF2-40B4-BE49-F238E27FC236}">
                  <a16:creationId xmlns:a16="http://schemas.microsoft.com/office/drawing/2014/main" id="{BF98DC05-0712-90FC-A8EF-609343F9240F}"/>
                </a:ext>
              </a:extLst>
            </p:cNvPr>
            <p:cNvSpPr/>
            <p:nvPr/>
          </p:nvSpPr>
          <p:spPr>
            <a:xfrm>
              <a:off x="909888" y="2230560"/>
              <a:ext cx="1622536" cy="1602972"/>
            </a:xfrm>
            <a:custGeom>
              <a:avLst/>
              <a:gdLst/>
              <a:ahLst/>
              <a:cxnLst/>
              <a:rect l="l" t="t" r="r" b="b"/>
              <a:pathLst>
                <a:path w="9836" h="9717" extrusionOk="0">
                  <a:moveTo>
                    <a:pt x="9835" y="0"/>
                  </a:moveTo>
                  <a:cubicBezTo>
                    <a:pt x="9789" y="38"/>
                    <a:pt x="9743" y="76"/>
                    <a:pt x="9697" y="114"/>
                  </a:cubicBezTo>
                  <a:lnTo>
                    <a:pt x="9697" y="114"/>
                  </a:lnTo>
                  <a:cubicBezTo>
                    <a:pt x="9748" y="75"/>
                    <a:pt x="9795" y="37"/>
                    <a:pt x="9835" y="0"/>
                  </a:cubicBezTo>
                  <a:close/>
                  <a:moveTo>
                    <a:pt x="9697" y="114"/>
                  </a:moveTo>
                  <a:lnTo>
                    <a:pt x="9697" y="114"/>
                  </a:lnTo>
                  <a:cubicBezTo>
                    <a:pt x="9352" y="371"/>
                    <a:pt x="8789" y="650"/>
                    <a:pt x="8478" y="857"/>
                  </a:cubicBezTo>
                  <a:cubicBezTo>
                    <a:pt x="7502" y="1477"/>
                    <a:pt x="6311" y="2048"/>
                    <a:pt x="4644" y="3406"/>
                  </a:cubicBezTo>
                  <a:cubicBezTo>
                    <a:pt x="3358" y="4477"/>
                    <a:pt x="1667" y="6668"/>
                    <a:pt x="238" y="9192"/>
                  </a:cubicBezTo>
                  <a:lnTo>
                    <a:pt x="0" y="9645"/>
                  </a:lnTo>
                  <a:lnTo>
                    <a:pt x="262" y="9716"/>
                  </a:lnTo>
                  <a:lnTo>
                    <a:pt x="405" y="9359"/>
                  </a:lnTo>
                  <a:cubicBezTo>
                    <a:pt x="1191" y="8002"/>
                    <a:pt x="3239" y="4406"/>
                    <a:pt x="7049" y="1977"/>
                  </a:cubicBezTo>
                  <a:cubicBezTo>
                    <a:pt x="7049" y="1977"/>
                    <a:pt x="8362" y="1198"/>
                    <a:pt x="9697" y="114"/>
                  </a:cubicBezTo>
                  <a:close/>
                </a:path>
              </a:pathLst>
            </a:custGeom>
            <a:solidFill>
              <a:srgbClr val="8823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313;p23">
              <a:extLst>
                <a:ext uri="{FF2B5EF4-FFF2-40B4-BE49-F238E27FC236}">
                  <a16:creationId xmlns:a16="http://schemas.microsoft.com/office/drawing/2014/main" id="{662AFCFD-5583-62B1-9672-7941422F1220}"/>
                </a:ext>
              </a:extLst>
            </p:cNvPr>
            <p:cNvSpPr/>
            <p:nvPr/>
          </p:nvSpPr>
          <p:spPr>
            <a:xfrm>
              <a:off x="866669" y="2116568"/>
              <a:ext cx="1728605" cy="1638440"/>
            </a:xfrm>
            <a:custGeom>
              <a:avLst/>
              <a:gdLst/>
              <a:ahLst/>
              <a:cxnLst/>
              <a:rect l="l" t="t" r="r" b="b"/>
              <a:pathLst>
                <a:path w="10479" h="9932" extrusionOk="0">
                  <a:moveTo>
                    <a:pt x="9597" y="0"/>
                  </a:moveTo>
                  <a:lnTo>
                    <a:pt x="9597" y="0"/>
                  </a:lnTo>
                  <a:cubicBezTo>
                    <a:pt x="8288" y="120"/>
                    <a:pt x="7073" y="763"/>
                    <a:pt x="7073" y="763"/>
                  </a:cubicBezTo>
                  <a:cubicBezTo>
                    <a:pt x="6597" y="1334"/>
                    <a:pt x="6192" y="2263"/>
                    <a:pt x="6192" y="2263"/>
                  </a:cubicBezTo>
                  <a:cubicBezTo>
                    <a:pt x="6192" y="1810"/>
                    <a:pt x="6478" y="1096"/>
                    <a:pt x="6478" y="1096"/>
                  </a:cubicBezTo>
                  <a:lnTo>
                    <a:pt x="6478" y="1096"/>
                  </a:lnTo>
                  <a:cubicBezTo>
                    <a:pt x="6240" y="1215"/>
                    <a:pt x="5382" y="1691"/>
                    <a:pt x="5382" y="1691"/>
                  </a:cubicBezTo>
                  <a:cubicBezTo>
                    <a:pt x="4954" y="2049"/>
                    <a:pt x="4811" y="2977"/>
                    <a:pt x="4811" y="2977"/>
                  </a:cubicBezTo>
                  <a:cubicBezTo>
                    <a:pt x="4715" y="2620"/>
                    <a:pt x="5025" y="1906"/>
                    <a:pt x="5025" y="1906"/>
                  </a:cubicBezTo>
                  <a:lnTo>
                    <a:pt x="5025" y="1906"/>
                  </a:lnTo>
                  <a:cubicBezTo>
                    <a:pt x="3810" y="2620"/>
                    <a:pt x="2905" y="3835"/>
                    <a:pt x="2905" y="3835"/>
                  </a:cubicBezTo>
                  <a:cubicBezTo>
                    <a:pt x="2372" y="4901"/>
                    <a:pt x="2699" y="5776"/>
                    <a:pt x="2653" y="5776"/>
                  </a:cubicBezTo>
                  <a:cubicBezTo>
                    <a:pt x="2648" y="5776"/>
                    <a:pt x="2637" y="5765"/>
                    <a:pt x="2620" y="5740"/>
                  </a:cubicBezTo>
                  <a:cubicBezTo>
                    <a:pt x="2429" y="5502"/>
                    <a:pt x="2453" y="4692"/>
                    <a:pt x="2453" y="4692"/>
                  </a:cubicBezTo>
                  <a:lnTo>
                    <a:pt x="2453" y="4692"/>
                  </a:lnTo>
                  <a:cubicBezTo>
                    <a:pt x="1191" y="5954"/>
                    <a:pt x="1024" y="6526"/>
                    <a:pt x="1024" y="6526"/>
                  </a:cubicBezTo>
                  <a:cubicBezTo>
                    <a:pt x="834" y="7050"/>
                    <a:pt x="619" y="8455"/>
                    <a:pt x="619" y="8455"/>
                  </a:cubicBezTo>
                  <a:cubicBezTo>
                    <a:pt x="500" y="8336"/>
                    <a:pt x="619" y="7597"/>
                    <a:pt x="619" y="7597"/>
                  </a:cubicBezTo>
                  <a:lnTo>
                    <a:pt x="619" y="7597"/>
                  </a:lnTo>
                  <a:cubicBezTo>
                    <a:pt x="310" y="8240"/>
                    <a:pt x="476" y="8859"/>
                    <a:pt x="476" y="8859"/>
                  </a:cubicBezTo>
                  <a:cubicBezTo>
                    <a:pt x="310" y="8812"/>
                    <a:pt x="286" y="7883"/>
                    <a:pt x="286" y="7883"/>
                  </a:cubicBezTo>
                  <a:cubicBezTo>
                    <a:pt x="0" y="8931"/>
                    <a:pt x="24" y="9693"/>
                    <a:pt x="143" y="9931"/>
                  </a:cubicBezTo>
                  <a:lnTo>
                    <a:pt x="310" y="9931"/>
                  </a:lnTo>
                  <a:cubicBezTo>
                    <a:pt x="786" y="8931"/>
                    <a:pt x="3167" y="5240"/>
                    <a:pt x="4644" y="4097"/>
                  </a:cubicBezTo>
                  <a:cubicBezTo>
                    <a:pt x="6144" y="2906"/>
                    <a:pt x="7335" y="2215"/>
                    <a:pt x="8335" y="1715"/>
                  </a:cubicBezTo>
                  <a:cubicBezTo>
                    <a:pt x="8692" y="1548"/>
                    <a:pt x="9026" y="1310"/>
                    <a:pt x="9335" y="1072"/>
                  </a:cubicBezTo>
                  <a:cubicBezTo>
                    <a:pt x="9716" y="763"/>
                    <a:pt x="10121" y="429"/>
                    <a:pt x="10478" y="120"/>
                  </a:cubicBezTo>
                  <a:lnTo>
                    <a:pt x="10478" y="120"/>
                  </a:lnTo>
                  <a:lnTo>
                    <a:pt x="9454" y="763"/>
                  </a:lnTo>
                  <a:lnTo>
                    <a:pt x="9454" y="763"/>
                  </a:lnTo>
                  <a:lnTo>
                    <a:pt x="9907" y="72"/>
                  </a:lnTo>
                  <a:lnTo>
                    <a:pt x="9050" y="953"/>
                  </a:lnTo>
                  <a:lnTo>
                    <a:pt x="9597" y="0"/>
                  </a:lnTo>
                  <a:close/>
                </a:path>
              </a:pathLst>
            </a:custGeom>
            <a:solidFill>
              <a:srgbClr val="8823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314;p23">
              <a:extLst>
                <a:ext uri="{FF2B5EF4-FFF2-40B4-BE49-F238E27FC236}">
                  <a16:creationId xmlns:a16="http://schemas.microsoft.com/office/drawing/2014/main" id="{C1AD70CF-E8CF-A19E-4CD9-2A79D7631A80}"/>
                </a:ext>
              </a:extLst>
            </p:cNvPr>
            <p:cNvSpPr/>
            <p:nvPr/>
          </p:nvSpPr>
          <p:spPr>
            <a:xfrm>
              <a:off x="1004080" y="2199051"/>
              <a:ext cx="1630454" cy="1563710"/>
            </a:xfrm>
            <a:custGeom>
              <a:avLst/>
              <a:gdLst/>
              <a:ahLst/>
              <a:cxnLst/>
              <a:rect l="l" t="t" r="r" b="b"/>
              <a:pathLst>
                <a:path w="9884" h="9479" extrusionOk="0">
                  <a:moveTo>
                    <a:pt x="9645" y="1"/>
                  </a:moveTo>
                  <a:cubicBezTo>
                    <a:pt x="9645" y="1"/>
                    <a:pt x="9122" y="477"/>
                    <a:pt x="8502" y="953"/>
                  </a:cubicBezTo>
                  <a:cubicBezTo>
                    <a:pt x="7526" y="1739"/>
                    <a:pt x="6550" y="2382"/>
                    <a:pt x="6550" y="2382"/>
                  </a:cubicBezTo>
                  <a:cubicBezTo>
                    <a:pt x="2787" y="4621"/>
                    <a:pt x="667" y="8217"/>
                    <a:pt x="1" y="9479"/>
                  </a:cubicBezTo>
                  <a:lnTo>
                    <a:pt x="358" y="9479"/>
                  </a:lnTo>
                  <a:cubicBezTo>
                    <a:pt x="453" y="9360"/>
                    <a:pt x="667" y="9288"/>
                    <a:pt x="1477" y="9050"/>
                  </a:cubicBezTo>
                  <a:cubicBezTo>
                    <a:pt x="2525" y="8764"/>
                    <a:pt x="3120" y="8121"/>
                    <a:pt x="3120" y="8121"/>
                  </a:cubicBezTo>
                  <a:lnTo>
                    <a:pt x="3120" y="8121"/>
                  </a:lnTo>
                  <a:cubicBezTo>
                    <a:pt x="3120" y="8121"/>
                    <a:pt x="2281" y="8604"/>
                    <a:pt x="1823" y="8604"/>
                  </a:cubicBezTo>
                  <a:cubicBezTo>
                    <a:pt x="1794" y="8604"/>
                    <a:pt x="1765" y="8602"/>
                    <a:pt x="1739" y="8598"/>
                  </a:cubicBezTo>
                  <a:cubicBezTo>
                    <a:pt x="1686" y="8592"/>
                    <a:pt x="1629" y="8589"/>
                    <a:pt x="1572" y="8589"/>
                  </a:cubicBezTo>
                  <a:cubicBezTo>
                    <a:pt x="1171" y="8589"/>
                    <a:pt x="715" y="8717"/>
                    <a:pt x="715" y="8717"/>
                  </a:cubicBezTo>
                  <a:cubicBezTo>
                    <a:pt x="715" y="8717"/>
                    <a:pt x="453" y="8598"/>
                    <a:pt x="1596" y="8455"/>
                  </a:cubicBezTo>
                  <a:cubicBezTo>
                    <a:pt x="2739" y="8288"/>
                    <a:pt x="4573" y="7026"/>
                    <a:pt x="4573" y="7026"/>
                  </a:cubicBezTo>
                  <a:lnTo>
                    <a:pt x="4573" y="7026"/>
                  </a:lnTo>
                  <a:cubicBezTo>
                    <a:pt x="4573" y="7026"/>
                    <a:pt x="3957" y="7293"/>
                    <a:pt x="3602" y="7293"/>
                  </a:cubicBezTo>
                  <a:cubicBezTo>
                    <a:pt x="3575" y="7293"/>
                    <a:pt x="3549" y="7291"/>
                    <a:pt x="3525" y="7288"/>
                  </a:cubicBezTo>
                  <a:cubicBezTo>
                    <a:pt x="3414" y="7280"/>
                    <a:pt x="3253" y="7277"/>
                    <a:pt x="3087" y="7277"/>
                  </a:cubicBezTo>
                  <a:cubicBezTo>
                    <a:pt x="2755" y="7277"/>
                    <a:pt x="2406" y="7288"/>
                    <a:pt x="2406" y="7288"/>
                  </a:cubicBezTo>
                  <a:cubicBezTo>
                    <a:pt x="2930" y="7169"/>
                    <a:pt x="3430" y="7240"/>
                    <a:pt x="4240" y="6931"/>
                  </a:cubicBezTo>
                  <a:cubicBezTo>
                    <a:pt x="4934" y="6686"/>
                    <a:pt x="5015" y="6668"/>
                    <a:pt x="5024" y="6668"/>
                  </a:cubicBezTo>
                  <a:cubicBezTo>
                    <a:pt x="5026" y="6668"/>
                    <a:pt x="5025" y="6669"/>
                    <a:pt x="5025" y="6669"/>
                  </a:cubicBezTo>
                  <a:cubicBezTo>
                    <a:pt x="5954" y="6383"/>
                    <a:pt x="6335" y="5430"/>
                    <a:pt x="6335" y="5430"/>
                  </a:cubicBezTo>
                  <a:lnTo>
                    <a:pt x="6335" y="5430"/>
                  </a:lnTo>
                  <a:cubicBezTo>
                    <a:pt x="6221" y="5463"/>
                    <a:pt x="5619" y="5540"/>
                    <a:pt x="5089" y="5540"/>
                  </a:cubicBezTo>
                  <a:cubicBezTo>
                    <a:pt x="4843" y="5540"/>
                    <a:pt x="4612" y="5523"/>
                    <a:pt x="4454" y="5478"/>
                  </a:cubicBezTo>
                  <a:cubicBezTo>
                    <a:pt x="4287" y="5430"/>
                    <a:pt x="4078" y="5414"/>
                    <a:pt x="3874" y="5414"/>
                  </a:cubicBezTo>
                  <a:cubicBezTo>
                    <a:pt x="3464" y="5414"/>
                    <a:pt x="3073" y="5478"/>
                    <a:pt x="3073" y="5478"/>
                  </a:cubicBezTo>
                  <a:cubicBezTo>
                    <a:pt x="3497" y="5341"/>
                    <a:pt x="3751" y="5308"/>
                    <a:pt x="3924" y="5308"/>
                  </a:cubicBezTo>
                  <a:cubicBezTo>
                    <a:pt x="4082" y="5308"/>
                    <a:pt x="4173" y="5335"/>
                    <a:pt x="4263" y="5335"/>
                  </a:cubicBezTo>
                  <a:cubicBezTo>
                    <a:pt x="4286" y="5335"/>
                    <a:pt x="4313" y="5335"/>
                    <a:pt x="4345" y="5335"/>
                  </a:cubicBezTo>
                  <a:cubicBezTo>
                    <a:pt x="4615" y="5335"/>
                    <a:pt x="5232" y="5316"/>
                    <a:pt x="6383" y="4954"/>
                  </a:cubicBezTo>
                  <a:cubicBezTo>
                    <a:pt x="7669" y="4502"/>
                    <a:pt x="8026" y="3954"/>
                    <a:pt x="8026" y="3954"/>
                  </a:cubicBezTo>
                  <a:lnTo>
                    <a:pt x="8026" y="3954"/>
                  </a:lnTo>
                  <a:lnTo>
                    <a:pt x="7169" y="4073"/>
                  </a:lnTo>
                  <a:cubicBezTo>
                    <a:pt x="7716" y="3978"/>
                    <a:pt x="8359" y="3597"/>
                    <a:pt x="8360" y="3597"/>
                  </a:cubicBezTo>
                  <a:lnTo>
                    <a:pt x="8360" y="3597"/>
                  </a:lnTo>
                  <a:cubicBezTo>
                    <a:pt x="7955" y="3716"/>
                    <a:pt x="7359" y="3739"/>
                    <a:pt x="7359" y="3739"/>
                  </a:cubicBezTo>
                  <a:cubicBezTo>
                    <a:pt x="8074" y="3597"/>
                    <a:pt x="8479" y="3358"/>
                    <a:pt x="8479" y="3358"/>
                  </a:cubicBezTo>
                  <a:cubicBezTo>
                    <a:pt x="9122" y="2858"/>
                    <a:pt x="9312" y="2120"/>
                    <a:pt x="9312" y="2120"/>
                  </a:cubicBezTo>
                  <a:lnTo>
                    <a:pt x="9312" y="2120"/>
                  </a:lnTo>
                  <a:cubicBezTo>
                    <a:pt x="8836" y="2287"/>
                    <a:pt x="8407" y="2328"/>
                    <a:pt x="8098" y="2328"/>
                  </a:cubicBezTo>
                  <a:cubicBezTo>
                    <a:pt x="7788" y="2328"/>
                    <a:pt x="7597" y="2287"/>
                    <a:pt x="7597" y="2287"/>
                  </a:cubicBezTo>
                  <a:cubicBezTo>
                    <a:pt x="8907" y="2191"/>
                    <a:pt x="9288" y="1882"/>
                    <a:pt x="9455" y="1787"/>
                  </a:cubicBezTo>
                  <a:cubicBezTo>
                    <a:pt x="9645" y="1691"/>
                    <a:pt x="9717" y="1382"/>
                    <a:pt x="9717" y="1382"/>
                  </a:cubicBezTo>
                  <a:lnTo>
                    <a:pt x="9717" y="1382"/>
                  </a:lnTo>
                  <a:cubicBezTo>
                    <a:pt x="9074" y="1620"/>
                    <a:pt x="8312" y="1644"/>
                    <a:pt x="8312" y="1644"/>
                  </a:cubicBezTo>
                  <a:cubicBezTo>
                    <a:pt x="9122" y="1525"/>
                    <a:pt x="9812" y="1096"/>
                    <a:pt x="9812" y="1096"/>
                  </a:cubicBezTo>
                  <a:lnTo>
                    <a:pt x="9812" y="691"/>
                  </a:lnTo>
                  <a:cubicBezTo>
                    <a:pt x="9503" y="858"/>
                    <a:pt x="8955" y="1025"/>
                    <a:pt x="8955" y="1025"/>
                  </a:cubicBezTo>
                  <a:lnTo>
                    <a:pt x="9812" y="453"/>
                  </a:lnTo>
                  <a:cubicBezTo>
                    <a:pt x="9884" y="191"/>
                    <a:pt x="9645" y="1"/>
                    <a:pt x="9645" y="1"/>
                  </a:cubicBezTo>
                  <a:close/>
                </a:path>
              </a:pathLst>
            </a:custGeom>
            <a:solidFill>
              <a:srgbClr val="BE36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315;p23">
              <a:extLst>
                <a:ext uri="{FF2B5EF4-FFF2-40B4-BE49-F238E27FC236}">
                  <a16:creationId xmlns:a16="http://schemas.microsoft.com/office/drawing/2014/main" id="{6985C48A-DD2B-21F0-8D60-3CB71D4A8BE0}"/>
                </a:ext>
              </a:extLst>
            </p:cNvPr>
            <p:cNvSpPr/>
            <p:nvPr/>
          </p:nvSpPr>
          <p:spPr>
            <a:xfrm>
              <a:off x="854792" y="3833367"/>
              <a:ext cx="98480" cy="74729"/>
            </a:xfrm>
            <a:custGeom>
              <a:avLst/>
              <a:gdLst/>
              <a:ahLst/>
              <a:cxnLst/>
              <a:rect l="l" t="t" r="r" b="b"/>
              <a:pathLst>
                <a:path w="597" h="453" extrusionOk="0">
                  <a:moveTo>
                    <a:pt x="96" y="0"/>
                  </a:moveTo>
                  <a:lnTo>
                    <a:pt x="1" y="238"/>
                  </a:lnTo>
                  <a:lnTo>
                    <a:pt x="501" y="453"/>
                  </a:lnTo>
                  <a:lnTo>
                    <a:pt x="596" y="215"/>
                  </a:lnTo>
                  <a:lnTo>
                    <a:pt x="96" y="0"/>
                  </a:lnTo>
                  <a:close/>
                </a:path>
              </a:pathLst>
            </a:custGeom>
            <a:solidFill>
              <a:srgbClr val="8823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15" name="Google Shape;316;p23">
            <a:extLst>
              <a:ext uri="{FF2B5EF4-FFF2-40B4-BE49-F238E27FC236}">
                <a16:creationId xmlns:a16="http://schemas.microsoft.com/office/drawing/2014/main" id="{EC97615F-7D22-1379-0D21-3C0B1E24C7BC}"/>
              </a:ext>
            </a:extLst>
          </p:cNvPr>
          <p:cNvGrpSpPr/>
          <p:nvPr/>
        </p:nvGrpSpPr>
        <p:grpSpPr>
          <a:xfrm>
            <a:off x="546320" y="1219263"/>
            <a:ext cx="5421656" cy="3317500"/>
            <a:chOff x="854792" y="1056575"/>
            <a:chExt cx="5421656" cy="3317500"/>
          </a:xfrm>
        </p:grpSpPr>
        <p:sp>
          <p:nvSpPr>
            <p:cNvPr id="116" name="Google Shape;317;p23">
              <a:extLst>
                <a:ext uri="{FF2B5EF4-FFF2-40B4-BE49-F238E27FC236}">
                  <a16:creationId xmlns:a16="http://schemas.microsoft.com/office/drawing/2014/main" id="{4B6324D5-957B-2C19-50D0-1B26A46A19D6}"/>
                </a:ext>
              </a:extLst>
            </p:cNvPr>
            <p:cNvSpPr/>
            <p:nvPr/>
          </p:nvSpPr>
          <p:spPr>
            <a:xfrm>
              <a:off x="2526323" y="1056575"/>
              <a:ext cx="3750125" cy="3317500"/>
            </a:xfrm>
            <a:custGeom>
              <a:avLst/>
              <a:gdLst/>
              <a:ahLst/>
              <a:cxnLst/>
              <a:rect l="l" t="t" r="r" b="b"/>
              <a:pathLst>
                <a:path w="150005" h="132700" extrusionOk="0">
                  <a:moveTo>
                    <a:pt x="126" y="103134"/>
                  </a:moveTo>
                  <a:cubicBezTo>
                    <a:pt x="1813" y="102987"/>
                    <a:pt x="7423" y="102217"/>
                    <a:pt x="10246" y="102254"/>
                  </a:cubicBezTo>
                  <a:cubicBezTo>
                    <a:pt x="13069" y="102291"/>
                    <a:pt x="15049" y="102658"/>
                    <a:pt x="17065" y="103354"/>
                  </a:cubicBezTo>
                  <a:cubicBezTo>
                    <a:pt x="19082" y="104051"/>
                    <a:pt x="20658" y="105077"/>
                    <a:pt x="22345" y="106433"/>
                  </a:cubicBezTo>
                  <a:cubicBezTo>
                    <a:pt x="24032" y="107790"/>
                    <a:pt x="26048" y="109770"/>
                    <a:pt x="27185" y="111493"/>
                  </a:cubicBezTo>
                  <a:cubicBezTo>
                    <a:pt x="28322" y="113216"/>
                    <a:pt x="28847" y="114953"/>
                    <a:pt x="29165" y="116773"/>
                  </a:cubicBezTo>
                  <a:cubicBezTo>
                    <a:pt x="29483" y="118593"/>
                    <a:pt x="29576" y="120534"/>
                    <a:pt x="29095" y="122413"/>
                  </a:cubicBezTo>
                  <a:cubicBezTo>
                    <a:pt x="28614" y="124292"/>
                    <a:pt x="27565" y="126482"/>
                    <a:pt x="26278" y="128047"/>
                  </a:cubicBezTo>
                  <a:cubicBezTo>
                    <a:pt x="24991" y="129612"/>
                    <a:pt x="23409" y="131038"/>
                    <a:pt x="21374" y="131803"/>
                  </a:cubicBezTo>
                  <a:cubicBezTo>
                    <a:pt x="19339" y="132568"/>
                    <a:pt x="16429" y="132835"/>
                    <a:pt x="14070" y="132637"/>
                  </a:cubicBezTo>
                  <a:cubicBezTo>
                    <a:pt x="11711" y="132439"/>
                    <a:pt x="9261" y="131701"/>
                    <a:pt x="7219" y="130613"/>
                  </a:cubicBezTo>
                  <a:cubicBezTo>
                    <a:pt x="5177" y="129525"/>
                    <a:pt x="3018" y="128100"/>
                    <a:pt x="1817" y="126111"/>
                  </a:cubicBezTo>
                  <a:cubicBezTo>
                    <a:pt x="617" y="124123"/>
                    <a:pt x="129" y="121158"/>
                    <a:pt x="16" y="118682"/>
                  </a:cubicBezTo>
                  <a:cubicBezTo>
                    <a:pt x="-96" y="116206"/>
                    <a:pt x="392" y="113355"/>
                    <a:pt x="1142" y="111254"/>
                  </a:cubicBezTo>
                  <a:cubicBezTo>
                    <a:pt x="1892" y="109153"/>
                    <a:pt x="2942" y="107578"/>
                    <a:pt x="4518" y="106077"/>
                  </a:cubicBezTo>
                  <a:cubicBezTo>
                    <a:pt x="6094" y="104576"/>
                    <a:pt x="7407" y="103376"/>
                    <a:pt x="10596" y="102250"/>
                  </a:cubicBezTo>
                  <a:cubicBezTo>
                    <a:pt x="13785" y="101125"/>
                    <a:pt x="19600" y="100787"/>
                    <a:pt x="23652" y="99324"/>
                  </a:cubicBezTo>
                  <a:cubicBezTo>
                    <a:pt x="27704" y="97861"/>
                    <a:pt x="31738" y="96233"/>
                    <a:pt x="34906" y="93471"/>
                  </a:cubicBezTo>
                  <a:cubicBezTo>
                    <a:pt x="38074" y="90709"/>
                    <a:pt x="41210" y="85998"/>
                    <a:pt x="42658" y="82751"/>
                  </a:cubicBezTo>
                  <a:cubicBezTo>
                    <a:pt x="44107" y="79504"/>
                    <a:pt x="43962" y="76682"/>
                    <a:pt x="43597" y="73987"/>
                  </a:cubicBezTo>
                  <a:cubicBezTo>
                    <a:pt x="43232" y="71292"/>
                    <a:pt x="41980" y="68388"/>
                    <a:pt x="40467" y="66579"/>
                  </a:cubicBezTo>
                  <a:cubicBezTo>
                    <a:pt x="38954" y="64771"/>
                    <a:pt x="36868" y="63571"/>
                    <a:pt x="34520" y="63136"/>
                  </a:cubicBezTo>
                  <a:cubicBezTo>
                    <a:pt x="32173" y="62701"/>
                    <a:pt x="28660" y="62841"/>
                    <a:pt x="26382" y="63971"/>
                  </a:cubicBezTo>
                  <a:cubicBezTo>
                    <a:pt x="24104" y="65101"/>
                    <a:pt x="21895" y="67623"/>
                    <a:pt x="20852" y="69918"/>
                  </a:cubicBezTo>
                  <a:cubicBezTo>
                    <a:pt x="19809" y="72213"/>
                    <a:pt x="19479" y="75326"/>
                    <a:pt x="20122" y="77743"/>
                  </a:cubicBezTo>
                  <a:cubicBezTo>
                    <a:pt x="20765" y="80160"/>
                    <a:pt x="22556" y="82926"/>
                    <a:pt x="24712" y="84421"/>
                  </a:cubicBezTo>
                  <a:cubicBezTo>
                    <a:pt x="26868" y="85917"/>
                    <a:pt x="30159" y="86708"/>
                    <a:pt x="33059" y="86716"/>
                  </a:cubicBezTo>
                  <a:cubicBezTo>
                    <a:pt x="35959" y="86724"/>
                    <a:pt x="39551" y="86117"/>
                    <a:pt x="42110" y="84467"/>
                  </a:cubicBezTo>
                  <a:cubicBezTo>
                    <a:pt x="44669" y="82817"/>
                    <a:pt x="46610" y="79496"/>
                    <a:pt x="48412" y="76814"/>
                  </a:cubicBezTo>
                  <a:cubicBezTo>
                    <a:pt x="50214" y="74132"/>
                    <a:pt x="51438" y="70846"/>
                    <a:pt x="52923" y="68376"/>
                  </a:cubicBezTo>
                  <a:cubicBezTo>
                    <a:pt x="54408" y="65906"/>
                    <a:pt x="55490" y="64196"/>
                    <a:pt x="57323" y="61996"/>
                  </a:cubicBezTo>
                  <a:cubicBezTo>
                    <a:pt x="59156" y="59796"/>
                    <a:pt x="61980" y="56900"/>
                    <a:pt x="63923" y="55177"/>
                  </a:cubicBezTo>
                  <a:cubicBezTo>
                    <a:pt x="65866" y="53454"/>
                    <a:pt x="67039" y="52610"/>
                    <a:pt x="68982" y="51657"/>
                  </a:cubicBezTo>
                  <a:cubicBezTo>
                    <a:pt x="70925" y="50704"/>
                    <a:pt x="72869" y="49785"/>
                    <a:pt x="75582" y="49457"/>
                  </a:cubicBezTo>
                  <a:cubicBezTo>
                    <a:pt x="78295" y="49129"/>
                    <a:pt x="82745" y="49443"/>
                    <a:pt x="85262" y="49691"/>
                  </a:cubicBezTo>
                  <a:cubicBezTo>
                    <a:pt x="87780" y="49939"/>
                    <a:pt x="88983" y="50248"/>
                    <a:pt x="90687" y="50943"/>
                  </a:cubicBezTo>
                  <a:cubicBezTo>
                    <a:pt x="92391" y="51639"/>
                    <a:pt x="94166" y="52741"/>
                    <a:pt x="95486" y="53864"/>
                  </a:cubicBezTo>
                  <a:cubicBezTo>
                    <a:pt x="96806" y="54987"/>
                    <a:pt x="97901" y="56445"/>
                    <a:pt x="98609" y="57681"/>
                  </a:cubicBezTo>
                  <a:cubicBezTo>
                    <a:pt x="99317" y="58917"/>
                    <a:pt x="99622" y="59781"/>
                    <a:pt x="99735" y="61282"/>
                  </a:cubicBezTo>
                  <a:cubicBezTo>
                    <a:pt x="99848" y="62783"/>
                    <a:pt x="99660" y="65184"/>
                    <a:pt x="99285" y="66685"/>
                  </a:cubicBezTo>
                  <a:cubicBezTo>
                    <a:pt x="98910" y="68186"/>
                    <a:pt x="98488" y="69115"/>
                    <a:pt x="97484" y="70286"/>
                  </a:cubicBezTo>
                  <a:cubicBezTo>
                    <a:pt x="96480" y="71457"/>
                    <a:pt x="94949" y="72846"/>
                    <a:pt x="93261" y="73709"/>
                  </a:cubicBezTo>
                  <a:cubicBezTo>
                    <a:pt x="91573" y="74572"/>
                    <a:pt x="89389" y="75358"/>
                    <a:pt x="87354" y="75463"/>
                  </a:cubicBezTo>
                  <a:cubicBezTo>
                    <a:pt x="85319" y="75568"/>
                    <a:pt x="82757" y="75156"/>
                    <a:pt x="81052" y="74338"/>
                  </a:cubicBezTo>
                  <a:cubicBezTo>
                    <a:pt x="79347" y="73521"/>
                    <a:pt x="78097" y="72280"/>
                    <a:pt x="77123" y="70558"/>
                  </a:cubicBezTo>
                  <a:cubicBezTo>
                    <a:pt x="76150" y="68836"/>
                    <a:pt x="75373" y="66281"/>
                    <a:pt x="75211" y="64006"/>
                  </a:cubicBezTo>
                  <a:cubicBezTo>
                    <a:pt x="75049" y="61732"/>
                    <a:pt x="75538" y="59263"/>
                    <a:pt x="76150" y="56911"/>
                  </a:cubicBezTo>
                  <a:cubicBezTo>
                    <a:pt x="76762" y="54560"/>
                    <a:pt x="77730" y="51799"/>
                    <a:pt x="78882" y="49897"/>
                  </a:cubicBezTo>
                  <a:cubicBezTo>
                    <a:pt x="80034" y="47995"/>
                    <a:pt x="81191" y="46560"/>
                    <a:pt x="83061" y="45497"/>
                  </a:cubicBezTo>
                  <a:cubicBezTo>
                    <a:pt x="84931" y="44434"/>
                    <a:pt x="86875" y="44104"/>
                    <a:pt x="90101" y="43517"/>
                  </a:cubicBezTo>
                  <a:cubicBezTo>
                    <a:pt x="93328" y="42930"/>
                    <a:pt x="98526" y="42543"/>
                    <a:pt x="102420" y="41977"/>
                  </a:cubicBezTo>
                  <a:cubicBezTo>
                    <a:pt x="106314" y="41411"/>
                    <a:pt x="110387" y="41032"/>
                    <a:pt x="113466" y="40123"/>
                  </a:cubicBezTo>
                  <a:cubicBezTo>
                    <a:pt x="116545" y="39214"/>
                    <a:pt x="118734" y="38513"/>
                    <a:pt x="120894" y="36521"/>
                  </a:cubicBezTo>
                  <a:cubicBezTo>
                    <a:pt x="123054" y="34529"/>
                    <a:pt x="125312" y="30675"/>
                    <a:pt x="126425" y="28170"/>
                  </a:cubicBezTo>
                  <a:cubicBezTo>
                    <a:pt x="127538" y="25665"/>
                    <a:pt x="127747" y="23771"/>
                    <a:pt x="127573" y="21493"/>
                  </a:cubicBezTo>
                  <a:cubicBezTo>
                    <a:pt x="127399" y="19215"/>
                    <a:pt x="126547" y="16398"/>
                    <a:pt x="125382" y="14502"/>
                  </a:cubicBezTo>
                  <a:cubicBezTo>
                    <a:pt x="124217" y="12607"/>
                    <a:pt x="122687" y="11007"/>
                    <a:pt x="120583" y="10120"/>
                  </a:cubicBezTo>
                  <a:cubicBezTo>
                    <a:pt x="118479" y="9233"/>
                    <a:pt x="115157" y="8746"/>
                    <a:pt x="112757" y="9181"/>
                  </a:cubicBezTo>
                  <a:cubicBezTo>
                    <a:pt x="110357" y="9616"/>
                    <a:pt x="107749" y="11094"/>
                    <a:pt x="106184" y="12729"/>
                  </a:cubicBezTo>
                  <a:cubicBezTo>
                    <a:pt x="104619" y="14364"/>
                    <a:pt x="103701" y="16791"/>
                    <a:pt x="103367" y="18989"/>
                  </a:cubicBezTo>
                  <a:cubicBezTo>
                    <a:pt x="103033" y="21187"/>
                    <a:pt x="103206" y="23797"/>
                    <a:pt x="104180" y="25918"/>
                  </a:cubicBezTo>
                  <a:cubicBezTo>
                    <a:pt x="105154" y="28040"/>
                    <a:pt x="106981" y="30525"/>
                    <a:pt x="109210" y="31718"/>
                  </a:cubicBezTo>
                  <a:cubicBezTo>
                    <a:pt x="111440" y="32911"/>
                    <a:pt x="114949" y="33087"/>
                    <a:pt x="117557" y="33074"/>
                  </a:cubicBezTo>
                  <a:cubicBezTo>
                    <a:pt x="120165" y="33061"/>
                    <a:pt x="122651" y="32490"/>
                    <a:pt x="124859" y="31638"/>
                  </a:cubicBezTo>
                  <a:cubicBezTo>
                    <a:pt x="127067" y="30786"/>
                    <a:pt x="128338" y="30243"/>
                    <a:pt x="130807" y="27961"/>
                  </a:cubicBezTo>
                  <a:cubicBezTo>
                    <a:pt x="133277" y="25679"/>
                    <a:pt x="136476" y="22605"/>
                    <a:pt x="139676" y="17945"/>
                  </a:cubicBezTo>
                  <a:cubicBezTo>
                    <a:pt x="142876" y="13285"/>
                    <a:pt x="148284" y="2991"/>
                    <a:pt x="150005" y="0"/>
                  </a:cubicBezTo>
                </a:path>
              </a:pathLst>
            </a:custGeom>
            <a:noFill/>
            <a:ln w="28575" cap="flat" cmpd="sng">
              <a:solidFill>
                <a:srgbClr val="E7A33E"/>
              </a:solidFill>
              <a:prstDash val="solid"/>
              <a:round/>
              <a:headEnd type="none" w="med" len="med"/>
              <a:tailEnd type="none" w="med" len="med"/>
            </a:ln>
          </p:spPr>
        </p:sp>
        <p:sp>
          <p:nvSpPr>
            <p:cNvPr id="117" name="Google Shape;318;p23">
              <a:extLst>
                <a:ext uri="{FF2B5EF4-FFF2-40B4-BE49-F238E27FC236}">
                  <a16:creationId xmlns:a16="http://schemas.microsoft.com/office/drawing/2014/main" id="{D71DAEBB-D703-BEDB-DEEE-E13DCBFC012F}"/>
                </a:ext>
              </a:extLst>
            </p:cNvPr>
            <p:cNvSpPr/>
            <p:nvPr/>
          </p:nvSpPr>
          <p:spPr>
            <a:xfrm>
              <a:off x="854792" y="3609013"/>
              <a:ext cx="1801022" cy="507270"/>
            </a:xfrm>
            <a:custGeom>
              <a:avLst/>
              <a:gdLst/>
              <a:ahLst/>
              <a:cxnLst/>
              <a:rect l="l" t="t" r="r" b="b"/>
              <a:pathLst>
                <a:path w="10918" h="3075" extrusionOk="0">
                  <a:moveTo>
                    <a:pt x="10663" y="1"/>
                  </a:moveTo>
                  <a:cubicBezTo>
                    <a:pt x="10650" y="1"/>
                    <a:pt x="10636" y="1"/>
                    <a:pt x="10622" y="3"/>
                  </a:cubicBezTo>
                  <a:cubicBezTo>
                    <a:pt x="8717" y="146"/>
                    <a:pt x="7169" y="694"/>
                    <a:pt x="5669" y="1432"/>
                  </a:cubicBezTo>
                  <a:cubicBezTo>
                    <a:pt x="4002" y="2241"/>
                    <a:pt x="2358" y="2789"/>
                    <a:pt x="215" y="2861"/>
                  </a:cubicBezTo>
                  <a:cubicBezTo>
                    <a:pt x="1" y="2861"/>
                    <a:pt x="1" y="3075"/>
                    <a:pt x="215" y="3075"/>
                  </a:cubicBezTo>
                  <a:cubicBezTo>
                    <a:pt x="2120" y="3004"/>
                    <a:pt x="3716" y="2599"/>
                    <a:pt x="5264" y="1884"/>
                  </a:cubicBezTo>
                  <a:cubicBezTo>
                    <a:pt x="7002" y="1075"/>
                    <a:pt x="8550" y="384"/>
                    <a:pt x="10717" y="170"/>
                  </a:cubicBezTo>
                  <a:cubicBezTo>
                    <a:pt x="10917" y="147"/>
                    <a:pt x="10848" y="1"/>
                    <a:pt x="10663" y="1"/>
                  </a:cubicBezTo>
                  <a:close/>
                </a:path>
              </a:pathLst>
            </a:custGeom>
            <a:solidFill>
              <a:srgbClr val="E7A3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18" name="Google Shape;319;p23">
            <a:extLst>
              <a:ext uri="{FF2B5EF4-FFF2-40B4-BE49-F238E27FC236}">
                <a16:creationId xmlns:a16="http://schemas.microsoft.com/office/drawing/2014/main" id="{805C79C4-C381-B9EE-A034-38BDD3868889}"/>
              </a:ext>
            </a:extLst>
          </p:cNvPr>
          <p:cNvGrpSpPr/>
          <p:nvPr/>
        </p:nvGrpSpPr>
        <p:grpSpPr>
          <a:xfrm>
            <a:off x="2405220" y="1623428"/>
            <a:ext cx="2877180" cy="2675763"/>
            <a:chOff x="2713692" y="1460738"/>
            <a:chExt cx="2877180" cy="2675763"/>
          </a:xfrm>
        </p:grpSpPr>
        <p:sp>
          <p:nvSpPr>
            <p:cNvPr id="119" name="Google Shape;320;p23">
              <a:extLst>
                <a:ext uri="{FF2B5EF4-FFF2-40B4-BE49-F238E27FC236}">
                  <a16:creationId xmlns:a16="http://schemas.microsoft.com/office/drawing/2014/main" id="{D89540B3-B19B-A235-683B-C9416FC7F88F}"/>
                </a:ext>
              </a:extLst>
            </p:cNvPr>
            <p:cNvSpPr txBox="1"/>
            <p:nvPr/>
          </p:nvSpPr>
          <p:spPr>
            <a:xfrm>
              <a:off x="2713692" y="3883900"/>
              <a:ext cx="363000" cy="252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rPr>
                <a:t>4</a:t>
              </a:r>
              <a:endParaRPr kumimoji="0"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endParaRPr>
            </a:p>
          </p:txBody>
        </p:sp>
        <p:sp>
          <p:nvSpPr>
            <p:cNvPr id="120" name="Google Shape;321;p23">
              <a:extLst>
                <a:ext uri="{FF2B5EF4-FFF2-40B4-BE49-F238E27FC236}">
                  <a16:creationId xmlns:a16="http://schemas.microsoft.com/office/drawing/2014/main" id="{EA848728-9036-ADB5-2636-3A3141968AF7}"/>
                </a:ext>
              </a:extLst>
            </p:cNvPr>
            <p:cNvSpPr txBox="1"/>
            <p:nvPr/>
          </p:nvSpPr>
          <p:spPr>
            <a:xfrm>
              <a:off x="3141617" y="2810625"/>
              <a:ext cx="363000" cy="252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3000" b="1" dirty="0">
                  <a:solidFill>
                    <a:srgbClr val="58687A"/>
                  </a:solidFill>
                  <a:latin typeface="Fira Sans Extra Condensed"/>
                  <a:ea typeface="Fira Sans Extra Condensed"/>
                  <a:cs typeface="Fira Sans Extra Condensed"/>
                  <a:sym typeface="Fira Sans Extra Condensed"/>
                </a:rPr>
                <a:t>3</a:t>
              </a:r>
              <a:endParaRPr kumimoji="0"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endParaRPr>
            </a:p>
          </p:txBody>
        </p:sp>
        <p:sp>
          <p:nvSpPr>
            <p:cNvPr id="121" name="Google Shape;322;p23">
              <a:extLst>
                <a:ext uri="{FF2B5EF4-FFF2-40B4-BE49-F238E27FC236}">
                  <a16:creationId xmlns:a16="http://schemas.microsoft.com/office/drawing/2014/main" id="{C4C76512-860A-D9B2-2224-3BCB82F80994}"/>
                </a:ext>
              </a:extLst>
            </p:cNvPr>
            <p:cNvSpPr txBox="1"/>
            <p:nvPr/>
          </p:nvSpPr>
          <p:spPr>
            <a:xfrm>
              <a:off x="4528717" y="2490425"/>
              <a:ext cx="363000" cy="252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rPr>
                <a:t>2</a:t>
              </a:r>
              <a:endParaRPr kumimoji="0"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endParaRPr>
            </a:p>
          </p:txBody>
        </p:sp>
        <p:sp>
          <p:nvSpPr>
            <p:cNvPr id="122" name="Google Shape;323;p23">
              <a:extLst>
                <a:ext uri="{FF2B5EF4-FFF2-40B4-BE49-F238E27FC236}">
                  <a16:creationId xmlns:a16="http://schemas.microsoft.com/office/drawing/2014/main" id="{87864F65-AB44-34E6-2195-CDB58A111A22}"/>
                </a:ext>
              </a:extLst>
            </p:cNvPr>
            <p:cNvSpPr txBox="1"/>
            <p:nvPr/>
          </p:nvSpPr>
          <p:spPr>
            <a:xfrm>
              <a:off x="5225172" y="1460738"/>
              <a:ext cx="365700" cy="252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5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rPr>
                <a:t>1</a:t>
              </a:r>
              <a:endParaRPr kumimoji="0" sz="3000" b="1" i="0" u="none" strike="noStrike" kern="0" cap="none" spc="0" normalizeH="0" baseline="0" noProof="0" dirty="0">
                <a:ln>
                  <a:noFill/>
                </a:ln>
                <a:solidFill>
                  <a:srgbClr val="58687A"/>
                </a:solidFill>
                <a:effectLst/>
                <a:uLnTx/>
                <a:uFillTx/>
                <a:latin typeface="Fira Sans Extra Condensed"/>
                <a:ea typeface="Fira Sans Extra Condensed"/>
                <a:cs typeface="Fira Sans Extra Condensed"/>
                <a:sym typeface="Fira Sans Extra Condensed"/>
              </a:endParaRPr>
            </a:p>
          </p:txBody>
        </p:sp>
      </p:grpSp>
    </p:spTree>
    <p:extLst>
      <p:ext uri="{BB962C8B-B14F-4D97-AF65-F5344CB8AC3E}">
        <p14:creationId xmlns:p14="http://schemas.microsoft.com/office/powerpoint/2010/main" val="17376433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1000"/>
                                        <p:tgtEl>
                                          <p:spTgt spid="101"/>
                                        </p:tgtEl>
                                      </p:cBhvr>
                                    </p:animEffect>
                                    <p:anim calcmode="lin" valueType="num">
                                      <p:cBhvr>
                                        <p:cTn id="22" dur="1000" fill="hold"/>
                                        <p:tgtEl>
                                          <p:spTgt spid="101"/>
                                        </p:tgtEl>
                                        <p:attrNameLst>
                                          <p:attrName>ppt_x</p:attrName>
                                        </p:attrNameLst>
                                      </p:cBhvr>
                                      <p:tavLst>
                                        <p:tav tm="0">
                                          <p:val>
                                            <p:strVal val="#ppt_x"/>
                                          </p:val>
                                        </p:tav>
                                        <p:tav tm="100000">
                                          <p:val>
                                            <p:strVal val="#ppt_x"/>
                                          </p:val>
                                        </p:tav>
                                      </p:tavLst>
                                    </p:anim>
                                    <p:anim calcmode="lin" valueType="num">
                                      <p:cBhvr>
                                        <p:cTn id="2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4"/>
                                        </p:tgtEl>
                                        <p:attrNameLst>
                                          <p:attrName>style.visibility</p:attrName>
                                        </p:attrNameLst>
                                      </p:cBhvr>
                                      <p:to>
                                        <p:strVal val="visible"/>
                                      </p:to>
                                    </p:set>
                                    <p:anim calcmode="lin" valueType="num">
                                      <p:cBhvr>
                                        <p:cTn id="28" dur="500" fill="hold"/>
                                        <p:tgtEl>
                                          <p:spTgt spid="104"/>
                                        </p:tgtEl>
                                        <p:attrNameLst>
                                          <p:attrName>ppt_w</p:attrName>
                                        </p:attrNameLst>
                                      </p:cBhvr>
                                      <p:tavLst>
                                        <p:tav tm="0">
                                          <p:val>
                                            <p:fltVal val="0"/>
                                          </p:val>
                                        </p:tav>
                                        <p:tav tm="100000">
                                          <p:val>
                                            <p:strVal val="#ppt_w"/>
                                          </p:val>
                                        </p:tav>
                                      </p:tavLst>
                                    </p:anim>
                                    <p:anim calcmode="lin" valueType="num">
                                      <p:cBhvr>
                                        <p:cTn id="29" dur="500" fill="hold"/>
                                        <p:tgtEl>
                                          <p:spTgt spid="104"/>
                                        </p:tgtEl>
                                        <p:attrNameLst>
                                          <p:attrName>ppt_h</p:attrName>
                                        </p:attrNameLst>
                                      </p:cBhvr>
                                      <p:tavLst>
                                        <p:tav tm="0">
                                          <p:val>
                                            <p:fltVal val="0"/>
                                          </p:val>
                                        </p:tav>
                                        <p:tav tm="100000">
                                          <p:val>
                                            <p:strVal val="#ppt_h"/>
                                          </p:val>
                                        </p:tav>
                                      </p:tavLst>
                                    </p:anim>
                                    <p:animEffect transition="in" filter="fade">
                                      <p:cBhvr>
                                        <p:cTn id="30" dur="500"/>
                                        <p:tgtEl>
                                          <p:spTgt spid="10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 calcmode="lin" valueType="num">
                                      <p:cBhvr>
                                        <p:cTn id="35" dur="500" fill="hold"/>
                                        <p:tgtEl>
                                          <p:spTgt spid="98"/>
                                        </p:tgtEl>
                                        <p:attrNameLst>
                                          <p:attrName>ppt_w</p:attrName>
                                        </p:attrNameLst>
                                      </p:cBhvr>
                                      <p:tavLst>
                                        <p:tav tm="0">
                                          <p:val>
                                            <p:fltVal val="0"/>
                                          </p:val>
                                        </p:tav>
                                        <p:tav tm="100000">
                                          <p:val>
                                            <p:strVal val="#ppt_w"/>
                                          </p:val>
                                        </p:tav>
                                      </p:tavLst>
                                    </p:anim>
                                    <p:anim calcmode="lin" valueType="num">
                                      <p:cBhvr>
                                        <p:cTn id="36" dur="500" fill="hold"/>
                                        <p:tgtEl>
                                          <p:spTgt spid="98"/>
                                        </p:tgtEl>
                                        <p:attrNameLst>
                                          <p:attrName>ppt_h</p:attrName>
                                        </p:attrNameLst>
                                      </p:cBhvr>
                                      <p:tavLst>
                                        <p:tav tm="0">
                                          <p:val>
                                            <p:fltVal val="0"/>
                                          </p:val>
                                        </p:tav>
                                        <p:tav tm="100000">
                                          <p:val>
                                            <p:strVal val="#ppt_h"/>
                                          </p:val>
                                        </p:tav>
                                      </p:tavLst>
                                    </p:anim>
                                    <p:animEffect transition="in" filter="fade">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p:cTn id="42" dur="500" fill="hold"/>
                                        <p:tgtEl>
                                          <p:spTgt spid="107"/>
                                        </p:tgtEl>
                                        <p:attrNameLst>
                                          <p:attrName>ppt_w</p:attrName>
                                        </p:attrNameLst>
                                      </p:cBhvr>
                                      <p:tavLst>
                                        <p:tav tm="0">
                                          <p:val>
                                            <p:fltVal val="0"/>
                                          </p:val>
                                        </p:tav>
                                        <p:tav tm="100000">
                                          <p:val>
                                            <p:strVal val="#ppt_w"/>
                                          </p:val>
                                        </p:tav>
                                      </p:tavLst>
                                    </p:anim>
                                    <p:anim calcmode="lin" valueType="num">
                                      <p:cBhvr>
                                        <p:cTn id="43" dur="500" fill="hold"/>
                                        <p:tgtEl>
                                          <p:spTgt spid="107"/>
                                        </p:tgtEl>
                                        <p:attrNameLst>
                                          <p:attrName>ppt_h</p:attrName>
                                        </p:attrNameLst>
                                      </p:cBhvr>
                                      <p:tavLst>
                                        <p:tav tm="0">
                                          <p:val>
                                            <p:fltVal val="0"/>
                                          </p:val>
                                        </p:tav>
                                        <p:tav tm="100000">
                                          <p:val>
                                            <p:strVal val="#ppt_h"/>
                                          </p:val>
                                        </p:tav>
                                      </p:tavLst>
                                    </p:anim>
                                    <p:animEffect transition="in" filter="fade">
                                      <p:cBhvr>
                                        <p:cTn id="44"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104" grpId="0"/>
      <p:bldP spid="1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45;p67">
            <a:extLst>
              <a:ext uri="{FF2B5EF4-FFF2-40B4-BE49-F238E27FC236}">
                <a16:creationId xmlns:a16="http://schemas.microsoft.com/office/drawing/2014/main" id="{E8D67917-7499-1F17-0059-94C00F67C6E6}"/>
              </a:ext>
            </a:extLst>
          </p:cNvPr>
          <p:cNvSpPr/>
          <p:nvPr/>
        </p:nvSpPr>
        <p:spPr>
          <a:xfrm>
            <a:off x="4637775" y="1553007"/>
            <a:ext cx="388200" cy="3882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0;p67">
            <a:extLst>
              <a:ext uri="{FF2B5EF4-FFF2-40B4-BE49-F238E27FC236}">
                <a16:creationId xmlns:a16="http://schemas.microsoft.com/office/drawing/2014/main" id="{58120B95-9A08-EE20-D201-0E3FB088D9C9}"/>
              </a:ext>
            </a:extLst>
          </p:cNvPr>
          <p:cNvSpPr/>
          <p:nvPr/>
        </p:nvSpPr>
        <p:spPr>
          <a:xfrm>
            <a:off x="1645480" y="543256"/>
            <a:ext cx="5861174" cy="80465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w="19050" cap="flat" cmpd="sng">
                <a:solidFill>
                  <a:srgbClr val="000000"/>
                </a:solidFill>
                <a:prstDash val="solid"/>
                <a:round/>
                <a:headEnd type="none" w="sm" len="sm"/>
                <a:tailEnd type="none" w="sm" len="sm"/>
              </a:ln>
              <a:noFill/>
              <a:effectLst/>
              <a:uLnTx/>
              <a:uFillTx/>
              <a:latin typeface="Dela Gothic One"/>
              <a:cs typeface="Arial"/>
              <a:sym typeface="Arial"/>
            </a:endParaRPr>
          </a:p>
        </p:txBody>
      </p:sp>
      <p:sp>
        <p:nvSpPr>
          <p:cNvPr id="24" name="Google Shape;963;p67">
            <a:extLst>
              <a:ext uri="{FF2B5EF4-FFF2-40B4-BE49-F238E27FC236}">
                <a16:creationId xmlns:a16="http://schemas.microsoft.com/office/drawing/2014/main" id="{2DAABEAC-35BD-207C-1958-03C25D943BCF}"/>
              </a:ext>
            </a:extLst>
          </p:cNvPr>
          <p:cNvSpPr/>
          <p:nvPr/>
        </p:nvSpPr>
        <p:spPr>
          <a:xfrm>
            <a:off x="304900" y="4697458"/>
            <a:ext cx="1326900" cy="121800"/>
          </a:xfrm>
          <a:prstGeom prst="rect">
            <a:avLst/>
          </a:prstGeom>
          <a:solidFill>
            <a:srgbClr val="77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4;p67">
            <a:extLst>
              <a:ext uri="{FF2B5EF4-FFF2-40B4-BE49-F238E27FC236}">
                <a16:creationId xmlns:a16="http://schemas.microsoft.com/office/drawing/2014/main" id="{BB25102A-61BA-EE7C-FEE5-4706218AAC62}"/>
              </a:ext>
            </a:extLst>
          </p:cNvPr>
          <p:cNvSpPr/>
          <p:nvPr/>
        </p:nvSpPr>
        <p:spPr>
          <a:xfrm>
            <a:off x="1745251" y="4697458"/>
            <a:ext cx="1326900" cy="121800"/>
          </a:xfrm>
          <a:prstGeom prst="rect">
            <a:avLst/>
          </a:prstGeom>
          <a:solidFill>
            <a:srgbClr val="B878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5;p67">
            <a:extLst>
              <a:ext uri="{FF2B5EF4-FFF2-40B4-BE49-F238E27FC236}">
                <a16:creationId xmlns:a16="http://schemas.microsoft.com/office/drawing/2014/main" id="{EC1CDA52-71A2-0CA7-E647-7FE2BBE83343}"/>
              </a:ext>
            </a:extLst>
          </p:cNvPr>
          <p:cNvSpPr/>
          <p:nvPr/>
        </p:nvSpPr>
        <p:spPr>
          <a:xfrm>
            <a:off x="3185602" y="4697458"/>
            <a:ext cx="1326900" cy="121800"/>
          </a:xfrm>
          <a:prstGeom prst="rect">
            <a:avLst/>
          </a:prstGeom>
          <a:solidFill>
            <a:srgbClr val="D894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6;p67">
            <a:extLst>
              <a:ext uri="{FF2B5EF4-FFF2-40B4-BE49-F238E27FC236}">
                <a16:creationId xmlns:a16="http://schemas.microsoft.com/office/drawing/2014/main" id="{FF7C4EA5-9FB3-E854-C846-125E689E3554}"/>
              </a:ext>
            </a:extLst>
          </p:cNvPr>
          <p:cNvSpPr/>
          <p:nvPr/>
        </p:nvSpPr>
        <p:spPr>
          <a:xfrm>
            <a:off x="4625953" y="4697458"/>
            <a:ext cx="1326900" cy="121800"/>
          </a:xfrm>
          <a:prstGeom prst="rect">
            <a:avLst/>
          </a:prstGeom>
          <a:solidFill>
            <a:srgbClr val="EDBB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7;p67">
            <a:extLst>
              <a:ext uri="{FF2B5EF4-FFF2-40B4-BE49-F238E27FC236}">
                <a16:creationId xmlns:a16="http://schemas.microsoft.com/office/drawing/2014/main" id="{7453CF0F-4736-20E7-BA7A-241BE876D894}"/>
              </a:ext>
            </a:extLst>
          </p:cNvPr>
          <p:cNvSpPr/>
          <p:nvPr/>
        </p:nvSpPr>
        <p:spPr>
          <a:xfrm>
            <a:off x="6066303" y="4697458"/>
            <a:ext cx="1326900" cy="121800"/>
          </a:xfrm>
          <a:prstGeom prst="rect">
            <a:avLst/>
          </a:prstGeom>
          <a:solidFill>
            <a:srgbClr val="F3D9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8;p67">
            <a:extLst>
              <a:ext uri="{FF2B5EF4-FFF2-40B4-BE49-F238E27FC236}">
                <a16:creationId xmlns:a16="http://schemas.microsoft.com/office/drawing/2014/main" id="{7E038917-7985-AC8D-2BE1-DC9D40ACC2ED}"/>
              </a:ext>
            </a:extLst>
          </p:cNvPr>
          <p:cNvSpPr/>
          <p:nvPr/>
        </p:nvSpPr>
        <p:spPr>
          <a:xfrm>
            <a:off x="7506654" y="4697458"/>
            <a:ext cx="1326900" cy="121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29;p40">
            <a:extLst>
              <a:ext uri="{FF2B5EF4-FFF2-40B4-BE49-F238E27FC236}">
                <a16:creationId xmlns:a16="http://schemas.microsoft.com/office/drawing/2014/main" id="{99A8A17F-6C99-A25F-9CC7-75354D396353}"/>
              </a:ext>
            </a:extLst>
          </p:cNvPr>
          <p:cNvSpPr txBox="1">
            <a:spLocks noGrp="1"/>
          </p:cNvSpPr>
          <p:nvPr>
            <p:ph type="title"/>
          </p:nvPr>
        </p:nvSpPr>
        <p:spPr>
          <a:xfrm>
            <a:off x="968350" y="179206"/>
            <a:ext cx="5730278" cy="896458"/>
          </a:xfrm>
          <a:prstGeom prst="rect">
            <a:avLst/>
          </a:prstGeom>
        </p:spPr>
        <p:txBody>
          <a:bodyPr spcFirstLastPara="1" wrap="square" lIns="91425" tIns="91425" rIns="91425" bIns="91425" anchor="t" anchorCtr="0">
            <a:noAutofit/>
          </a:bodyPr>
          <a:lstStyle/>
          <a:p>
            <a:r>
              <a:rPr lang="en-US" sz="3600" b="1" dirty="0">
                <a:solidFill>
                  <a:srgbClr val="FF0000"/>
                </a:solidFill>
                <a:latin typeface="Times New Roman" pitchFamily="18" charset="0"/>
                <a:cs typeface="Times New Roman" pitchFamily="18" charset="0"/>
              </a:rPr>
              <a:t>II. </a:t>
            </a:r>
            <a:r>
              <a:rPr lang="en-US" sz="3600" b="1" dirty="0" err="1" smtClean="0">
                <a:solidFill>
                  <a:srgbClr val="FF0000"/>
                </a:solidFill>
                <a:latin typeface="Times New Roman" pitchFamily="18" charset="0"/>
                <a:cs typeface="Times New Roman" pitchFamily="18" charset="0"/>
              </a:rPr>
              <a:t>Khám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r>
              <a:rPr lang="en-US" sz="3600" b="1" dirty="0">
                <a:solidFill>
                  <a:srgbClr val="4F8D99"/>
                </a:solidFill>
                <a:latin typeface="Times New Roman" panose="02020603050405020304" pitchFamily="18" charset="0"/>
                <a:cs typeface="Times New Roman" panose="02020603050405020304" pitchFamily="18" charset="0"/>
              </a:rPr>
              <a:t/>
            </a:r>
            <a:br>
              <a:rPr lang="en-US" sz="3600" b="1" dirty="0">
                <a:solidFill>
                  <a:srgbClr val="4F8D99"/>
                </a:solidFill>
                <a:latin typeface="Times New Roman" panose="02020603050405020304" pitchFamily="18" charset="0"/>
                <a:cs typeface="Times New Roman" panose="02020603050405020304" pitchFamily="18" charset="0"/>
              </a:rPr>
            </a:br>
            <a:endParaRPr sz="3600" b="1" dirty="0">
              <a:solidFill>
                <a:schemeClr val="lt1"/>
              </a:solidFill>
            </a:endParaRPr>
          </a:p>
        </p:txBody>
      </p:sp>
      <p:sp>
        <p:nvSpPr>
          <p:cNvPr id="37" name="Google Shape;329;p40">
            <a:extLst>
              <a:ext uri="{FF2B5EF4-FFF2-40B4-BE49-F238E27FC236}">
                <a16:creationId xmlns:a16="http://schemas.microsoft.com/office/drawing/2014/main" id="{B486CAD2-47A6-4716-F4A6-E1ACB29AE6BB}"/>
              </a:ext>
            </a:extLst>
          </p:cNvPr>
          <p:cNvSpPr txBox="1">
            <a:spLocks/>
          </p:cNvSpPr>
          <p:nvPr/>
        </p:nvSpPr>
        <p:spPr>
          <a:xfrm>
            <a:off x="2856322" y="2038822"/>
            <a:ext cx="3179135" cy="158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IM Fell Great Primer"/>
              <a:buNone/>
              <a:defRPr sz="3000" b="0" i="0" u="none" strike="noStrike" cap="none">
                <a:solidFill>
                  <a:schemeClr val="lt2"/>
                </a:solidFill>
                <a:latin typeface="IM Fell Great Primer"/>
                <a:ea typeface="IM Fell Great Primer"/>
                <a:cs typeface="IM Fell Great Primer"/>
                <a:sym typeface="IM Fell Great Primer"/>
              </a:defRPr>
            </a:lvl1pPr>
            <a:lvl2pPr marR="0" lvl="1"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2pPr>
            <a:lvl3pPr marR="0" lvl="2"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3pPr>
            <a:lvl4pPr marR="0" lvl="3"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4pPr>
            <a:lvl5pPr marR="0" lvl="4"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5pPr>
            <a:lvl6pPr marR="0" lvl="5"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6pPr>
            <a:lvl7pPr marR="0" lvl="6"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7pPr>
            <a:lvl8pPr marR="0" lvl="7"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8pPr>
            <a:lvl9pPr marR="0" lvl="8"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9pPr>
          </a:lstStyle>
          <a:p>
            <a:pPr lvl="0" algn="ctr">
              <a:buClr>
                <a:srgbClr val="94773F"/>
              </a:buClr>
            </a:pPr>
            <a:endParaRPr kumimoji="0" lang="en-US" sz="4000" b="1" i="0" u="none" strike="noStrike" kern="0" cap="none" spc="0" normalizeH="0" baseline="0" noProof="0" dirty="0">
              <a:ln>
                <a:noFill/>
              </a:ln>
              <a:solidFill>
                <a:srgbClr val="4F8D99"/>
              </a:solidFill>
              <a:effectLst/>
              <a:uLnTx/>
              <a:uFillTx/>
              <a:latin typeface="Times New Roman" panose="02020603050405020304" pitchFamily="18" charset="0"/>
              <a:cs typeface="Times New Roman" panose="02020603050405020304" pitchFamily="18" charset="0"/>
              <a:sym typeface="IM Fell Great Primer"/>
            </a:endParaRPr>
          </a:p>
        </p:txBody>
      </p:sp>
      <p:grpSp>
        <p:nvGrpSpPr>
          <p:cNvPr id="40" name="Group 39">
            <a:extLst>
              <a:ext uri="{FF2B5EF4-FFF2-40B4-BE49-F238E27FC236}">
                <a16:creationId xmlns:a16="http://schemas.microsoft.com/office/drawing/2014/main" id="{A08B2A9E-39A3-5BE0-564E-56AA55C0432B}"/>
              </a:ext>
            </a:extLst>
          </p:cNvPr>
          <p:cNvGrpSpPr/>
          <p:nvPr/>
        </p:nvGrpSpPr>
        <p:grpSpPr>
          <a:xfrm>
            <a:off x="772514" y="1905857"/>
            <a:ext cx="7480015" cy="2733372"/>
            <a:chOff x="817713" y="1866874"/>
            <a:chExt cx="7480015" cy="2733372"/>
          </a:xfrm>
        </p:grpSpPr>
        <p:pic>
          <p:nvPicPr>
            <p:cNvPr id="38" name="Picture 2" descr="Khám phá 5 khu chợ nổi đặc trưng của miền sông nước Việt Nam">
              <a:extLst>
                <a:ext uri="{FF2B5EF4-FFF2-40B4-BE49-F238E27FC236}">
                  <a16:creationId xmlns:a16="http://schemas.microsoft.com/office/drawing/2014/main" id="{60AD4FE1-3A0F-676C-4C00-B343457D6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13" y="1922092"/>
              <a:ext cx="2007724" cy="26073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Đọc Lí ngựa ô ở hai vùng đất (Phạm Ngọc Cảnh) bạn hiểu thêm điều gì về vẻ  đẹp và sức sống của những câu lí, câu hò | VietJack.com">
              <a:extLst>
                <a:ext uri="{FF2B5EF4-FFF2-40B4-BE49-F238E27FC236}">
                  <a16:creationId xmlns:a16="http://schemas.microsoft.com/office/drawing/2014/main" id="{55101F6D-B7B4-F86F-8747-9AF5F6C367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t="4357" r="10559"/>
            <a:stretch/>
          </p:blipFill>
          <p:spPr bwMode="auto">
            <a:xfrm>
              <a:off x="6066303" y="1866874"/>
              <a:ext cx="2231425" cy="273337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BE155E4B-B816-80B5-D642-96D49083444C}"/>
              </a:ext>
            </a:extLst>
          </p:cNvPr>
          <p:cNvSpPr txBox="1"/>
          <p:nvPr/>
        </p:nvSpPr>
        <p:spPr>
          <a:xfrm>
            <a:off x="829567" y="878376"/>
            <a:ext cx="7493000" cy="584775"/>
          </a:xfrm>
          <a:prstGeom prst="rect">
            <a:avLst/>
          </a:prstGeom>
          <a:noFill/>
        </p:spPr>
        <p:txBody>
          <a:bodyPr wrap="square">
            <a:spAutoFit/>
          </a:bodyPr>
          <a:lstStyle/>
          <a:p>
            <a:pPr algn="just">
              <a:defRPr/>
            </a:pPr>
            <a:r>
              <a:rPr lang="en-US" sz="3200" b="1" dirty="0">
                <a:solidFill>
                  <a:srgbClr val="FF0000"/>
                </a:solidFill>
                <a:latin typeface="Times New Roman" panose="02020603050405020304" pitchFamily="18" charset="0"/>
                <a:ea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yếu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cười</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962640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p:cTn id="2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40">
            <a:extLst>
              <a:ext uri="{FF2B5EF4-FFF2-40B4-BE49-F238E27FC236}">
                <a16:creationId xmlns:a16="http://schemas.microsoft.com/office/drawing/2014/main" id="{99A8A17F-6C99-A25F-9CC7-75354D396353}"/>
              </a:ext>
            </a:extLst>
          </p:cNvPr>
          <p:cNvSpPr txBox="1">
            <a:spLocks noGrp="1"/>
          </p:cNvSpPr>
          <p:nvPr>
            <p:ph type="title"/>
          </p:nvPr>
        </p:nvSpPr>
        <p:spPr>
          <a:xfrm>
            <a:off x="1819416" y="1397025"/>
            <a:ext cx="5730278" cy="346534"/>
          </a:xfrm>
          <a:prstGeom prst="rect">
            <a:avLst/>
          </a:prstGeom>
        </p:spPr>
        <p:txBody>
          <a:bodyPr spcFirstLastPara="1" wrap="square" lIns="91425" tIns="91425" rIns="91425" bIns="91425" anchor="t" anchorCtr="0">
            <a:noAutofit/>
          </a:bodyPr>
          <a:lstStyle/>
          <a:p>
            <a:pPr algn="ctr"/>
            <a:r>
              <a:rPr lang="en-US" sz="3200" b="1" dirty="0" err="1" smtClean="0">
                <a:solidFill>
                  <a:schemeClr val="tx1"/>
                </a:solidFill>
                <a:latin typeface="Times New Roman" pitchFamily="18" charset="0"/>
                <a:cs typeface="Times New Roman" pitchFamily="18" charset="0"/>
              </a:rPr>
              <a:t>Phiếu</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học</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tập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a:t>
            </a:r>
            <a:r>
              <a:rPr lang="en-US" sz="3200" b="1" dirty="0" smtClean="0">
                <a:solidFill>
                  <a:schemeClr val="tx1"/>
                </a:solidFill>
                <a:latin typeface="Times New Roman" pitchFamily="18" charset="0"/>
                <a:cs typeface="Times New Roman" pitchFamily="18" charset="0"/>
              </a:rPr>
              <a:t> 1</a:t>
            </a:r>
            <a:r>
              <a:rPr lang="en-US" sz="3200" b="1" dirty="0">
                <a:solidFill>
                  <a:schemeClr val="tx1"/>
                </a:solidFill>
                <a:latin typeface="Times New Roman" pitchFamily="18" charset="0"/>
                <a:cs typeface="Times New Roman" pitchFamily="18" charset="0"/>
              </a:rPr>
              <a:t/>
            </a:r>
            <a:br>
              <a:rPr lang="en-US" sz="3200" b="1" dirty="0">
                <a:solidFill>
                  <a:schemeClr val="tx1"/>
                </a:solidFill>
                <a:latin typeface="Times New Roman" pitchFamily="18" charset="0"/>
                <a:cs typeface="Times New Roman" pitchFamily="18" charset="0"/>
              </a:rPr>
            </a:br>
            <a:endParaRPr sz="3200"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3594241"/>
              </p:ext>
            </p:extLst>
          </p:nvPr>
        </p:nvGraphicFramePr>
        <p:xfrm>
          <a:off x="643181" y="2007030"/>
          <a:ext cx="8214102" cy="2643495"/>
        </p:xfrm>
        <a:graphic>
          <a:graphicData uri="http://schemas.openxmlformats.org/drawingml/2006/table">
            <a:tbl>
              <a:tblPr firstRow="1" bandRow="1">
                <a:tableStyleId>{840CF354-E8B7-4AA1-B804-BBD64BAD8439}</a:tableStyleId>
              </a:tblPr>
              <a:tblGrid>
                <a:gridCol w="2053525">
                  <a:extLst>
                    <a:ext uri="{9D8B030D-6E8A-4147-A177-3AD203B41FA5}">
                      <a16:colId xmlns:a16="http://schemas.microsoft.com/office/drawing/2014/main" val="2145975100"/>
                    </a:ext>
                  </a:extLst>
                </a:gridCol>
                <a:gridCol w="2368824">
                  <a:extLst>
                    <a:ext uri="{9D8B030D-6E8A-4147-A177-3AD203B41FA5}">
                      <a16:colId xmlns:a16="http://schemas.microsoft.com/office/drawing/2014/main" val="3320230556"/>
                    </a:ext>
                  </a:extLst>
                </a:gridCol>
                <a:gridCol w="1600274">
                  <a:extLst>
                    <a:ext uri="{9D8B030D-6E8A-4147-A177-3AD203B41FA5}">
                      <a16:colId xmlns:a16="http://schemas.microsoft.com/office/drawing/2014/main" val="807902354"/>
                    </a:ext>
                  </a:extLst>
                </a:gridCol>
                <a:gridCol w="2191479">
                  <a:extLst>
                    <a:ext uri="{9D8B030D-6E8A-4147-A177-3AD203B41FA5}">
                      <a16:colId xmlns:a16="http://schemas.microsoft.com/office/drawing/2014/main" val="4167278668"/>
                    </a:ext>
                  </a:extLst>
                </a:gridCol>
              </a:tblGrid>
              <a:tr h="672239">
                <a:tc>
                  <a:txBody>
                    <a:bodyPr/>
                    <a:lstStyle/>
                    <a:p>
                      <a:r>
                        <a:rPr lang="en-US" sz="2000" b="1" dirty="0" err="1" smtClean="0">
                          <a:latin typeface="Times New Roman" panose="02020603050405020304" pitchFamily="18" charset="0"/>
                          <a:cs typeface="Times New Roman" panose="02020603050405020304" pitchFamily="18" charset="0"/>
                        </a:rPr>
                        <a:t>Yêu</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cầu</a:t>
                      </a:r>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Lợn</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cưới</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áo</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mới</a:t>
                      </a:r>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smtClean="0">
                          <a:latin typeface="Times New Roman" panose="02020603050405020304" pitchFamily="18" charset="0"/>
                          <a:cs typeface="Times New Roman" panose="02020603050405020304" pitchFamily="18" charset="0"/>
                        </a:rPr>
                        <a:t>Treo</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biển</a:t>
                      </a:r>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Nói</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dóc</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gặp</a:t>
                      </a:r>
                      <a:r>
                        <a:rPr lang="en-US" sz="2000" b="1" baseline="0" dirty="0" smtClean="0">
                          <a:latin typeface="Times New Roman" panose="02020603050405020304" pitchFamily="18" charset="0"/>
                          <a:cs typeface="Times New Roman" panose="02020603050405020304" pitchFamily="18" charset="0"/>
                        </a:rPr>
                        <a:t> </a:t>
                      </a:r>
                      <a:r>
                        <a:rPr lang="en-US" sz="2000" b="1" baseline="0" dirty="0" err="1" smtClean="0">
                          <a:latin typeface="Times New Roman" panose="02020603050405020304" pitchFamily="18" charset="0"/>
                          <a:cs typeface="Times New Roman" panose="02020603050405020304" pitchFamily="18" charset="0"/>
                        </a:rPr>
                        <a:t>nhau</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4116032"/>
                  </a:ext>
                </a:extLst>
              </a:tr>
              <a:tr h="497883">
                <a:tc>
                  <a:txBody>
                    <a:bodyPr/>
                    <a:lstStyle/>
                    <a:p>
                      <a:r>
                        <a:rPr lang="en-US" sz="2000" dirty="0" smtClean="0">
                          <a:latin typeface="Times New Roman" panose="02020603050405020304" pitchFamily="18" charset="0"/>
                          <a:cs typeface="Times New Roman" panose="02020603050405020304" pitchFamily="18" charset="0"/>
                        </a:rPr>
                        <a:t>Dung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lượng</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7054647"/>
                  </a:ext>
                </a:extLst>
              </a:tr>
              <a:tr h="515319">
                <a:tc>
                  <a:txBody>
                    <a:bodyPr/>
                    <a:lstStyle/>
                    <a:p>
                      <a:r>
                        <a:rPr lang="en-US" sz="2000" dirty="0" err="1" smtClean="0">
                          <a:latin typeface="Times New Roman" panose="02020603050405020304" pitchFamily="18" charset="0"/>
                          <a:cs typeface="Times New Roman" panose="02020603050405020304" pitchFamily="18" charset="0"/>
                        </a:rPr>
                        <a:t>Cốt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truyện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93949371"/>
                  </a:ext>
                </a:extLst>
              </a:tr>
              <a:tr h="561814">
                <a:tc>
                  <a:txBody>
                    <a:bodyPr/>
                    <a:lstStyle/>
                    <a:p>
                      <a:r>
                        <a:rPr lang="en-US" sz="2000" dirty="0" err="1" smtClean="0">
                          <a:latin typeface="Times New Roman" panose="02020603050405020304" pitchFamily="18" charset="0"/>
                          <a:cs typeface="Times New Roman" panose="02020603050405020304" pitchFamily="18" charset="0"/>
                        </a:rPr>
                        <a:t>Ngôn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smtClean="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42268259"/>
                  </a:ext>
                </a:extLst>
              </a:tr>
              <a:tr h="336120">
                <a:tc>
                  <a:txBody>
                    <a:bodyPr/>
                    <a:lstStyle/>
                    <a:p>
                      <a:r>
                        <a:rPr lang="en-US" sz="2000" dirty="0" err="1" smtClean="0">
                          <a:latin typeface="Times New Roman" panose="02020603050405020304" pitchFamily="18" charset="0"/>
                          <a:cs typeface="Times New Roman" panose="02020603050405020304" pitchFamily="18" charset="0"/>
                        </a:rPr>
                        <a:t>Mục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đích</a:t>
                      </a:r>
                      <a:r>
                        <a:rPr lang="en-US" sz="2000" baseline="0" dirty="0" smtClean="0">
                          <a:latin typeface="Times New Roman" panose="02020603050405020304" pitchFamily="18" charset="0"/>
                          <a:cs typeface="Times New Roman" panose="02020603050405020304" pitchFamily="18" charset="0"/>
                        </a:rPr>
                        <a:t>/ý </a:t>
                      </a:r>
                      <a:r>
                        <a:rPr lang="en-US" sz="2000" baseline="0" dirty="0" err="1" smtClean="0">
                          <a:latin typeface="Times New Roman" panose="02020603050405020304" pitchFamily="18" charset="0"/>
                          <a:cs typeface="Times New Roman" panose="02020603050405020304" pitchFamily="18" charset="0"/>
                        </a:rPr>
                        <a:t>nghĩa</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69111920"/>
                  </a:ext>
                </a:extLst>
              </a:tr>
            </a:tbl>
          </a:graphicData>
        </a:graphic>
      </p:graphicFrame>
      <p:sp>
        <p:nvSpPr>
          <p:cNvPr id="5" name="Google Shape;329;p40">
            <a:extLst>
              <a:ext uri="{FF2B5EF4-FFF2-40B4-BE49-F238E27FC236}">
                <a16:creationId xmlns:a16="http://schemas.microsoft.com/office/drawing/2014/main" id="{99A8A17F-6C99-A25F-9CC7-75354D396353}"/>
              </a:ext>
            </a:extLst>
          </p:cNvPr>
          <p:cNvSpPr txBox="1">
            <a:spLocks/>
          </p:cNvSpPr>
          <p:nvPr/>
        </p:nvSpPr>
        <p:spPr>
          <a:xfrm>
            <a:off x="441702" y="337832"/>
            <a:ext cx="8159857" cy="10591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IM Fell Great Primer"/>
              <a:buNone/>
              <a:defRPr sz="3000" b="0" i="0" u="none" strike="noStrike" cap="none">
                <a:solidFill>
                  <a:schemeClr val="lt2"/>
                </a:solidFill>
                <a:latin typeface="IM Fell Great Primer"/>
                <a:ea typeface="IM Fell Great Primer"/>
                <a:cs typeface="IM Fell Great Primer"/>
                <a:sym typeface="IM Fell Great Primer"/>
              </a:defRPr>
            </a:lvl1pPr>
            <a:lvl2pPr marR="0" lvl="1"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2pPr>
            <a:lvl3pPr marR="0" lvl="2"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3pPr>
            <a:lvl4pPr marR="0" lvl="3"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4pPr>
            <a:lvl5pPr marR="0" lvl="4"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5pPr>
            <a:lvl6pPr marR="0" lvl="5"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6pPr>
            <a:lvl7pPr marR="0" lvl="6"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7pPr>
            <a:lvl8pPr marR="0" lvl="7"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8pPr>
            <a:lvl9pPr marR="0" lvl="8" algn="l" rtl="0">
              <a:lnSpc>
                <a:spcPct val="100000"/>
              </a:lnSpc>
              <a:spcBef>
                <a:spcPts val="0"/>
              </a:spcBef>
              <a:spcAft>
                <a:spcPts val="0"/>
              </a:spcAft>
              <a:buClr>
                <a:schemeClr val="lt2"/>
              </a:buClr>
              <a:buSzPts val="3500"/>
              <a:buFont typeface="IM Fell Great Primer"/>
              <a:buNone/>
              <a:defRPr sz="3500" b="0" i="0" u="none" strike="noStrike" cap="none">
                <a:solidFill>
                  <a:schemeClr val="lt2"/>
                </a:solidFill>
                <a:latin typeface="IM Fell Great Primer"/>
                <a:ea typeface="IM Fell Great Primer"/>
                <a:cs typeface="IM Fell Great Primer"/>
                <a:sym typeface="IM Fell Great Primer"/>
              </a:defRPr>
            </a:lvl9pPr>
          </a:lstStyle>
          <a:p>
            <a:r>
              <a:rPr lang="en-US" sz="3200" b="1" dirty="0" smtClean="0">
                <a:solidFill>
                  <a:schemeClr val="tx1"/>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Học</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sinh</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thảo</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luận</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nhóm</a:t>
            </a:r>
            <a:r>
              <a:rPr lang="en-US" sz="2700" b="1" dirty="0" smtClean="0">
                <a:solidFill>
                  <a:srgbClr val="FF0000"/>
                </a:solidFill>
                <a:latin typeface="Times New Roman" pitchFamily="18" charset="0"/>
                <a:cs typeface="Times New Roman" pitchFamily="18" charset="0"/>
              </a:rPr>
              <a:t>….</a:t>
            </a:r>
          </a:p>
          <a:p>
            <a:r>
              <a:rPr lang="en-US" sz="2700" b="1" dirty="0" err="1" smtClean="0">
                <a:solidFill>
                  <a:srgbClr val="FF0000"/>
                </a:solidFill>
                <a:latin typeface="Times New Roman" pitchFamily="18" charset="0"/>
                <a:cs typeface="Times New Roman" pitchFamily="18" charset="0"/>
              </a:rPr>
              <a:t>Trong</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thời</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gian</a:t>
            </a:r>
            <a:r>
              <a:rPr lang="en-US" sz="2700" b="1" dirty="0" smtClean="0">
                <a:solidFill>
                  <a:srgbClr val="FF0000"/>
                </a:solidFill>
                <a:latin typeface="Times New Roman" pitchFamily="18" charset="0"/>
                <a:cs typeface="Times New Roman" pitchFamily="18" charset="0"/>
              </a:rPr>
              <a:t> 5 </a:t>
            </a:r>
            <a:r>
              <a:rPr lang="en-US" sz="2700" b="1" dirty="0" err="1" smtClean="0">
                <a:solidFill>
                  <a:srgbClr val="FF0000"/>
                </a:solidFill>
                <a:latin typeface="Times New Roman" pitchFamily="18" charset="0"/>
                <a:cs typeface="Times New Roman" pitchFamily="18" charset="0"/>
              </a:rPr>
              <a:t>phút</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hoàn</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thành</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phiếu</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học</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tập</a:t>
            </a:r>
            <a:r>
              <a:rPr lang="en-US" sz="2700" b="1" dirty="0" smtClean="0">
                <a:solidFill>
                  <a:srgbClr val="FF0000"/>
                </a:solidFill>
                <a:latin typeface="Times New Roman" pitchFamily="18" charset="0"/>
                <a:cs typeface="Times New Roman" pitchFamily="18" charset="0"/>
              </a:rPr>
              <a:t> </a:t>
            </a:r>
            <a:r>
              <a:rPr lang="en-US" sz="2700" b="1" dirty="0" err="1" smtClean="0">
                <a:solidFill>
                  <a:srgbClr val="FF0000"/>
                </a:solidFill>
                <a:latin typeface="Times New Roman" pitchFamily="18" charset="0"/>
                <a:cs typeface="Times New Roman" pitchFamily="18" charset="0"/>
              </a:rPr>
              <a:t>sau</a:t>
            </a:r>
            <a:endParaRPr lang="en-US" sz="2700" b="1" dirty="0">
              <a:solidFill>
                <a:schemeClr val="tx1"/>
              </a:solidFill>
            </a:endParaRPr>
          </a:p>
        </p:txBody>
      </p:sp>
    </p:spTree>
    <p:extLst>
      <p:ext uri="{BB962C8B-B14F-4D97-AF65-F5344CB8AC3E}">
        <p14:creationId xmlns:p14="http://schemas.microsoft.com/office/powerpoint/2010/main" val="36366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228600" y="171450"/>
            <a:ext cx="4458692" cy="430887"/>
          </a:xfrm>
          <a:prstGeom prst="rect">
            <a:avLst/>
          </a:prstGeom>
          <a:noFill/>
        </p:spPr>
        <p:txBody>
          <a:bodyPr wrap="square" rtlCol="0">
            <a:spAutoFit/>
          </a:bodyPr>
          <a:lstStyle/>
          <a:p>
            <a:pPr algn="just" defTabSz="457200">
              <a:buClrTx/>
            </a:pPr>
            <a:r>
              <a:rPr lang="en-US" sz="2200" b="1" kern="1200" dirty="0" smtClean="0">
                <a:solidFill>
                  <a:prstClr val="black"/>
                </a:solidFill>
                <a:latin typeface="Times New Roman" panose="02020603050405020304" pitchFamily="18" charset="0"/>
                <a:ea typeface="+mn-ea"/>
                <a:cs typeface="Times New Roman" panose="02020603050405020304" pitchFamily="18" charset="0"/>
              </a:rPr>
              <a:t> -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Cốt</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a:solidFill>
                  <a:prstClr val="black"/>
                </a:solidFill>
                <a:latin typeface="Times New Roman" panose="02020603050405020304" pitchFamily="18" charset="0"/>
                <a:ea typeface="+mn-ea"/>
                <a:cs typeface="Times New Roman" panose="02020603050405020304" pitchFamily="18" charset="0"/>
              </a:rPr>
              <a:t>truyện</a:t>
            </a:r>
            <a:endParaRPr lang="en-US" sz="2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Freeform 3">
            <a:extLst>
              <a:ext uri="{FF2B5EF4-FFF2-40B4-BE49-F238E27FC236}">
                <a16:creationId xmlns:a16="http://schemas.microsoft.com/office/drawing/2014/main" id="{B52A1C5E-ED1A-4495-169A-E3228D7EA433}"/>
              </a:ext>
            </a:extLst>
          </p:cNvPr>
          <p:cNvSpPr/>
          <p:nvPr/>
        </p:nvSpPr>
        <p:spPr>
          <a:xfrm rot="10402665">
            <a:off x="-311468" y="3560911"/>
            <a:ext cx="1080135" cy="2057400"/>
          </a:xfrm>
          <a:custGeom>
            <a:avLst/>
            <a:gdLst/>
            <a:ahLst/>
            <a:cxnLst/>
            <a:rect l="l" t="t" r="r" b="b"/>
            <a:pathLst>
              <a:path w="2160270" h="4114800">
                <a:moveTo>
                  <a:pt x="0" y="0"/>
                </a:moveTo>
                <a:lnTo>
                  <a:pt x="2160270" y="0"/>
                </a:lnTo>
                <a:lnTo>
                  <a:pt x="21602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5">
            <a:extLst>
              <a:ext uri="{FF2B5EF4-FFF2-40B4-BE49-F238E27FC236}">
                <a16:creationId xmlns:a16="http://schemas.microsoft.com/office/drawing/2014/main" id="{1C17BE96-F21D-BD1B-3873-1D1D11162DFB}"/>
              </a:ext>
            </a:extLst>
          </p:cNvPr>
          <p:cNvGrpSpPr/>
          <p:nvPr/>
        </p:nvGrpSpPr>
        <p:grpSpPr>
          <a:xfrm>
            <a:off x="342900" y="628650"/>
            <a:ext cx="2514600" cy="3962400"/>
            <a:chOff x="685800" y="1257300"/>
            <a:chExt cx="5029200" cy="7924800"/>
          </a:xfrm>
        </p:grpSpPr>
        <p:grpSp>
          <p:nvGrpSpPr>
            <p:cNvPr id="2" name="Group 3">
              <a:extLst>
                <a:ext uri="{FF2B5EF4-FFF2-40B4-BE49-F238E27FC236}">
                  <a16:creationId xmlns:a16="http://schemas.microsoft.com/office/drawing/2014/main" id="{3CF97933-09CC-C136-F852-678686924186}"/>
                </a:ext>
              </a:extLst>
            </p:cNvPr>
            <p:cNvGrpSpPr/>
            <p:nvPr/>
          </p:nvGrpSpPr>
          <p:grpSpPr>
            <a:xfrm>
              <a:off x="685800" y="1257300"/>
              <a:ext cx="5029200" cy="7924800"/>
              <a:chOff x="0" y="0"/>
              <a:chExt cx="2115875" cy="1020040"/>
            </a:xfrm>
          </p:grpSpPr>
          <p:sp>
            <p:nvSpPr>
              <p:cNvPr id="3" name="Freeform 4">
                <a:extLst>
                  <a:ext uri="{FF2B5EF4-FFF2-40B4-BE49-F238E27FC236}">
                    <a16:creationId xmlns:a16="http://schemas.microsoft.com/office/drawing/2014/main" id="{D5DAE998-E788-72D2-69BA-EE497BCB52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5" name="TextBox 5">
                <a:extLst>
                  <a:ext uri="{FF2B5EF4-FFF2-40B4-BE49-F238E27FC236}">
                    <a16:creationId xmlns:a16="http://schemas.microsoft.com/office/drawing/2014/main" id="{6124CC6B-1A13-CE3B-57E6-03DDD60A21F2}"/>
                  </a:ext>
                </a:extLst>
              </p:cNvPr>
              <p:cNvSpPr txBox="1"/>
              <p:nvPr/>
            </p:nvSpPr>
            <p:spPr>
              <a:xfrm>
                <a:off x="0" y="38100"/>
                <a:ext cx="2115875" cy="981940"/>
              </a:xfrm>
              <a:prstGeom prst="rect">
                <a:avLst/>
              </a:prstGeom>
            </p:spPr>
            <p:txBody>
              <a:bodyPr lIns="25400" tIns="25400" rIns="25400" bIns="25400" rtlCol="0" anchor="ctr"/>
              <a:lstStyle/>
              <a:p>
                <a:pPr algn="ctr" defTabSz="457200">
                  <a:lnSpc>
                    <a:spcPts val="2035"/>
                  </a:lnSpc>
                  <a:spcBef>
                    <a:spcPct val="0"/>
                  </a:spcBef>
                  <a:buClrTx/>
                </a:pPr>
                <a:endParaRPr sz="900" kern="1200">
                  <a:solidFill>
                    <a:prstClr val="black"/>
                  </a:solidFill>
                  <a:latin typeface="Calibri"/>
                  <a:ea typeface="+mn-ea"/>
                  <a:cs typeface="+mn-cs"/>
                </a:endParaRPr>
              </a:p>
            </p:txBody>
          </p:sp>
        </p:grpSp>
        <p:sp>
          <p:nvSpPr>
            <p:cNvPr id="17" name="TextBox 16">
              <a:extLst>
                <a:ext uri="{FF2B5EF4-FFF2-40B4-BE49-F238E27FC236}">
                  <a16:creationId xmlns:a16="http://schemas.microsoft.com/office/drawing/2014/main" id="{5D8E81D6-B17A-D246-0C5D-F87475F4DDEC}"/>
                </a:ext>
              </a:extLst>
            </p:cNvPr>
            <p:cNvSpPr txBox="1"/>
            <p:nvPr/>
          </p:nvSpPr>
          <p:spPr>
            <a:xfrm>
              <a:off x="914400" y="1409702"/>
              <a:ext cx="4642024" cy="6955750"/>
            </a:xfrm>
            <a:prstGeom prst="rect">
              <a:avLst/>
            </a:prstGeom>
            <a:noFill/>
          </p:spPr>
          <p:txBody>
            <a:bodyPr wrap="square">
              <a:spAutoFit/>
            </a:bodyPr>
            <a:lstStyle/>
            <a:p>
              <a:pPr algn="just" defTabSz="457200">
                <a:buClrTx/>
              </a:pPr>
              <a:r>
                <a:rPr lang="en-US" sz="2000" b="1" kern="1200" dirty="0" err="1">
                  <a:solidFill>
                    <a:prstClr val="black"/>
                  </a:solidFill>
                  <a:latin typeface="Times New Roman" panose="02020603050405020304" pitchFamily="18" charset="0"/>
                  <a:ea typeface="+mn-ea"/>
                  <a:cs typeface="Times New Roman" panose="02020603050405020304" pitchFamily="18" charset="0"/>
                </a:rPr>
                <a:t>Lợn</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cưới</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áo</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mới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Có</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hai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anh</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chàng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có</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tính</a:t>
              </a:r>
              <a:r>
                <a:rPr lang="en-US" sz="2000" kern="1200" dirty="0">
                  <a:solidFill>
                    <a:prstClr val="black"/>
                  </a:solidFill>
                  <a:latin typeface="Times New Roman" panose="02020603050405020304" pitchFamily="18" charset="0"/>
                  <a:ea typeface="+mn-ea"/>
                  <a:cs typeface="Times New Roman" panose="02020603050405020304" pitchFamily="18" charset="0"/>
                </a:rPr>
                <a:t> hay </a:t>
              </a:r>
              <a:r>
                <a:rPr lang="en-US" sz="2000" kern="1200" dirty="0" err="1">
                  <a:solidFill>
                    <a:prstClr val="black"/>
                  </a:solidFill>
                  <a:latin typeface="Times New Roman" panose="02020603050405020304" pitchFamily="18" charset="0"/>
                  <a:ea typeface="+mn-ea"/>
                  <a:cs typeface="Times New Roman" panose="02020603050405020304" pitchFamily="18" charset="0"/>
                </a:rPr>
                <a:t>khoe</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của</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gặp</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nhau</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Một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anh</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đang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đi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hỏi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tìm</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lợn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mất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cố</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gắng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khoe</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đó</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là</a:t>
              </a:r>
              <a:r>
                <a:rPr lang="en-US" sz="2000" kern="1200" dirty="0">
                  <a:solidFill>
                    <a:prstClr val="black"/>
                  </a:solidFill>
                  <a:latin typeface="Times New Roman" panose="02020603050405020304" pitchFamily="18" charset="0"/>
                  <a:ea typeface="+mn-ea"/>
                  <a:cs typeface="Times New Roman" panose="02020603050405020304" pitchFamily="18" charset="0"/>
                </a:rPr>
                <a:t> con “</a:t>
              </a:r>
              <a:r>
                <a:rPr lang="en-US" sz="2000" kern="1200" dirty="0" err="1">
                  <a:solidFill>
                    <a:prstClr val="black"/>
                  </a:solidFill>
                  <a:latin typeface="Times New Roman" panose="02020603050405020304" pitchFamily="18" charset="0"/>
                  <a:ea typeface="+mn-ea"/>
                  <a:cs typeface="Times New Roman" panose="02020603050405020304" pitchFamily="18" charset="0"/>
                </a:rPr>
                <a:t>lợn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cưới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anh</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còn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lại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cũng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hí</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hửng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khoe</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áo</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mới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trong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câu</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trả</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lời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của</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mình</a:t>
              </a:r>
              <a:r>
                <a:rPr lang="en-US" sz="2000" kern="1200" dirty="0">
                  <a:solidFill>
                    <a:prstClr val="black"/>
                  </a:solidFill>
                  <a:latin typeface="Times New Roman" panose="02020603050405020304" pitchFamily="18" charset="0"/>
                  <a:ea typeface="+mn-ea"/>
                  <a:cs typeface="Times New Roman" panose="02020603050405020304" pitchFamily="18" charset="0"/>
                </a:rPr>
                <a:t>.</a:t>
              </a:r>
            </a:p>
          </p:txBody>
        </p:sp>
      </p:grpSp>
      <p:grpSp>
        <p:nvGrpSpPr>
          <p:cNvPr id="7" name="Group 6">
            <a:extLst>
              <a:ext uri="{FF2B5EF4-FFF2-40B4-BE49-F238E27FC236}">
                <a16:creationId xmlns:a16="http://schemas.microsoft.com/office/drawing/2014/main" id="{1A265379-415A-A225-8DE4-01F13EE7A437}"/>
              </a:ext>
            </a:extLst>
          </p:cNvPr>
          <p:cNvGrpSpPr/>
          <p:nvPr/>
        </p:nvGrpSpPr>
        <p:grpSpPr>
          <a:xfrm>
            <a:off x="3009900" y="628650"/>
            <a:ext cx="2514600" cy="3962400"/>
            <a:chOff x="6019800" y="1257300"/>
            <a:chExt cx="5029200" cy="7924800"/>
          </a:xfrm>
        </p:grpSpPr>
        <p:grpSp>
          <p:nvGrpSpPr>
            <p:cNvPr id="8" name="Group 3">
              <a:extLst>
                <a:ext uri="{FF2B5EF4-FFF2-40B4-BE49-F238E27FC236}">
                  <a16:creationId xmlns:a16="http://schemas.microsoft.com/office/drawing/2014/main" id="{B262353A-C2C5-1C87-96D3-00CE8044867C}"/>
                </a:ext>
              </a:extLst>
            </p:cNvPr>
            <p:cNvGrpSpPr/>
            <p:nvPr/>
          </p:nvGrpSpPr>
          <p:grpSpPr>
            <a:xfrm>
              <a:off x="6019800" y="1257300"/>
              <a:ext cx="5029200" cy="7924800"/>
              <a:chOff x="0" y="0"/>
              <a:chExt cx="2115875" cy="1020040"/>
            </a:xfrm>
          </p:grpSpPr>
          <p:sp>
            <p:nvSpPr>
              <p:cNvPr id="11" name="Freeform 4">
                <a:extLst>
                  <a:ext uri="{FF2B5EF4-FFF2-40B4-BE49-F238E27FC236}">
                    <a16:creationId xmlns:a16="http://schemas.microsoft.com/office/drawing/2014/main" id="{5D43C5A1-2047-304C-786E-F237796BD8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2" name="TextBox 5">
                <a:extLst>
                  <a:ext uri="{FF2B5EF4-FFF2-40B4-BE49-F238E27FC236}">
                    <a16:creationId xmlns:a16="http://schemas.microsoft.com/office/drawing/2014/main" id="{01538E96-3C1F-7C50-A1F5-52A1AA85D814}"/>
                  </a:ext>
                </a:extLst>
              </p:cNvPr>
              <p:cNvSpPr txBox="1"/>
              <p:nvPr/>
            </p:nvSpPr>
            <p:spPr>
              <a:xfrm>
                <a:off x="0" y="38100"/>
                <a:ext cx="2115875" cy="981940"/>
              </a:xfrm>
              <a:prstGeom prst="rect">
                <a:avLst/>
              </a:prstGeom>
            </p:spPr>
            <p:txBody>
              <a:bodyPr lIns="25400" tIns="25400" rIns="25400" bIns="25400" rtlCol="0" anchor="ctr"/>
              <a:lstStyle/>
              <a:p>
                <a:pPr algn="ctr" defTabSz="457200">
                  <a:lnSpc>
                    <a:spcPts val="2035"/>
                  </a:lnSpc>
                  <a:spcBef>
                    <a:spcPct val="0"/>
                  </a:spcBef>
                  <a:buClrTx/>
                </a:pPr>
                <a:endParaRPr sz="900" kern="1200">
                  <a:solidFill>
                    <a:prstClr val="black"/>
                  </a:solidFill>
                  <a:latin typeface="Calibri"/>
                  <a:ea typeface="+mn-ea"/>
                  <a:cs typeface="+mn-cs"/>
                </a:endParaRPr>
              </a:p>
            </p:txBody>
          </p:sp>
        </p:grpSp>
        <p:sp>
          <p:nvSpPr>
            <p:cNvPr id="18" name="TextBox 17">
              <a:extLst>
                <a:ext uri="{FF2B5EF4-FFF2-40B4-BE49-F238E27FC236}">
                  <a16:creationId xmlns:a16="http://schemas.microsoft.com/office/drawing/2014/main" id="{60EA5758-A4C7-5391-1CAA-850473A25C2F}"/>
                </a:ext>
              </a:extLst>
            </p:cNvPr>
            <p:cNvSpPr txBox="1"/>
            <p:nvPr/>
          </p:nvSpPr>
          <p:spPr>
            <a:xfrm>
              <a:off x="6254580" y="1449438"/>
              <a:ext cx="4642024" cy="6955750"/>
            </a:xfrm>
            <a:prstGeom prst="rect">
              <a:avLst/>
            </a:prstGeom>
            <a:noFill/>
          </p:spPr>
          <p:txBody>
            <a:bodyPr wrap="square">
              <a:spAutoFit/>
            </a:bodyPr>
            <a:lstStyle/>
            <a:p>
              <a:pPr algn="ctr" defTabSz="457200">
                <a:buClrTx/>
              </a:pPr>
              <a:r>
                <a:rPr lang="en-US" sz="2000" b="1" kern="1200" dirty="0">
                  <a:solidFill>
                    <a:prstClr val="black"/>
                  </a:solidFill>
                  <a:latin typeface="Times New Roman" panose="02020603050405020304" pitchFamily="18" charset="0"/>
                  <a:ea typeface="+mn-ea"/>
                  <a:cs typeface="Times New Roman" panose="02020603050405020304" pitchFamily="18" charset="0"/>
                </a:rPr>
                <a:t>Treo </a:t>
              </a:r>
              <a:r>
                <a:rPr lang="en-US" sz="2000" b="1" kern="1200" dirty="0" err="1">
                  <a:solidFill>
                    <a:prstClr val="black"/>
                  </a:solidFill>
                  <a:latin typeface="Times New Roman" panose="02020603050405020304" pitchFamily="18" charset="0"/>
                  <a:ea typeface="+mn-ea"/>
                  <a:cs typeface="Times New Roman" panose="02020603050405020304" pitchFamily="18" charset="0"/>
                </a:rPr>
                <a:t>biển</a:t>
              </a:r>
              <a:endParaRPr lang="en-US" sz="2000" b="1" kern="1200" dirty="0">
                <a:solidFill>
                  <a:prstClr val="black"/>
                </a:solidFill>
                <a:latin typeface="Times New Roman" panose="02020603050405020304" pitchFamily="18" charset="0"/>
                <a:ea typeface="+mn-ea"/>
                <a:cs typeface="Times New Roman" panose="02020603050405020304" pitchFamily="18" charset="0"/>
              </a:endParaRPr>
            </a:p>
            <a:p>
              <a:pPr algn="just" defTabSz="457200">
                <a:buClrTx/>
              </a:pPr>
              <a:r>
                <a:rPr lang="en-US" sz="2000" kern="1200" dirty="0" err="1">
                  <a:solidFill>
                    <a:prstClr val="black"/>
                  </a:solidFill>
                  <a:latin typeface="Times New Roman" panose="02020603050405020304" pitchFamily="18" charset="0"/>
                  <a:ea typeface="+mn-ea"/>
                  <a:cs typeface="Times New Roman" panose="02020603050405020304" pitchFamily="18" charset="0"/>
                </a:rPr>
                <a:t>Một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nhà</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hàng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bán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cá</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treo</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biển</a:t>
              </a:r>
              <a:r>
                <a:rPr lang="en-US" sz="2000" kern="1200" dirty="0">
                  <a:solidFill>
                    <a:prstClr val="black"/>
                  </a:solidFill>
                  <a:latin typeface="Times New Roman" panose="02020603050405020304" pitchFamily="18" charset="0"/>
                  <a:ea typeface="+mn-ea"/>
                  <a:cs typeface="Times New Roman" panose="02020603050405020304" pitchFamily="18" charset="0"/>
                </a:rPr>
                <a:t> “Ở </a:t>
              </a:r>
              <a:r>
                <a:rPr lang="en-US" sz="2000" kern="1200" dirty="0" err="1">
                  <a:solidFill>
                    <a:prstClr val="black"/>
                  </a:solidFill>
                  <a:latin typeface="Times New Roman" panose="02020603050405020304" pitchFamily="18" charset="0"/>
                  <a:ea typeface="+mn-ea"/>
                  <a:cs typeface="Times New Roman" panose="02020603050405020304" pitchFamily="18" charset="0"/>
                </a:rPr>
                <a:t>đây</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có</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bán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cá</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tươi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trải</a:t>
              </a:r>
              <a:r>
                <a:rPr lang="en-US" sz="2000" kern="1200" dirty="0">
                  <a:solidFill>
                    <a:prstClr val="black"/>
                  </a:solidFill>
                  <a:latin typeface="Times New Roman" panose="02020603050405020304" pitchFamily="18" charset="0"/>
                  <a:ea typeface="+mn-ea"/>
                  <a:cs typeface="Times New Roman" panose="02020603050405020304" pitchFamily="18" charset="0"/>
                </a:rPr>
                <a:t> qua </a:t>
              </a:r>
              <a:r>
                <a:rPr lang="en-US" sz="2000" kern="1200" dirty="0" err="1">
                  <a:solidFill>
                    <a:prstClr val="black"/>
                  </a:solidFill>
                  <a:latin typeface="Times New Roman" panose="02020603050405020304" pitchFamily="18" charset="0"/>
                  <a:ea typeface="+mn-ea"/>
                  <a:cs typeface="Times New Roman" panose="02020603050405020304" pitchFamily="18" charset="0"/>
                </a:rPr>
                <a:t>những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lời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góp</a:t>
              </a:r>
              <a:r>
                <a:rPr lang="en-US" sz="2000" kern="1200" dirty="0">
                  <a:solidFill>
                    <a:prstClr val="black"/>
                  </a:solidFill>
                  <a:latin typeface="Times New Roman" panose="02020603050405020304" pitchFamily="18" charset="0"/>
                  <a:ea typeface="+mn-ea"/>
                  <a:cs typeface="Times New Roman" panose="02020603050405020304" pitchFamily="18" charset="0"/>
                </a:rPr>
                <a:t> ý </a:t>
              </a:r>
              <a:r>
                <a:rPr lang="en-US" sz="2000" kern="1200" dirty="0" err="1">
                  <a:solidFill>
                    <a:prstClr val="black"/>
                  </a:solidFill>
                  <a:latin typeface="Times New Roman" panose="02020603050405020304" pitchFamily="18" charset="0"/>
                  <a:ea typeface="+mn-ea"/>
                  <a:cs typeface="Times New Roman" panose="02020603050405020304" pitchFamily="18" charset="0"/>
                </a:rPr>
                <a:t>của</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những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người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khách</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khác</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nhau</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biển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được</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sửa</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rút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gọn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dần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cuối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cùng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nhà</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hàng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cất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luôn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cái</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biển</a:t>
              </a:r>
              <a:r>
                <a:rPr lang="en-US" sz="2000" kern="1200" dirty="0">
                  <a:solidFill>
                    <a:prstClr val="black"/>
                  </a:solidFill>
                  <a:latin typeface="Times New Roman" panose="02020603050405020304" pitchFamily="18" charset="0"/>
                  <a:ea typeface="+mn-ea"/>
                  <a:cs typeface="Times New Roman" panose="02020603050405020304" pitchFamily="18" charset="0"/>
                </a:rPr>
                <a:t>.</a:t>
              </a:r>
            </a:p>
          </p:txBody>
        </p:sp>
      </p:grpSp>
      <p:grpSp>
        <p:nvGrpSpPr>
          <p:cNvPr id="9" name="Group 8">
            <a:extLst>
              <a:ext uri="{FF2B5EF4-FFF2-40B4-BE49-F238E27FC236}">
                <a16:creationId xmlns:a16="http://schemas.microsoft.com/office/drawing/2014/main" id="{EAF168E7-D7B4-C50A-4DE3-4C0F3487EDCA}"/>
              </a:ext>
            </a:extLst>
          </p:cNvPr>
          <p:cNvGrpSpPr/>
          <p:nvPr/>
        </p:nvGrpSpPr>
        <p:grpSpPr>
          <a:xfrm>
            <a:off x="5753100" y="628650"/>
            <a:ext cx="3165390" cy="3962400"/>
            <a:chOff x="11506200" y="1257300"/>
            <a:chExt cx="6330779" cy="7924800"/>
          </a:xfrm>
        </p:grpSpPr>
        <p:grpSp>
          <p:nvGrpSpPr>
            <p:cNvPr id="13" name="Group 3">
              <a:extLst>
                <a:ext uri="{FF2B5EF4-FFF2-40B4-BE49-F238E27FC236}">
                  <a16:creationId xmlns:a16="http://schemas.microsoft.com/office/drawing/2014/main" id="{B8A2F1B2-432D-76DC-0CF3-3E1DF398A822}"/>
                </a:ext>
              </a:extLst>
            </p:cNvPr>
            <p:cNvGrpSpPr/>
            <p:nvPr/>
          </p:nvGrpSpPr>
          <p:grpSpPr>
            <a:xfrm>
              <a:off x="11506200" y="1257300"/>
              <a:ext cx="6330779" cy="7924800"/>
              <a:chOff x="0" y="0"/>
              <a:chExt cx="2115875" cy="1020040"/>
            </a:xfrm>
          </p:grpSpPr>
          <p:sp>
            <p:nvSpPr>
              <p:cNvPr id="14" name="Freeform 4">
                <a:extLst>
                  <a:ext uri="{FF2B5EF4-FFF2-40B4-BE49-F238E27FC236}">
                    <a16:creationId xmlns:a16="http://schemas.microsoft.com/office/drawing/2014/main" id="{9E245350-A989-366E-BF4B-360E0FDED69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5" name="TextBox 5">
                <a:extLst>
                  <a:ext uri="{FF2B5EF4-FFF2-40B4-BE49-F238E27FC236}">
                    <a16:creationId xmlns:a16="http://schemas.microsoft.com/office/drawing/2014/main" id="{9FBB6D8A-C0A3-E419-3BB5-E6DE6B07875A}"/>
                  </a:ext>
                </a:extLst>
              </p:cNvPr>
              <p:cNvSpPr txBox="1"/>
              <p:nvPr/>
            </p:nvSpPr>
            <p:spPr>
              <a:xfrm>
                <a:off x="0" y="38100"/>
                <a:ext cx="2115875" cy="981940"/>
              </a:xfrm>
              <a:prstGeom prst="rect">
                <a:avLst/>
              </a:prstGeom>
            </p:spPr>
            <p:txBody>
              <a:bodyPr lIns="25400" tIns="25400" rIns="25400" bIns="25400" rtlCol="0" anchor="ctr"/>
              <a:lstStyle/>
              <a:p>
                <a:pPr algn="ctr" defTabSz="457200">
                  <a:lnSpc>
                    <a:spcPts val="2035"/>
                  </a:lnSpc>
                  <a:spcBef>
                    <a:spcPct val="0"/>
                  </a:spcBef>
                  <a:buClrTx/>
                </a:pPr>
                <a:endParaRPr sz="900" kern="1200">
                  <a:solidFill>
                    <a:prstClr val="black"/>
                  </a:solidFill>
                  <a:latin typeface="Calibri"/>
                  <a:ea typeface="+mn-ea"/>
                  <a:cs typeface="+mn-cs"/>
                </a:endParaRPr>
              </a:p>
            </p:txBody>
          </p:sp>
        </p:grpSp>
        <p:sp>
          <p:nvSpPr>
            <p:cNvPr id="19" name="TextBox 18">
              <a:extLst>
                <a:ext uri="{FF2B5EF4-FFF2-40B4-BE49-F238E27FC236}">
                  <a16:creationId xmlns:a16="http://schemas.microsoft.com/office/drawing/2014/main" id="{C7EF0876-59B6-BE4B-57B6-DB5FE18647AC}"/>
                </a:ext>
              </a:extLst>
            </p:cNvPr>
            <p:cNvSpPr txBox="1"/>
            <p:nvPr/>
          </p:nvSpPr>
          <p:spPr>
            <a:xfrm>
              <a:off x="11658600" y="1449438"/>
              <a:ext cx="6108361" cy="6955750"/>
            </a:xfrm>
            <a:prstGeom prst="rect">
              <a:avLst/>
            </a:prstGeom>
            <a:noFill/>
          </p:spPr>
          <p:txBody>
            <a:bodyPr wrap="square">
              <a:spAutoFit/>
            </a:bodyPr>
            <a:lstStyle/>
            <a:p>
              <a:pPr algn="just" defTabSz="457200">
                <a:buClrTx/>
              </a:pPr>
              <a:r>
                <a:rPr lang="vi-VN" sz="2000" b="1" kern="1200" dirty="0">
                  <a:solidFill>
                    <a:prstClr val="black"/>
                  </a:solidFill>
                  <a:latin typeface="Times New Roman" panose="02020603050405020304" pitchFamily="18" charset="0"/>
                  <a:ea typeface="+mn-ea"/>
                  <a:cs typeface="Times New Roman" panose="02020603050405020304" pitchFamily="18" charset="0"/>
                </a:rPr>
                <a:t>Nói dóc gặp nhau </a:t>
              </a:r>
              <a:r>
                <a:rPr lang="vi-VN" sz="2000" kern="1200" dirty="0">
                  <a:solidFill>
                    <a:prstClr val="black"/>
                  </a:solidFill>
                  <a:latin typeface="Times New Roman" panose="02020603050405020304" pitchFamily="18" charset="0"/>
                  <a:ea typeface="+mn-ea"/>
                  <a:cs typeface="Times New Roman" panose="02020603050405020304" pitchFamily="18" charset="0"/>
                </a:rPr>
                <a:t>Cả hai anh chàng thi nhau nói dóc. Anh thứ nhất nói về chiếc ghe dài không lấy gì đo được, anh thứ hai nói về cái cây cao ghê gớm. Anh thứ nhất không tin có cây cao như vậy và hóa thẹn khi nghe nói cái cây cao đó dùng để đóng chiếc ghe mà mình kể.</a:t>
              </a:r>
            </a:p>
          </p:txBody>
        </p:sp>
      </p:grpSp>
      <p:sp>
        <p:nvSpPr>
          <p:cNvPr id="20" name="TextBox 19">
            <a:extLst>
              <a:ext uri="{FF2B5EF4-FFF2-40B4-BE49-F238E27FC236}">
                <a16:creationId xmlns:a16="http://schemas.microsoft.com/office/drawing/2014/main" id="{414C5322-6C5F-2A35-1DEB-4C7CD0D4D8B9}"/>
              </a:ext>
            </a:extLst>
          </p:cNvPr>
          <p:cNvSpPr txBox="1"/>
          <p:nvPr/>
        </p:nvSpPr>
        <p:spPr>
          <a:xfrm>
            <a:off x="2857500" y="4662850"/>
            <a:ext cx="3859251" cy="461665"/>
          </a:xfrm>
          <a:prstGeom prst="rect">
            <a:avLst/>
          </a:prstGeom>
          <a:noFill/>
        </p:spPr>
        <p:txBody>
          <a:bodyPr wrap="square" rtlCol="0">
            <a:spAutoFit/>
          </a:bodyPr>
          <a:lstStyle/>
          <a:p>
            <a:pPr algn="just" defTabSz="457200">
              <a:buClrTx/>
            </a:pPr>
            <a:r>
              <a:rPr lang="en-US" sz="220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Cốt</a:t>
            </a:r>
            <a:r>
              <a:rPr lang="en-US" sz="24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truyện</a:t>
            </a:r>
            <a:r>
              <a:rPr lang="en-US" sz="24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đơn</a:t>
            </a:r>
            <a:r>
              <a:rPr lang="en-US" sz="24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giản</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521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D8CFD7BC-BB67-74E5-E24C-B5380BCE486F}"/>
              </a:ext>
            </a:extLst>
          </p:cNvPr>
          <p:cNvSpPr/>
          <p:nvPr/>
        </p:nvSpPr>
        <p:spPr>
          <a:xfrm>
            <a:off x="-304800" y="4535427"/>
            <a:ext cx="10134600" cy="2951941"/>
          </a:xfrm>
          <a:custGeom>
            <a:avLst/>
            <a:gdLst/>
            <a:ahLst/>
            <a:cxnLst/>
            <a:rect l="l" t="t" r="r" b="b"/>
            <a:pathLst>
              <a:path w="16230600" h="5903881">
                <a:moveTo>
                  <a:pt x="0" y="0"/>
                </a:moveTo>
                <a:lnTo>
                  <a:pt x="16230600" y="0"/>
                </a:lnTo>
                <a:lnTo>
                  <a:pt x="16230600" y="5903881"/>
                </a:lnTo>
                <a:lnTo>
                  <a:pt x="0" y="5903881"/>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AF867F55-5455-72DB-1F82-2EDECCBBE50F}"/>
              </a:ext>
            </a:extLst>
          </p:cNvPr>
          <p:cNvSpPr txBox="1"/>
          <p:nvPr/>
        </p:nvSpPr>
        <p:spPr>
          <a:xfrm>
            <a:off x="424804" y="746548"/>
            <a:ext cx="4458692" cy="430887"/>
          </a:xfrm>
          <a:prstGeom prst="rect">
            <a:avLst/>
          </a:prstGeom>
          <a:noFill/>
        </p:spPr>
        <p:txBody>
          <a:bodyPr wrap="square" rtlCol="0">
            <a:spAutoFit/>
          </a:bodyPr>
          <a:lstStyle/>
          <a:p>
            <a:pPr algn="just" defTabSz="457200">
              <a:buClrTx/>
            </a:pPr>
            <a:r>
              <a:rPr lang="en-US" sz="2200" b="1" kern="1200" dirty="0">
                <a:solidFill>
                  <a:prstClr val="black"/>
                </a:solidFill>
                <a:latin typeface="Times New Roman" panose="02020603050405020304" pitchFamily="18" charset="0"/>
                <a:ea typeface="+mn-ea"/>
                <a:cs typeface="Times New Roman" panose="02020603050405020304" pitchFamily="18" charset="0"/>
              </a:rPr>
              <a:t>-</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a:solidFill>
                  <a:prstClr val="black"/>
                </a:solidFill>
                <a:latin typeface="Times New Roman" panose="02020603050405020304" pitchFamily="18" charset="0"/>
                <a:ea typeface="+mn-ea"/>
                <a:cs typeface="Times New Roman" panose="02020603050405020304" pitchFamily="18" charset="0"/>
              </a:rPr>
              <a:t>Cốt</a:t>
            </a:r>
            <a:r>
              <a:rPr lang="en-US" sz="2200" b="1" kern="1200" dirty="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truyện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đơn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giản</a:t>
            </a:r>
            <a:endParaRPr lang="en-US" sz="2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6427B36-41E9-605F-182F-D6C3E39FDC88}"/>
              </a:ext>
            </a:extLst>
          </p:cNvPr>
          <p:cNvSpPr txBox="1"/>
          <p:nvPr/>
        </p:nvSpPr>
        <p:spPr>
          <a:xfrm>
            <a:off x="424803" y="1765689"/>
            <a:ext cx="6975637" cy="430887"/>
          </a:xfrm>
          <a:prstGeom prst="rect">
            <a:avLst/>
          </a:prstGeom>
          <a:noFill/>
        </p:spPr>
        <p:txBody>
          <a:bodyPr wrap="square" rtlCol="0">
            <a:spAutoFit/>
          </a:bodyPr>
          <a:lstStyle/>
          <a:p>
            <a:pPr algn="just" defTabSz="457200">
              <a:buClrTx/>
            </a:pP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a:solidFill>
                  <a:prstClr val="black"/>
                </a:solidFill>
                <a:latin typeface="Times New Roman" panose="02020603050405020304" pitchFamily="18" charset="0"/>
                <a:ea typeface="+mn-ea"/>
                <a:cs typeface="Times New Roman" panose="02020603050405020304" pitchFamily="18" charset="0"/>
              </a:rPr>
              <a:t>Ngôn</a:t>
            </a:r>
            <a:r>
              <a:rPr lang="en-US" sz="2200" b="1" kern="1200" dirty="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ngữ</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dân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dã</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đời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thường</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nhiều</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ẩn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ý </a:t>
            </a:r>
            <a:endParaRPr lang="en-US" sz="2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8D4493F5-F49A-133C-6007-74E52D1B9D07}"/>
              </a:ext>
            </a:extLst>
          </p:cNvPr>
          <p:cNvSpPr/>
          <p:nvPr/>
        </p:nvSpPr>
        <p:spPr>
          <a:xfrm>
            <a:off x="5448300" y="2955306"/>
            <a:ext cx="2939143" cy="20574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a:extLst>
              <a:ext uri="{FF2B5EF4-FFF2-40B4-BE49-F238E27FC236}">
                <a16:creationId xmlns:a16="http://schemas.microsoft.com/office/drawing/2014/main" id="{BE155E4B-B816-80B5-D642-96D49083444C}"/>
              </a:ext>
            </a:extLst>
          </p:cNvPr>
          <p:cNvSpPr txBox="1"/>
          <p:nvPr/>
        </p:nvSpPr>
        <p:spPr>
          <a:xfrm>
            <a:off x="170889" y="112012"/>
            <a:ext cx="7493000" cy="584775"/>
          </a:xfrm>
          <a:prstGeom prst="rect">
            <a:avLst/>
          </a:prstGeom>
          <a:noFill/>
        </p:spPr>
        <p:txBody>
          <a:bodyPr wrap="square">
            <a:spAutoFit/>
          </a:bodyPr>
          <a:lstStyle/>
          <a:p>
            <a:pPr algn="just">
              <a:defRPr/>
            </a:pPr>
            <a:r>
              <a:rPr lang="en-US" sz="3200" b="1" dirty="0">
                <a:solidFill>
                  <a:srgbClr val="FF0000"/>
                </a:solidFill>
                <a:latin typeface="Times New Roman" panose="02020603050405020304" pitchFamily="18" charset="0"/>
                <a:ea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yếu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cười</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BE155E4B-B816-80B5-D642-96D49083444C}"/>
              </a:ext>
            </a:extLst>
          </p:cNvPr>
          <p:cNvSpPr txBox="1"/>
          <p:nvPr/>
        </p:nvSpPr>
        <p:spPr>
          <a:xfrm>
            <a:off x="424804" y="1263258"/>
            <a:ext cx="7493000" cy="430887"/>
          </a:xfrm>
          <a:prstGeom prst="rect">
            <a:avLst/>
          </a:prstGeom>
          <a:noFill/>
        </p:spPr>
        <p:txBody>
          <a:bodyPr wrap="square">
            <a:spAutoFit/>
          </a:bodyPr>
          <a:lstStyle/>
          <a:p>
            <a:pPr algn="just">
              <a:defRPr/>
            </a:pPr>
            <a:r>
              <a:rPr lang="en-US" sz="2200" b="1" dirty="0" smtClean="0">
                <a:latin typeface="Times New Roman" panose="02020603050405020304" pitchFamily="18" charset="0"/>
                <a:ea typeface="Times New Roman" panose="02020603050405020304" pitchFamily="18" charset="0"/>
              </a:rPr>
              <a:t>- Dung </a:t>
            </a:r>
            <a:r>
              <a:rPr lang="en-US" sz="2200" b="1" dirty="0" err="1" smtClean="0">
                <a:latin typeface="Times New Roman" panose="02020603050405020304" pitchFamily="18" charset="0"/>
                <a:ea typeface="Times New Roman" panose="02020603050405020304" pitchFamily="18" charset="0"/>
              </a:rPr>
              <a:t>lượng</a:t>
            </a:r>
            <a:r>
              <a:rPr lang="en-US" sz="2200" b="1" dirty="0" smtClean="0">
                <a:latin typeface="Times New Roman" panose="02020603050405020304" pitchFamily="18" charset="0"/>
                <a:ea typeface="Times New Roman" panose="02020603050405020304" pitchFamily="18" charset="0"/>
              </a:rPr>
              <a:t>: </a:t>
            </a:r>
            <a:r>
              <a:rPr lang="en-US" sz="2200" b="1" dirty="0" err="1" smtClean="0">
                <a:latin typeface="Times New Roman" panose="02020603050405020304" pitchFamily="18" charset="0"/>
                <a:ea typeface="Times New Roman" panose="02020603050405020304" pitchFamily="18" charset="0"/>
              </a:rPr>
              <a:t>Ngắn</a:t>
            </a:r>
            <a:r>
              <a:rPr lang="en-US" sz="2200" b="1" dirty="0" smtClean="0">
                <a:latin typeface="Times New Roman" panose="02020603050405020304" pitchFamily="18" charset="0"/>
                <a:ea typeface="Times New Roman" panose="02020603050405020304" pitchFamily="18" charset="0"/>
              </a:rPr>
              <a:t> </a:t>
            </a:r>
            <a:r>
              <a:rPr lang="en-US" sz="2200" b="1" dirty="0" err="1" smtClean="0">
                <a:latin typeface="Times New Roman" panose="02020603050405020304" pitchFamily="18" charset="0"/>
                <a:ea typeface="Times New Roman" panose="02020603050405020304" pitchFamily="18" charset="0"/>
              </a:rPr>
              <a:t>gọn</a:t>
            </a:r>
            <a:endParaRPr lang="en-US" sz="2200" dirty="0">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86427B36-41E9-605F-182F-D6C3E39FDC88}"/>
              </a:ext>
            </a:extLst>
          </p:cNvPr>
          <p:cNvSpPr txBox="1"/>
          <p:nvPr/>
        </p:nvSpPr>
        <p:spPr>
          <a:xfrm>
            <a:off x="424802" y="2360497"/>
            <a:ext cx="6975637" cy="1446550"/>
          </a:xfrm>
          <a:prstGeom prst="rect">
            <a:avLst/>
          </a:prstGeom>
          <a:noFill/>
        </p:spPr>
        <p:txBody>
          <a:bodyPr wrap="square" rtlCol="0">
            <a:spAutoFit/>
          </a:bodyPr>
          <a:lstStyle/>
          <a:p>
            <a:pPr marL="342900" indent="-342900" algn="just" defTabSz="457200">
              <a:buClrTx/>
              <a:buFontTx/>
              <a:buChar char="-"/>
            </a:pP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Đối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tượng</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bị</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phê</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phán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a:t>
            </a:r>
          </a:p>
          <a:p>
            <a:pPr algn="just" defTabSz="457200">
              <a:buClrTx/>
            </a:pP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Lợn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cưới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áo</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mới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tính</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khoe</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khoang</a:t>
            </a:r>
            <a:endParaRPr lang="en-US" sz="2200" b="1" kern="1200" dirty="0" smtClean="0">
              <a:solidFill>
                <a:prstClr val="black"/>
              </a:solidFill>
              <a:latin typeface="Times New Roman" panose="02020603050405020304" pitchFamily="18" charset="0"/>
              <a:ea typeface="+mn-ea"/>
              <a:cs typeface="Times New Roman" panose="02020603050405020304" pitchFamily="18" charset="0"/>
            </a:endParaRPr>
          </a:p>
          <a:p>
            <a:pPr algn="just" defTabSz="457200">
              <a:buClrTx/>
            </a:pPr>
            <a:r>
              <a:rPr lang="en-US" sz="2200" b="1" kern="1200" dirty="0" smtClean="0">
                <a:solidFill>
                  <a:prstClr val="black"/>
                </a:solidFill>
                <a:latin typeface="Times New Roman" panose="02020603050405020304" pitchFamily="18" charset="0"/>
                <a:ea typeface="+mn-ea"/>
                <a:cs typeface="Times New Roman" panose="02020603050405020304" pitchFamily="18" charset="0"/>
              </a:rPr>
              <a:t>+ Treo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biển</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sự</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thiếu</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chủ</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kiến</a:t>
            </a:r>
            <a:endParaRPr lang="en-US" sz="2200" b="1" kern="1200" dirty="0" smtClean="0">
              <a:solidFill>
                <a:prstClr val="black"/>
              </a:solidFill>
              <a:latin typeface="Times New Roman" panose="02020603050405020304" pitchFamily="18" charset="0"/>
              <a:ea typeface="+mn-ea"/>
              <a:cs typeface="Times New Roman" panose="02020603050405020304" pitchFamily="18" charset="0"/>
            </a:endParaRPr>
          </a:p>
          <a:p>
            <a:pPr algn="just" defTabSz="457200">
              <a:buClrTx/>
            </a:pP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Nói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dóc</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gặp</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nhau</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thói</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khoác</a:t>
            </a:r>
            <a:r>
              <a:rPr lang="en-US" sz="2200" b="1" kern="1200" dirty="0" smtClean="0">
                <a:solidFill>
                  <a:prstClr val="black"/>
                </a:solidFill>
                <a:latin typeface="Times New Roman" panose="02020603050405020304" pitchFamily="18" charset="0"/>
                <a:ea typeface="+mn-ea"/>
                <a:cs typeface="Times New Roman" panose="02020603050405020304" pitchFamily="18" charset="0"/>
              </a:rPr>
              <a:t> </a:t>
            </a:r>
            <a:r>
              <a:rPr lang="en-US" sz="2200" b="1" kern="1200" dirty="0" err="1" smtClean="0">
                <a:solidFill>
                  <a:prstClr val="black"/>
                </a:solidFill>
                <a:latin typeface="Times New Roman" panose="02020603050405020304" pitchFamily="18" charset="0"/>
                <a:ea typeface="+mn-ea"/>
                <a:cs typeface="Times New Roman" panose="02020603050405020304" pitchFamily="18" charset="0"/>
              </a:rPr>
              <a:t>lác</a:t>
            </a:r>
            <a:endParaRPr lang="en-US" sz="2200" b="1"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04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1999785" y="1657815"/>
            <a:ext cx="2296073" cy="16564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smtClean="0">
                <a:solidFill>
                  <a:srgbClr val="FF0000"/>
                </a:solidFill>
                <a:latin typeface="Times New Roman" pitchFamily="18" charset="0"/>
                <a:cs typeface="Times New Roman" pitchFamily="18" charset="0"/>
              </a:rPr>
              <a:t>LUYỆN TẬP</a:t>
            </a:r>
            <a:endParaRPr sz="4000" b="1" dirty="0">
              <a:solidFill>
                <a:srgbClr val="FF0000"/>
              </a:solidFill>
              <a:latin typeface="Times New Roman" pitchFamily="18" charset="0"/>
              <a:cs typeface="Times New Roman" pitchFamily="18" charset="0"/>
            </a:endParaRPr>
          </a:p>
        </p:txBody>
      </p:sp>
      <p:pic>
        <p:nvPicPr>
          <p:cNvPr id="3074" name="Picture 2" descr="Khám phá 5 khu chợ nổi đặc trưng của miền sông nước Việt Nam">
            <a:extLst>
              <a:ext uri="{FF2B5EF4-FFF2-40B4-BE49-F238E27FC236}">
                <a16:creationId xmlns:a16="http://schemas.microsoft.com/office/drawing/2014/main" id="{75721983-056E-AF22-8D8D-8C4F0281E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893" y="242156"/>
            <a:ext cx="2392675" cy="14859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ọc Lí ngựa ô ở hai vùng đất (Phạm Ngọc Cảnh) bạn hiểu thêm điều gì về vẻ  đẹp và sức sống của những câu lí, câu hò | VietJack.com">
            <a:extLst>
              <a:ext uri="{FF2B5EF4-FFF2-40B4-BE49-F238E27FC236}">
                <a16:creationId xmlns:a16="http://schemas.microsoft.com/office/drawing/2014/main" id="{5B2F23AB-D9C1-9409-4427-743F1CE907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8" t="4357" r="10559"/>
          <a:stretch/>
        </p:blipFill>
        <p:spPr bwMode="auto">
          <a:xfrm>
            <a:off x="6805687" y="3408101"/>
            <a:ext cx="1834343" cy="1485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op 18 Bức tranh Đông Hồ không thể thiếu trong gia đình dịp Tết - Toplist.vn">
            <a:extLst>
              <a:ext uri="{FF2B5EF4-FFF2-40B4-BE49-F238E27FC236}">
                <a16:creationId xmlns:a16="http://schemas.microsoft.com/office/drawing/2014/main" id="{C070B7A1-635F-02E2-503A-7F52C5AED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228" y="227408"/>
            <a:ext cx="1951307" cy="30868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hân Tích Truyện Kiều Cực Hay Qua Hình Ảnh Chị Em Thúy Kiều - Nuôi dạy trẻ">
            <a:extLst>
              <a:ext uri="{FF2B5EF4-FFF2-40B4-BE49-F238E27FC236}">
                <a16:creationId xmlns:a16="http://schemas.microsoft.com/office/drawing/2014/main" id="{2773B281-93FA-6981-0A08-B3376B4A5A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679"/>
          <a:stretch/>
        </p:blipFill>
        <p:spPr bwMode="auto">
          <a:xfrm>
            <a:off x="4295858" y="1829244"/>
            <a:ext cx="2391812" cy="308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46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500" fill="hold"/>
                                        <p:tgtEl>
                                          <p:spTgt spid="329"/>
                                        </p:tgtEl>
                                        <p:attrNameLst>
                                          <p:attrName>ppt_x</p:attrName>
                                        </p:attrNameLst>
                                      </p:cBhvr>
                                      <p:tavLst>
                                        <p:tav tm="0">
                                          <p:val>
                                            <p:strVal val="#ppt_x"/>
                                          </p:val>
                                        </p:tav>
                                        <p:tav tm="100000">
                                          <p:val>
                                            <p:strVal val="#ppt_x"/>
                                          </p:val>
                                        </p:tav>
                                      </p:tavLst>
                                    </p:anim>
                                    <p:anim calcmode="lin" valueType="num">
                                      <p:cBhvr additive="base">
                                        <p:cTn id="8" dur="500" fill="hold"/>
                                        <p:tgtEl>
                                          <p:spTgt spid="3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Google Shape;4927;p45">
            <a:extLst>
              <a:ext uri="{FF2B5EF4-FFF2-40B4-BE49-F238E27FC236}">
                <a16:creationId xmlns:a16="http://schemas.microsoft.com/office/drawing/2014/main" id="{7760ADD1-56DD-E3CA-9C74-BF50A2DE64B9}"/>
              </a:ext>
            </a:extLst>
          </p:cNvPr>
          <p:cNvSpPr/>
          <p:nvPr/>
        </p:nvSpPr>
        <p:spPr>
          <a:xfrm rot="66">
            <a:off x="2717717" y="453233"/>
            <a:ext cx="4794300" cy="48681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i="1">
              <a:latin typeface="Times New Roman" panose="02020603050405020304" pitchFamily="18" charset="0"/>
              <a:cs typeface="Times New Roman" panose="02020603050405020304" pitchFamily="18" charset="0"/>
            </a:endParaRPr>
          </a:p>
        </p:txBody>
      </p:sp>
      <p:grpSp>
        <p:nvGrpSpPr>
          <p:cNvPr id="36" name="Google Shape;17220;p30">
            <a:extLst>
              <a:ext uri="{FF2B5EF4-FFF2-40B4-BE49-F238E27FC236}">
                <a16:creationId xmlns:a16="http://schemas.microsoft.com/office/drawing/2014/main" id="{21CE51C7-CC1E-BD6A-A681-BF63C8BDCF8F}"/>
              </a:ext>
            </a:extLst>
          </p:cNvPr>
          <p:cNvGrpSpPr/>
          <p:nvPr/>
        </p:nvGrpSpPr>
        <p:grpSpPr>
          <a:xfrm flipH="1">
            <a:off x="2775430" y="149902"/>
            <a:ext cx="673421" cy="714625"/>
            <a:chOff x="3211400" y="1162425"/>
            <a:chExt cx="2155650" cy="3376375"/>
          </a:xfrm>
        </p:grpSpPr>
        <p:sp>
          <p:nvSpPr>
            <p:cNvPr id="37" name="Google Shape;17221;p30">
              <a:extLst>
                <a:ext uri="{FF2B5EF4-FFF2-40B4-BE49-F238E27FC236}">
                  <a16:creationId xmlns:a16="http://schemas.microsoft.com/office/drawing/2014/main" id="{FC42D642-F05A-6462-8E62-A56D1286F0CC}"/>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222;p30">
              <a:extLst>
                <a:ext uri="{FF2B5EF4-FFF2-40B4-BE49-F238E27FC236}">
                  <a16:creationId xmlns:a16="http://schemas.microsoft.com/office/drawing/2014/main" id="{2118549E-C58F-A7CD-E4C4-15470FEEC84E}"/>
                </a:ext>
              </a:extLst>
            </p:cNvPr>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223;p30">
              <a:extLst>
                <a:ext uri="{FF2B5EF4-FFF2-40B4-BE49-F238E27FC236}">
                  <a16:creationId xmlns:a16="http://schemas.microsoft.com/office/drawing/2014/main" id="{BB9B914E-1164-7A34-E3E1-02B970DD602D}"/>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224;p30">
              <a:extLst>
                <a:ext uri="{FF2B5EF4-FFF2-40B4-BE49-F238E27FC236}">
                  <a16:creationId xmlns:a16="http://schemas.microsoft.com/office/drawing/2014/main" id="{8E109A5C-A697-67DF-ECF0-8C52F9BD1DB2}"/>
                </a:ext>
              </a:extLst>
            </p:cNvPr>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7225;p30">
              <a:extLst>
                <a:ext uri="{FF2B5EF4-FFF2-40B4-BE49-F238E27FC236}">
                  <a16:creationId xmlns:a16="http://schemas.microsoft.com/office/drawing/2014/main" id="{5C6F24B4-004B-4C34-7008-187D773CF92E}"/>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7226;p30">
              <a:extLst>
                <a:ext uri="{FF2B5EF4-FFF2-40B4-BE49-F238E27FC236}">
                  <a16:creationId xmlns:a16="http://schemas.microsoft.com/office/drawing/2014/main" id="{1C822A73-5DB5-F548-0D08-2DC16A3B7E81}"/>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227;p30">
              <a:extLst>
                <a:ext uri="{FF2B5EF4-FFF2-40B4-BE49-F238E27FC236}">
                  <a16:creationId xmlns:a16="http://schemas.microsoft.com/office/drawing/2014/main" id="{B1F1D5D1-5723-27B0-C840-1C29CB77BE56}"/>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7228;p30">
              <a:extLst>
                <a:ext uri="{FF2B5EF4-FFF2-40B4-BE49-F238E27FC236}">
                  <a16:creationId xmlns:a16="http://schemas.microsoft.com/office/drawing/2014/main" id="{B19CB3A3-6BBB-D193-D5C5-D2DB33F7E184}"/>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7229;p30">
              <a:extLst>
                <a:ext uri="{FF2B5EF4-FFF2-40B4-BE49-F238E27FC236}">
                  <a16:creationId xmlns:a16="http://schemas.microsoft.com/office/drawing/2014/main" id="{370406E6-5F8F-3311-65EA-2451654A727C}"/>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B50808">
                <a:alpha val="3127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7230;p30">
              <a:extLst>
                <a:ext uri="{FF2B5EF4-FFF2-40B4-BE49-F238E27FC236}">
                  <a16:creationId xmlns:a16="http://schemas.microsoft.com/office/drawing/2014/main" id="{68BD2978-BF03-D4D4-8DF7-CE18E618EACF}"/>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7231;p30">
              <a:extLst>
                <a:ext uri="{FF2B5EF4-FFF2-40B4-BE49-F238E27FC236}">
                  <a16:creationId xmlns:a16="http://schemas.microsoft.com/office/drawing/2014/main" id="{D9C835A2-58DF-2298-BD04-7D29CB31D37B}"/>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B508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7232;p30">
              <a:extLst>
                <a:ext uri="{FF2B5EF4-FFF2-40B4-BE49-F238E27FC236}">
                  <a16:creationId xmlns:a16="http://schemas.microsoft.com/office/drawing/2014/main" id="{D831C078-30A1-1E3D-4A97-50735EA671FE}"/>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7233;p30">
              <a:extLst>
                <a:ext uri="{FF2B5EF4-FFF2-40B4-BE49-F238E27FC236}">
                  <a16:creationId xmlns:a16="http://schemas.microsoft.com/office/drawing/2014/main" id="{332F5532-6563-29EE-F9B7-EC42649B4461}"/>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7234;p30">
              <a:extLst>
                <a:ext uri="{FF2B5EF4-FFF2-40B4-BE49-F238E27FC236}">
                  <a16:creationId xmlns:a16="http://schemas.microsoft.com/office/drawing/2014/main" id="{3F690104-BEE5-B6CF-CA33-5DFBFE782E8B}"/>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7235;p30">
              <a:extLst>
                <a:ext uri="{FF2B5EF4-FFF2-40B4-BE49-F238E27FC236}">
                  <a16:creationId xmlns:a16="http://schemas.microsoft.com/office/drawing/2014/main" id="{5ED90584-0F88-40DD-97D6-47F71B9DAEDF}"/>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7236;p30">
              <a:extLst>
                <a:ext uri="{FF2B5EF4-FFF2-40B4-BE49-F238E27FC236}">
                  <a16:creationId xmlns:a16="http://schemas.microsoft.com/office/drawing/2014/main" id="{022ADFBC-1503-2DD7-E94A-B038D65715A2}"/>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7237;p30">
              <a:extLst>
                <a:ext uri="{FF2B5EF4-FFF2-40B4-BE49-F238E27FC236}">
                  <a16:creationId xmlns:a16="http://schemas.microsoft.com/office/drawing/2014/main" id="{03F2B83B-9DFC-FE0C-4540-C63EA2313C45}"/>
                </a:ext>
              </a:extLst>
            </p:cNvPr>
            <p:cNvSpPr/>
            <p:nvPr/>
          </p:nvSpPr>
          <p:spPr>
            <a:xfrm>
              <a:off x="4274331" y="3563671"/>
              <a:ext cx="572425" cy="78292"/>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7238;p30">
              <a:extLst>
                <a:ext uri="{FF2B5EF4-FFF2-40B4-BE49-F238E27FC236}">
                  <a16:creationId xmlns:a16="http://schemas.microsoft.com/office/drawing/2014/main" id="{D9F7A01B-B6CD-F3F2-4B85-C76667CEFFA4}"/>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7239;p30">
              <a:extLst>
                <a:ext uri="{FF2B5EF4-FFF2-40B4-BE49-F238E27FC236}">
                  <a16:creationId xmlns:a16="http://schemas.microsoft.com/office/drawing/2014/main" id="{9FE901A4-60D2-FB2E-AE32-22F8FCDFD281}"/>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7240;p30">
              <a:extLst>
                <a:ext uri="{FF2B5EF4-FFF2-40B4-BE49-F238E27FC236}">
                  <a16:creationId xmlns:a16="http://schemas.microsoft.com/office/drawing/2014/main" id="{E17D7CF3-C31C-45BB-E7C3-7357F29D6988}"/>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7241;p30">
              <a:extLst>
                <a:ext uri="{FF2B5EF4-FFF2-40B4-BE49-F238E27FC236}">
                  <a16:creationId xmlns:a16="http://schemas.microsoft.com/office/drawing/2014/main" id="{66AE9BFF-D05A-8A9A-4508-C2A5251A73FE}"/>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1D31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7242;p30">
              <a:extLst>
                <a:ext uri="{FF2B5EF4-FFF2-40B4-BE49-F238E27FC236}">
                  <a16:creationId xmlns:a16="http://schemas.microsoft.com/office/drawing/2014/main" id="{DEBAD839-6DEE-B442-80F3-C5C7865C36F5}"/>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5A30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7243;p30">
              <a:extLst>
                <a:ext uri="{FF2B5EF4-FFF2-40B4-BE49-F238E27FC236}">
                  <a16:creationId xmlns:a16="http://schemas.microsoft.com/office/drawing/2014/main" id="{50EBC959-8AAF-5A05-929D-908D297C64B4}"/>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874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83A6A164-06CE-6C73-DD14-8EB9446E4B3F}"/>
              </a:ext>
            </a:extLst>
          </p:cNvPr>
          <p:cNvPicPr>
            <a:picLocks noChangeAspect="1"/>
          </p:cNvPicPr>
          <p:nvPr/>
        </p:nvPicPr>
        <p:blipFill>
          <a:blip r:embed="rId2"/>
          <a:stretch>
            <a:fillRect/>
          </a:stretch>
        </p:blipFill>
        <p:spPr>
          <a:xfrm>
            <a:off x="654078" y="1011803"/>
            <a:ext cx="2669058" cy="2662965"/>
          </a:xfrm>
          <a:prstGeom prst="rect">
            <a:avLst/>
          </a:prstGeom>
        </p:spPr>
      </p:pic>
      <p:pic>
        <p:nvPicPr>
          <p:cNvPr id="7" name="Picture 2" descr="F:\未标题-1.png">
            <a:extLst>
              <a:ext uri="{FF2B5EF4-FFF2-40B4-BE49-F238E27FC236}">
                <a16:creationId xmlns:a16="http://schemas.microsoft.com/office/drawing/2014/main" id="{0C6CFCC5-8571-4157-B69F-A02185B58C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27306" y="2204824"/>
            <a:ext cx="20875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未标题-1.png">
            <a:extLst>
              <a:ext uri="{FF2B5EF4-FFF2-40B4-BE49-F238E27FC236}">
                <a16:creationId xmlns:a16="http://schemas.microsoft.com/office/drawing/2014/main" id="{8463E682-5FBD-1F89-B6CC-903B628F77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0369" y="2181750"/>
            <a:ext cx="19812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未标题-1.png">
            <a:extLst>
              <a:ext uri="{FF2B5EF4-FFF2-40B4-BE49-F238E27FC236}">
                <a16:creationId xmlns:a16="http://schemas.microsoft.com/office/drawing/2014/main" id="{EB332722-DB71-B31A-2174-A350918240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902" y="2191750"/>
            <a:ext cx="19939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未标题-1.png">
            <a:extLst>
              <a:ext uri="{FF2B5EF4-FFF2-40B4-BE49-F238E27FC236}">
                <a16:creationId xmlns:a16="http://schemas.microsoft.com/office/drawing/2014/main" id="{B4BEB6E2-F83A-C478-57DC-660A8582D02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42150" y="2248635"/>
            <a:ext cx="19573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12452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086" y="3"/>
            <a:ext cx="2708752" cy="3958047"/>
          </a:xfrm>
          <a:prstGeom prst="rect">
            <a:avLst/>
          </a:prstGeom>
        </p:spPr>
      </p:pic>
      <p:sp>
        <p:nvSpPr>
          <p:cNvPr id="4" name="Rectangle 3"/>
          <p:cNvSpPr/>
          <p:nvPr/>
        </p:nvSpPr>
        <p:spPr>
          <a:xfrm>
            <a:off x="3876173" y="1382539"/>
            <a:ext cx="4630166" cy="1107990"/>
          </a:xfrm>
          <a:prstGeom prst="rect">
            <a:avLst/>
          </a:prstGeom>
          <a:noFill/>
        </p:spPr>
        <p:txBody>
          <a:bodyPr wrap="none" lIns="91434" tIns="45717" rIns="91434" bIns="45717">
            <a:spAutoFit/>
          </a:bodyPr>
          <a:lstStyle/>
          <a:p>
            <a:pPr algn="ctr" defTabSz="914333">
              <a:buClrTx/>
            </a:pPr>
            <a:r>
              <a:rPr lang="en-US" sz="6600" b="1" kern="120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7266" y="1784382"/>
            <a:ext cx="2039956" cy="138946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664" y="2401161"/>
            <a:ext cx="1485873" cy="155688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19" name="Rectangle 18"/>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66" y="1902778"/>
            <a:ext cx="609600" cy="457200"/>
          </a:xfrm>
          <a:prstGeom prst="rect">
            <a:avLst/>
          </a:prstGeom>
        </p:spPr>
      </p:pic>
    </p:spTree>
    <p:extLst>
      <p:ext uri="{BB962C8B-B14F-4D97-AF65-F5344CB8AC3E}">
        <p14:creationId xmlns:p14="http://schemas.microsoft.com/office/powerpoint/2010/main" val="20487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476500" y="331631"/>
            <a:ext cx="2476500" cy="28575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32521" y="2476018"/>
            <a:ext cx="1683130" cy="1262348"/>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79006" y="1713676"/>
            <a:ext cx="1581150" cy="1524680"/>
          </a:xfrm>
          <a:prstGeom prst="rect">
            <a:avLst/>
          </a:prstGeom>
        </p:spPr>
      </p:pic>
      <p:sp>
        <p:nvSpPr>
          <p:cNvPr id="9" name="Rounded Rectangular Callout 8"/>
          <p:cNvSpPr/>
          <p:nvPr/>
        </p:nvSpPr>
        <p:spPr>
          <a:xfrm>
            <a:off x="4241420" y="2270910"/>
            <a:ext cx="3409950" cy="100929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34" tIns="45717" rIns="91434" bIns="45717" rtlCol="0" anchor="ctr"/>
          <a:lstStyle/>
          <a:p>
            <a:pPr algn="ctr" defTabSz="914333">
              <a:buClrTx/>
            </a:pPr>
            <a:r>
              <a:rPr lang="en-US" sz="2400" kern="12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631" y="957265"/>
            <a:ext cx="3023048" cy="1005908"/>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34" tIns="45717" rIns="91434" bIns="45717" rtlCol="0" anchor="ctr"/>
          <a:lstStyle/>
          <a:p>
            <a:pPr algn="ctr" defTabSz="914333">
              <a:buClrTx/>
            </a:pPr>
            <a:r>
              <a:rPr lang="en-US" sz="2000" kern="12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1915" y="2943226"/>
            <a:ext cx="3124200" cy="795138"/>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34" tIns="45717" rIns="91434" bIns="45717" rtlCol="0" anchor="ctr"/>
          <a:lstStyle/>
          <a:p>
            <a:pPr algn="ctr" defTabSz="914333">
              <a:buClrTx/>
            </a:pPr>
            <a:r>
              <a:rPr lang="en-US" sz="2400" kern="12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349" y="306491"/>
            <a:ext cx="4894435" cy="54513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34" tIns="45717" rIns="91434" bIns="45717" rtlCol="0" anchor="ctr"/>
          <a:lstStyle/>
          <a:p>
            <a:pPr algn="ctr" defTabSz="914333">
              <a:buClrTx/>
            </a:pPr>
            <a:r>
              <a:rPr lang="en-US" sz="2800" kern="12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87091" y="2017855"/>
            <a:ext cx="1683130" cy="1262348"/>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sp>
        <p:nvSpPr>
          <p:cNvPr id="17" name="Rounded Rectangular Callout 16"/>
          <p:cNvSpPr/>
          <p:nvPr/>
        </p:nvSpPr>
        <p:spPr>
          <a:xfrm>
            <a:off x="184634" y="2826843"/>
            <a:ext cx="3409950" cy="100929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34" tIns="45717" rIns="91434" bIns="45717" rtlCol="0" anchor="ctr"/>
          <a:lstStyle/>
          <a:p>
            <a:pPr algn="ctr" defTabSz="914333">
              <a:buClrTx/>
            </a:pPr>
            <a:r>
              <a:rPr lang="en-US" sz="2400" kern="12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24" name="Rectangle 23"/>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464485" y="-67757"/>
            <a:ext cx="609600" cy="4572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464485" y="905895"/>
            <a:ext cx="609600" cy="4572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0306050" y="905895"/>
            <a:ext cx="609600" cy="4572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334750" y="875816"/>
            <a:ext cx="609600" cy="4572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0306050" y="0"/>
            <a:ext cx="609600" cy="457200"/>
          </a:xfrm>
          <a:prstGeom prst="rect">
            <a:avLst/>
          </a:prstGeom>
        </p:spPr>
      </p:pic>
    </p:spTree>
    <p:extLst>
      <p:ext uri="{BB962C8B-B14F-4D97-AF65-F5344CB8AC3E}">
        <p14:creationId xmlns:p14="http://schemas.microsoft.com/office/powerpoint/2010/main" val="36822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0030" y="3416616"/>
            <a:ext cx="1249999" cy="100215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421" y="3367167"/>
            <a:ext cx="1249999" cy="1002155"/>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sp>
        <p:nvSpPr>
          <p:cNvPr id="77" name="Sun 76"/>
          <p:cNvSpPr/>
          <p:nvPr/>
        </p:nvSpPr>
        <p:spPr>
          <a:xfrm>
            <a:off x="190755" y="2986407"/>
            <a:ext cx="2162493"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buClrTx/>
            </a:pPr>
            <a:endParaRPr lang="en-US" sz="1800" kern="1200">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5518" y="1657024"/>
            <a:ext cx="1958679" cy="14037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sp>
        <p:nvSpPr>
          <p:cNvPr id="35" name="Rectangle 34"/>
          <p:cNvSpPr/>
          <p:nvPr/>
        </p:nvSpPr>
        <p:spPr>
          <a:xfrm>
            <a:off x="3953467" y="1058626"/>
            <a:ext cx="5246804" cy="461659"/>
          </a:xfrm>
          <a:prstGeom prst="rect">
            <a:avLst/>
          </a:prstGeom>
        </p:spPr>
        <p:txBody>
          <a:bodyPr wrap="square" lIns="91434" tIns="45717" rIns="91434" bIns="45717">
            <a:spAutoFit/>
          </a:bodyPr>
          <a:lstStyle/>
          <a:p>
            <a:pPr defTabSz="914333">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A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Truyện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cười</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59" y="3367167"/>
            <a:ext cx="1249999" cy="1002155"/>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3751" y="3416614"/>
            <a:ext cx="1442555" cy="982556"/>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9" y="4033237"/>
            <a:ext cx="617273" cy="61253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2142" y="3367165"/>
            <a:ext cx="1442555" cy="982556"/>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60" y="3983788"/>
            <a:ext cx="617273" cy="61253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6939" y="3395740"/>
            <a:ext cx="1442555" cy="9825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3221" y="3395742"/>
            <a:ext cx="1249999" cy="1002155"/>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860" y="4012363"/>
            <a:ext cx="617273" cy="61253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743" y="3257481"/>
            <a:ext cx="1102519" cy="1020188"/>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45" name="Rounded Rectangular Callout 44"/>
          <p:cNvSpPr/>
          <p:nvPr/>
        </p:nvSpPr>
        <p:spPr>
          <a:xfrm>
            <a:off x="1613166" y="6649"/>
            <a:ext cx="7055223"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457200">
              <a:buClrTx/>
            </a:pPr>
            <a:r>
              <a:rPr lang="vi-VN" sz="2400" kern="1200" dirty="0">
                <a:solidFill>
                  <a:srgbClr val="333333"/>
                </a:solidFill>
                <a:latin typeface="Times New Roman" panose="02020603050405020304" pitchFamily="18" charset="0"/>
              </a:rPr>
              <a:t>Truyện Lợn cưới, áo mới thuộc thể loại truyện dân gian nào?</a:t>
            </a:r>
          </a:p>
        </p:txBody>
      </p:sp>
      <p:sp>
        <p:nvSpPr>
          <p:cNvPr id="55" name="Rectangle 54"/>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467" y="1429234"/>
            <a:ext cx="5246804" cy="461659"/>
          </a:xfrm>
          <a:prstGeom prst="rect">
            <a:avLst/>
          </a:prstGeom>
        </p:spPr>
        <p:txBody>
          <a:bodyPr wrap="square" lIns="91434" tIns="45717" rIns="91434" bIns="45717">
            <a:spAutoFit/>
          </a:bodyPr>
          <a:lstStyle/>
          <a:p>
            <a:pPr defTabSz="914333">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B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Truyện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ngụ</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ngôn</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82" name="Rectangle 81"/>
          <p:cNvSpPr/>
          <p:nvPr/>
        </p:nvSpPr>
        <p:spPr>
          <a:xfrm>
            <a:off x="3953467" y="1799842"/>
            <a:ext cx="5246804" cy="461659"/>
          </a:xfrm>
          <a:prstGeom prst="rect">
            <a:avLst/>
          </a:prstGeom>
        </p:spPr>
        <p:txBody>
          <a:bodyPr wrap="square" lIns="91434" tIns="45717" rIns="91434" bIns="45717">
            <a:spAutoFit/>
          </a:bodyPr>
          <a:lstStyle/>
          <a:p>
            <a:pPr defTabSz="914333">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C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Truyện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thần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thoại</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3953467" y="2170451"/>
            <a:ext cx="5246804" cy="461659"/>
          </a:xfrm>
          <a:prstGeom prst="rect">
            <a:avLst/>
          </a:prstGeom>
        </p:spPr>
        <p:txBody>
          <a:bodyPr wrap="square" lIns="91434" tIns="45717" rIns="91434" bIns="45717">
            <a:spAutoFit/>
          </a:bodyPr>
          <a:lstStyle/>
          <a:p>
            <a:pPr defTabSz="914333">
              <a:buClrTx/>
            </a:pPr>
            <a:r>
              <a:rPr lang="en-US" sz="2400" b="1" kern="1200" dirty="0">
                <a:solidFill>
                  <a:prstClr val="white"/>
                </a:solidFill>
                <a:latin typeface="Times New Roman" panose="02020603050405020304" pitchFamily="18" charset="0"/>
                <a:ea typeface="+mn-ea"/>
                <a:cs typeface="Times New Roman" panose="02020603050405020304" pitchFamily="18" charset="0"/>
              </a:rPr>
              <a:t>D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Truyện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cổ</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tích</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9484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3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8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3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30" y="3416616"/>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21" y="3367167"/>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21" y="3395742"/>
            <a:ext cx="12499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sp>
        <p:nvSpPr>
          <p:cNvPr id="77" name="Sun 76"/>
          <p:cNvSpPr/>
          <p:nvPr/>
        </p:nvSpPr>
        <p:spPr>
          <a:xfrm>
            <a:off x="2355399" y="2970411"/>
            <a:ext cx="2162493"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buClrTx/>
            </a:pPr>
            <a:endParaRPr lang="en-US" sz="1800" kern="1200">
              <a:solidFill>
                <a:prstClr val="white"/>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5518" y="1657024"/>
            <a:ext cx="195867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9" y="3367167"/>
            <a:ext cx="12499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751" y="3416614"/>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9" y="4033237"/>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142" y="3367165"/>
            <a:ext cx="1442555"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60" y="3983788"/>
            <a:ext cx="617273"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719" y="3260302"/>
            <a:ext cx="1061850"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42" y="3288823"/>
            <a:ext cx="1581495"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45" name="Rounded Rectangular Callout 44"/>
          <p:cNvSpPr/>
          <p:nvPr/>
        </p:nvSpPr>
        <p:spPr>
          <a:xfrm>
            <a:off x="1613166" y="6649"/>
            <a:ext cx="7055223"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457200">
              <a:buClrTx/>
            </a:pPr>
            <a:r>
              <a:rPr lang="vi-VN" sz="2400" kern="1200" dirty="0">
                <a:solidFill>
                  <a:srgbClr val="333333"/>
                </a:solidFill>
                <a:latin typeface="Times New Roman" panose="02020603050405020304" pitchFamily="18" charset="0"/>
                <a:cs typeface="Times New Roman" panose="02020603050405020304" pitchFamily="18" charset="0"/>
              </a:rPr>
              <a:t>Truyện Lợn cưới, áo mới phê phán điều gì?</a:t>
            </a:r>
          </a:p>
        </p:txBody>
      </p:sp>
      <p:sp>
        <p:nvSpPr>
          <p:cNvPr id="55" name="Rectangle 54"/>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40" y="4033237"/>
            <a:ext cx="617273" cy="612530"/>
          </a:xfrm>
          <a:prstGeom prst="rect">
            <a:avLst/>
          </a:prstGeom>
        </p:spPr>
      </p:pic>
      <p:sp>
        <p:nvSpPr>
          <p:cNvPr id="29" name="Rectangle 28"/>
          <p:cNvSpPr/>
          <p:nvPr/>
        </p:nvSpPr>
        <p:spPr>
          <a:xfrm>
            <a:off x="3581400" y="1040672"/>
            <a:ext cx="5363395" cy="400103"/>
          </a:xfrm>
          <a:prstGeom prst="rect">
            <a:avLst/>
          </a:prstGeom>
        </p:spPr>
        <p:txBody>
          <a:bodyPr wrap="square" lIns="91434" tIns="45717" rIns="91434" bIns="45717">
            <a:spAutoFit/>
          </a:bodyPr>
          <a:lstStyle/>
          <a:p>
            <a:pPr defTabSz="457200">
              <a:buClrTx/>
            </a:pPr>
            <a:r>
              <a:rPr lang="en-US" sz="2000" b="1" kern="1200" dirty="0">
                <a:solidFill>
                  <a:prstClr val="white"/>
                </a:solidFill>
                <a:latin typeface="Times New Roman" panose="02020603050405020304" pitchFamily="18" charset="0"/>
                <a:ea typeface="+mn-ea"/>
                <a:cs typeface="Times New Roman" panose="02020603050405020304" pitchFamily="18" charset="0"/>
              </a:rPr>
              <a:t>A</a:t>
            </a:r>
            <a:r>
              <a:rPr lang="vi-VN" sz="2000" b="1" kern="1200" dirty="0">
                <a:solidFill>
                  <a:prstClr val="white"/>
                </a:solidFill>
                <a:latin typeface="Times New Roman" panose="02020603050405020304" pitchFamily="18" charset="0"/>
                <a:ea typeface="+mn-ea"/>
                <a:cs typeface="Times New Roman" panose="02020603050405020304" pitchFamily="18" charset="0"/>
              </a:rPr>
              <a:t>. Những người thích chưng diện đồ mới.</a:t>
            </a:r>
          </a:p>
        </p:txBody>
      </p:sp>
      <p:sp>
        <p:nvSpPr>
          <p:cNvPr id="31" name="Rectangle 30"/>
          <p:cNvSpPr/>
          <p:nvPr/>
        </p:nvSpPr>
        <p:spPr>
          <a:xfrm>
            <a:off x="3581400" y="1411280"/>
            <a:ext cx="5363395" cy="400103"/>
          </a:xfrm>
          <a:prstGeom prst="rect">
            <a:avLst/>
          </a:prstGeom>
        </p:spPr>
        <p:txBody>
          <a:bodyPr wrap="square" lIns="91434" tIns="45717" rIns="91434" bIns="45717">
            <a:spAutoFit/>
          </a:bodyPr>
          <a:lstStyle/>
          <a:p>
            <a:pPr defTabSz="457200">
              <a:buClrTx/>
            </a:pPr>
            <a:r>
              <a:rPr lang="en-US" sz="2000" b="1" kern="1200" dirty="0">
                <a:solidFill>
                  <a:prstClr val="white"/>
                </a:solidFill>
                <a:latin typeface="Times New Roman" panose="02020603050405020304" pitchFamily="18" charset="0"/>
                <a:ea typeface="+mn-ea"/>
                <a:cs typeface="Times New Roman" panose="02020603050405020304" pitchFamily="18" charset="0"/>
              </a:rPr>
              <a:t>B</a:t>
            </a:r>
            <a:r>
              <a:rPr lang="vi-VN" sz="2000" b="1" kern="1200" dirty="0">
                <a:solidFill>
                  <a:prstClr val="white"/>
                </a:solidFill>
                <a:latin typeface="Times New Roman" panose="02020603050405020304" pitchFamily="18" charset="0"/>
                <a:ea typeface="+mn-ea"/>
                <a:cs typeface="Times New Roman" panose="02020603050405020304" pitchFamily="18" charset="0"/>
              </a:rPr>
              <a:t>. Tính cách khoa trương, khoe của.</a:t>
            </a:r>
          </a:p>
        </p:txBody>
      </p:sp>
      <p:sp>
        <p:nvSpPr>
          <p:cNvPr id="32" name="Rectangle 31"/>
          <p:cNvSpPr/>
          <p:nvPr/>
        </p:nvSpPr>
        <p:spPr>
          <a:xfrm>
            <a:off x="3581400" y="1781888"/>
            <a:ext cx="5363395" cy="400103"/>
          </a:xfrm>
          <a:prstGeom prst="rect">
            <a:avLst/>
          </a:prstGeom>
        </p:spPr>
        <p:txBody>
          <a:bodyPr wrap="square" lIns="91434" tIns="45717" rIns="91434" bIns="45717">
            <a:spAutoFit/>
          </a:bodyPr>
          <a:lstStyle/>
          <a:p>
            <a:pPr defTabSz="457200">
              <a:buClrTx/>
            </a:pPr>
            <a:r>
              <a:rPr lang="vi-VN" sz="2000" b="1" kern="1200" dirty="0">
                <a:solidFill>
                  <a:prstClr val="white"/>
                </a:solidFill>
                <a:latin typeface="Times New Roman" panose="02020603050405020304" pitchFamily="18" charset="0"/>
                <a:ea typeface="+mn-ea"/>
                <a:cs typeface="Times New Roman" panose="02020603050405020304" pitchFamily="18" charset="0"/>
              </a:rPr>
              <a:t>C. Những người hỏi nhưng không trả lời cụ thể.</a:t>
            </a:r>
          </a:p>
        </p:txBody>
      </p:sp>
      <p:sp>
        <p:nvSpPr>
          <p:cNvPr id="34" name="Rectangle 33"/>
          <p:cNvSpPr/>
          <p:nvPr/>
        </p:nvSpPr>
        <p:spPr>
          <a:xfrm>
            <a:off x="3581400" y="2152497"/>
            <a:ext cx="5363395" cy="400103"/>
          </a:xfrm>
          <a:prstGeom prst="rect">
            <a:avLst/>
          </a:prstGeom>
        </p:spPr>
        <p:txBody>
          <a:bodyPr wrap="square" lIns="91434" tIns="45717" rIns="91434" bIns="45717">
            <a:spAutoFit/>
          </a:bodyPr>
          <a:lstStyle/>
          <a:p>
            <a:pPr defTabSz="457200">
              <a:buClrTx/>
            </a:pPr>
            <a:r>
              <a:rPr lang="vi-VN" sz="2000" b="1" kern="1200" dirty="0">
                <a:solidFill>
                  <a:prstClr val="white"/>
                </a:solidFill>
                <a:latin typeface="Times New Roman" panose="02020603050405020304" pitchFamily="18" charset="0"/>
                <a:ea typeface="+mn-ea"/>
                <a:cs typeface="Times New Roman" panose="02020603050405020304" pitchFamily="18" charset="0"/>
              </a:rPr>
              <a:t>D. Thái độ thiếu khiếm nhã đối với người khác.</a:t>
            </a:r>
          </a:p>
        </p:txBody>
      </p:sp>
    </p:spTree>
    <p:extLst>
      <p:ext uri="{BB962C8B-B14F-4D97-AF65-F5344CB8AC3E}">
        <p14:creationId xmlns:p14="http://schemas.microsoft.com/office/powerpoint/2010/main" val="20603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21" y="3395742"/>
            <a:ext cx="12499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9" y="3367167"/>
            <a:ext cx="1249999" cy="10021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71" y="3294228"/>
            <a:ext cx="1580781" cy="10767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42" y="3288823"/>
            <a:ext cx="1581495"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30" y="3416616"/>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21" y="3367167"/>
            <a:ext cx="12499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sp>
        <p:nvSpPr>
          <p:cNvPr id="77" name="Sun 76"/>
          <p:cNvSpPr/>
          <p:nvPr/>
        </p:nvSpPr>
        <p:spPr>
          <a:xfrm>
            <a:off x="4555638" y="2964153"/>
            <a:ext cx="2162493"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buClrTx/>
            </a:pPr>
            <a:endParaRPr lang="en-US" sz="1800" kern="1200">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8" y="1657024"/>
            <a:ext cx="195867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51" y="3416614"/>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9" y="4033237"/>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3254044"/>
            <a:ext cx="1073146"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45" name="Rounded Rectangular Callout 44"/>
          <p:cNvSpPr/>
          <p:nvPr/>
        </p:nvSpPr>
        <p:spPr>
          <a:xfrm>
            <a:off x="1613166" y="6649"/>
            <a:ext cx="7055223" cy="71865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457200">
              <a:buClrTx/>
            </a:pPr>
            <a:r>
              <a:rPr lang="vi-VN" sz="2400" kern="1200" dirty="0">
                <a:solidFill>
                  <a:srgbClr val="333333"/>
                </a:solidFill>
                <a:latin typeface="Times New Roman" panose="02020603050405020304" pitchFamily="18" charset="0"/>
              </a:rPr>
              <a:t>Tính khoe khoang được hiểu là:</a:t>
            </a:r>
          </a:p>
        </p:txBody>
      </p:sp>
      <p:sp>
        <p:nvSpPr>
          <p:cNvPr id="55" name="Rectangle 54"/>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40" y="4033237"/>
            <a:ext cx="617273"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6" y="3973702"/>
            <a:ext cx="617273" cy="612530"/>
          </a:xfrm>
          <a:prstGeom prst="rect">
            <a:avLst/>
          </a:prstGeom>
        </p:spPr>
      </p:pic>
      <p:sp>
        <p:nvSpPr>
          <p:cNvPr id="29" name="Rectangle 28"/>
          <p:cNvSpPr/>
          <p:nvPr/>
        </p:nvSpPr>
        <p:spPr>
          <a:xfrm>
            <a:off x="3657600" y="906402"/>
            <a:ext cx="5246804" cy="369326"/>
          </a:xfrm>
          <a:prstGeom prst="rect">
            <a:avLst/>
          </a:prstGeom>
        </p:spPr>
        <p:txBody>
          <a:bodyPr wrap="square" lIns="91434" tIns="45717" rIns="91434" bIns="45717">
            <a:spAutoFit/>
          </a:bodyPr>
          <a:lstStyle/>
          <a:p>
            <a:pPr defTabSz="457200">
              <a:buClrTx/>
              <a:buFont typeface="Arial" panose="020B0604020202020204" pitchFamily="34" charset="0"/>
              <a:buChar char="•"/>
            </a:pPr>
            <a:r>
              <a:rPr lang="vi-VN" sz="1800" b="1" kern="1200" dirty="0">
                <a:solidFill>
                  <a:prstClr val="white"/>
                </a:solidFill>
                <a:latin typeface="Times New Roman" panose="02020603050405020304" pitchFamily="18" charset="0"/>
                <a:ea typeface="+mn-ea"/>
                <a:cs typeface="+mn-cs"/>
              </a:rPr>
              <a:t>A. thích thể hiện bản thân</a:t>
            </a:r>
          </a:p>
        </p:txBody>
      </p:sp>
      <p:sp>
        <p:nvSpPr>
          <p:cNvPr id="31" name="Rectangle 30"/>
          <p:cNvSpPr/>
          <p:nvPr/>
        </p:nvSpPr>
        <p:spPr>
          <a:xfrm>
            <a:off x="3657600" y="1194507"/>
            <a:ext cx="5246804" cy="646325"/>
          </a:xfrm>
          <a:prstGeom prst="rect">
            <a:avLst/>
          </a:prstGeom>
        </p:spPr>
        <p:txBody>
          <a:bodyPr wrap="square" lIns="91434" tIns="45717" rIns="91434" bIns="45717">
            <a:spAutoFit/>
          </a:bodyPr>
          <a:lstStyle/>
          <a:p>
            <a:pPr defTabSz="457200">
              <a:buClrTx/>
              <a:buFont typeface="Arial" panose="020B0604020202020204" pitchFamily="34" charset="0"/>
              <a:buChar char="•"/>
            </a:pPr>
            <a:r>
              <a:rPr lang="vi-VN" sz="1800" b="1" kern="1200" dirty="0">
                <a:solidFill>
                  <a:prstClr val="white"/>
                </a:solidFill>
                <a:latin typeface="Times New Roman" panose="02020603050405020304" pitchFamily="18" charset="0"/>
                <a:ea typeface="+mn-ea"/>
                <a:cs typeface="+mn-cs"/>
              </a:rPr>
              <a:t>B. luôn tự cao, tự đại, coi ý kiến bản thân mình là đúng.</a:t>
            </a:r>
          </a:p>
        </p:txBody>
      </p:sp>
      <p:sp>
        <p:nvSpPr>
          <p:cNvPr id="32" name="Rectangle 31"/>
          <p:cNvSpPr/>
          <p:nvPr/>
        </p:nvSpPr>
        <p:spPr>
          <a:xfrm>
            <a:off x="3657600" y="1755615"/>
            <a:ext cx="5246804" cy="646325"/>
          </a:xfrm>
          <a:prstGeom prst="rect">
            <a:avLst/>
          </a:prstGeom>
        </p:spPr>
        <p:txBody>
          <a:bodyPr wrap="square" lIns="91434" tIns="45717" rIns="91434" bIns="45717">
            <a:spAutoFit/>
          </a:bodyPr>
          <a:lstStyle/>
          <a:p>
            <a:pPr defTabSz="457200">
              <a:buClrTx/>
              <a:buFont typeface="Arial" panose="020B0604020202020204" pitchFamily="34" charset="0"/>
              <a:buChar char="•"/>
            </a:pPr>
            <a:r>
              <a:rPr lang="vi-VN" sz="1800" b="1" kern="1200" dirty="0">
                <a:solidFill>
                  <a:prstClr val="white"/>
                </a:solidFill>
                <a:latin typeface="Times New Roman" panose="02020603050405020304" pitchFamily="18" charset="0"/>
                <a:ea typeface="+mn-ea"/>
                <a:cs typeface="+mn-cs"/>
              </a:rPr>
              <a:t>C. phô trương cho người ta thấy hay người ta nghe những gì mình có, cho mọi người biết mình có của.</a:t>
            </a:r>
          </a:p>
        </p:txBody>
      </p:sp>
      <p:sp>
        <p:nvSpPr>
          <p:cNvPr id="34" name="Rectangle 33"/>
          <p:cNvSpPr/>
          <p:nvPr/>
        </p:nvSpPr>
        <p:spPr>
          <a:xfrm>
            <a:off x="3657600" y="2354824"/>
            <a:ext cx="5246804" cy="369326"/>
          </a:xfrm>
          <a:prstGeom prst="rect">
            <a:avLst/>
          </a:prstGeom>
        </p:spPr>
        <p:txBody>
          <a:bodyPr wrap="square" lIns="91434" tIns="45717" rIns="91434" bIns="45717">
            <a:spAutoFit/>
          </a:bodyPr>
          <a:lstStyle/>
          <a:p>
            <a:pPr defTabSz="457200">
              <a:buClrTx/>
              <a:buFont typeface="Arial" panose="020B0604020202020204" pitchFamily="34" charset="0"/>
              <a:buChar char="•"/>
            </a:pPr>
            <a:r>
              <a:rPr lang="vi-VN" sz="1800" b="1" kern="1200" dirty="0">
                <a:solidFill>
                  <a:prstClr val="white"/>
                </a:solidFill>
                <a:latin typeface="Times New Roman" panose="02020603050405020304" pitchFamily="18" charset="0"/>
                <a:ea typeface="+mn-ea"/>
                <a:cs typeface="+mn-cs"/>
              </a:rPr>
              <a:t>D. luôn nói khoác, phóng đại sự việc.</a:t>
            </a:r>
          </a:p>
        </p:txBody>
      </p:sp>
    </p:spTree>
    <p:extLst>
      <p:ext uri="{BB962C8B-B14F-4D97-AF65-F5344CB8AC3E}">
        <p14:creationId xmlns:p14="http://schemas.microsoft.com/office/powerpoint/2010/main" val="11586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21" y="3367167"/>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21" y="3395742"/>
            <a:ext cx="12499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9" y="3367167"/>
            <a:ext cx="1249999" cy="100215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86" y="3321186"/>
            <a:ext cx="1580783" cy="10767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9" y="3294228"/>
            <a:ext cx="1580782" cy="1076706"/>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42" y="3288823"/>
            <a:ext cx="1581495"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30" y="3416616"/>
            <a:ext cx="1249999" cy="1002155"/>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sp>
        <p:nvSpPr>
          <p:cNvPr id="77" name="Sun 76"/>
          <p:cNvSpPr/>
          <p:nvPr/>
        </p:nvSpPr>
        <p:spPr>
          <a:xfrm>
            <a:off x="6765723" y="2959173"/>
            <a:ext cx="2162493"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buClrTx/>
            </a:pPr>
            <a:endParaRPr lang="en-US" sz="1800" kern="1200">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5518" y="1657024"/>
            <a:ext cx="1958679" cy="14037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4" y="3249064"/>
            <a:ext cx="1073146" cy="98255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45" name="Rounded Rectangular Callout 44"/>
          <p:cNvSpPr/>
          <p:nvPr/>
        </p:nvSpPr>
        <p:spPr>
          <a:xfrm>
            <a:off x="1613166" y="6649"/>
            <a:ext cx="7055223" cy="83666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457200">
              <a:buClrTx/>
            </a:pPr>
            <a:r>
              <a:rPr lang="vi-VN" sz="2400" kern="1200" dirty="0">
                <a:solidFill>
                  <a:srgbClr val="333333"/>
                </a:solidFill>
                <a:latin typeface="Times New Roman" panose="02020603050405020304" pitchFamily="18" charset="0"/>
                <a:cs typeface="Times New Roman" panose="02020603050405020304" pitchFamily="18" charset="0"/>
              </a:rPr>
              <a:t>Truyện cười Treo biển có các chi tiết gây cười là?</a:t>
            </a:r>
          </a:p>
        </p:txBody>
      </p:sp>
      <p:sp>
        <p:nvSpPr>
          <p:cNvPr id="55" name="Rectangle 54"/>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buClrTx/>
            </a:pPr>
            <a:r>
              <a:rPr lang="en-US" sz="32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40" y="4033237"/>
            <a:ext cx="617273"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6" y="3973702"/>
            <a:ext cx="617273"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48446" y="4003726"/>
            <a:ext cx="617273" cy="612530"/>
          </a:xfrm>
          <a:prstGeom prst="rect">
            <a:avLst/>
          </a:prstGeom>
        </p:spPr>
      </p:pic>
      <p:sp>
        <p:nvSpPr>
          <p:cNvPr id="29" name="Rectangle 28"/>
          <p:cNvSpPr/>
          <p:nvPr/>
        </p:nvSpPr>
        <p:spPr>
          <a:xfrm>
            <a:off x="3674628" y="966197"/>
            <a:ext cx="7154195" cy="369326"/>
          </a:xfrm>
          <a:prstGeom prst="rect">
            <a:avLst/>
          </a:prstGeom>
        </p:spPr>
        <p:txBody>
          <a:bodyPr wrap="square" lIns="91434" tIns="45717" rIns="91434" bIns="45717">
            <a:spAutoFit/>
          </a:bodyPr>
          <a:lstStyle/>
          <a:p>
            <a:pPr defTabSz="457200">
              <a:buClrTx/>
            </a:pPr>
            <a:r>
              <a:rPr lang="vi-VN" sz="1800" b="1" kern="1200" dirty="0">
                <a:solidFill>
                  <a:prstClr val="white"/>
                </a:solidFill>
                <a:latin typeface="Times New Roman" panose="02020603050405020304" pitchFamily="18" charset="0"/>
                <a:ea typeface="+mn-ea"/>
                <a:cs typeface="Times New Roman" panose="02020603050405020304" pitchFamily="18" charset="0"/>
              </a:rPr>
              <a:t>A. Nhà hàng treo lên một tấm biển thừa thông tin</a:t>
            </a:r>
          </a:p>
        </p:txBody>
      </p:sp>
      <p:sp>
        <p:nvSpPr>
          <p:cNvPr id="31" name="Rectangle 30"/>
          <p:cNvSpPr/>
          <p:nvPr/>
        </p:nvSpPr>
        <p:spPr>
          <a:xfrm>
            <a:off x="3659991" y="1265958"/>
            <a:ext cx="5246804" cy="646325"/>
          </a:xfrm>
          <a:prstGeom prst="rect">
            <a:avLst/>
          </a:prstGeom>
        </p:spPr>
        <p:txBody>
          <a:bodyPr wrap="square" lIns="91434" tIns="45717" rIns="91434" bIns="45717">
            <a:spAutoFit/>
          </a:bodyPr>
          <a:lstStyle/>
          <a:p>
            <a:pPr defTabSz="457200">
              <a:buClrTx/>
            </a:pPr>
            <a:r>
              <a:rPr lang="vi-VN" sz="1800" b="1" kern="1200" dirty="0">
                <a:solidFill>
                  <a:prstClr val="white"/>
                </a:solidFill>
                <a:latin typeface="Times New Roman" panose="02020603050405020304" pitchFamily="18" charset="0"/>
                <a:ea typeface="+mn-ea"/>
                <a:cs typeface="Times New Roman" panose="02020603050405020304" pitchFamily="18" charset="0"/>
              </a:rPr>
              <a:t>B. Khi khách hàng chê vội vã sửa chữa theo ý khách mà không suy xét</a:t>
            </a:r>
          </a:p>
        </p:txBody>
      </p:sp>
      <p:sp>
        <p:nvSpPr>
          <p:cNvPr id="32" name="Rectangle 31"/>
          <p:cNvSpPr/>
          <p:nvPr/>
        </p:nvSpPr>
        <p:spPr>
          <a:xfrm>
            <a:off x="3659991" y="1829617"/>
            <a:ext cx="5246804" cy="646325"/>
          </a:xfrm>
          <a:prstGeom prst="rect">
            <a:avLst/>
          </a:prstGeom>
        </p:spPr>
        <p:txBody>
          <a:bodyPr wrap="square" lIns="91434" tIns="45717" rIns="91434" bIns="45717">
            <a:spAutoFit/>
          </a:bodyPr>
          <a:lstStyle/>
          <a:p>
            <a:pPr defTabSz="457200">
              <a:buClrTx/>
            </a:pPr>
            <a:r>
              <a:rPr lang="vi-VN" sz="1800" b="1" kern="1200" dirty="0">
                <a:solidFill>
                  <a:prstClr val="white"/>
                </a:solidFill>
                <a:latin typeface="Times New Roman" panose="02020603050405020304" pitchFamily="18" charset="0"/>
                <a:ea typeface="+mn-ea"/>
                <a:cs typeface="Times New Roman" panose="02020603050405020304" pitchFamily="18" charset="0"/>
              </a:rPr>
              <a:t>C. Treo biển lên lại gỡ biển xuống, phí công sức, thời gian</a:t>
            </a:r>
          </a:p>
        </p:txBody>
      </p:sp>
      <p:sp>
        <p:nvSpPr>
          <p:cNvPr id="34" name="Rectangle 33"/>
          <p:cNvSpPr/>
          <p:nvPr/>
        </p:nvSpPr>
        <p:spPr>
          <a:xfrm>
            <a:off x="3674628" y="2392792"/>
            <a:ext cx="5246804" cy="369326"/>
          </a:xfrm>
          <a:prstGeom prst="rect">
            <a:avLst/>
          </a:prstGeom>
        </p:spPr>
        <p:txBody>
          <a:bodyPr wrap="square" lIns="91434" tIns="45717" rIns="91434" bIns="45717">
            <a:spAutoFit/>
          </a:bodyPr>
          <a:lstStyle/>
          <a:p>
            <a:pPr defTabSz="457200">
              <a:buClrTx/>
            </a:pPr>
            <a:r>
              <a:rPr lang="vi-VN" sz="1800" b="1" kern="1200" dirty="0">
                <a:solidFill>
                  <a:prstClr val="white"/>
                </a:solidFill>
                <a:latin typeface="Times New Roman" panose="02020603050405020304" pitchFamily="18" charset="0"/>
                <a:ea typeface="+mn-ea"/>
                <a:cs typeface="Times New Roman" panose="02020603050405020304" pitchFamily="18" charset="0"/>
              </a:rPr>
              <a:t>D. Cả 3 đáp án trên</a:t>
            </a:r>
          </a:p>
        </p:txBody>
      </p:sp>
      <p:sp>
        <p:nvSpPr>
          <p:cNvPr id="2" name="Rectangle 1"/>
          <p:cNvSpPr/>
          <p:nvPr/>
        </p:nvSpPr>
        <p:spPr>
          <a:xfrm>
            <a:off x="2286000" y="2202418"/>
            <a:ext cx="4572000" cy="230832"/>
          </a:xfrm>
          <a:prstGeom prst="rect">
            <a:avLst/>
          </a:prstGeom>
        </p:spPr>
        <p:txBody>
          <a:bodyPr>
            <a:spAutoFit/>
          </a:bodyPr>
          <a:lstStyle/>
          <a:p>
            <a:pPr defTabSz="457200">
              <a:buClrTx/>
              <a:buFont typeface="Arial" panose="020B0604020202020204" pitchFamily="34" charset="0"/>
              <a:buChar char="•"/>
            </a:pPr>
            <a:endParaRPr lang="vi-VN" sz="900" b="1" kern="1200" dirty="0">
              <a:solidFill>
                <a:srgbClr val="008000"/>
              </a:solidFill>
              <a:latin typeface="Roboto"/>
              <a:ea typeface="+mn-ea"/>
              <a:cs typeface="+mn-cs"/>
            </a:endParaRPr>
          </a:p>
        </p:txBody>
      </p:sp>
    </p:spTree>
    <p:extLst>
      <p:ext uri="{BB962C8B-B14F-4D97-AF65-F5344CB8AC3E}">
        <p14:creationId xmlns:p14="http://schemas.microsoft.com/office/powerpoint/2010/main" val="97101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30" y="3416616"/>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21" y="3367167"/>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21" y="3395742"/>
            <a:ext cx="12499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10" y="2131383"/>
            <a:ext cx="1196895" cy="695465"/>
          </a:xfrm>
          <a:prstGeom prst="rect">
            <a:avLst/>
          </a:prstGeom>
        </p:spPr>
      </p:pic>
      <p:sp>
        <p:nvSpPr>
          <p:cNvPr id="77" name="Sun 76"/>
          <p:cNvSpPr/>
          <p:nvPr/>
        </p:nvSpPr>
        <p:spPr>
          <a:xfrm>
            <a:off x="2355399" y="2970411"/>
            <a:ext cx="2162493"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marL="0" marR="0" lvl="0" indent="0" algn="ctr" defTabSz="914333"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607" y="247805"/>
            <a:ext cx="1661009"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5518" y="1657024"/>
            <a:ext cx="195867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803907"/>
            <a:ext cx="1060934"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9" y="3367167"/>
            <a:ext cx="12499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751" y="3416614"/>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9" y="4033237"/>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80" y="4063386"/>
            <a:ext cx="850901"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142" y="3367165"/>
            <a:ext cx="1442555"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60" y="3983788"/>
            <a:ext cx="617273"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70" y="4063386"/>
            <a:ext cx="850901"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719" y="3260302"/>
            <a:ext cx="1061850"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71" y="4063386"/>
            <a:ext cx="850901"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42" y="3288823"/>
            <a:ext cx="1581495"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9" y="4063386"/>
            <a:ext cx="850901" cy="954901"/>
          </a:xfrm>
          <a:prstGeom prst="rect">
            <a:avLst/>
          </a:prstGeom>
        </p:spPr>
      </p:pic>
      <p:sp>
        <p:nvSpPr>
          <p:cNvPr id="45" name="Rounded Rectangular Callout 44"/>
          <p:cNvSpPr/>
          <p:nvPr/>
        </p:nvSpPr>
        <p:spPr>
          <a:xfrm>
            <a:off x="1613166" y="6649"/>
            <a:ext cx="7055223"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smtClean="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bản</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dóc</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gặp</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nhau</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lang="en-US" sz="2400" kern="1200" noProof="0" dirty="0" err="1" smtClean="0">
                <a:solidFill>
                  <a:srgbClr val="333333"/>
                </a:solidFill>
                <a:latin typeface="Times New Roman" panose="02020603050405020304" pitchFamily="18" charset="0"/>
                <a:cs typeface="Times New Roman" panose="02020603050405020304" pitchFamily="18" charset="0"/>
              </a:rPr>
              <a:t>phê</a:t>
            </a:r>
            <a:r>
              <a:rPr lang="en-US" sz="2400" kern="1200" noProof="0" dirty="0" smtClean="0">
                <a:solidFill>
                  <a:srgbClr val="333333"/>
                </a:solidFill>
                <a:latin typeface="Times New Roman" panose="02020603050405020304" pitchFamily="18" charset="0"/>
                <a:cs typeface="Times New Roman" panose="02020603050405020304" pitchFamily="18" charset="0"/>
              </a:rPr>
              <a:t> </a:t>
            </a:r>
            <a:r>
              <a:rPr lang="en-US" sz="2400" kern="1200" noProof="0" dirty="0" err="1" smtClean="0">
                <a:solidFill>
                  <a:srgbClr val="333333"/>
                </a:solidFill>
                <a:latin typeface="Times New Roman" panose="02020603050405020304" pitchFamily="18" charset="0"/>
                <a:cs typeface="Times New Roman" panose="02020603050405020304" pitchFamily="18" charset="0"/>
              </a:rPr>
              <a:t>phán</a:t>
            </a:r>
            <a:r>
              <a:rPr lang="en-US" sz="2400" kern="1200" noProof="0" dirty="0" smtClean="0">
                <a:solidFill>
                  <a:srgbClr val="333333"/>
                </a:solidFill>
                <a:latin typeface="Times New Roman" panose="02020603050405020304" pitchFamily="18" charset="0"/>
                <a:cs typeface="Times New Roman" panose="02020603050405020304" pitchFamily="18" charset="0"/>
              </a:rPr>
              <a:t> </a:t>
            </a:r>
            <a:r>
              <a:rPr lang="en-US" sz="2400" kern="1200" noProof="0" dirty="0" err="1" smtClean="0">
                <a:solidFill>
                  <a:srgbClr val="333333"/>
                </a:solidFill>
                <a:latin typeface="Times New Roman" panose="02020603050405020304" pitchFamily="18" charset="0"/>
                <a:cs typeface="Times New Roman" panose="02020603050405020304" pitchFamily="18" charset="0"/>
              </a:rPr>
              <a:t>tật</a:t>
            </a:r>
            <a:r>
              <a:rPr lang="en-US" sz="2400" kern="1200" noProof="0" dirty="0" smtClean="0">
                <a:solidFill>
                  <a:srgbClr val="333333"/>
                </a:solidFill>
                <a:latin typeface="Times New Roman" panose="02020603050405020304" pitchFamily="18" charset="0"/>
                <a:cs typeface="Times New Roman" panose="02020603050405020304" pitchFamily="18" charset="0"/>
              </a:rPr>
              <a:t> </a:t>
            </a:r>
            <a:r>
              <a:rPr lang="en-US" sz="2400" kern="1200" noProof="0" dirty="0" err="1" smtClean="0">
                <a:solidFill>
                  <a:srgbClr val="333333"/>
                </a:solidFill>
                <a:latin typeface="Times New Roman" panose="02020603050405020304" pitchFamily="18" charset="0"/>
                <a:cs typeface="Times New Roman" panose="02020603050405020304" pitchFamily="18" charset="0"/>
              </a:rPr>
              <a:t>xấu</a:t>
            </a:r>
            <a:r>
              <a:rPr lang="en-US" sz="2400" kern="1200" noProof="0" dirty="0" smtClean="0">
                <a:solidFill>
                  <a:srgbClr val="333333"/>
                </a:solidFill>
                <a:latin typeface="Times New Roman" panose="02020603050405020304" pitchFamily="18" charset="0"/>
                <a:cs typeface="Times New Roman" panose="02020603050405020304" pitchFamily="18" charset="0"/>
              </a:rPr>
              <a:t> </a:t>
            </a:r>
            <a:r>
              <a:rPr lang="en-US" sz="2400" kern="1200" noProof="0" dirty="0" err="1" smtClean="0">
                <a:solidFill>
                  <a:srgbClr val="333333"/>
                </a:solidFill>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5" name="Rectangle 54"/>
          <p:cNvSpPr/>
          <p:nvPr/>
        </p:nvSpPr>
        <p:spPr>
          <a:xfrm>
            <a:off x="695145" y="4537860"/>
            <a:ext cx="7678834"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marL="0" marR="0" lvl="0" indent="0" algn="l" defTabSz="914333"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40" y="4033237"/>
            <a:ext cx="617273" cy="612530"/>
          </a:xfrm>
          <a:prstGeom prst="rect">
            <a:avLst/>
          </a:prstGeom>
        </p:spPr>
      </p:pic>
      <p:sp>
        <p:nvSpPr>
          <p:cNvPr id="29" name="Rectangle 28"/>
          <p:cNvSpPr/>
          <p:nvPr/>
        </p:nvSpPr>
        <p:spPr>
          <a:xfrm>
            <a:off x="3467100" y="1009650"/>
            <a:ext cx="5363395" cy="400103"/>
          </a:xfrm>
          <a:prstGeom prst="rect">
            <a:avLst/>
          </a:prstGeom>
        </p:spPr>
        <p:txBody>
          <a:bodyPr wrap="square" lIns="91434" tIns="45717" rIns="91434" bIns="45717">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Phê</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phán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trương</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p:cNvSpPr/>
          <p:nvPr/>
        </p:nvSpPr>
        <p:spPr>
          <a:xfrm>
            <a:off x="3467100" y="1380258"/>
            <a:ext cx="5363395" cy="759176"/>
          </a:xfrm>
          <a:prstGeom prst="rect">
            <a:avLst/>
          </a:prstGeom>
        </p:spPr>
        <p:txBody>
          <a:bodyPr wrap="square" lIns="91434" tIns="45717" rIns="91434" bIns="45717">
            <a:spAutoFit/>
          </a:bodyPr>
          <a:lstStyle/>
          <a:p>
            <a:pPr marL="0" marR="0" lvl="0" indent="0" algn="just" defTabSz="457200" rtl="0" eaLnBrk="1" fontAlgn="auto" latinLnBrk="0" hangingPunct="1">
              <a:lnSpc>
                <a:spcPts val="2608"/>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Phê</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phán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giễu</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kẻ</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tính</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khoác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lác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bịa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đặt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vui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ra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vẻ</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Rectangle 31"/>
          <p:cNvSpPr/>
          <p:nvPr/>
        </p:nvSpPr>
        <p:spPr>
          <a:xfrm>
            <a:off x="3503625" y="2086015"/>
            <a:ext cx="5554788" cy="400103"/>
          </a:xfrm>
          <a:prstGeom prst="rect">
            <a:avLst/>
          </a:prstGeom>
        </p:spPr>
        <p:txBody>
          <a:bodyPr wrap="square" lIns="91434" tIns="45717" rIns="91434" bIns="45717">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Phê</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phán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những người giàu có nhưng bủn xỉn.</a:t>
            </a:r>
          </a:p>
        </p:txBody>
      </p:sp>
      <p:sp>
        <p:nvSpPr>
          <p:cNvPr id="34" name="Rectangle 33"/>
          <p:cNvSpPr/>
          <p:nvPr/>
        </p:nvSpPr>
        <p:spPr>
          <a:xfrm>
            <a:off x="3503625" y="2437134"/>
            <a:ext cx="5905500" cy="400103"/>
          </a:xfrm>
          <a:prstGeom prst="rect">
            <a:avLst/>
          </a:prstGeom>
        </p:spPr>
        <p:txBody>
          <a:bodyPr wrap="square" lIns="91434" tIns="45717" rIns="91434" bIns="45717">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D. </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à những người nghèo khó nhưng ham làm giàu.</a:t>
            </a:r>
          </a:p>
        </p:txBody>
      </p:sp>
    </p:spTree>
    <p:extLst>
      <p:ext uri="{BB962C8B-B14F-4D97-AF65-F5344CB8AC3E}">
        <p14:creationId xmlns:p14="http://schemas.microsoft.com/office/powerpoint/2010/main" val="19454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3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8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3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8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429864"/>
            <a:ext cx="7632848" cy="3302126"/>
          </a:xfrm>
        </p:spPr>
        <p:txBody>
          <a:bodyPr>
            <a:normAutofit/>
          </a:bodyPr>
          <a:lstStyle/>
          <a:p>
            <a:pPr>
              <a:buNone/>
            </a:pPr>
            <a:r>
              <a:rPr lang="en-US" sz="2200" b="1" dirty="0">
                <a:solidFill>
                  <a:srgbClr val="FF0000"/>
                </a:solidFill>
                <a:latin typeface="Times New Roman" pitchFamily="18" charset="0"/>
                <a:cs typeface="Times New Roman" pitchFamily="18" charset="0"/>
              </a:rPr>
              <a:t>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Ghi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nhớ</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endParaRPr lang="en-US" sz="2400" b="1" dirty="0">
              <a:solidFill>
                <a:srgbClr val="FF0000"/>
              </a:solidFill>
              <a:latin typeface="Times New Roman" pitchFamily="18" charset="0"/>
              <a:cs typeface="Times New Roman" pitchFamily="18" charset="0"/>
            </a:endParaRPr>
          </a:p>
          <a:p>
            <a:pPr>
              <a:buNone/>
            </a:pPr>
            <a:r>
              <a:rPr lang="en-US" sz="2400" b="1" dirty="0">
                <a:solidFill>
                  <a:srgbClr val="FF0000"/>
                </a:solidFill>
                <a:latin typeface="Times New Roman" pitchFamily="18" charset="0"/>
                <a:cs typeface="Times New Roman" pitchFamily="18" charset="0"/>
              </a:rPr>
              <a:t>II </a:t>
            </a:r>
            <a:r>
              <a:rPr lang="en-US" sz="2400" b="1" dirty="0" err="1">
                <a:solidFill>
                  <a:srgbClr val="FF0000"/>
                </a:solidFill>
                <a:latin typeface="Times New Roman" pitchFamily="18" charset="0"/>
                <a:cs typeface="Times New Roman" pitchFamily="18" charset="0"/>
              </a:rPr>
              <a:t>Chuẩn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60:</a:t>
            </a:r>
            <a:endParaRPr lang="en-US" sz="2400" b="1" dirty="0">
              <a:solidFill>
                <a:srgbClr val="FF0000"/>
              </a:solidFill>
              <a:latin typeface="Times New Roman" pitchFamily="18" charset="0"/>
              <a:cs typeface="Times New Roman" pitchFamily="18" charset="0"/>
            </a:endParaRPr>
          </a:p>
          <a:p>
            <a:pPr marL="342900" indent="-342900">
              <a:buAutoNum type="arabicPeriod"/>
            </a:pPr>
            <a:r>
              <a:rPr lang="en-GB" sz="2400" dirty="0" err="1">
                <a:latin typeface="Times New Roman" panose="02020603050405020304" pitchFamily="18" charset="0"/>
                <a:cs typeface="Times New Roman" panose="02020603050405020304" pitchFamily="18" charset="0"/>
              </a:rPr>
              <a:t>Tìm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hiểu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hỏi</a:t>
            </a:r>
            <a:r>
              <a:rPr lang="en-GB"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5,6,7</a:t>
            </a:r>
            <a:r>
              <a:rPr lang="vi-VN" sz="2400" dirty="0" smtClean="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SGK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en-GB" sz="2400" dirty="0" smtClean="0">
                <a:latin typeface="Times New Roman" panose="02020603050405020304" pitchFamily="18" charset="0"/>
                <a:cs typeface="Times New Roman" panose="02020603050405020304" pitchFamily="18" charset="0"/>
              </a:rPr>
              <a:t>110)</a:t>
            </a:r>
            <a:endParaRPr lang="en-GB" sz="2400" dirty="0">
              <a:latin typeface="Times New Roman" panose="02020603050405020304" pitchFamily="18" charset="0"/>
              <a:cs typeface="Times New Roman" panose="02020603050405020304" pitchFamily="18" charset="0"/>
            </a:endParaRPr>
          </a:p>
          <a:p>
            <a:pPr marL="342900" indent="-342900">
              <a:buAutoNum type="arabicPeriod"/>
            </a:pPr>
            <a:r>
              <a:rPr lang="en-GB" sz="2400" dirty="0" err="1">
                <a:latin typeface="Times New Roman" panose="02020603050405020304" pitchFamily="18" charset="0"/>
                <a:cs typeface="Times New Roman" panose="02020603050405020304" pitchFamily="18" charset="0"/>
              </a:rPr>
              <a:t>Làm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bài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tập</a:t>
            </a:r>
            <a:r>
              <a:rPr lang="en-GB" sz="2400" dirty="0">
                <a:latin typeface="Times New Roman" panose="02020603050405020304" pitchFamily="18" charset="0"/>
                <a:cs typeface="Times New Roman" panose="02020603050405020304" pitchFamily="18" charset="0"/>
              </a:rPr>
              <a:t> </a:t>
            </a:r>
            <a:r>
              <a:rPr lang="en-GB" sz="2400" dirty="0" smtClean="0">
                <a:latin typeface="Times New Roman" panose="02020603050405020304" pitchFamily="18" charset="0"/>
                <a:cs typeface="Times New Roman" panose="02020603050405020304" pitchFamily="18" charset="0"/>
              </a:rPr>
              <a:t>4 </a:t>
            </a:r>
            <a:r>
              <a:rPr lang="en-GB"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Sách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Bài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en-GB" sz="2400" dirty="0" smtClean="0">
                <a:latin typeface="Times New Roman" panose="02020603050405020304" pitchFamily="18" charset="0"/>
                <a:cs typeface="Times New Roman" panose="02020603050405020304" pitchFamily="18" charset="0"/>
              </a:rPr>
              <a:t>59)</a:t>
            </a:r>
            <a:endParaRPr lang="en-GB" sz="2400" dirty="0">
              <a:latin typeface="Times New Roman" panose="02020603050405020304" pitchFamily="18" charset="0"/>
              <a:cs typeface="Times New Roman" panose="02020603050405020304" pitchFamily="18" charset="0"/>
            </a:endParaRPr>
          </a:p>
          <a:p>
            <a:pPr marL="342900" indent="-342900">
              <a:buAutoNum type="arabicPeriod"/>
            </a:pPr>
            <a:r>
              <a:rPr lang="en-GB" sz="2400" dirty="0" err="1">
                <a:latin typeface="Times New Roman" panose="02020603050405020304" pitchFamily="18" charset="0"/>
                <a:cs typeface="Times New Roman" panose="02020603050405020304" pitchFamily="18" charset="0"/>
              </a:rPr>
              <a:t>Hoàn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thiện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phiếu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a:t>
            </a:r>
            <a:r>
              <a:rPr lang="en-GB" sz="2400" dirty="0">
                <a:latin typeface="Times New Roman" panose="02020603050405020304" pitchFamily="18" charset="0"/>
                <a:cs typeface="Times New Roman" panose="02020603050405020304" pitchFamily="18" charset="0"/>
              </a:rPr>
              <a:t> </a:t>
            </a:r>
            <a:r>
              <a:rPr lang="en-GB" sz="2400" dirty="0" smtClean="0">
                <a:latin typeface="Times New Roman" panose="02020603050405020304" pitchFamily="18" charset="0"/>
                <a:cs typeface="Times New Roman" panose="02020603050405020304" pitchFamily="18" charset="0"/>
              </a:rPr>
              <a:t>2,3</a:t>
            </a:r>
            <a:endParaRPr lang="en-GB" sz="24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539552" y="483518"/>
            <a:ext cx="7714200" cy="860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buClr>
                <a:srgbClr val="4C4B4B"/>
              </a:buClr>
              <a:defRPr/>
            </a:pPr>
            <a:r>
              <a:rPr lang="vi-VN" b="1" dirty="0">
                <a:solidFill>
                  <a:srgbClr val="FFEADC">
                    <a:lumMod val="50000"/>
                  </a:srgbClr>
                </a:solidFill>
                <a:latin typeface="Times New Roman" panose="02020603050405020304" pitchFamily="18" charset="0"/>
              </a:rPr>
              <a:t>HƯỚNG DẪN </a:t>
            </a:r>
            <a:r>
              <a:rPr lang="en-US" b="1" dirty="0">
                <a:solidFill>
                  <a:srgbClr val="FFEADC">
                    <a:lumMod val="50000"/>
                  </a:srgbClr>
                </a:solidFill>
                <a:latin typeface="Times New Roman" panose="02020603050405020304" pitchFamily="18" charset="0"/>
              </a:rPr>
              <a:t>TỰ HỌC</a:t>
            </a:r>
            <a:endParaRPr lang="en-GB" b="1" dirty="0">
              <a:solidFill>
                <a:srgbClr val="FFEADC">
                  <a:lumMod val="50000"/>
                </a:srgbClr>
              </a:solidFill>
              <a:latin typeface="Arial"/>
            </a:endParaRPr>
          </a:p>
        </p:txBody>
      </p:sp>
    </p:spTree>
    <p:extLst>
      <p:ext uri="{BB962C8B-B14F-4D97-AF65-F5344CB8AC3E}">
        <p14:creationId xmlns:p14="http://schemas.microsoft.com/office/powerpoint/2010/main" val="111712813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69635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violet.vn/uploads/resources/496/842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9"/>
            <a:ext cx="9144000" cy="387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AutoShape 4" descr="data:image/jpeg;base64,/9j/4AAQSkZJRgABAQAAAQABAAD/2wCEAAkGBxQTEhUUExQWFBQXFxoWFRcWFRgYGBcVGBcXGBcYFBccHCggGBwlHBcUIjEhJSkrLi4uFx8zODMsNygtLisBCgoKDg0OGxAQGywkHyQsLCwsLCwsLCwsLCwsLCwsLCwsLCwsLCwsLCwsLCwsLCwsLCwsLCwsLCwsLCwsLCwsLP/AABEIAMABBwMBIgACEQEDEQH/xAAcAAABBQEBAQAAAAAAAAAAAAAFAAMEBgcCAQj/xABKEAACAQIEAwUFBAYJAgMJAAABAhEAAwQSITEFQVEGEyJhcTKBkaGxByNCchQzUnOywQgkJWKCs9Hh8DTxFWPCFjVDU4OSoqPS/8QAGwEAAgMBAQEAAAAAAAAAAAAAAgMBBAUABgf/xAApEQACAgEDBAEEAgMAAAAAAAAAAQIRAxIhMQQTQVEiBTJh8HGBFELB/9oADAMBAAIRAxEAPwDNhSuLIpLXQoKLIuC8QbD31cbTr6Vpty6DluL7DisrxFurj2G4l3ls2GOq+z6VkfUMFrWixhl4NG4BjfwnerETpWd8PxBVoO6/MVc8FiQyjWa8xlhpkWmrOuJL4Z6VKsNKg0zchlIpvhd3wQdwYpUV8iXwVD7Se1+I4eLPcpbIu5pZwTlK5dAAQNjz6VmPEu3/ABC/7WIKDpaVbfzAn51p/wBrfDhd4e76ZrLrcHp7LD4GfdWEgddPfXr/AKbjxSwqWlWUcrepo7xOIdzLuznq7Fj8zTNOQOp+FeEjkPia1BRxNKuppZzUnHIpGuu8NeTXHHqHWnlpinrTUMkNxOmFrY+71oZdGtFT+qHrQu9QsauDUeyyf1e1+WjNldf8YNDuzQ/q9v8AKKKjQtyjWsHLvNkLgLcBteCerMfmarvae5mvxyGlWPh75LS6/hn461TMQ+a6xmdaTPZBR5IfGbmW0x6KT8qywVo/a25Fi56R8azgGtf6bGsViMz+QqVKlWiJFSpUq4gVeGvaVcceCvaVKuOLEDXRNBxjmr3/AMQbyrg6C7maawOLNi8rryPxFDxxFugrm5jSeVBOCkqZK2dmxNeDol+3sRr/ADo1wXGxpOh1H+lZv9nvHAScPcOh1X16VbbZNu5k5HVTXles6Zwk4v8Ao0IStWXq3criwMtwjk2o9aG4PFyAanXbkhX/AGT8qyhrRnH25WWC4ZpIWXUidJhSCR10asnFbr9seC7zAZ//AJdxH9zeA/xVhIr2X02Wrp4/gzcyqbPa6CztrAn0Fd4eyXZUXdiFEmNSYGvLWrrwjDNasZLiISFvA7ZlRiquC3MeGd48R2q9KSiTixSyOkUzCYK5dJFtGcjWFE0Qv9mMWi5jh3y9VAf4ZSf9q0rszwZFHdrlUQC5gF5PiGYkaeFo6wvnV/bhaKmZmtgiHEROmnI6aTqaX3fSC7UE9LlufNWG4bduKWRCwVlQx+05IUfER8KYvWSrFWEMpKkdCCQR8Qa3K4y4e+5sqih/vBEkZoUy6QASWGk/s8qzbtxwGzhgrJee5duuzFWy6JAaSBrJZt+etTDJqJzdNLHFS8FSp7Dimgak2tvfTGKgvkGFH3HvoPdo9Ztzh2NArhoGPXDNf7OW/ubY/uipnEcOpDhtjH0FccCtxbt/lX6VJ4yu3m6D41gS+5keCbecJYPQLA+FU5DJnqasPH8UBbyyJPKq4pgjy1pWT0Mgtiv9tr33UftN9Ko9Wrtvd/Vr6mqtW70cdOFFTLvI8pV2iT7q4NWxYqVKlXHCpUqVcQKlSFKoJOoryn3w5HMfGuFtk1wVHAFdBZrpbJpMhG+lccLC3yjqy6FTI91a/wAOxYxeGW4vtrv6iscirT2E40bN4Ix8D6H1qj1+DuQ1LlD8E6dGmcLxfP3N5HrR7C3d1OxH/aqxik7tw49ht6KYW98vpXlM0KepF2PoI8cwpxGCvWeZtuo9YlfmBXzaRrX0/giGPkw+Y3r597QcFNvG4i1oAlxoJ/ZJzL66EVvfRsnwlH+yp1EbaaAqmrxwrGfpCs+SMsAgNOoUST4fDIDGeZBFDMHwmyol/EY8WYkKpnQ6BWA93SjuHwl0jMqm37Ks5yIJDd3m7z8YBuRvz+GvJpjemU8bu6QWw7jPbV7osXSntNIRlRYC5iMpMA6TO3pRHAYqyVhr11zIATL+sU87SqCbmtAsLggSSbykM6sQiPcjM7KT4dCRGY76Fal4HhKwM1y+CSC0IdixDZgY1ACzHJ45UurHXj+7a/4DD+NzcIBWGtFbx0tnXKLyxo0bDfVQelZr2jwWKv3ZFq81sZ1shkUP3aasXRVGUaEyQKuqcGtjxG46sCGWbDEq2Ukgsu+oy+8HalatjPlXE22ZmgIztbJDG2NUuaXDNw79D0qYvSBnayJLVx+DJihESCJEiREjqOo3qRb2FaPxmxn8GItrcOVQuec4SZtpbb8IgqSFCgBtTVPx/CMgLW2DAeJl5gaSVP4lmQInY0zuJ7FVYpRfsnWU/qjGeYqtONatiWv6kT5j61VsuvvqJBrhm3cItxbT8o+lSOIL41HmD8K4wFrwrryH0pY4Tcn9lawX9zI8APj36wa+6hxO/pHxrvENLsR1pthp6n6Ul7sYtkUntlcm8o6L9aBqvXarHi8CcVi+7VgGZwgnlUztP2HfB3rVhnUtdGZTyEGIPxHxr02DG+2qKM5pSKezfCvIq8WfszxLXTaV0kKGOvXYVzxP7McZZQu2UqPOndqfoV3oeykUqsydhsWbndhAWyhjrtO1D+O9nb+EKi+uXNtUOElyiVki3SYJpV2V0rkLQ0GeUqJXOBX1XMbZjrSqXFg6l7BtIU4ormKgKjxSam47UIeq1DC0Sx9vwWvyn+VQwog8CnLOhkV0Fp3DprFQ90FE1Psvi++w4R9TFTcExUm2faXbzWgHA5tohHSrLirfeILie2u9ee6/pu3K/DLmLJqX5QY4ZidfmKyrtct1sZeN5TaJYHNcEDJEK0gkNoABlPLber9hcRsw9/kRvQb7WLSthLd0O2YXFXLm8OUq3LqCPmetB9LkoZdD8k5W0tSKpw/Gk6WcoEFTeuIGcjn3aGRbGpGsmCNiKLYW1JzOTccyczksZMSddBsNugqs8EML86OYXiaqYMit+V8CI+2WK0JETAPnGlP2HZLotliysAVJ3EmIJ9agYPFK7ABgffROxhyWzkgtsIOggwP5/GooOya9D8XbVhDqGB5MAR8DTuPxqWvbYCg13jAcwqmOpFQ0TaA3G8W2FYC0ZtOCHsPLWyBHsg+wdZBWIIB5UL4nxpXCrYzqrLNxXglHMh1RgJZSIgnWDHKSV7V4bNbD8wfroarVi3aUnvGI6QJ18/8AnOj203Qp3GVFmsj+oMehA+u1VJNWH5h9asScUsdx3IuRrMkH4Gq6rAOPEIBBmeU1GrV4CtJG7YH2V9BQ7imIgXDQk9vcEg0uM5A/DbbXTqYqs8R7bC6Ctqy5kzqf5Cay10uVt7A64+w0h+dc3T8hPxqtHieMf2LGX1U/VtKiYnDYxlJuPA5+IDbyWuh0T1fKSJll22Q/2UvgcTsu7BEF4FmYhVA13J0FW3t1i8PjcavcXe/ZbpLZCxQYdVVmIbbdTt5VQOzvBzi8Taw4aDcbKD03P8jWzdnuxFzApixatWncNbQXGY5ykoxXbQHQ6eVejw3pUfBnZZJSvyWHB4TB5sotX1u5AWMPOWNMxrzEWsDctFmOI7qYJOeJn061ZODpd/SLxuqq+C0BlMzo0/OldtEYM5Vlh4gu0kXJAp3c3r+PPsp6G9yiWuB22vYm7ZuXlNu2uUtOukjQ1VftsskYfCMxkkanzg1p+Kx98tih+it+pUg5lj2Tpv61mX20Yi6+FwfeWDaAG5IOsbaUeSTcGv3gLD95kxGgrvCCXX8w+teFdBTvD1+9TQnxDQb78qqQXyRoS4NV4rYusGQPlVVTSNZNKnMdxGGug2nHhTlSrUlFNlJWZCKTUlqTw/C95cVBzMVitpKzQIk0V4msW7Pmk/w0Zx3ZRQpVWy3FE67HyPSq/wAQxLQiPbKFFy68/PagU1JbBfa9xinsD7QqN3mmxp3CXDmEKTrsKI6LRpWBt/dp6US4di8ja7HegGEx2IyLkwbERu15F+UGvLl/GHaxaT812fpQdRhjlhpZGOeh2WjFILbz/wDDufI9aqP2kXj3VpCdM5Pr4dPqaIYUY6+ptNfw9of3bZdvcTVd7X8LvIgN2895kIGoAAUzBUDzrI6bplizLVJX6LU5uUdlsCcBcItiOlEcDjbQB7xCQNzBMevSoXB4KgGj/DeHGTlO+/mDyI51rvkXFWhm5bsPD2AyPqVBzFHI3Ck/yolgeJO1tiFOnyNT7pNtAPD4dFAGg9Olc8KgofPegYxKgFhwFcubTXnEk+GYA3gTv86IX+IXXCkWCit7OaFMDnlmYouMMDqDBHlp/safu4QZcxOtQ3scluAuK2SbRVt4n3jWq3hEQs2e2HGg1Gx1q14s6UEVlsWrTPvdDOfccopc21BpcnaU5WLFYOw1litlQ+kEDUdaEW+D+JToRI0jlOtWM31NouvShd26c1sDSSs+XiFVcWbI/iFOEUrNGXhdhElbFlYXlbTp6VW8U3iAECBygfSrVjHi2fQVTy0uT7qqSlKnbAjFWPg0H47ey2G89PjRMtoarvaq792q9TR9JG8iOyukO/ZSv9rYP96f4Hr6Yup/1Hm6fw26+bPsoH9rYT94f8u5X004/W/mX+FK9GmZmRWz1bbd+5BAXIoiNZltZpnE4W4tgIrgsCssRuucE6DnFT1HiPoP511eGhqNW4Oki3k/W+aAfJ6yn+kKkYLC/vP/AEVr1we15j/Wso/pDL/UMOel4fwGiT/f6OSpmCv7K1L4CJxNkf8AmL9RUe+sIlSuzgnFWP3i/UUyC+aHSfxZtfFl8d7npbr2u+JWvFf/APp0q1migmYRg0UsAxhZ1q74TA2A6XLSwBGvnVBTUgddKtfB8YEFwNP3YBHwmvNZYt8GvCvJaxbSCdc7EzPSaB8e4ar6bHl1oVju1hzfcr6lufoKsnAUL2+/ualpEf6VVcJQ+Q209ih4m1lOXnSwPtj1q48Q4Yvdk5QWNVS1Zy3BG01Zx5NQuqs0nADwL6V3eWuMF7C+lPE1aElZ47j2sXLTjqZHUUa45dt4jBtckSFJ9RG1Vnt0dbfvoXfusmHFuY7yGgn8IJMkchIFZ+bplPIpLlFuEqhuRcGI06E/WrZwTESNaqVhiWMmZ1k86NcKuwTViSBgyx9o8Qq2h5kSfLnQ3hvGbaArlYk+yIM67QOdReL8d0yqAxHXahGGxN58xR1XTaQu37NDQbl6Lpw/Ft+sVSoBCurjX19386McQxQZBFUHDcbvWjDMXHMEg6eRqw4biC3UBHLlQyVIKMkzm+dCTVXxeKzm2p2RMo+M/SKP8RvQjdYMetVGdvWphG0LyOmWhSotKBzoHZxAbEf4kA9zCam4bFTa15T6zQfhZm8p/vr9RVXFi06mx0mpJGscZvAW45mqxZ69ZNF+O4gQB5UHt1nTAie3TAjqaC9rsARZtXjs7FVHksz8x8qL4htfQUW+17BC1w7hijfKSfMsuY/NjWj9Nxp3JiOolukVn7KT/a2D/eH/AC7gr6TxOELd7FxhLWzAiBlyE8vxDQ182/ZMs8Wwn5yf/wBb19OXZAuECTMwOfhXStWynPkkgan0H86T7VxbckmQRER5zv8ACu22oSBjEo5DZCASpAkT4uR9KzH+kIP7Otfvl/hatSW5JYQRAGvWZ2rMP6Qo/s61+/X+FqOPJC5MIxafc2z5U52cB/SrOWM3eLE7TPOpPF7IGEw5HMa+utN9kBONw/71asVWRBt3Bm1XVuE4jvAAZQae6lXvHuJW7T4hWME5D7tKVaSexRSMk4J2QvOVZhkXfXerA3Y2BcPeauIPlVjLmN9K8JPWvHS6lvc9KulS5M+4j2NuIMyEN5UTs8ZXD21suDIE0WxlxlO5iqzx68PaIknaix5u58WDLB290G+HY8YgNCkBevOq5xJAt/KOoNTezvaG3bBDrJI5UIvYwXb5YCNdPSafjg1IRLg0bBDwL6U41NYI+BfSu3NXWVysdqgveW8+gAJ6+4esVVeIYlrlwn0jyHIUc7TX87seSwBrvHMD30DsiNTSPI7wNklSKnW8RpI3iobNIrlBHpUtEJhTAYPvDJI05HmfOj+FxF1PCos6dUmqphcbk2/0qUuMaZkiaFxbYyM6WxasXaN1D3oSY0IA0qvcOxOQkDafrXB4kxETyih+DJzGhUKJlO2FOKX2cEJqQC5/IurH4ChbLpPnRvCYWHLESApB85Ukr/8AaDQUjKSp5fSjgthU92dWL3hI6xTvBrH3qk/tL9RTCjXT1qTw1vvV5eJT/wDlQZFswot0XXjjy/yqCgpY0/eGvOVYeTkdHgi465CufKrN9tpnAcMP9wf5a1A7McMGJxGQiVCXHb0VTHzK1N+28RguG9Mv/oFbnQY9OLV7KGad5KKv9kGvFsL+Z/8AKuV9MXLqjPJA8Sg68yFA+or5m+yFv7Wwv5m/yrlfSV7Doe9JUEl0kxvlyFfhVuhM3uwjSNcg6n3fzpXTANAcI8/Ssx/pBj+zE/fp/C1aPirCtmmfYK6EjQzP0rNv6QJ/sy3++T+E0cFuQY1xl5wWG0IgdN96j9jP+uw371aJ8dxoPDsLbyiQN/jvQjslbLYzDgNlJuCD086ty2yoL/Rm68YQE4iVB8SaxrypVHu2mRcSGYuc66n3V7V9IpIF93S/R9KesNrtT11zroa8Fao9pKLsr2Ow8nUVUO1tuAoFXfFkzrVM7Wt7POmdK05iOojUGV7BgBxpTnDbfj06n601h28a0b7O8LdvvWi1Y1+9usEQ6/hJ1c+Sg1sIzNqLlYaEHpXguyJ2nr060E4t2uw1sZbGbEsBGYg27QPkPaf5VT+JccvXxDt4ZkIohff199MbEphTtDiU7yFObqQNJ/nQt22Hv9adRvuAMxCk6KI8TzqzEGSAANDTNxGGVjEMDlkjXqYpS5G+B3BoC6qdJMe+pvHMD3RgeydR5eVA3eD/AM+VFE4xnWLupy5Q30miasEgZoPvpxWPOubkaRrXIapOofttU7huHZiIEnUj3VDwlnMwjrVm4Jj7OHdjcYDLbybSSWBnKPQgVD3JRcuJcGWxhlQ6ZU7+4+2gmdfTSspxF/vLrPlyhjMDkogbekUX7Y9s7mMIQDu7ICjLuzZRALn5wNPWg+FPhOUS8iBkzTrJhvw7fCulsjluPNAJVGBOXPAOYERJAaBBjlHlTll7QQXRcOYRmQlQcwMwomSIB1jeOtFOHcXdS1q2e6yLmXugqN3mYNmd8rMxEkADyFCO1V8l1RrguMgKsVJZM0ycpIB15g7GaUvlsyW2gzb47ZuN7WXyfT57VPLgiQQR1FZ5NSeH4trbSDodCOoO/wD3qtk6GL3iwo5PBtX2UopfFsd1swPIHMT9BQn7b7wOE4cB+xPuyAVXuzHbJuHXryune27yBSQYdQQcpHIxJ00qd9qXEreJwXD7ltgwylSRurKIZSORGmnpWphilhSRSnF9ywV9j/8A72wv5m/y3r6UZ/Dd/eAfK3XzB9mOO7nieGchmAYiFEmCrDb31vf/ALUWe7xLHOAL6j2G11tjTTypig5K1+7g5HTLgreNhOsDT3tXmMuAISTGw+JAqFgsRau3nK6sioJIggNmaNaj4lLYwzF/ZVy2pOmW7oaDTvv+AWwrcPt/l/8A6rLv6QJ/s2z+9X+E1ecZ2gsK14G4JW0GPoc2tZp9uvGLN3AYZUcMWcMI6ZaOMJLdr9o5NNmS8TebFkdFFPdiP+uwx/8AMH0ND8Vcm2g6CpvY1oxuHPS4KbF3lQ6S+DNrx12Ridfxr/KlUDF3fBiZYCboiD+WlWpRRoNYW0DyqU+HBFG7HCz0qR/4TpXzxRlXB6qfWQsomOwBMxWadvMOUZa3TG4MKNaxz7VY71FAksNPU7RR9JaypE5sinibRVeAJaGe9dysbaF7doglbrCBDx+ESCRz15TQzi/E7uIfvLzlj+EbKq8lRRoqjoK6AKMY1gEe72T8STUW48+ZP/IFbxjy3GwKRrt1gU3XEBDhWLC5kuT3bAzlVSZ5RO3rNPIi3CR4ba+E5jmYgRoqgbkmeVRHtZE13P8AyK9wV5R+sUsnMBsraTGUwaFx8hp+CZ+jHvUt2xLnLq3hiOs+zBmZ6Ul4cCD4vFEiSsHXUgnlGo66U4MELzzaFzucwFws6td1MSwEdeU17icOuVgrvdefHlQMiabh51IjcCKEmwa1vLXi14RFdD1ozh5Z2HyqfhuD5jBdVXct3btEe1oBynymoGHJDAhspB0MxB6yNqk465mzeIHce01ySJ8QJEwTtPWgk2SuBzEcNVr7BUZFzIQuUgm227BZOm2xOlSeH4kMzAXP0fVvAM2VhDeEEaLA5nrU/gpBNm612xaZLGXJevXLLOoLBXtXFBKsDBj+7Vf4ncUORbuC4AoQ3BmAcx4mWdY3Gu4HnUU2RaQ7xTEXbd0M0JeEfeWmgkjmcuhbbURNCXJYySSSZJJkknUkn1mu7SyYPur02jmyjc6D301bIERwjDcRpO41HUdaIcJwIIN64CttNdtHYHRR8DO9El4cr4m1hyfAigOYOn43gj4D1o1xHhv6Q6WbKFLNrwnIcwa4ylwoETIWSfU0ieZVQ2OJ8lZHC7uLN28oHhGd9YAUuqDKI5Flrx8ELNtu8dXY+xbUkjPEZm9KK8a4kFtWrFrMgth0vBZGYM6kKQNWg7jrHSh7cAugWybbqGzAuwIGZYzb66GKKEnSbdIhpJtcsk/Ze8cTwx/vH+Fq3bE38trFMBmjEqco3MMhgfCsL7JXLGHx2HfvZVW8ZIgDQ7HnrWn9qOJYXuy1rF5e8uozANPMSRWp061xsz88Ja6L9g+IP31x/wBHuBGRMpEalQZBE6b1HuYq6cMVOHuZy8lYB8JuZpGvSqtwbterXntnHLlUDJIXUQNzRDivazurZZMZaYyAJA2Jg0fYd7V49iqlx/wMNi0uPih3ZBWys5lj8L1nf26AfoOEIABkbDlBo1b4g9zFXQcbbyPaUGAPPUVV/twxaGxhraXA+U8vQ12THpj++gscXq4MovNKrU3sygOKshti4mhhaiHZy5lxNonYOKr4neRFuf2s1DHcOtgX21/WLzPSlUXtPcuqjlArI7Bpn5fKlWnKai6KihZpvYTt9hceMqnu7wEtaeJ8yh/GPSrmGFfGVi8yMroxVlMqymCD1Bre+wXbR8Vhpun71DkcjTNpKt7xPvFeXm+0rS2NT/Gc5fE0HiTJBmKxn7RCUxFu+mWUIRARPif8UeXhE9WFX7E8RU86xLtnx8XLrkKGHeXFt+IgKECKrgDQnMbh18ulVelhry6vRYnB4MVPlgXiVsW7RA3chVOv6tPHofPPb+FDriiVA5Lr607jXLBJMwg57af6ZfhXmGwb3GIA0Cl2P7KKMzH4A6VqsoojsJPlUzDYbL4m5bf616mH1GhAjSQRI6jrPWuOI3/wj30VeSCNiL2Zp5cq5C0raSYFEOGYA37otqTl3uOqlgiD2mgch7qFut2SgewmYE8z6V1busswSs6GCRI6GN6IY+5aQ3LVlHjMBnuGHhTJBUaAEx8BQ9RrXHDjnSuQdYrpq4A1rgh5bsH/AFH1rvD4l7ZL22KtrqOh0PyJr1rQgEEE6kjWQPhTIG/pUKmczzF4x7rZ7jF2IAk9FACj3ACuLdcRXSDaiQIiKl4a4Syufwspnykf7UxkJmOVWbs3whnwmLugBkFpfUFb1p308lRqHJJJbhx5LT2X4KrXb9+9KhBbcFvDntZXzBSd5KKAfOjF/E91at4eyq2ma210MZLpfYMNSNJYtbGuwB0FRuyeBOIOHzFu6S2huMT4RkzFl6SOX5waGdprOIvXk7hcoZXkKwUju2Z9ZiNLkeeTyrH+7JpbLm1ewLiHtYG5fDff3hKg5VKq3eKcxBnXQ7a+LlQPifaHE3iFuXnZVLPl2GZ2l9t5nnNTrvAH7vvbjoEa4FJJJYE+N2mNYG/qKjWFwYu3UzXCpcKl+JCqLgJc25GaUVoH94dK04aKvn8lWd36Bj2JV8vIhh6Qag5qNcSwZtZX/BdRmtk6EqGiSvLWR569KDXVgmrCntaFM8mvc1c0qnW/Z1HSuRsSPfSZydyT61zSrtbe1nCr0GvK8NDZBIuY64RBdyOhY0qjV7RdyXshkpqvH2XYwB71snVlVx/gJB/jHwqjE0Y7I4k28VbP7RKn/ECPrFVcsdUWjSxz0zTNH7VcS7nD3HB1AhfzHQfWsZe4SPTb61c/tB4gSqW+U5z7tB9T8KpRGg9TQ9LjUIfyV+syueSvQQt2wSRM5Ub3nKAB8ak8DxV1L7dz4nIZQsTmkFdvQnXlQ+y+s9dPcWFWjs7bFrD3cQGAzBrWZSO8tXC6ZQFO4ZM2u243p+V1HgRBWxvtTxO5duzcDM6W1tuVJZM6li+SBCrLRHUE1V2G7Hc7VoXZrhqXsSyFyugMgeGZU3M7HVdySY5GY3qpdpO6fFuMOD3anKCSDmI0ZgRynnzil4smr41wHkgo+SNwxVzBTqW006/hU+RO8VdsMty0XXu/0ZMvje1bOi94zqHImUlWE9F51SlJRwRupBHrRyz2nvm01hYW2whyYZ2GnhDRoIEehPU1OTHKTVcHRkooEcWxDXb9245zM7E5oIzcgYOokAGhwEGp+LOv1qNdSIp7VbAIbbevbFss4VQWY6ADck7V4TT/AA24VuZl0IBgwDuCDv5E0LJLDe4Z3eFRpQF8+YLBuQDlBYz7OZWFVx7RUiRpyMgj5VYrPFzdV7ZRFkBWIUZiouBhkMSDq060P4xd9lBkCqCwCqJljEudy2VV+NJxuSdMJryCOtJRpTty1pPWkyEAH3e+rAB1YkMDz6a1o/2XWAhvd4YVCJXSSt1HkMp5eFY6lgOdAey/Z045SUuKhVouTP6slQcvLMAWaPKr9+gphnsMiBAwy3DdMtoqLba6RqpOXNvoV2EVndXmi4uJYwwdjyX7iXcfbysVVc2UNA1YFysaA5AR6qKpHaHit5sVcNp8qKotZ2EAgWstyD+c3dY51Y+JY5Uu4iSRbNty6o0y4BKqp5S8a66HfWs1e47N94STvB6mZNK6PFrepjsstJ5xrCXLTIjiJVbggyCrxlIobgz7XXWPWpd7EsJGY5don3c6HqDlP5v5GtVKuSjJ7knGYpm9pi0eFcxnwgHQdBJ2FRbv4T1H0kfyp1WUcifDA9edcXV8Ceh+v+9SQM0ql2sHmUGd6ftWSumh9RQ/ycDaVFbhI5L8Kj3rLNroK7ZktMgilUg4Q14cKa4Em8HIg6A+6lXnDhlmlRpINJESnsHdy3Uboyn4EVGV69zazSaHalVoJ9qsX3l9uikIP8Mz8yaDvsPf/Ku793MZ6kk+8zTWajSpUVZO22x63cgD/m21SUOre1OrjLtIIMt5AZqhB9IrsP8ASKnklMmXsbcYNLsQxJbWMxO8xuNTNdYJd6i3Lk7VL4ejPKoCTBJiNtNhOu4qdooLdsbtoWJI22FTLKZdB0+dFcJwB8hlgpkBZHhM7ksCYjUR1FDcTa7tiJDdYB095qYyTVo5xa5PLOHa5cCIpZmMBRuT0FScf2exAzB7Zt5QpOeATmYKAn7Z6gba1Cw9l3YhFLE7RWocC4daw9iB3qn2g163bAN+JXmxVdttQJO9V82fTtHdsOML3fBkV+0VYqdwYPrUnB2CNhJOgA60V7QcPKXGZ7lt3ZiYSdyZYwQIGukxTXCrZLrlDZVMuRE6yAFkwSTTW6jbAq3QIcR76fW1I9TU7G8N3ZSBbU6EggnaNI/5FR0vAACDRUd+Bm5bkhfOiPBOFi872S2V2tM1qRM3EIfKPMoH+VQy+5A1irT2TRLV5MQyuy+EWiMuYs7Kjk+L8INwcuVKzz0QsOEbZoPZ7C2sPbt2gkozZUORgTlMNfbmCxLAD1o5jbPfIxtvltxkRvHowJJzWzoPxKZ12mg2PvA3GOXwqRaXxGCtvZigP7ebfrtpQjtPjb6W0Sy9uyHzj9YzTokZTBAaIiTOtYeOMsmSvLLTVK/RUO1/GrYxd1c92AHs5rRTKwW2EAytykCefSqhZvliZJJneZPz5V3xTDsj5GK5l1OXrv7z/OoOIJPijSYkDSd9T1rdx4441SKk5tknEDwsTTGHWUb1pXLhghgQfMR51xaeFPnTfIs4QeEnzj+dFMRaGVB7vlNQbUACZ5mPPSnmvyfP/TapSJQsBejwnmdKl5NddqHGCdN96I2sZpEe+lT2DijrFMuUKBqOdNWzpT9yzIkfP/ao90FI291RFktHrVzTbXanYHEKFggknyqZypDcGHuyq6I1ka0qOFEdACCCOkD40qV315RYfQTT2Z//2Q=="/>
          <p:cNvSpPr>
            <a:spLocks noChangeAspect="1" noChangeArrowheads="1"/>
          </p:cNvSpPr>
          <p:nvPr/>
        </p:nvSpPr>
        <p:spPr bwMode="auto">
          <a:xfrm>
            <a:off x="155575" y="-364331"/>
            <a:ext cx="5143500" cy="2106216"/>
          </a:xfrm>
          <a:prstGeom prst="rect">
            <a:avLst/>
          </a:prstGeom>
          <a:noFill/>
          <a:ln>
            <a:noFill/>
          </a:ln>
        </p:spPr>
        <p:txBody>
          <a:bodyPr/>
          <a:lstStyle/>
          <a:p>
            <a:pPr defTabSz="685800">
              <a:buClrTx/>
              <a:buFontTx/>
              <a:buNone/>
              <a:defRPr/>
            </a:pPr>
            <a:endParaRPr lang="en-US" sz="1350" kern="1200">
              <a:latin typeface="Calibri"/>
              <a:ea typeface="+mn-ea"/>
              <a:cs typeface="Arial" charset="0"/>
            </a:endParaRPr>
          </a:p>
        </p:txBody>
      </p:sp>
      <p:sp>
        <p:nvSpPr>
          <p:cNvPr id="12" name="TextBox 11"/>
          <p:cNvSpPr txBox="1">
            <a:spLocks noChangeArrowheads="1"/>
          </p:cNvSpPr>
          <p:nvPr/>
        </p:nvSpPr>
        <p:spPr bwMode="auto">
          <a:xfrm>
            <a:off x="2743200" y="3600455"/>
            <a:ext cx="2133600"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charset="0"/>
                <a:cs typeface="Arial" charset="0"/>
              </a:defRPr>
            </a:lvl1pPr>
            <a:lvl2pPr marL="742950" indent="-285750" defTabSz="685800">
              <a:defRPr>
                <a:solidFill>
                  <a:schemeClr val="tx1"/>
                </a:solidFill>
                <a:latin typeface="Arial" charset="0"/>
                <a:cs typeface="Arial" charset="0"/>
              </a:defRPr>
            </a:lvl2pPr>
            <a:lvl3pPr marL="1143000" indent="-228600" defTabSz="685800">
              <a:defRPr>
                <a:solidFill>
                  <a:schemeClr val="tx1"/>
                </a:solidFill>
                <a:latin typeface="Arial" charset="0"/>
                <a:cs typeface="Arial" charset="0"/>
              </a:defRPr>
            </a:lvl3pPr>
            <a:lvl4pPr marL="1600200" indent="-228600" defTabSz="685800">
              <a:defRPr>
                <a:solidFill>
                  <a:schemeClr val="tx1"/>
                </a:solidFill>
                <a:latin typeface="Arial" charset="0"/>
                <a:cs typeface="Arial" charset="0"/>
              </a:defRPr>
            </a:lvl4pPr>
            <a:lvl5pPr marL="2057400" indent="-228600" defTabSz="685800">
              <a:defRPr>
                <a:solidFill>
                  <a:schemeClr val="tx1"/>
                </a:solidFill>
                <a:latin typeface="Arial" charset="0"/>
                <a:cs typeface="Arial" charset="0"/>
              </a:defRPr>
            </a:lvl5pPr>
            <a:lvl6pPr marL="2514600" indent="-228600" defTabSz="685800" eaLnBrk="0" fontAlgn="base" hangingPunct="0">
              <a:spcBef>
                <a:spcPct val="0"/>
              </a:spcBef>
              <a:spcAft>
                <a:spcPct val="0"/>
              </a:spcAft>
              <a:defRPr>
                <a:solidFill>
                  <a:schemeClr val="tx1"/>
                </a:solidFill>
                <a:latin typeface="Arial" charset="0"/>
                <a:cs typeface="Arial" charset="0"/>
              </a:defRPr>
            </a:lvl6pPr>
            <a:lvl7pPr marL="2971800" indent="-228600" defTabSz="685800" eaLnBrk="0" fontAlgn="base" hangingPunct="0">
              <a:spcBef>
                <a:spcPct val="0"/>
              </a:spcBef>
              <a:spcAft>
                <a:spcPct val="0"/>
              </a:spcAft>
              <a:defRPr>
                <a:solidFill>
                  <a:schemeClr val="tx1"/>
                </a:solidFill>
                <a:latin typeface="Arial" charset="0"/>
                <a:cs typeface="Arial" charset="0"/>
              </a:defRPr>
            </a:lvl7pPr>
            <a:lvl8pPr marL="3429000" indent="-228600" defTabSz="685800" eaLnBrk="0" fontAlgn="base" hangingPunct="0">
              <a:spcBef>
                <a:spcPct val="0"/>
              </a:spcBef>
              <a:spcAft>
                <a:spcPct val="0"/>
              </a:spcAft>
              <a:defRPr>
                <a:solidFill>
                  <a:schemeClr val="tx1"/>
                </a:solidFill>
                <a:latin typeface="Arial" charset="0"/>
                <a:cs typeface="Arial" charset="0"/>
              </a:defRPr>
            </a:lvl8pPr>
            <a:lvl9pPr marL="3886200" indent="-228600" defTabSz="6858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buClrTx/>
              <a:buFontTx/>
              <a:buNone/>
            </a:pP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smtClean="0">
                <a:solidFill>
                  <a:srgbClr val="FF0000"/>
                </a:solidFill>
                <a:latin typeface="Times New Roman" pitchFamily="18" charset="0"/>
                <a:ea typeface="+mn-ea"/>
                <a:cs typeface="Times New Roman" pitchFamily="18" charset="0"/>
              </a:rPr>
              <a:t>Mua</a:t>
            </a: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a:solidFill>
                  <a:srgbClr val="FF0000"/>
                </a:solidFill>
                <a:latin typeface="Times New Roman" pitchFamily="18" charset="0"/>
                <a:ea typeface="+mn-ea"/>
                <a:cs typeface="Times New Roman" pitchFamily="18" charset="0"/>
              </a:rPr>
              <a:t>vui</a:t>
            </a:r>
            <a:endParaRPr lang="en-US" altLang="en-US" sz="2700" b="1" kern="1200" dirty="0">
              <a:solidFill>
                <a:srgbClr val="FF0000"/>
              </a:solidFill>
              <a:latin typeface="Times New Roman" pitchFamily="18" charset="0"/>
              <a:ea typeface="+mn-ea"/>
              <a:cs typeface="Times New Roman" pitchFamily="18" charset="0"/>
            </a:endParaRPr>
          </a:p>
        </p:txBody>
      </p:sp>
      <p:pic>
        <p:nvPicPr>
          <p:cNvPr id="143365" name="Picture 2" descr="http://peienshop.com/Upload/userfiles/sisomeomma/images/Huong-dan-mua-hang%281%29.jpg"/>
          <p:cNvPicPr>
            <a:picLocks noChangeAspect="1" noChangeArrowheads="1"/>
          </p:cNvPicPr>
          <p:nvPr/>
        </p:nvPicPr>
        <p:blipFill>
          <a:blip r:embed="rId3"/>
          <a:srcRect/>
          <a:stretch>
            <a:fillRect/>
          </a:stretch>
        </p:blipFill>
        <p:spPr bwMode="auto">
          <a:xfrm>
            <a:off x="304811" y="1457325"/>
            <a:ext cx="4486275" cy="2057400"/>
          </a:xfrm>
          <a:prstGeom prst="rect">
            <a:avLst/>
          </a:prstGeom>
          <a:noFill/>
          <a:ln w="9525">
            <a:solidFill>
              <a:schemeClr val="accent1">
                <a:lumMod val="60000"/>
                <a:lumOff val="40000"/>
              </a:schemeClr>
            </a:solidFill>
            <a:miter lim="800000"/>
            <a:headEnd/>
            <a:tailEnd/>
          </a:ln>
        </p:spPr>
      </p:pic>
      <p:pic>
        <p:nvPicPr>
          <p:cNvPr id="143366" name="Picture 4" descr="https://encrypted-tbn2.gstatic.com/images?q=tbn:ANd9GcQOMH-yjaJbZZbzDfNF2bnxaHXSSvHGfNnFO0d7TqgXtal9zpdq"/>
          <p:cNvPicPr>
            <a:picLocks noChangeAspect="1" noChangeArrowheads="1"/>
          </p:cNvPicPr>
          <p:nvPr/>
        </p:nvPicPr>
        <p:blipFill>
          <a:blip r:embed="rId4"/>
          <a:srcRect/>
          <a:stretch>
            <a:fillRect/>
          </a:stretch>
        </p:blipFill>
        <p:spPr bwMode="auto">
          <a:xfrm>
            <a:off x="5029200" y="1457327"/>
            <a:ext cx="3810000" cy="2143125"/>
          </a:xfrm>
          <a:prstGeom prst="rect">
            <a:avLst/>
          </a:prstGeom>
          <a:noFill/>
          <a:ln w="9525">
            <a:solidFill>
              <a:schemeClr val="accent2">
                <a:lumMod val="75000"/>
              </a:schemeClr>
            </a:solidFill>
            <a:miter lim="800000"/>
            <a:headEnd/>
            <a:tailEnd/>
          </a:ln>
        </p:spPr>
      </p:pic>
      <p:sp>
        <p:nvSpPr>
          <p:cNvPr id="8" name="Right Arrow 7"/>
          <p:cNvSpPr/>
          <p:nvPr/>
        </p:nvSpPr>
        <p:spPr>
          <a:xfrm rot="9393716">
            <a:off x="2474913" y="1618065"/>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
        <p:nvSpPr>
          <p:cNvPr id="10" name="Right Arrow 9"/>
          <p:cNvSpPr/>
          <p:nvPr/>
        </p:nvSpPr>
        <p:spPr>
          <a:xfrm rot="19026629">
            <a:off x="4684713" y="2775352"/>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Tree>
    <p:extLst>
      <p:ext uri="{BB962C8B-B14F-4D97-AF65-F5344CB8AC3E}">
        <p14:creationId xmlns:p14="http://schemas.microsoft.com/office/powerpoint/2010/main" val="15855969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fill="hold" grpId="0" nodeType="afterEffect">
                                  <p:stCondLst>
                                    <p:cond delay="0"/>
                                  </p:stCondLst>
                                  <p:childTnLst>
                                    <p:animClr clrSpc="hsl" dir="cw">
                                      <p:cBhvr override="childStyle">
                                        <p:cTn id="6" dur="3000" fill="hold"/>
                                        <p:tgtEl>
                                          <p:spTgt spid="8"/>
                                        </p:tgtEl>
                                        <p:attrNameLst>
                                          <p:attrName>style.color</p:attrName>
                                        </p:attrNameLst>
                                      </p:cBhvr>
                                      <p:by>
                                        <p:hsl h="10842353" s="0" l="0"/>
                                      </p:by>
                                    </p:animClr>
                                    <p:animClr clrSpc="hsl" dir="cw">
                                      <p:cBhvr>
                                        <p:cTn id="7" dur="3000" fill="hold"/>
                                        <p:tgtEl>
                                          <p:spTgt spid="8"/>
                                        </p:tgtEl>
                                        <p:attrNameLst>
                                          <p:attrName>fillcolor</p:attrName>
                                        </p:attrNameLst>
                                      </p:cBhvr>
                                      <p:by>
                                        <p:hsl h="10842353" s="0" l="0"/>
                                      </p:by>
                                    </p:animClr>
                                    <p:animClr clrSpc="hsl" dir="cw">
                                      <p:cBhvr>
                                        <p:cTn id="8" dur="3000" fill="hold"/>
                                        <p:tgtEl>
                                          <p:spTgt spid="8"/>
                                        </p:tgtEl>
                                        <p:attrNameLst>
                                          <p:attrName>stroke.color</p:attrName>
                                        </p:attrNameLst>
                                      </p:cBhvr>
                                      <p:by>
                                        <p:hsl h="10842353" s="0" l="0"/>
                                      </p:by>
                                    </p:animClr>
                                    <p:set>
                                      <p:cBhvr>
                                        <p:cTn id="9" dur="3000" fill="hold"/>
                                        <p:tgtEl>
                                          <p:spTgt spid="8"/>
                                        </p:tgtEl>
                                        <p:attrNameLst>
                                          <p:attrName>fill.type</p:attrName>
                                        </p:attrNameLst>
                                      </p:cBhvr>
                                      <p:to>
                                        <p:strVal val="solid"/>
                                      </p:to>
                                    </p:set>
                                  </p:childTnLst>
                                </p:cTn>
                              </p:par>
                              <p:par>
                                <p:cTn id="10" presetID="23" presetClass="emph" presetSubtype="0" fill="hold" grpId="0" nodeType="withEffect">
                                  <p:stCondLst>
                                    <p:cond delay="0"/>
                                  </p:stCondLst>
                                  <p:childTnLst>
                                    <p:animClr clrSpc="hsl" dir="cw">
                                      <p:cBhvr override="childStyle">
                                        <p:cTn id="11" dur="3000" fill="hold"/>
                                        <p:tgtEl>
                                          <p:spTgt spid="10"/>
                                        </p:tgtEl>
                                        <p:attrNameLst>
                                          <p:attrName>style.color</p:attrName>
                                        </p:attrNameLst>
                                      </p:cBhvr>
                                      <p:by>
                                        <p:hsl h="10842353" s="0" l="0"/>
                                      </p:by>
                                    </p:animClr>
                                    <p:animClr clrSpc="hsl" dir="cw">
                                      <p:cBhvr>
                                        <p:cTn id="12" dur="3000" fill="hold"/>
                                        <p:tgtEl>
                                          <p:spTgt spid="10"/>
                                        </p:tgtEl>
                                        <p:attrNameLst>
                                          <p:attrName>fillcolor</p:attrName>
                                        </p:attrNameLst>
                                      </p:cBhvr>
                                      <p:by>
                                        <p:hsl h="10842353" s="0" l="0"/>
                                      </p:by>
                                    </p:animClr>
                                    <p:animClr clrSpc="hsl" dir="cw">
                                      <p:cBhvr>
                                        <p:cTn id="13" dur="3000" fill="hold"/>
                                        <p:tgtEl>
                                          <p:spTgt spid="10"/>
                                        </p:tgtEl>
                                        <p:attrNameLst>
                                          <p:attrName>stroke.color</p:attrName>
                                        </p:attrNameLst>
                                      </p:cBhvr>
                                      <p:by>
                                        <p:hsl h="10842353" s="0" l="0"/>
                                      </p:by>
                                    </p:animClr>
                                    <p:set>
                                      <p:cBhvr>
                                        <p:cTn id="14" dur="3000" fill="hold"/>
                                        <p:tgtEl>
                                          <p:spTgt spid="1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2363"/>
            <a:ext cx="6800850" cy="5200651"/>
          </a:xfrm>
          <a:solidFill>
            <a:srgbClr val="009900"/>
          </a:solidFill>
        </p:spPr>
      </p:pic>
      <p:sp>
        <p:nvSpPr>
          <p:cNvPr id="5" name="Rectangle 4"/>
          <p:cNvSpPr>
            <a:spLocks noChangeArrowheads="1"/>
          </p:cNvSpPr>
          <p:nvPr/>
        </p:nvSpPr>
        <p:spPr bwMode="auto">
          <a:xfrm>
            <a:off x="2171700" y="3997712"/>
            <a:ext cx="4743450" cy="300082"/>
          </a:xfrm>
          <a:prstGeom prst="rect">
            <a:avLst/>
          </a:prstGeom>
          <a:solidFill>
            <a:srgbClr val="009900"/>
          </a:solidFill>
          <a:ln w="9525" algn="ctr">
            <a:solidFill>
              <a:srgbClr val="000000"/>
            </a:solidFill>
            <a:round/>
            <a:headEnd/>
            <a:tailEnd/>
          </a:ln>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ClrTx/>
              <a:buNone/>
            </a:pPr>
            <a:endParaRPr lang="en-US" altLang="en-US" sz="1350" kern="1200">
              <a:solidFill>
                <a:srgbClr val="000000"/>
              </a:solidFill>
              <a:latin typeface=".VnTime" panose="020B7200000000000000" pitchFamily="34" charset="0"/>
              <a:ea typeface="+mn-ea"/>
              <a:cs typeface="+mn-cs"/>
            </a:endParaRPr>
          </a:p>
        </p:txBody>
      </p:sp>
    </p:spTree>
    <p:extLst>
      <p:ext uri="{BB962C8B-B14F-4D97-AF65-F5344CB8AC3E}">
        <p14:creationId xmlns:p14="http://schemas.microsoft.com/office/powerpoint/2010/main" val="942525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violet.vn/uploads/resources/496/842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9"/>
            <a:ext cx="9144000" cy="387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AutoShape 4" descr="data:image/jpeg;base64,/9j/4AAQSkZJRgABAQAAAQABAAD/2wCEAAkGBxQTEhUUExQWFBQXFxoWFRcWFRgYGBcVGBcXGBcYFBccHCggGBwlHBcUIjEhJSkrLi4uFx8zODMsNygtLisBCgoKDg0OGxAQGywkHyQsLCwsLCwsLCwsLCwsLCwsLCwsLCwsLCwsLCwsLCwsLCwsLCwsLCwsLCwsLCwsLCwsLP/AABEIAMABBwMBIgACEQEDEQH/xAAcAAABBQEBAQAAAAAAAAAAAAAFAAMEBgcCAQj/xABKEAACAQIEAwUFBAYJAgMJAAABAhEAAwQSITEFQVEGEyJhcTKBkaGxByNCchQzUnOywQgkJWKCs9Hh8DTxFWPCFjVDU4OSoqPS/8QAGwEAAgMBAQEAAAAAAAAAAAAAAgMBBAUABgf/xAApEQACAgEDBAEEAgMAAAAAAAAAAQIRAxIhMQQTQVEiBTJh8HGBFELB/9oADAMBAAIRAxEAPwDNhSuLIpLXQoKLIuC8QbD31cbTr6Vpty6DluL7DisrxFurj2G4l3ls2GOq+z6VkfUMFrWixhl4NG4BjfwnerETpWd8PxBVoO6/MVc8FiQyjWa8xlhpkWmrOuJL4Z6VKsNKg0zchlIpvhd3wQdwYpUV8iXwVD7Se1+I4eLPcpbIu5pZwTlK5dAAQNjz6VmPEu3/ABC/7WIKDpaVbfzAn51p/wBrfDhd4e76ZrLrcHp7LD4GfdWEgddPfXr/AKbjxSwqWlWUcrepo7xOIdzLuznq7Fj8zTNOQOp+FeEjkPia1BRxNKuppZzUnHIpGuu8NeTXHHqHWnlpinrTUMkNxOmFrY+71oZdGtFT+qHrQu9QsauDUeyyf1e1+WjNldf8YNDuzQ/q9v8AKKKjQtyjWsHLvNkLgLcBteCerMfmarvae5mvxyGlWPh75LS6/hn461TMQ+a6xmdaTPZBR5IfGbmW0x6KT8qywVo/a25Fi56R8azgGtf6bGsViMz+QqVKlWiJFSpUq4gVeGvaVcceCvaVKuOLEDXRNBxjmr3/AMQbyrg6C7maawOLNi8rryPxFDxxFugrm5jSeVBOCkqZK2dmxNeDol+3sRr/ADo1wXGxpOh1H+lZv9nvHAScPcOh1X16VbbZNu5k5HVTXles6Zwk4v8Ao0IStWXq3criwMtwjk2o9aG4PFyAanXbkhX/AGT8qyhrRnH25WWC4ZpIWXUidJhSCR10asnFbr9seC7zAZ//AJdxH9zeA/xVhIr2X02Wrp4/gzcyqbPa6CztrAn0Fd4eyXZUXdiFEmNSYGvLWrrwjDNasZLiISFvA7ZlRiquC3MeGd48R2q9KSiTixSyOkUzCYK5dJFtGcjWFE0Qv9mMWi5jh3y9VAf4ZSf9q0rszwZFHdrlUQC5gF5PiGYkaeFo6wvnV/bhaKmZmtgiHEROmnI6aTqaX3fSC7UE9LlufNWG4bduKWRCwVlQx+05IUfER8KYvWSrFWEMpKkdCCQR8Qa3K4y4e+5sqih/vBEkZoUy6QASWGk/s8qzbtxwGzhgrJee5duuzFWy6JAaSBrJZt+etTDJqJzdNLHFS8FSp7Dimgak2tvfTGKgvkGFH3HvoPdo9Ztzh2NArhoGPXDNf7OW/ubY/uipnEcOpDhtjH0FccCtxbt/lX6VJ4yu3m6D41gS+5keCbecJYPQLA+FU5DJnqasPH8UBbyyJPKq4pgjy1pWT0Mgtiv9tr33UftN9Ko9Wrtvd/Vr6mqtW70cdOFFTLvI8pV2iT7q4NWxYqVKlXHCpUqVcQKlSFKoJOoryn3w5HMfGuFtk1wVHAFdBZrpbJpMhG+lccLC3yjqy6FTI91a/wAOxYxeGW4vtrv6iscirT2E40bN4Ix8D6H1qj1+DuQ1LlD8E6dGmcLxfP3N5HrR7C3d1OxH/aqxik7tw49ht6KYW98vpXlM0KepF2PoI8cwpxGCvWeZtuo9YlfmBXzaRrX0/giGPkw+Y3r597QcFNvG4i1oAlxoJ/ZJzL66EVvfRsnwlH+yp1EbaaAqmrxwrGfpCs+SMsAgNOoUST4fDIDGeZBFDMHwmyol/EY8WYkKpnQ6BWA93SjuHwl0jMqm37Ks5yIJDd3m7z8YBuRvz+GvJpjemU8bu6QWw7jPbV7osXSntNIRlRYC5iMpMA6TO3pRHAYqyVhr11zIATL+sU87SqCbmtAsLggSSbykM6sQiPcjM7KT4dCRGY76Fal4HhKwM1y+CSC0IdixDZgY1ACzHJ45UurHXj+7a/4DD+NzcIBWGtFbx0tnXKLyxo0bDfVQelZr2jwWKv3ZFq81sZ1shkUP3aasXRVGUaEyQKuqcGtjxG46sCGWbDEq2Ukgsu+oy+8HalatjPlXE22ZmgIztbJDG2NUuaXDNw79D0qYvSBnayJLVx+DJihESCJEiREjqOo3qRb2FaPxmxn8GItrcOVQuec4SZtpbb8IgqSFCgBtTVPx/CMgLW2DAeJl5gaSVP4lmQInY0zuJ7FVYpRfsnWU/qjGeYqtONatiWv6kT5j61VsuvvqJBrhm3cItxbT8o+lSOIL41HmD8K4wFrwrryH0pY4Tcn9lawX9zI8APj36wa+6hxO/pHxrvENLsR1pthp6n6Ul7sYtkUntlcm8o6L9aBqvXarHi8CcVi+7VgGZwgnlUztP2HfB3rVhnUtdGZTyEGIPxHxr02DG+2qKM5pSKezfCvIq8WfszxLXTaV0kKGOvXYVzxP7McZZQu2UqPOndqfoV3oeykUqsydhsWbndhAWyhjrtO1D+O9nb+EKi+uXNtUOElyiVki3SYJpV2V0rkLQ0GeUqJXOBX1XMbZjrSqXFg6l7BtIU4ormKgKjxSam47UIeq1DC0Sx9vwWvyn+VQwog8CnLOhkV0Fp3DprFQ90FE1Psvi++w4R9TFTcExUm2faXbzWgHA5tohHSrLirfeILie2u9ee6/pu3K/DLmLJqX5QY4ZidfmKyrtct1sZeN5TaJYHNcEDJEK0gkNoABlPLber9hcRsw9/kRvQb7WLSthLd0O2YXFXLm8OUq3LqCPmetB9LkoZdD8k5W0tSKpw/Gk6WcoEFTeuIGcjn3aGRbGpGsmCNiKLYW1JzOTccyczksZMSddBsNugqs8EML86OYXiaqYMit+V8CI+2WK0JETAPnGlP2HZLotliysAVJ3EmIJ9agYPFK7ABgffROxhyWzkgtsIOggwP5/GooOya9D8XbVhDqGB5MAR8DTuPxqWvbYCg13jAcwqmOpFQ0TaA3G8W2FYC0ZtOCHsPLWyBHsg+wdZBWIIB5UL4nxpXCrYzqrLNxXglHMh1RgJZSIgnWDHKSV7V4bNbD8wfroarVi3aUnvGI6QJ18/8AnOj203Qp3GVFmsj+oMehA+u1VJNWH5h9asScUsdx3IuRrMkH4Gq6rAOPEIBBmeU1GrV4CtJG7YH2V9BQ7imIgXDQk9vcEg0uM5A/DbbXTqYqs8R7bC6Ctqy5kzqf5Cay10uVt7A64+w0h+dc3T8hPxqtHieMf2LGX1U/VtKiYnDYxlJuPA5+IDbyWuh0T1fKSJll22Q/2UvgcTsu7BEF4FmYhVA13J0FW3t1i8PjcavcXe/ZbpLZCxQYdVVmIbbdTt5VQOzvBzi8Taw4aDcbKD03P8jWzdnuxFzApixatWncNbQXGY5ykoxXbQHQ6eVejw3pUfBnZZJSvyWHB4TB5sotX1u5AWMPOWNMxrzEWsDctFmOI7qYJOeJn061ZODpd/SLxuqq+C0BlMzo0/OldtEYM5Vlh4gu0kXJAp3c3r+PPsp6G9yiWuB22vYm7ZuXlNu2uUtOukjQ1VftsskYfCMxkkanzg1p+Kx98tih+it+pUg5lj2Tpv61mX20Yi6+FwfeWDaAG5IOsbaUeSTcGv3gLD95kxGgrvCCXX8w+teFdBTvD1+9TQnxDQb78qqQXyRoS4NV4rYusGQPlVVTSNZNKnMdxGGug2nHhTlSrUlFNlJWZCKTUlqTw/C95cVBzMVitpKzQIk0V4msW7Pmk/w0Zx3ZRQpVWy3FE67HyPSq/wAQxLQiPbKFFy68/PagU1JbBfa9xinsD7QqN3mmxp3CXDmEKTrsKI6LRpWBt/dp6US4di8ja7HegGEx2IyLkwbERu15F+UGvLl/GHaxaT812fpQdRhjlhpZGOeh2WjFILbz/wDDufI9aqP2kXj3VpCdM5Pr4dPqaIYUY6+ptNfw9of3bZdvcTVd7X8LvIgN2895kIGoAAUzBUDzrI6bplizLVJX6LU5uUdlsCcBcItiOlEcDjbQB7xCQNzBMevSoXB4KgGj/DeHGTlO+/mDyI51rvkXFWhm5bsPD2AyPqVBzFHI3Ck/yolgeJO1tiFOnyNT7pNtAPD4dFAGg9Olc8KgofPegYxKgFhwFcubTXnEk+GYA3gTv86IX+IXXCkWCit7OaFMDnlmYouMMDqDBHlp/safu4QZcxOtQ3scluAuK2SbRVt4n3jWq3hEQs2e2HGg1Gx1q14s6UEVlsWrTPvdDOfccopc21BpcnaU5WLFYOw1litlQ+kEDUdaEW+D+JToRI0jlOtWM31NouvShd26c1sDSSs+XiFVcWbI/iFOEUrNGXhdhElbFlYXlbTp6VW8U3iAECBygfSrVjHi2fQVTy0uT7qqSlKnbAjFWPg0H47ey2G89PjRMtoarvaq792q9TR9JG8iOyukO/ZSv9rYP96f4Hr6Yup/1Hm6fw26+bPsoH9rYT94f8u5X004/W/mX+FK9GmZmRWz1bbd+5BAXIoiNZltZpnE4W4tgIrgsCssRuucE6DnFT1HiPoP511eGhqNW4Oki3k/W+aAfJ6yn+kKkYLC/vP/AEVr1we15j/Wso/pDL/UMOel4fwGiT/f6OSpmCv7K1L4CJxNkf8AmL9RUe+sIlSuzgnFWP3i/UUyC+aHSfxZtfFl8d7npbr2u+JWvFf/APp0q1migmYRg0UsAxhZ1q74TA2A6XLSwBGvnVBTUgddKtfB8YEFwNP3YBHwmvNZYt8GvCvJaxbSCdc7EzPSaB8e4ar6bHl1oVju1hzfcr6lufoKsnAUL2+/ualpEf6VVcJQ+Q209ih4m1lOXnSwPtj1q48Q4Yvdk5QWNVS1Zy3BG01Zx5NQuqs0nADwL6V3eWuMF7C+lPE1aElZ47j2sXLTjqZHUUa45dt4jBtckSFJ9RG1Vnt0dbfvoXfusmHFuY7yGgn8IJMkchIFZ+bplPIpLlFuEqhuRcGI06E/WrZwTESNaqVhiWMmZ1k86NcKuwTViSBgyx9o8Qq2h5kSfLnQ3hvGbaArlYk+yIM67QOdReL8d0yqAxHXahGGxN58xR1XTaQu37NDQbl6Lpw/Ft+sVSoBCurjX19386McQxQZBFUHDcbvWjDMXHMEg6eRqw4biC3UBHLlQyVIKMkzm+dCTVXxeKzm2p2RMo+M/SKP8RvQjdYMetVGdvWphG0LyOmWhSotKBzoHZxAbEf4kA9zCam4bFTa15T6zQfhZm8p/vr9RVXFi06mx0mpJGscZvAW45mqxZ69ZNF+O4gQB5UHt1nTAie3TAjqaC9rsARZtXjs7FVHksz8x8qL4htfQUW+17BC1w7hijfKSfMsuY/NjWj9Nxp3JiOolukVn7KT/a2D/eH/AC7gr6TxOELd7FxhLWzAiBlyE8vxDQ182/ZMs8Wwn5yf/wBb19OXZAuECTMwOfhXStWynPkkgan0H86T7VxbckmQRER5zv8ACu22oSBjEo5DZCASpAkT4uR9KzH+kIP7Otfvl/hatSW5JYQRAGvWZ2rMP6Qo/s61+/X+FqOPJC5MIxafc2z5U52cB/SrOWM3eLE7TPOpPF7IGEw5HMa+utN9kBONw/71asVWRBt3Bm1XVuE4jvAAZQae6lXvHuJW7T4hWME5D7tKVaSexRSMk4J2QvOVZhkXfXerA3Y2BcPeauIPlVjLmN9K8JPWvHS6lvc9KulS5M+4j2NuIMyEN5UTs8ZXD21suDIE0WxlxlO5iqzx68PaIknaix5u58WDLB290G+HY8YgNCkBevOq5xJAt/KOoNTezvaG3bBDrJI5UIvYwXb5YCNdPSafjg1IRLg0bBDwL6U41NYI+BfSu3NXWVysdqgveW8+gAJ6+4esVVeIYlrlwn0jyHIUc7TX87seSwBrvHMD30DsiNTSPI7wNklSKnW8RpI3iobNIrlBHpUtEJhTAYPvDJI05HmfOj+FxF1PCos6dUmqphcbk2/0qUuMaZkiaFxbYyM6WxasXaN1D3oSY0IA0qvcOxOQkDafrXB4kxETyih+DJzGhUKJlO2FOKX2cEJqQC5/IurH4ChbLpPnRvCYWHLESApB85Ukr/8AaDQUjKSp5fSjgthU92dWL3hI6xTvBrH3qk/tL9RTCjXT1qTw1vvV5eJT/wDlQZFswot0XXjjy/yqCgpY0/eGvOVYeTkdHgi465CufKrN9tpnAcMP9wf5a1A7McMGJxGQiVCXHb0VTHzK1N+28RguG9Mv/oFbnQY9OLV7KGad5KKv9kGvFsL+Z/8AKuV9MXLqjPJA8Sg68yFA+or5m+yFv7Wwv5m/yrlfSV7Doe9JUEl0kxvlyFfhVuhM3uwjSNcg6n3fzpXTANAcI8/Ssx/pBj+zE/fp/C1aPirCtmmfYK6EjQzP0rNv6QJ/sy3++T+E0cFuQY1xl5wWG0IgdN96j9jP+uw371aJ8dxoPDsLbyiQN/jvQjslbLYzDgNlJuCD086ty2yoL/Rm68YQE4iVB8SaxrypVHu2mRcSGYuc66n3V7V9IpIF93S/R9KesNrtT11zroa8Fao9pKLsr2Ow8nUVUO1tuAoFXfFkzrVM7Wt7POmdK05iOojUGV7BgBxpTnDbfj06n601h28a0b7O8LdvvWi1Y1+9usEQ6/hJ1c+Sg1sIzNqLlYaEHpXguyJ2nr060E4t2uw1sZbGbEsBGYg27QPkPaf5VT+JccvXxDt4ZkIohff199MbEphTtDiU7yFObqQNJ/nQt22Hv9adRvuAMxCk6KI8TzqzEGSAANDTNxGGVjEMDlkjXqYpS5G+B3BoC6qdJMe+pvHMD3RgeydR5eVA3eD/AM+VFE4xnWLupy5Q30miasEgZoPvpxWPOubkaRrXIapOofttU7huHZiIEnUj3VDwlnMwjrVm4Jj7OHdjcYDLbybSSWBnKPQgVD3JRcuJcGWxhlQ6ZU7+4+2gmdfTSspxF/vLrPlyhjMDkogbekUX7Y9s7mMIQDu7ICjLuzZRALn5wNPWg+FPhOUS8iBkzTrJhvw7fCulsjluPNAJVGBOXPAOYERJAaBBjlHlTll7QQXRcOYRmQlQcwMwomSIB1jeOtFOHcXdS1q2e6yLmXugqN3mYNmd8rMxEkADyFCO1V8l1RrguMgKsVJZM0ycpIB15g7GaUvlsyW2gzb47ZuN7WXyfT57VPLgiQQR1FZ5NSeH4trbSDodCOoO/wD3qtk6GL3iwo5PBtX2UopfFsd1swPIHMT9BQn7b7wOE4cB+xPuyAVXuzHbJuHXryune27yBSQYdQQcpHIxJ00qd9qXEreJwXD7ltgwylSRurKIZSORGmnpWphilhSRSnF9ywV9j/8A72wv5m/y3r6UZ/Dd/eAfK3XzB9mOO7nieGchmAYiFEmCrDb31vf/ALUWe7xLHOAL6j2G11tjTTypig5K1+7g5HTLgreNhOsDT3tXmMuAISTGw+JAqFgsRau3nK6sioJIggNmaNaj4lLYwzF/ZVy2pOmW7oaDTvv+AWwrcPt/l/8A6rLv6QJ/s2z+9X+E1ecZ2gsK14G4JW0GPoc2tZp9uvGLN3AYZUcMWcMI6ZaOMJLdr9o5NNmS8TebFkdFFPdiP+uwx/8AMH0ND8Vcm2g6CpvY1oxuHPS4KbF3lQ6S+DNrx12Ridfxr/KlUDF3fBiZYCboiD+WlWpRRoNYW0DyqU+HBFG7HCz0qR/4TpXzxRlXB6qfWQsomOwBMxWadvMOUZa3TG4MKNaxz7VY71FAksNPU7RR9JaypE5sinibRVeAJaGe9dysbaF7doglbrCBDx+ESCRz15TQzi/E7uIfvLzlj+EbKq8lRRoqjoK6AKMY1gEe72T8STUW48+ZP/IFbxjy3GwKRrt1gU3XEBDhWLC5kuT3bAzlVSZ5RO3rNPIi3CR4ba+E5jmYgRoqgbkmeVRHtZE13P8AyK9wV5R+sUsnMBsraTGUwaFx8hp+CZ+jHvUt2xLnLq3hiOs+zBmZ6Ul4cCD4vFEiSsHXUgnlGo66U4MELzzaFzucwFws6td1MSwEdeU17icOuVgrvdefHlQMiabh51IjcCKEmwa1vLXi14RFdD1ozh5Z2HyqfhuD5jBdVXct3btEe1oBynymoGHJDAhspB0MxB6yNqk465mzeIHce01ySJ8QJEwTtPWgk2SuBzEcNVr7BUZFzIQuUgm227BZOm2xOlSeH4kMzAXP0fVvAM2VhDeEEaLA5nrU/gpBNm612xaZLGXJevXLLOoLBXtXFBKsDBj+7Vf4ncUORbuC4AoQ3BmAcx4mWdY3Gu4HnUU2RaQ7xTEXbd0M0JeEfeWmgkjmcuhbbURNCXJYySSSZJJkknUkn1mu7SyYPur02jmyjc6D301bIERwjDcRpO41HUdaIcJwIIN64CttNdtHYHRR8DO9El4cr4m1hyfAigOYOn43gj4D1o1xHhv6Q6WbKFLNrwnIcwa4ylwoETIWSfU0ieZVQ2OJ8lZHC7uLN28oHhGd9YAUuqDKI5Flrx8ELNtu8dXY+xbUkjPEZm9KK8a4kFtWrFrMgth0vBZGYM6kKQNWg7jrHSh7cAugWybbqGzAuwIGZYzb66GKKEnSbdIhpJtcsk/Ze8cTwx/vH+Fq3bE38trFMBmjEqco3MMhgfCsL7JXLGHx2HfvZVW8ZIgDQ7HnrWn9qOJYXuy1rF5e8uozANPMSRWp061xsz88Ja6L9g+IP31x/wBHuBGRMpEalQZBE6b1HuYq6cMVOHuZy8lYB8JuZpGvSqtwbterXntnHLlUDJIXUQNzRDivazurZZMZaYyAJA2Jg0fYd7V49iqlx/wMNi0uPih3ZBWys5lj8L1nf26AfoOEIABkbDlBo1b4g9zFXQcbbyPaUGAPPUVV/twxaGxhraXA+U8vQ12THpj++gscXq4MovNKrU3sygOKshti4mhhaiHZy5lxNonYOKr4neRFuf2s1DHcOtgX21/WLzPSlUXtPcuqjlArI7Bpn5fKlWnKai6KihZpvYTt9hceMqnu7wEtaeJ8yh/GPSrmGFfGVi8yMroxVlMqymCD1Bre+wXbR8Vhpun71DkcjTNpKt7xPvFeXm+0rS2NT/Gc5fE0HiTJBmKxn7RCUxFu+mWUIRARPif8UeXhE9WFX7E8RU86xLtnx8XLrkKGHeXFt+IgKECKrgDQnMbh18ulVelhry6vRYnB4MVPlgXiVsW7RA3chVOv6tPHofPPb+FDriiVA5Lr607jXLBJMwg57af6ZfhXmGwb3GIA0Cl2P7KKMzH4A6VqsoojsJPlUzDYbL4m5bf616mH1GhAjSQRI6jrPWuOI3/wj30VeSCNiL2Zp5cq5C0raSYFEOGYA37otqTl3uOqlgiD2mgch7qFut2SgewmYE8z6V1busswSs6GCRI6GN6IY+5aQ3LVlHjMBnuGHhTJBUaAEx8BQ9RrXHDjnSuQdYrpq4A1rgh5bsH/AFH1rvD4l7ZL22KtrqOh0PyJr1rQgEEE6kjWQPhTIG/pUKmczzF4x7rZ7jF2IAk9FACj3ACuLdcRXSDaiQIiKl4a4Syufwspnykf7UxkJmOVWbs3whnwmLugBkFpfUFb1p308lRqHJJJbhx5LT2X4KrXb9+9KhBbcFvDntZXzBSd5KKAfOjF/E91at4eyq2ma210MZLpfYMNSNJYtbGuwB0FRuyeBOIOHzFu6S2huMT4RkzFl6SOX5waGdprOIvXk7hcoZXkKwUju2Z9ZiNLkeeTyrH+7JpbLm1ewLiHtYG5fDff3hKg5VKq3eKcxBnXQ7a+LlQPifaHE3iFuXnZVLPl2GZ2l9t5nnNTrvAH7vvbjoEa4FJJJYE+N2mNYG/qKjWFwYu3UzXCpcKl+JCqLgJc25GaUVoH94dK04aKvn8lWd36Bj2JV8vIhh6Qag5qNcSwZtZX/BdRmtk6EqGiSvLWR569KDXVgmrCntaFM8mvc1c0qnW/Z1HSuRsSPfSZydyT61zSrtbe1nCr0GvK8NDZBIuY64RBdyOhY0qjV7RdyXshkpqvH2XYwB71snVlVx/gJB/jHwqjE0Y7I4k28VbP7RKn/ECPrFVcsdUWjSxz0zTNH7VcS7nD3HB1AhfzHQfWsZe4SPTb61c/tB4gSqW+U5z7tB9T8KpRGg9TQ9LjUIfyV+syueSvQQt2wSRM5Ub3nKAB8ak8DxV1L7dz4nIZQsTmkFdvQnXlQ+y+s9dPcWFWjs7bFrD3cQGAzBrWZSO8tXC6ZQFO4ZM2u243p+V1HgRBWxvtTxO5duzcDM6W1tuVJZM6li+SBCrLRHUE1V2G7Hc7VoXZrhqXsSyFyugMgeGZU3M7HVdySY5GY3qpdpO6fFuMOD3anKCSDmI0ZgRynnzil4smr41wHkgo+SNwxVzBTqW006/hU+RO8VdsMty0XXu/0ZMvje1bOi94zqHImUlWE9F51SlJRwRupBHrRyz2nvm01hYW2whyYZ2GnhDRoIEehPU1OTHKTVcHRkooEcWxDXb9245zM7E5oIzcgYOokAGhwEGp+LOv1qNdSIp7VbAIbbevbFss4VQWY6ADck7V4TT/AA24VuZl0IBgwDuCDv5E0LJLDe4Z3eFRpQF8+YLBuQDlBYz7OZWFVx7RUiRpyMgj5VYrPFzdV7ZRFkBWIUZiouBhkMSDq060P4xd9lBkCqCwCqJljEudy2VV+NJxuSdMJryCOtJRpTty1pPWkyEAH3e+rAB1YkMDz6a1o/2XWAhvd4YVCJXSSt1HkMp5eFY6lgOdAey/Z045SUuKhVouTP6slQcvLMAWaPKr9+gphnsMiBAwy3DdMtoqLba6RqpOXNvoV2EVndXmi4uJYwwdjyX7iXcfbysVVc2UNA1YFysaA5AR6qKpHaHit5sVcNp8qKotZ2EAgWstyD+c3dY51Y+JY5Uu4iSRbNty6o0y4BKqp5S8a66HfWs1e47N94STvB6mZNK6PFrepjsstJ5xrCXLTIjiJVbggyCrxlIobgz7XXWPWpd7EsJGY5don3c6HqDlP5v5GtVKuSjJ7knGYpm9pi0eFcxnwgHQdBJ2FRbv4T1H0kfyp1WUcifDA9edcXV8Ceh+v+9SQM0ql2sHmUGd6ftWSumh9RQ/ycDaVFbhI5L8Kj3rLNroK7ZktMgilUg4Q14cKa4Em8HIg6A+6lXnDhlmlRpINJESnsHdy3Uboyn4EVGV69zazSaHalVoJ9qsX3l9uikIP8Mz8yaDvsPf/Ku793MZ6kk+8zTWajSpUVZO22x63cgD/m21SUOre1OrjLtIIMt5AZqhB9IrsP8ASKnklMmXsbcYNLsQxJbWMxO8xuNTNdYJd6i3Lk7VL4ejPKoCTBJiNtNhOu4qdooLdsbtoWJI22FTLKZdB0+dFcJwB8hlgpkBZHhM7ksCYjUR1FDcTa7tiJDdYB095qYyTVo5xa5PLOHa5cCIpZmMBRuT0FScf2exAzB7Zt5QpOeATmYKAn7Z6gba1Cw9l3YhFLE7RWocC4daw9iB3qn2g163bAN+JXmxVdttQJO9V82fTtHdsOML3fBkV+0VYqdwYPrUnB2CNhJOgA60V7QcPKXGZ7lt3ZiYSdyZYwQIGukxTXCrZLrlDZVMuRE6yAFkwSTTW6jbAq3QIcR76fW1I9TU7G8N3ZSBbU6EggnaNI/5FR0vAACDRUd+Bm5bkhfOiPBOFi872S2V2tM1qRM3EIfKPMoH+VQy+5A1irT2TRLV5MQyuy+EWiMuYs7Kjk+L8INwcuVKzz0QsOEbZoPZ7C2sPbt2gkozZUORgTlMNfbmCxLAD1o5jbPfIxtvltxkRvHowJJzWzoPxKZ12mg2PvA3GOXwqRaXxGCtvZigP7ebfrtpQjtPjb6W0Sy9uyHzj9YzTokZTBAaIiTOtYeOMsmSvLLTVK/RUO1/GrYxd1c92AHs5rRTKwW2EAytykCefSqhZvliZJJneZPz5V3xTDsj5GK5l1OXrv7z/OoOIJPijSYkDSd9T1rdx4441SKk5tknEDwsTTGHWUb1pXLhghgQfMR51xaeFPnTfIs4QeEnzj+dFMRaGVB7vlNQbUACZ5mPPSnmvyfP/TapSJQsBejwnmdKl5NddqHGCdN96I2sZpEe+lT2DijrFMuUKBqOdNWzpT9yzIkfP/ao90FI291RFktHrVzTbXanYHEKFggknyqZypDcGHuyq6I1ka0qOFEdACCCOkD40qV315RYfQTT2Z//2Q=="/>
          <p:cNvSpPr>
            <a:spLocks noChangeAspect="1" noChangeArrowheads="1"/>
          </p:cNvSpPr>
          <p:nvPr/>
        </p:nvSpPr>
        <p:spPr bwMode="auto">
          <a:xfrm>
            <a:off x="155575" y="-364331"/>
            <a:ext cx="5143500" cy="2106216"/>
          </a:xfrm>
          <a:prstGeom prst="rect">
            <a:avLst/>
          </a:prstGeom>
          <a:noFill/>
          <a:ln>
            <a:noFill/>
          </a:ln>
        </p:spPr>
        <p:txBody>
          <a:bodyPr/>
          <a:lstStyle/>
          <a:p>
            <a:pPr defTabSz="685800">
              <a:buClrTx/>
              <a:buFontTx/>
              <a:buNone/>
              <a:defRPr/>
            </a:pPr>
            <a:endParaRPr lang="en-US" sz="1350" kern="1200">
              <a:latin typeface="Calibri"/>
              <a:ea typeface="+mn-ea"/>
              <a:cs typeface="Arial" charset="0"/>
            </a:endParaRPr>
          </a:p>
        </p:txBody>
      </p:sp>
      <p:sp>
        <p:nvSpPr>
          <p:cNvPr id="12" name="TextBox 11"/>
          <p:cNvSpPr txBox="1">
            <a:spLocks noChangeArrowheads="1"/>
          </p:cNvSpPr>
          <p:nvPr/>
        </p:nvSpPr>
        <p:spPr bwMode="auto">
          <a:xfrm>
            <a:off x="3165475" y="3829140"/>
            <a:ext cx="2133600"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charset="0"/>
                <a:cs typeface="Arial" charset="0"/>
              </a:defRPr>
            </a:lvl1pPr>
            <a:lvl2pPr marL="742950" indent="-285750" defTabSz="685800">
              <a:defRPr>
                <a:solidFill>
                  <a:schemeClr val="tx1"/>
                </a:solidFill>
                <a:latin typeface="Arial" charset="0"/>
                <a:cs typeface="Arial" charset="0"/>
              </a:defRPr>
            </a:lvl2pPr>
            <a:lvl3pPr marL="1143000" indent="-228600" defTabSz="685800">
              <a:defRPr>
                <a:solidFill>
                  <a:schemeClr val="tx1"/>
                </a:solidFill>
                <a:latin typeface="Arial" charset="0"/>
                <a:cs typeface="Arial" charset="0"/>
              </a:defRPr>
            </a:lvl3pPr>
            <a:lvl4pPr marL="1600200" indent="-228600" defTabSz="685800">
              <a:defRPr>
                <a:solidFill>
                  <a:schemeClr val="tx1"/>
                </a:solidFill>
                <a:latin typeface="Arial" charset="0"/>
                <a:cs typeface="Arial" charset="0"/>
              </a:defRPr>
            </a:lvl4pPr>
            <a:lvl5pPr marL="2057400" indent="-228600" defTabSz="685800">
              <a:defRPr>
                <a:solidFill>
                  <a:schemeClr val="tx1"/>
                </a:solidFill>
                <a:latin typeface="Arial" charset="0"/>
                <a:cs typeface="Arial" charset="0"/>
              </a:defRPr>
            </a:lvl5pPr>
            <a:lvl6pPr marL="2514600" indent="-228600" defTabSz="685800" eaLnBrk="0" fontAlgn="base" hangingPunct="0">
              <a:spcBef>
                <a:spcPct val="0"/>
              </a:spcBef>
              <a:spcAft>
                <a:spcPct val="0"/>
              </a:spcAft>
              <a:defRPr>
                <a:solidFill>
                  <a:schemeClr val="tx1"/>
                </a:solidFill>
                <a:latin typeface="Arial" charset="0"/>
                <a:cs typeface="Arial" charset="0"/>
              </a:defRPr>
            </a:lvl6pPr>
            <a:lvl7pPr marL="2971800" indent="-228600" defTabSz="685800" eaLnBrk="0" fontAlgn="base" hangingPunct="0">
              <a:spcBef>
                <a:spcPct val="0"/>
              </a:spcBef>
              <a:spcAft>
                <a:spcPct val="0"/>
              </a:spcAft>
              <a:defRPr>
                <a:solidFill>
                  <a:schemeClr val="tx1"/>
                </a:solidFill>
                <a:latin typeface="Arial" charset="0"/>
                <a:cs typeface="Arial" charset="0"/>
              </a:defRPr>
            </a:lvl7pPr>
            <a:lvl8pPr marL="3429000" indent="-228600" defTabSz="685800" eaLnBrk="0" fontAlgn="base" hangingPunct="0">
              <a:spcBef>
                <a:spcPct val="0"/>
              </a:spcBef>
              <a:spcAft>
                <a:spcPct val="0"/>
              </a:spcAft>
              <a:defRPr>
                <a:solidFill>
                  <a:schemeClr val="tx1"/>
                </a:solidFill>
                <a:latin typeface="Arial" charset="0"/>
                <a:cs typeface="Arial" charset="0"/>
              </a:defRPr>
            </a:lvl8pPr>
            <a:lvl9pPr marL="3886200" indent="-228600" defTabSz="6858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buClrTx/>
              <a:buFontTx/>
              <a:buNone/>
            </a:pP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smtClean="0">
                <a:solidFill>
                  <a:srgbClr val="FF0000"/>
                </a:solidFill>
                <a:latin typeface="Times New Roman" pitchFamily="18" charset="0"/>
                <a:ea typeface="+mn-ea"/>
                <a:cs typeface="Times New Roman" pitchFamily="18" charset="0"/>
              </a:rPr>
              <a:t>Phê</a:t>
            </a: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smtClean="0">
                <a:solidFill>
                  <a:srgbClr val="FF0000"/>
                </a:solidFill>
                <a:latin typeface="Times New Roman" pitchFamily="18" charset="0"/>
                <a:ea typeface="+mn-ea"/>
                <a:cs typeface="Times New Roman" pitchFamily="18" charset="0"/>
              </a:rPr>
              <a:t>phán</a:t>
            </a:r>
            <a:endParaRPr lang="en-US" altLang="en-US" sz="2700" b="1" kern="1200" dirty="0">
              <a:solidFill>
                <a:srgbClr val="FF0000"/>
              </a:solidFill>
              <a:latin typeface="Times New Roman" pitchFamily="18" charset="0"/>
              <a:ea typeface="+mn-ea"/>
              <a:cs typeface="Times New Roman" pitchFamily="18" charset="0"/>
            </a:endParaRPr>
          </a:p>
        </p:txBody>
      </p:sp>
      <p:sp>
        <p:nvSpPr>
          <p:cNvPr id="8" name="Right Arrow 7"/>
          <p:cNvSpPr/>
          <p:nvPr/>
        </p:nvSpPr>
        <p:spPr>
          <a:xfrm rot="9393716">
            <a:off x="2881147" y="1425745"/>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
        <p:nvSpPr>
          <p:cNvPr id="10" name="Right Arrow 9"/>
          <p:cNvSpPr/>
          <p:nvPr/>
        </p:nvSpPr>
        <p:spPr>
          <a:xfrm rot="19026629">
            <a:off x="4416697" y="2547254"/>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
        <p:nvSpPr>
          <p:cNvPr id="2" name="AutoShape 2" descr="Giá cà phê hôm nay 27/11: Tăng 1,600 - 2,200 đồng/k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421115" y="1660923"/>
            <a:ext cx="2495550" cy="1838325"/>
          </a:xfrm>
          <a:prstGeom prst="rect">
            <a:avLst/>
          </a:prstGeom>
        </p:spPr>
      </p:pic>
      <p:sp>
        <p:nvSpPr>
          <p:cNvPr id="4" name="AutoShape 4" descr="Thẩm phán là gì? Nhiệm vụ và quyền hạn của Thẩm ph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5932892" y="1548716"/>
            <a:ext cx="2809875" cy="1628775"/>
          </a:xfrm>
          <a:prstGeom prst="rect">
            <a:avLst/>
          </a:prstGeom>
        </p:spPr>
      </p:pic>
    </p:spTree>
    <p:extLst>
      <p:ext uri="{BB962C8B-B14F-4D97-AF65-F5344CB8AC3E}">
        <p14:creationId xmlns:p14="http://schemas.microsoft.com/office/powerpoint/2010/main" val="23134200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fill="hold" grpId="0" nodeType="afterEffect">
                                  <p:stCondLst>
                                    <p:cond delay="0"/>
                                  </p:stCondLst>
                                  <p:childTnLst>
                                    <p:animClr clrSpc="hsl" dir="cw">
                                      <p:cBhvr override="childStyle">
                                        <p:cTn id="6" dur="3000" fill="hold"/>
                                        <p:tgtEl>
                                          <p:spTgt spid="8"/>
                                        </p:tgtEl>
                                        <p:attrNameLst>
                                          <p:attrName>style.color</p:attrName>
                                        </p:attrNameLst>
                                      </p:cBhvr>
                                      <p:by>
                                        <p:hsl h="10842353" s="0" l="0"/>
                                      </p:by>
                                    </p:animClr>
                                    <p:animClr clrSpc="hsl" dir="cw">
                                      <p:cBhvr>
                                        <p:cTn id="7" dur="3000" fill="hold"/>
                                        <p:tgtEl>
                                          <p:spTgt spid="8"/>
                                        </p:tgtEl>
                                        <p:attrNameLst>
                                          <p:attrName>fillcolor</p:attrName>
                                        </p:attrNameLst>
                                      </p:cBhvr>
                                      <p:by>
                                        <p:hsl h="10842353" s="0" l="0"/>
                                      </p:by>
                                    </p:animClr>
                                    <p:animClr clrSpc="hsl" dir="cw">
                                      <p:cBhvr>
                                        <p:cTn id="8" dur="3000" fill="hold"/>
                                        <p:tgtEl>
                                          <p:spTgt spid="8"/>
                                        </p:tgtEl>
                                        <p:attrNameLst>
                                          <p:attrName>stroke.color</p:attrName>
                                        </p:attrNameLst>
                                      </p:cBhvr>
                                      <p:by>
                                        <p:hsl h="10842353" s="0" l="0"/>
                                      </p:by>
                                    </p:animClr>
                                    <p:set>
                                      <p:cBhvr>
                                        <p:cTn id="9" dur="3000" fill="hold"/>
                                        <p:tgtEl>
                                          <p:spTgt spid="8"/>
                                        </p:tgtEl>
                                        <p:attrNameLst>
                                          <p:attrName>fill.type</p:attrName>
                                        </p:attrNameLst>
                                      </p:cBhvr>
                                      <p:to>
                                        <p:strVal val="solid"/>
                                      </p:to>
                                    </p:set>
                                  </p:childTnLst>
                                </p:cTn>
                              </p:par>
                              <p:par>
                                <p:cTn id="10" presetID="23" presetClass="emph" presetSubtype="0" fill="hold" grpId="0" nodeType="withEffect">
                                  <p:stCondLst>
                                    <p:cond delay="0"/>
                                  </p:stCondLst>
                                  <p:childTnLst>
                                    <p:animClr clrSpc="hsl" dir="cw">
                                      <p:cBhvr override="childStyle">
                                        <p:cTn id="11" dur="3000" fill="hold"/>
                                        <p:tgtEl>
                                          <p:spTgt spid="10"/>
                                        </p:tgtEl>
                                        <p:attrNameLst>
                                          <p:attrName>style.color</p:attrName>
                                        </p:attrNameLst>
                                      </p:cBhvr>
                                      <p:by>
                                        <p:hsl h="10842353" s="0" l="0"/>
                                      </p:by>
                                    </p:animClr>
                                    <p:animClr clrSpc="hsl" dir="cw">
                                      <p:cBhvr>
                                        <p:cTn id="12" dur="3000" fill="hold"/>
                                        <p:tgtEl>
                                          <p:spTgt spid="10"/>
                                        </p:tgtEl>
                                        <p:attrNameLst>
                                          <p:attrName>fillcolor</p:attrName>
                                        </p:attrNameLst>
                                      </p:cBhvr>
                                      <p:by>
                                        <p:hsl h="10842353" s="0" l="0"/>
                                      </p:by>
                                    </p:animClr>
                                    <p:animClr clrSpc="hsl" dir="cw">
                                      <p:cBhvr>
                                        <p:cTn id="13" dur="3000" fill="hold"/>
                                        <p:tgtEl>
                                          <p:spTgt spid="10"/>
                                        </p:tgtEl>
                                        <p:attrNameLst>
                                          <p:attrName>stroke.color</p:attrName>
                                        </p:attrNameLst>
                                      </p:cBhvr>
                                      <p:by>
                                        <p:hsl h="10842353" s="0" l="0"/>
                                      </p:by>
                                    </p:animClr>
                                    <p:set>
                                      <p:cBhvr>
                                        <p:cTn id="14" dur="3000" fill="hold"/>
                                        <p:tgtEl>
                                          <p:spTgt spid="1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violet.vn/uploads/resources/496/842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406"/>
            <a:ext cx="9144000" cy="387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AutoShape 4" descr="data:image/jpeg;base64,/9j/4AAQSkZJRgABAQAAAQABAAD/2wCEAAkGBxQTEhUUExQWFBQXFxoWFRcWFRgYGBcVGBcXGBcYFBccHCggGBwlHBcUIjEhJSkrLi4uFx8zODMsNygtLisBCgoKDg0OGxAQGywkHyQsLCwsLCwsLCwsLCwsLCwsLCwsLCwsLCwsLCwsLCwsLCwsLCwsLCwsLCwsLCwsLCwsLP/AABEIAMABBwMBIgACEQEDEQH/xAAcAAABBQEBAQAAAAAAAAAAAAAFAAMEBgcCAQj/xABKEAACAQIEAwUFBAYJAgMJAAABAhEAAwQSITEFQVEGEyJhcTKBkaGxByNCchQzUnOywQgkJWKCs9Hh8DTxFWPCFjVDU4OSoqPS/8QAGwEAAgMBAQEAAAAAAAAAAAAAAgMBBAUABgf/xAApEQACAgEDBAEEAgMAAAAAAAAAAQIRAxIhMQQTQVEiBTJh8HGBFELB/9oADAMBAAIRAxEAPwDNhSuLIpLXQoKLIuC8QbD31cbTr6Vpty6DluL7DisrxFurj2G4l3ls2GOq+z6VkfUMFrWixhl4NG4BjfwnerETpWd8PxBVoO6/MVc8FiQyjWa8xlhpkWmrOuJL4Z6VKsNKg0zchlIpvhd3wQdwYpUV8iXwVD7Se1+I4eLPcpbIu5pZwTlK5dAAQNjz6VmPEu3/ABC/7WIKDpaVbfzAn51p/wBrfDhd4e76ZrLrcHp7LD4GfdWEgddPfXr/AKbjxSwqWlWUcrepo7xOIdzLuznq7Fj8zTNOQOp+FeEjkPia1BRxNKuppZzUnHIpGuu8NeTXHHqHWnlpinrTUMkNxOmFrY+71oZdGtFT+qHrQu9QsauDUeyyf1e1+WjNldf8YNDuzQ/q9v8AKKKjQtyjWsHLvNkLgLcBteCerMfmarvae5mvxyGlWPh75LS6/hn461TMQ+a6xmdaTPZBR5IfGbmW0x6KT8qywVo/a25Fi56R8azgGtf6bGsViMz+QqVKlWiJFSpUq4gVeGvaVcceCvaVKuOLEDXRNBxjmr3/AMQbyrg6C7maawOLNi8rryPxFDxxFugrm5jSeVBOCkqZK2dmxNeDol+3sRr/ADo1wXGxpOh1H+lZv9nvHAScPcOh1X16VbbZNu5k5HVTXles6Zwk4v8Ao0IStWXq3criwMtwjk2o9aG4PFyAanXbkhX/AGT8qyhrRnH25WWC4ZpIWXUidJhSCR10asnFbr9seC7zAZ//AJdxH9zeA/xVhIr2X02Wrp4/gzcyqbPa6CztrAn0Fd4eyXZUXdiFEmNSYGvLWrrwjDNasZLiISFvA7ZlRiquC3MeGd48R2q9KSiTixSyOkUzCYK5dJFtGcjWFE0Qv9mMWi5jh3y9VAf4ZSf9q0rszwZFHdrlUQC5gF5PiGYkaeFo6wvnV/bhaKmZmtgiHEROmnI6aTqaX3fSC7UE9LlufNWG4bduKWRCwVlQx+05IUfER8KYvWSrFWEMpKkdCCQR8Qa3K4y4e+5sqih/vBEkZoUy6QASWGk/s8qzbtxwGzhgrJee5duuzFWy6JAaSBrJZt+etTDJqJzdNLHFS8FSp7Dimgak2tvfTGKgvkGFH3HvoPdo9Ztzh2NArhoGPXDNf7OW/ubY/uipnEcOpDhtjH0FccCtxbt/lX6VJ4yu3m6D41gS+5keCbecJYPQLA+FU5DJnqasPH8UBbyyJPKq4pgjy1pWT0Mgtiv9tr33UftN9Ko9Wrtvd/Vr6mqtW70cdOFFTLvI8pV2iT7q4NWxYqVKlXHCpUqVcQKlSFKoJOoryn3w5HMfGuFtk1wVHAFdBZrpbJpMhG+lccLC3yjqy6FTI91a/wAOxYxeGW4vtrv6iscirT2E40bN4Ix8D6H1qj1+DuQ1LlD8E6dGmcLxfP3N5HrR7C3d1OxH/aqxik7tw49ht6KYW98vpXlM0KepF2PoI8cwpxGCvWeZtuo9YlfmBXzaRrX0/giGPkw+Y3r597QcFNvG4i1oAlxoJ/ZJzL66EVvfRsnwlH+yp1EbaaAqmrxwrGfpCs+SMsAgNOoUST4fDIDGeZBFDMHwmyol/EY8WYkKpnQ6BWA93SjuHwl0jMqm37Ks5yIJDd3m7z8YBuRvz+GvJpjemU8bu6QWw7jPbV7osXSntNIRlRYC5iMpMA6TO3pRHAYqyVhr11zIATL+sU87SqCbmtAsLggSSbykM6sQiPcjM7KT4dCRGY76Fal4HhKwM1y+CSC0IdixDZgY1ACzHJ45UurHXj+7a/4DD+NzcIBWGtFbx0tnXKLyxo0bDfVQelZr2jwWKv3ZFq81sZ1shkUP3aasXRVGUaEyQKuqcGtjxG46sCGWbDEq2Ukgsu+oy+8HalatjPlXE22ZmgIztbJDG2NUuaXDNw79D0qYvSBnayJLVx+DJihESCJEiREjqOo3qRb2FaPxmxn8GItrcOVQuec4SZtpbb8IgqSFCgBtTVPx/CMgLW2DAeJl5gaSVP4lmQInY0zuJ7FVYpRfsnWU/qjGeYqtONatiWv6kT5j61VsuvvqJBrhm3cItxbT8o+lSOIL41HmD8K4wFrwrryH0pY4Tcn9lawX9zI8APj36wa+6hxO/pHxrvENLsR1pthp6n6Ul7sYtkUntlcm8o6L9aBqvXarHi8CcVi+7VgGZwgnlUztP2HfB3rVhnUtdGZTyEGIPxHxr02DG+2qKM5pSKezfCvIq8WfszxLXTaV0kKGOvXYVzxP7McZZQu2UqPOndqfoV3oeykUqsydhsWbndhAWyhjrtO1D+O9nb+EKi+uXNtUOElyiVki3SYJpV2V0rkLQ0GeUqJXOBX1XMbZjrSqXFg6l7BtIU4ormKgKjxSam47UIeq1DC0Sx9vwWvyn+VQwog8CnLOhkV0Fp3DprFQ90FE1Psvi++w4R9TFTcExUm2faXbzWgHA5tohHSrLirfeILie2u9ee6/pu3K/DLmLJqX5QY4ZidfmKyrtct1sZeN5TaJYHNcEDJEK0gkNoABlPLber9hcRsw9/kRvQb7WLSthLd0O2YXFXLm8OUq3LqCPmetB9LkoZdD8k5W0tSKpw/Gk6WcoEFTeuIGcjn3aGRbGpGsmCNiKLYW1JzOTccyczksZMSddBsNugqs8EML86OYXiaqYMit+V8CI+2WK0JETAPnGlP2HZLotliysAVJ3EmIJ9agYPFK7ABgffROxhyWzkgtsIOggwP5/GooOya9D8XbVhDqGB5MAR8DTuPxqWvbYCg13jAcwqmOpFQ0TaA3G8W2FYC0ZtOCHsPLWyBHsg+wdZBWIIB5UL4nxpXCrYzqrLNxXglHMh1RgJZSIgnWDHKSV7V4bNbD8wfroarVi3aUnvGI6QJ18/8AnOj203Qp3GVFmsj+oMehA+u1VJNWH5h9asScUsdx3IuRrMkH4Gq6rAOPEIBBmeU1GrV4CtJG7YH2V9BQ7imIgXDQk9vcEg0uM5A/DbbXTqYqs8R7bC6Ctqy5kzqf5Cay10uVt7A64+w0h+dc3T8hPxqtHieMf2LGX1U/VtKiYnDYxlJuPA5+IDbyWuh0T1fKSJll22Q/2UvgcTsu7BEF4FmYhVA13J0FW3t1i8PjcavcXe/ZbpLZCxQYdVVmIbbdTt5VQOzvBzi8Taw4aDcbKD03P8jWzdnuxFzApixatWncNbQXGY5ykoxXbQHQ6eVejw3pUfBnZZJSvyWHB4TB5sotX1u5AWMPOWNMxrzEWsDctFmOI7qYJOeJn061ZODpd/SLxuqq+C0BlMzo0/OldtEYM5Vlh4gu0kXJAp3c3r+PPsp6G9yiWuB22vYm7ZuXlNu2uUtOukjQ1VftsskYfCMxkkanzg1p+Kx98tih+it+pUg5lj2Tpv61mX20Yi6+FwfeWDaAG5IOsbaUeSTcGv3gLD95kxGgrvCCXX8w+teFdBTvD1+9TQnxDQb78qqQXyRoS4NV4rYusGQPlVVTSNZNKnMdxGGug2nHhTlSrUlFNlJWZCKTUlqTw/C95cVBzMVitpKzQIk0V4msW7Pmk/w0Zx3ZRQpVWy3FE67HyPSq/wAQxLQiPbKFFy68/PagU1JbBfa9xinsD7QqN3mmxp3CXDmEKTrsKI6LRpWBt/dp6US4di8ja7HegGEx2IyLkwbERu15F+UGvLl/GHaxaT812fpQdRhjlhpZGOeh2WjFILbz/wDDufI9aqP2kXj3VpCdM5Pr4dPqaIYUY6+ptNfw9of3bZdvcTVd7X8LvIgN2895kIGoAAUzBUDzrI6bplizLVJX6LU5uUdlsCcBcItiOlEcDjbQB7xCQNzBMevSoXB4KgGj/DeHGTlO+/mDyI51rvkXFWhm5bsPD2AyPqVBzFHI3Ck/yolgeJO1tiFOnyNT7pNtAPD4dFAGg9Olc8KgofPegYxKgFhwFcubTXnEk+GYA3gTv86IX+IXXCkWCit7OaFMDnlmYouMMDqDBHlp/safu4QZcxOtQ3scluAuK2SbRVt4n3jWq3hEQs2e2HGg1Gx1q14s6UEVlsWrTPvdDOfccopc21BpcnaU5WLFYOw1litlQ+kEDUdaEW+D+JToRI0jlOtWM31NouvShd26c1sDSSs+XiFVcWbI/iFOEUrNGXhdhElbFlYXlbTp6VW8U3iAECBygfSrVjHi2fQVTy0uT7qqSlKnbAjFWPg0H47ey2G89PjRMtoarvaq792q9TR9JG8iOyukO/ZSv9rYP96f4Hr6Yup/1Hm6fw26+bPsoH9rYT94f8u5X004/W/mX+FK9GmZmRWz1bbd+5BAXIoiNZltZpnE4W4tgIrgsCssRuucE6DnFT1HiPoP511eGhqNW4Oki3k/W+aAfJ6yn+kKkYLC/vP/AEVr1we15j/Wso/pDL/UMOel4fwGiT/f6OSpmCv7K1L4CJxNkf8AmL9RUe+sIlSuzgnFWP3i/UUyC+aHSfxZtfFl8d7npbr2u+JWvFf/APp0q1migmYRg0UsAxhZ1q74TA2A6XLSwBGvnVBTUgddKtfB8YEFwNP3YBHwmvNZYt8GvCvJaxbSCdc7EzPSaB8e4ar6bHl1oVju1hzfcr6lufoKsnAUL2+/ualpEf6VVcJQ+Q209ih4m1lOXnSwPtj1q48Q4Yvdk5QWNVS1Zy3BG01Zx5NQuqs0nADwL6V3eWuMF7C+lPE1aElZ47j2sXLTjqZHUUa45dt4jBtckSFJ9RG1Vnt0dbfvoXfusmHFuY7yGgn8IJMkchIFZ+bplPIpLlFuEqhuRcGI06E/WrZwTESNaqVhiWMmZ1k86NcKuwTViSBgyx9o8Qq2h5kSfLnQ3hvGbaArlYk+yIM67QOdReL8d0yqAxHXahGGxN58xR1XTaQu37NDQbl6Lpw/Ft+sVSoBCurjX19386McQxQZBFUHDcbvWjDMXHMEg6eRqw4biC3UBHLlQyVIKMkzm+dCTVXxeKzm2p2RMo+M/SKP8RvQjdYMetVGdvWphG0LyOmWhSotKBzoHZxAbEf4kA9zCam4bFTa15T6zQfhZm8p/vr9RVXFi06mx0mpJGscZvAW45mqxZ69ZNF+O4gQB5UHt1nTAie3TAjqaC9rsARZtXjs7FVHksz8x8qL4htfQUW+17BC1w7hijfKSfMsuY/NjWj9Nxp3JiOolukVn7KT/a2D/eH/AC7gr6TxOELd7FxhLWzAiBlyE8vxDQ182/ZMs8Wwn5yf/wBb19OXZAuECTMwOfhXStWynPkkgan0H86T7VxbckmQRER5zv8ACu22oSBjEo5DZCASpAkT4uR9KzH+kIP7Otfvl/hatSW5JYQRAGvWZ2rMP6Qo/s61+/X+FqOPJC5MIxafc2z5U52cB/SrOWM3eLE7TPOpPF7IGEw5HMa+utN9kBONw/71asVWRBt3Bm1XVuE4jvAAZQae6lXvHuJW7T4hWME5D7tKVaSexRSMk4J2QvOVZhkXfXerA3Y2BcPeauIPlVjLmN9K8JPWvHS6lvc9KulS5M+4j2NuIMyEN5UTs8ZXD21suDIE0WxlxlO5iqzx68PaIknaix5u58WDLB290G+HY8YgNCkBevOq5xJAt/KOoNTezvaG3bBDrJI5UIvYwXb5YCNdPSafjg1IRLg0bBDwL6U41NYI+BfSu3NXWVysdqgveW8+gAJ6+4esVVeIYlrlwn0jyHIUc7TX87seSwBrvHMD30DsiNTSPI7wNklSKnW8RpI3iobNIrlBHpUtEJhTAYPvDJI05HmfOj+FxF1PCos6dUmqphcbk2/0qUuMaZkiaFxbYyM6WxasXaN1D3oSY0IA0qvcOxOQkDafrXB4kxETyih+DJzGhUKJlO2FOKX2cEJqQC5/IurH4ChbLpPnRvCYWHLESApB85Ukr/8AaDQUjKSp5fSjgthU92dWL3hI6xTvBrH3qk/tL9RTCjXT1qTw1vvV5eJT/wDlQZFswot0XXjjy/yqCgpY0/eGvOVYeTkdHgi465CufKrN9tpnAcMP9wf5a1A7McMGJxGQiVCXHb0VTHzK1N+28RguG9Mv/oFbnQY9OLV7KGad5KKv9kGvFsL+Z/8AKuV9MXLqjPJA8Sg68yFA+or5m+yFv7Wwv5m/yrlfSV7Doe9JUEl0kxvlyFfhVuhM3uwjSNcg6n3fzpXTANAcI8/Ssx/pBj+zE/fp/C1aPirCtmmfYK6EjQzP0rNv6QJ/sy3++T+E0cFuQY1xl5wWG0IgdN96j9jP+uw371aJ8dxoPDsLbyiQN/jvQjslbLYzDgNlJuCD086ty2yoL/Rm68YQE4iVB8SaxrypVHu2mRcSGYuc66n3V7V9IpIF93S/R9KesNrtT11zroa8Fao9pKLsr2Ow8nUVUO1tuAoFXfFkzrVM7Wt7POmdK05iOojUGV7BgBxpTnDbfj06n601h28a0b7O8LdvvWi1Y1+9usEQ6/hJ1c+Sg1sIzNqLlYaEHpXguyJ2nr060E4t2uw1sZbGbEsBGYg27QPkPaf5VT+JccvXxDt4ZkIohff199MbEphTtDiU7yFObqQNJ/nQt22Hv9adRvuAMxCk6KI8TzqzEGSAANDTNxGGVjEMDlkjXqYpS5G+B3BoC6qdJMe+pvHMD3RgeydR5eVA3eD/AM+VFE4xnWLupy5Q30miasEgZoPvpxWPOubkaRrXIapOofttU7huHZiIEnUj3VDwlnMwjrVm4Jj7OHdjcYDLbybSSWBnKPQgVD3JRcuJcGWxhlQ6ZU7+4+2gmdfTSspxF/vLrPlyhjMDkogbekUX7Y9s7mMIQDu7ICjLuzZRALn5wNPWg+FPhOUS8iBkzTrJhvw7fCulsjluPNAJVGBOXPAOYERJAaBBjlHlTll7QQXRcOYRmQlQcwMwomSIB1jeOtFOHcXdS1q2e6yLmXugqN3mYNmd8rMxEkADyFCO1V8l1RrguMgKsVJZM0ycpIB15g7GaUvlsyW2gzb47ZuN7WXyfT57VPLgiQQR1FZ5NSeH4trbSDodCOoO/wD3qtk6GL3iwo5PBtX2UopfFsd1swPIHMT9BQn7b7wOE4cB+xPuyAVXuzHbJuHXryune27yBSQYdQQcpHIxJ00qd9qXEreJwXD7ltgwylSRurKIZSORGmnpWphilhSRSnF9ywV9j/8A72wv5m/y3r6UZ/Dd/eAfK3XzB9mOO7nieGchmAYiFEmCrDb31vf/ALUWe7xLHOAL6j2G11tjTTypig5K1+7g5HTLgreNhOsDT3tXmMuAISTGw+JAqFgsRau3nK6sioJIggNmaNaj4lLYwzF/ZVy2pOmW7oaDTvv+AWwrcPt/l/8A6rLv6QJ/s2z+9X+E1ecZ2gsK14G4JW0GPoc2tZp9uvGLN3AYZUcMWcMI6ZaOMJLdr9o5NNmS8TebFkdFFPdiP+uwx/8AMH0ND8Vcm2g6CpvY1oxuHPS4KbF3lQ6S+DNrx12Ridfxr/KlUDF3fBiZYCboiD+WlWpRRoNYW0DyqU+HBFG7HCz0qR/4TpXzxRlXB6qfWQsomOwBMxWadvMOUZa3TG4MKNaxz7VY71FAksNPU7RR9JaypE5sinibRVeAJaGe9dysbaF7doglbrCBDx+ESCRz15TQzi/E7uIfvLzlj+EbKq8lRRoqjoK6AKMY1gEe72T8STUW48+ZP/IFbxjy3GwKRrt1gU3XEBDhWLC5kuT3bAzlVSZ5RO3rNPIi3CR4ba+E5jmYgRoqgbkmeVRHtZE13P8AyK9wV5R+sUsnMBsraTGUwaFx8hp+CZ+jHvUt2xLnLq3hiOs+zBmZ6Ul4cCD4vFEiSsHXUgnlGo66U4MELzzaFzucwFws6td1MSwEdeU17icOuVgrvdefHlQMiabh51IjcCKEmwa1vLXi14RFdD1ozh5Z2HyqfhuD5jBdVXct3btEe1oBynymoGHJDAhspB0MxB6yNqk465mzeIHce01ySJ8QJEwTtPWgk2SuBzEcNVr7BUZFzIQuUgm227BZOm2xOlSeH4kMzAXP0fVvAM2VhDeEEaLA5nrU/gpBNm612xaZLGXJevXLLOoLBXtXFBKsDBj+7Vf4ncUORbuC4AoQ3BmAcx4mWdY3Gu4HnUU2RaQ7xTEXbd0M0JeEfeWmgkjmcuhbbURNCXJYySSSZJJkknUkn1mu7SyYPur02jmyjc6D301bIERwjDcRpO41HUdaIcJwIIN64CttNdtHYHRR8DO9El4cr4m1hyfAigOYOn43gj4D1o1xHhv6Q6WbKFLNrwnIcwa4ylwoETIWSfU0ieZVQ2OJ8lZHC7uLN28oHhGd9YAUuqDKI5Flrx8ELNtu8dXY+xbUkjPEZm9KK8a4kFtWrFrMgth0vBZGYM6kKQNWg7jrHSh7cAugWybbqGzAuwIGZYzb66GKKEnSbdIhpJtcsk/Ze8cTwx/vH+Fq3bE38trFMBmjEqco3MMhgfCsL7JXLGHx2HfvZVW8ZIgDQ7HnrWn9qOJYXuy1rF5e8uozANPMSRWp061xsz88Ja6L9g+IP31x/wBHuBGRMpEalQZBE6b1HuYq6cMVOHuZy8lYB8JuZpGvSqtwbterXntnHLlUDJIXUQNzRDivazurZZMZaYyAJA2Jg0fYd7V49iqlx/wMNi0uPih3ZBWys5lj8L1nf26AfoOEIABkbDlBo1b4g9zFXQcbbyPaUGAPPUVV/twxaGxhraXA+U8vQ12THpj++gscXq4MovNKrU3sygOKshti4mhhaiHZy5lxNonYOKr4neRFuf2s1DHcOtgX21/WLzPSlUXtPcuqjlArI7Bpn5fKlWnKai6KihZpvYTt9hceMqnu7wEtaeJ8yh/GPSrmGFfGVi8yMroxVlMqymCD1Bre+wXbR8Vhpun71DkcjTNpKt7xPvFeXm+0rS2NT/Gc5fE0HiTJBmKxn7RCUxFu+mWUIRARPif8UeXhE9WFX7E8RU86xLtnx8XLrkKGHeXFt+IgKECKrgDQnMbh18ulVelhry6vRYnB4MVPlgXiVsW7RA3chVOv6tPHofPPb+FDriiVA5Lr607jXLBJMwg57af6ZfhXmGwb3GIA0Cl2P7KKMzH4A6VqsoojsJPlUzDYbL4m5bf616mH1GhAjSQRI6jrPWuOI3/wj30VeSCNiL2Zp5cq5C0raSYFEOGYA37otqTl3uOqlgiD2mgch7qFut2SgewmYE8z6V1busswSs6GCRI6GN6IY+5aQ3LVlHjMBnuGHhTJBUaAEx8BQ9RrXHDjnSuQdYrpq4A1rgh5bsH/AFH1rvD4l7ZL22KtrqOh0PyJr1rQgEEE6kjWQPhTIG/pUKmczzF4x7rZ7jF2IAk9FACj3ACuLdcRXSDaiQIiKl4a4Syufwspnykf7UxkJmOVWbs3whnwmLugBkFpfUFb1p308lRqHJJJbhx5LT2X4KrXb9+9KhBbcFvDntZXzBSd5KKAfOjF/E91at4eyq2ma210MZLpfYMNSNJYtbGuwB0FRuyeBOIOHzFu6S2huMT4RkzFl6SOX5waGdprOIvXk7hcoZXkKwUju2Z9ZiNLkeeTyrH+7JpbLm1ewLiHtYG5fDff3hKg5VKq3eKcxBnXQ7a+LlQPifaHE3iFuXnZVLPl2GZ2l9t5nnNTrvAH7vvbjoEa4FJJJYE+N2mNYG/qKjWFwYu3UzXCpcKl+JCqLgJc25GaUVoH94dK04aKvn8lWd36Bj2JV8vIhh6Qag5qNcSwZtZX/BdRmtk6EqGiSvLWR569KDXVgmrCntaFM8mvc1c0qnW/Z1HSuRsSPfSZydyT61zSrtbe1nCr0GvK8NDZBIuY64RBdyOhY0qjV7RdyXshkpqvH2XYwB71snVlVx/gJB/jHwqjE0Y7I4k28VbP7RKn/ECPrFVcsdUWjSxz0zTNH7VcS7nD3HB1AhfzHQfWsZe4SPTb61c/tB4gSqW+U5z7tB9T8KpRGg9TQ9LjUIfyV+syueSvQQt2wSRM5Ub3nKAB8ak8DxV1L7dz4nIZQsTmkFdvQnXlQ+y+s9dPcWFWjs7bFrD3cQGAzBrWZSO8tXC6ZQFO4ZM2u243p+V1HgRBWxvtTxO5duzcDM6W1tuVJZM6li+SBCrLRHUE1V2G7Hc7VoXZrhqXsSyFyugMgeGZU3M7HVdySY5GY3qpdpO6fFuMOD3anKCSDmI0ZgRynnzil4smr41wHkgo+SNwxVzBTqW006/hU+RO8VdsMty0XXu/0ZMvje1bOi94zqHImUlWE9F51SlJRwRupBHrRyz2nvm01hYW2whyYZ2GnhDRoIEehPU1OTHKTVcHRkooEcWxDXb9245zM7E5oIzcgYOokAGhwEGp+LOv1qNdSIp7VbAIbbevbFss4VQWY6ADck7V4TT/AA24VuZl0IBgwDuCDv5E0LJLDe4Z3eFRpQF8+YLBuQDlBYz7OZWFVx7RUiRpyMgj5VYrPFzdV7ZRFkBWIUZiouBhkMSDq060P4xd9lBkCqCwCqJljEudy2VV+NJxuSdMJryCOtJRpTty1pPWkyEAH3e+rAB1YkMDz6a1o/2XWAhvd4YVCJXSSt1HkMp5eFY6lgOdAey/Z045SUuKhVouTP6slQcvLMAWaPKr9+gphnsMiBAwy3DdMtoqLba6RqpOXNvoV2EVndXmi4uJYwwdjyX7iXcfbysVVc2UNA1YFysaA5AR6qKpHaHit5sVcNp8qKotZ2EAgWstyD+c3dY51Y+JY5Uu4iSRbNty6o0y4BKqp5S8a66HfWs1e47N94STvB6mZNK6PFrepjsstJ5xrCXLTIjiJVbggyCrxlIobgz7XXWPWpd7EsJGY5don3c6HqDlP5v5GtVKuSjJ7knGYpm9pi0eFcxnwgHQdBJ2FRbv4T1H0kfyp1WUcifDA9edcXV8Ceh+v+9SQM0ql2sHmUGd6ftWSumh9RQ/ycDaVFbhI5L8Kj3rLNroK7ZktMgilUg4Q14cKa4Em8HIg6A+6lXnDhlmlRpINJESnsHdy3Uboyn4EVGV69zazSaHalVoJ9qsX3l9uikIP8Mz8yaDvsPf/Ku793MZ6kk+8zTWajSpUVZO22x63cgD/m21SUOre1OrjLtIIMt5AZqhB9IrsP8ASKnklMmXsbcYNLsQxJbWMxO8xuNTNdYJd6i3Lk7VL4ejPKoCTBJiNtNhOu4qdooLdsbtoWJI22FTLKZdB0+dFcJwB8hlgpkBZHhM7ksCYjUR1FDcTa7tiJDdYB095qYyTVo5xa5PLOHa5cCIpZmMBRuT0FScf2exAzB7Zt5QpOeATmYKAn7Z6gba1Cw9l3YhFLE7RWocC4daw9iB3qn2g163bAN+JXmxVdttQJO9V82fTtHdsOML3fBkV+0VYqdwYPrUnB2CNhJOgA60V7QcPKXGZ7lt3ZiYSdyZYwQIGukxTXCrZLrlDZVMuRE6yAFkwSTTW6jbAq3QIcR76fW1I9TU7G8N3ZSBbU6EggnaNI/5FR0vAACDRUd+Bm5bkhfOiPBOFi872S2V2tM1qRM3EIfKPMoH+VQy+5A1irT2TRLV5MQyuy+EWiMuYs7Kjk+L8INwcuVKzz0QsOEbZoPZ7C2sPbt2gkozZUORgTlMNfbmCxLAD1o5jbPfIxtvltxkRvHowJJzWzoPxKZ12mg2PvA3GOXwqRaXxGCtvZigP7ebfrtpQjtPjb6W0Sy9uyHzj9YzTokZTBAaIiTOtYeOMsmSvLLTVK/RUO1/GrYxd1c92AHs5rRTKwW2EAytykCefSqhZvliZJJneZPz5V3xTDsj5GK5l1OXrv7z/OoOIJPijSYkDSd9T1rdx4441SKk5tknEDwsTTGHWUb1pXLhghgQfMR51xaeFPnTfIs4QeEnzj+dFMRaGVB7vlNQbUACZ5mPPSnmvyfP/TapSJQsBejwnmdKl5NddqHGCdN96I2sZpEe+lT2DijrFMuUKBqOdNWzpT9yzIkfP/ao90FI291RFktHrVzTbXanYHEKFggknyqZypDcGHuyq6I1ka0qOFEdACCCOkD40qV315RYfQTT2Z//2Q=="/>
          <p:cNvSpPr>
            <a:spLocks noChangeAspect="1" noChangeArrowheads="1"/>
          </p:cNvSpPr>
          <p:nvPr/>
        </p:nvSpPr>
        <p:spPr bwMode="auto">
          <a:xfrm>
            <a:off x="155575" y="-364331"/>
            <a:ext cx="5143500" cy="2106216"/>
          </a:xfrm>
          <a:prstGeom prst="rect">
            <a:avLst/>
          </a:prstGeom>
          <a:noFill/>
          <a:ln>
            <a:noFill/>
          </a:ln>
        </p:spPr>
        <p:txBody>
          <a:bodyPr/>
          <a:lstStyle/>
          <a:p>
            <a:pPr defTabSz="685800">
              <a:buClrTx/>
              <a:buFontTx/>
              <a:buNone/>
              <a:defRPr/>
            </a:pPr>
            <a:endParaRPr lang="en-US" sz="1350" kern="1200">
              <a:latin typeface="Calibri"/>
              <a:ea typeface="+mn-ea"/>
              <a:cs typeface="Arial" charset="0"/>
            </a:endParaRPr>
          </a:p>
        </p:txBody>
      </p:sp>
      <p:sp>
        <p:nvSpPr>
          <p:cNvPr id="12" name="TextBox 11"/>
          <p:cNvSpPr txBox="1">
            <a:spLocks noChangeArrowheads="1"/>
          </p:cNvSpPr>
          <p:nvPr/>
        </p:nvSpPr>
        <p:spPr bwMode="auto">
          <a:xfrm>
            <a:off x="3165475" y="3829140"/>
            <a:ext cx="2133600"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charset="0"/>
                <a:cs typeface="Arial" charset="0"/>
              </a:defRPr>
            </a:lvl1pPr>
            <a:lvl2pPr marL="742950" indent="-285750" defTabSz="685800">
              <a:defRPr>
                <a:solidFill>
                  <a:schemeClr val="tx1"/>
                </a:solidFill>
                <a:latin typeface="Arial" charset="0"/>
                <a:cs typeface="Arial" charset="0"/>
              </a:defRPr>
            </a:lvl2pPr>
            <a:lvl3pPr marL="1143000" indent="-228600" defTabSz="685800">
              <a:defRPr>
                <a:solidFill>
                  <a:schemeClr val="tx1"/>
                </a:solidFill>
                <a:latin typeface="Arial" charset="0"/>
                <a:cs typeface="Arial" charset="0"/>
              </a:defRPr>
            </a:lvl3pPr>
            <a:lvl4pPr marL="1600200" indent="-228600" defTabSz="685800">
              <a:defRPr>
                <a:solidFill>
                  <a:schemeClr val="tx1"/>
                </a:solidFill>
                <a:latin typeface="Arial" charset="0"/>
                <a:cs typeface="Arial" charset="0"/>
              </a:defRPr>
            </a:lvl4pPr>
            <a:lvl5pPr marL="2057400" indent="-228600" defTabSz="685800">
              <a:defRPr>
                <a:solidFill>
                  <a:schemeClr val="tx1"/>
                </a:solidFill>
                <a:latin typeface="Arial" charset="0"/>
                <a:cs typeface="Arial" charset="0"/>
              </a:defRPr>
            </a:lvl5pPr>
            <a:lvl6pPr marL="2514600" indent="-228600" defTabSz="685800" eaLnBrk="0" fontAlgn="base" hangingPunct="0">
              <a:spcBef>
                <a:spcPct val="0"/>
              </a:spcBef>
              <a:spcAft>
                <a:spcPct val="0"/>
              </a:spcAft>
              <a:defRPr>
                <a:solidFill>
                  <a:schemeClr val="tx1"/>
                </a:solidFill>
                <a:latin typeface="Arial" charset="0"/>
                <a:cs typeface="Arial" charset="0"/>
              </a:defRPr>
            </a:lvl6pPr>
            <a:lvl7pPr marL="2971800" indent="-228600" defTabSz="685800" eaLnBrk="0" fontAlgn="base" hangingPunct="0">
              <a:spcBef>
                <a:spcPct val="0"/>
              </a:spcBef>
              <a:spcAft>
                <a:spcPct val="0"/>
              </a:spcAft>
              <a:defRPr>
                <a:solidFill>
                  <a:schemeClr val="tx1"/>
                </a:solidFill>
                <a:latin typeface="Arial" charset="0"/>
                <a:cs typeface="Arial" charset="0"/>
              </a:defRPr>
            </a:lvl7pPr>
            <a:lvl8pPr marL="3429000" indent="-228600" defTabSz="685800" eaLnBrk="0" fontAlgn="base" hangingPunct="0">
              <a:spcBef>
                <a:spcPct val="0"/>
              </a:spcBef>
              <a:spcAft>
                <a:spcPct val="0"/>
              </a:spcAft>
              <a:defRPr>
                <a:solidFill>
                  <a:schemeClr val="tx1"/>
                </a:solidFill>
                <a:latin typeface="Arial" charset="0"/>
                <a:cs typeface="Arial" charset="0"/>
              </a:defRPr>
            </a:lvl8pPr>
            <a:lvl9pPr marL="3886200" indent="-228600" defTabSz="6858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buClrTx/>
              <a:buFontTx/>
              <a:buNone/>
            </a:pP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smtClean="0">
                <a:solidFill>
                  <a:srgbClr val="FF0000"/>
                </a:solidFill>
                <a:latin typeface="Times New Roman" pitchFamily="18" charset="0"/>
                <a:ea typeface="+mn-ea"/>
                <a:cs typeface="Times New Roman" pitchFamily="18" charset="0"/>
              </a:rPr>
              <a:t>Chế</a:t>
            </a:r>
            <a:r>
              <a:rPr lang="en-US" altLang="en-US" sz="2700" b="1" kern="1200" dirty="0" smtClean="0">
                <a:solidFill>
                  <a:srgbClr val="FF0000"/>
                </a:solidFill>
                <a:latin typeface="Times New Roman" pitchFamily="18" charset="0"/>
                <a:ea typeface="+mn-ea"/>
                <a:cs typeface="Times New Roman" pitchFamily="18" charset="0"/>
              </a:rPr>
              <a:t> </a:t>
            </a:r>
            <a:r>
              <a:rPr lang="en-US" altLang="en-US" sz="2700" b="1" kern="1200" dirty="0" err="1" smtClean="0">
                <a:solidFill>
                  <a:srgbClr val="FF0000"/>
                </a:solidFill>
                <a:latin typeface="Times New Roman" pitchFamily="18" charset="0"/>
                <a:ea typeface="+mn-ea"/>
                <a:cs typeface="Times New Roman" pitchFamily="18" charset="0"/>
              </a:rPr>
              <a:t>giễu</a:t>
            </a:r>
            <a:endParaRPr lang="en-US" altLang="en-US" sz="2700" b="1" kern="1200" dirty="0">
              <a:solidFill>
                <a:srgbClr val="FF0000"/>
              </a:solidFill>
              <a:latin typeface="Times New Roman" pitchFamily="18" charset="0"/>
              <a:ea typeface="+mn-ea"/>
              <a:cs typeface="Times New Roman" pitchFamily="18" charset="0"/>
            </a:endParaRPr>
          </a:p>
        </p:txBody>
      </p:sp>
      <p:sp>
        <p:nvSpPr>
          <p:cNvPr id="8" name="Right Arrow 7"/>
          <p:cNvSpPr/>
          <p:nvPr/>
        </p:nvSpPr>
        <p:spPr>
          <a:xfrm rot="9393716">
            <a:off x="2881147" y="1425745"/>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
        <p:nvSpPr>
          <p:cNvPr id="10" name="Right Arrow 9"/>
          <p:cNvSpPr/>
          <p:nvPr/>
        </p:nvSpPr>
        <p:spPr>
          <a:xfrm rot="19026629">
            <a:off x="4416697" y="2547254"/>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buFontTx/>
              <a:buNone/>
              <a:defRPr/>
            </a:pPr>
            <a:endParaRPr lang="en-US" sz="1350" kern="1200">
              <a:solidFill>
                <a:prstClr val="white"/>
              </a:solidFill>
            </a:endParaRPr>
          </a:p>
        </p:txBody>
      </p:sp>
      <p:sp>
        <p:nvSpPr>
          <p:cNvPr id="2" name="AutoShape 2" descr="Giá cà phê hôm nay 27/11: Tăng 1,600 - 2,200 đồng/k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ẩm phán là gì? Nhiệm vụ và quyền hạn của Thẩm ph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460375" y="1894285"/>
            <a:ext cx="2242038" cy="1600200"/>
          </a:xfrm>
          <a:prstGeom prst="rect">
            <a:avLst/>
          </a:prstGeom>
        </p:spPr>
      </p:pic>
      <p:sp>
        <p:nvSpPr>
          <p:cNvPr id="7" name="Left Arrow 6"/>
          <p:cNvSpPr/>
          <p:nvPr/>
        </p:nvSpPr>
        <p:spPr>
          <a:xfrm rot="18078685">
            <a:off x="1954862" y="1362164"/>
            <a:ext cx="584702" cy="37158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 descr="Kỹ Năng Sống Dành Cho Học Sinh - Nói Không Với Giễu Cợt - Pegasus | Sách  Khai Trí"/>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5999356" y="1250079"/>
            <a:ext cx="2093515" cy="2244406"/>
          </a:xfrm>
          <a:prstGeom prst="rect">
            <a:avLst/>
          </a:prstGeom>
        </p:spPr>
      </p:pic>
    </p:spTree>
    <p:extLst>
      <p:ext uri="{BB962C8B-B14F-4D97-AF65-F5344CB8AC3E}">
        <p14:creationId xmlns:p14="http://schemas.microsoft.com/office/powerpoint/2010/main" val="2930895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fill="hold" grpId="0" nodeType="afterEffect">
                                  <p:stCondLst>
                                    <p:cond delay="0"/>
                                  </p:stCondLst>
                                  <p:childTnLst>
                                    <p:animClr clrSpc="hsl" dir="cw">
                                      <p:cBhvr override="childStyle">
                                        <p:cTn id="6" dur="3000" fill="hold"/>
                                        <p:tgtEl>
                                          <p:spTgt spid="8"/>
                                        </p:tgtEl>
                                        <p:attrNameLst>
                                          <p:attrName>style.color</p:attrName>
                                        </p:attrNameLst>
                                      </p:cBhvr>
                                      <p:by>
                                        <p:hsl h="10842353" s="0" l="0"/>
                                      </p:by>
                                    </p:animClr>
                                    <p:animClr clrSpc="hsl" dir="cw">
                                      <p:cBhvr>
                                        <p:cTn id="7" dur="3000" fill="hold"/>
                                        <p:tgtEl>
                                          <p:spTgt spid="8"/>
                                        </p:tgtEl>
                                        <p:attrNameLst>
                                          <p:attrName>fillcolor</p:attrName>
                                        </p:attrNameLst>
                                      </p:cBhvr>
                                      <p:by>
                                        <p:hsl h="10842353" s="0" l="0"/>
                                      </p:by>
                                    </p:animClr>
                                    <p:animClr clrSpc="hsl" dir="cw">
                                      <p:cBhvr>
                                        <p:cTn id="8" dur="3000" fill="hold"/>
                                        <p:tgtEl>
                                          <p:spTgt spid="8"/>
                                        </p:tgtEl>
                                        <p:attrNameLst>
                                          <p:attrName>stroke.color</p:attrName>
                                        </p:attrNameLst>
                                      </p:cBhvr>
                                      <p:by>
                                        <p:hsl h="10842353" s="0" l="0"/>
                                      </p:by>
                                    </p:animClr>
                                    <p:set>
                                      <p:cBhvr>
                                        <p:cTn id="9" dur="3000" fill="hold"/>
                                        <p:tgtEl>
                                          <p:spTgt spid="8"/>
                                        </p:tgtEl>
                                        <p:attrNameLst>
                                          <p:attrName>fill.type</p:attrName>
                                        </p:attrNameLst>
                                      </p:cBhvr>
                                      <p:to>
                                        <p:strVal val="solid"/>
                                      </p:to>
                                    </p:set>
                                  </p:childTnLst>
                                </p:cTn>
                              </p:par>
                              <p:par>
                                <p:cTn id="10" presetID="23" presetClass="emph" presetSubtype="0" fill="hold" grpId="0" nodeType="withEffect">
                                  <p:stCondLst>
                                    <p:cond delay="0"/>
                                  </p:stCondLst>
                                  <p:childTnLst>
                                    <p:animClr clrSpc="hsl" dir="cw">
                                      <p:cBhvr override="childStyle">
                                        <p:cTn id="11" dur="3000" fill="hold"/>
                                        <p:tgtEl>
                                          <p:spTgt spid="10"/>
                                        </p:tgtEl>
                                        <p:attrNameLst>
                                          <p:attrName>style.color</p:attrName>
                                        </p:attrNameLst>
                                      </p:cBhvr>
                                      <p:by>
                                        <p:hsl h="10842353" s="0" l="0"/>
                                      </p:by>
                                    </p:animClr>
                                    <p:animClr clrSpc="hsl" dir="cw">
                                      <p:cBhvr>
                                        <p:cTn id="12" dur="3000" fill="hold"/>
                                        <p:tgtEl>
                                          <p:spTgt spid="10"/>
                                        </p:tgtEl>
                                        <p:attrNameLst>
                                          <p:attrName>fillcolor</p:attrName>
                                        </p:attrNameLst>
                                      </p:cBhvr>
                                      <p:by>
                                        <p:hsl h="10842353" s="0" l="0"/>
                                      </p:by>
                                    </p:animClr>
                                    <p:animClr clrSpc="hsl" dir="cw">
                                      <p:cBhvr>
                                        <p:cTn id="13" dur="3000" fill="hold"/>
                                        <p:tgtEl>
                                          <p:spTgt spid="10"/>
                                        </p:tgtEl>
                                        <p:attrNameLst>
                                          <p:attrName>stroke.color</p:attrName>
                                        </p:attrNameLst>
                                      </p:cBhvr>
                                      <p:by>
                                        <p:hsl h="10842353" s="0" l="0"/>
                                      </p:by>
                                    </p:animClr>
                                    <p:set>
                                      <p:cBhvr>
                                        <p:cTn id="14" dur="3000" fill="hold"/>
                                        <p:tgtEl>
                                          <p:spTgt spid="1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d.violet.vn/uploads/resources/496/842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6271"/>
            <a:ext cx="9144000" cy="387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http://truyenvl.vn/wp-content/uploads/2014/02/truyen-cuoi-nha-b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104" y="1089828"/>
            <a:ext cx="2857500" cy="212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Subtitle 7"/>
          <p:cNvSpPr>
            <a:spLocks noGrp="1"/>
          </p:cNvSpPr>
          <p:nvPr>
            <p:ph type="subTitle" idx="1"/>
          </p:nvPr>
        </p:nvSpPr>
        <p:spPr>
          <a:xfrm>
            <a:off x="2743200" y="3746810"/>
            <a:ext cx="3276600" cy="617034"/>
          </a:xfrm>
          <a:solidFill>
            <a:srgbClr val="FFFF00"/>
          </a:solidFill>
        </p:spPr>
        <p:txBody>
          <a:bodyPr rtlCol="0">
            <a:normAutofit/>
          </a:bodyPr>
          <a:lstStyle/>
          <a:p>
            <a:pPr eaLnBrk="1" fontAlgn="auto" hangingPunct="1">
              <a:spcAft>
                <a:spcPts val="0"/>
              </a:spcAft>
              <a:buFont typeface="Arial" panose="020B0604020202020204" pitchFamily="34" charset="0"/>
              <a:buNone/>
              <a:defRPr/>
            </a:pPr>
            <a:r>
              <a:rPr lang="en-US" sz="3300" b="1" dirty="0" err="1" smtClean="0">
                <a:latin typeface="Times New Roman" panose="02020603050405020304" pitchFamily="18" charset="0"/>
                <a:cs typeface="Times New Roman" panose="02020603050405020304" pitchFamily="18" charset="0"/>
              </a:rPr>
              <a:t>Truyện</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cười</a:t>
            </a:r>
            <a:endParaRPr lang="en-US" sz="3300" b="1" dirty="0">
              <a:latin typeface="Times New Roman" panose="02020603050405020304" pitchFamily="18" charset="0"/>
              <a:cs typeface="Times New Roman" panose="02020603050405020304" pitchFamily="18" charset="0"/>
            </a:endParaRPr>
          </a:p>
        </p:txBody>
      </p:sp>
      <p:sp>
        <p:nvSpPr>
          <p:cNvPr id="7" name="Right Arrow 6"/>
          <p:cNvSpPr/>
          <p:nvPr/>
        </p:nvSpPr>
        <p:spPr>
          <a:xfrm rot="9393716">
            <a:off x="2784858" y="1658922"/>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ight Arrow 8"/>
          <p:cNvSpPr/>
          <p:nvPr/>
        </p:nvSpPr>
        <p:spPr>
          <a:xfrm rot="19026629">
            <a:off x="4684713" y="2775355"/>
            <a:ext cx="1676400" cy="557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Picture 1"/>
          <p:cNvPicPr>
            <a:picLocks noChangeAspect="1"/>
          </p:cNvPicPr>
          <p:nvPr/>
        </p:nvPicPr>
        <p:blipFill>
          <a:blip r:embed="rId4"/>
          <a:stretch>
            <a:fillRect/>
          </a:stretch>
        </p:blipFill>
        <p:spPr>
          <a:xfrm>
            <a:off x="796158" y="1414131"/>
            <a:ext cx="1947042" cy="2143125"/>
          </a:xfrm>
          <a:prstGeom prst="rect">
            <a:avLst/>
          </a:prstGeom>
        </p:spPr>
      </p:pic>
    </p:spTree>
    <p:extLst>
      <p:ext uri="{BB962C8B-B14F-4D97-AF65-F5344CB8AC3E}">
        <p14:creationId xmlns:p14="http://schemas.microsoft.com/office/powerpoint/2010/main" val="3609407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fill="hold" grpId="0" nodeType="afterEffect">
                                  <p:stCondLst>
                                    <p:cond delay="0"/>
                                  </p:stCondLst>
                                  <p:childTnLst>
                                    <p:animClr clrSpc="hsl" dir="cw">
                                      <p:cBhvr override="childStyle">
                                        <p:cTn id="6" dur="3000" fill="hold"/>
                                        <p:tgtEl>
                                          <p:spTgt spid="7"/>
                                        </p:tgtEl>
                                        <p:attrNameLst>
                                          <p:attrName>style.color</p:attrName>
                                        </p:attrNameLst>
                                      </p:cBhvr>
                                      <p:by>
                                        <p:hsl h="10842353" s="0" l="0"/>
                                      </p:by>
                                    </p:animClr>
                                    <p:animClr clrSpc="hsl" dir="cw">
                                      <p:cBhvr>
                                        <p:cTn id="7" dur="3000" fill="hold"/>
                                        <p:tgtEl>
                                          <p:spTgt spid="7"/>
                                        </p:tgtEl>
                                        <p:attrNameLst>
                                          <p:attrName>fillcolor</p:attrName>
                                        </p:attrNameLst>
                                      </p:cBhvr>
                                      <p:by>
                                        <p:hsl h="10842353" s="0" l="0"/>
                                      </p:by>
                                    </p:animClr>
                                    <p:animClr clrSpc="hsl" dir="cw">
                                      <p:cBhvr>
                                        <p:cTn id="8" dur="3000" fill="hold"/>
                                        <p:tgtEl>
                                          <p:spTgt spid="7"/>
                                        </p:tgtEl>
                                        <p:attrNameLst>
                                          <p:attrName>stroke.color</p:attrName>
                                        </p:attrNameLst>
                                      </p:cBhvr>
                                      <p:by>
                                        <p:hsl h="10842353" s="0" l="0"/>
                                      </p:by>
                                    </p:animClr>
                                    <p:set>
                                      <p:cBhvr>
                                        <p:cTn id="9" dur="3000" fill="hold"/>
                                        <p:tgtEl>
                                          <p:spTgt spid="7"/>
                                        </p:tgtEl>
                                        <p:attrNameLst>
                                          <p:attrName>fill.type</p:attrName>
                                        </p:attrNameLst>
                                      </p:cBhvr>
                                      <p:to>
                                        <p:strVal val="solid"/>
                                      </p:to>
                                    </p:set>
                                  </p:childTnLst>
                                </p:cTn>
                              </p:par>
                              <p:par>
                                <p:cTn id="10" presetID="23" presetClass="emph" presetSubtype="0" fill="hold" grpId="0" nodeType="withEffect">
                                  <p:stCondLst>
                                    <p:cond delay="0"/>
                                  </p:stCondLst>
                                  <p:childTnLst>
                                    <p:animClr clrSpc="hsl" dir="cw">
                                      <p:cBhvr override="childStyle">
                                        <p:cTn id="11" dur="3000" fill="hold"/>
                                        <p:tgtEl>
                                          <p:spTgt spid="9"/>
                                        </p:tgtEl>
                                        <p:attrNameLst>
                                          <p:attrName>style.color</p:attrName>
                                        </p:attrNameLst>
                                      </p:cBhvr>
                                      <p:by>
                                        <p:hsl h="10842353" s="0" l="0"/>
                                      </p:by>
                                    </p:animClr>
                                    <p:animClr clrSpc="hsl" dir="cw">
                                      <p:cBhvr>
                                        <p:cTn id="12" dur="3000" fill="hold"/>
                                        <p:tgtEl>
                                          <p:spTgt spid="9"/>
                                        </p:tgtEl>
                                        <p:attrNameLst>
                                          <p:attrName>fillcolor</p:attrName>
                                        </p:attrNameLst>
                                      </p:cBhvr>
                                      <p:by>
                                        <p:hsl h="10842353" s="0" l="0"/>
                                      </p:by>
                                    </p:animClr>
                                    <p:animClr clrSpc="hsl" dir="cw">
                                      <p:cBhvr>
                                        <p:cTn id="13" dur="3000" fill="hold"/>
                                        <p:tgtEl>
                                          <p:spTgt spid="9"/>
                                        </p:tgtEl>
                                        <p:attrNameLst>
                                          <p:attrName>stroke.color</p:attrName>
                                        </p:attrNameLst>
                                      </p:cBhvr>
                                      <p:by>
                                        <p:hsl h="10842353" s="0" l="0"/>
                                      </p:by>
                                    </p:animClr>
                                    <p:set>
                                      <p:cBhvr>
                                        <p:cTn id="14" dur="3000" fill="hold"/>
                                        <p:tgtEl>
                                          <p:spTgt spid="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783">
                                            <p:bg/>
                                          </p:spTgt>
                                        </p:tgtEl>
                                        <p:attrNameLst>
                                          <p:attrName>style.visibility</p:attrName>
                                        </p:attrNameLst>
                                      </p:cBhvr>
                                      <p:to>
                                        <p:strVal val="visible"/>
                                      </p:to>
                                    </p:set>
                                    <p:anim calcmode="lin" valueType="num">
                                      <p:cBhvr additive="base">
                                        <p:cTn id="19" dur="500" fill="hold"/>
                                        <p:tgtEl>
                                          <p:spTgt spid="7578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75783">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5783">
                                            <p:txEl>
                                              <p:pRg st="0" end="0"/>
                                            </p:txEl>
                                          </p:spTgt>
                                        </p:tgtEl>
                                        <p:attrNameLst>
                                          <p:attrName>style.visibility</p:attrName>
                                        </p:attrNameLst>
                                      </p:cBhvr>
                                      <p:to>
                                        <p:strVal val="visible"/>
                                      </p:to>
                                    </p:set>
                                    <p:anim calcmode="lin" valueType="num">
                                      <p:cBhvr additive="base">
                                        <p:cTn id="23" dur="500" fill="hold"/>
                                        <p:tgtEl>
                                          <p:spTgt spid="7578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578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74798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2022023" y="1077950"/>
            <a:ext cx="2218272" cy="3248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smtClean="0">
                <a:solidFill>
                  <a:srgbClr val="FF0000"/>
                </a:solidFill>
                <a:latin typeface="Times New Roman" panose="02020603050405020304" pitchFamily="18" charset="0"/>
                <a:cs typeface="Times New Roman" panose="02020603050405020304" pitchFamily="18" charset="0"/>
              </a:rPr>
              <a:t>HÌNH THÀNH KIẾN THỨC</a:t>
            </a:r>
            <a:endParaRPr sz="40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op 18 Bức tranh Đông Hồ không thể thiếu trong gia đình dịp Tết - Toplist.vn">
            <a:extLst>
              <a:ext uri="{FF2B5EF4-FFF2-40B4-BE49-F238E27FC236}">
                <a16:creationId xmlns:a16="http://schemas.microsoft.com/office/drawing/2014/main" id="{C070B7A1-635F-02E2-503A-7F52C5AE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647" y="234783"/>
            <a:ext cx="1951307" cy="3086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nh dân gian Đông Hồ - ước vọng hồi sinh | Tạp chí Tuyên giáo">
            <a:extLst>
              <a:ext uri="{FF2B5EF4-FFF2-40B4-BE49-F238E27FC236}">
                <a16:creationId xmlns:a16="http://schemas.microsoft.com/office/drawing/2014/main" id="{FAA15A4C-BC35-33F2-936A-4A1E23D0C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334" y="249529"/>
            <a:ext cx="2447319" cy="1485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anh Đông Hồ – Wikipedia tiếng Việt">
            <a:extLst>
              <a:ext uri="{FF2B5EF4-FFF2-40B4-BE49-F238E27FC236}">
                <a16:creationId xmlns:a16="http://schemas.microsoft.com/office/drawing/2014/main" id="{0D910042-367A-27A0-D743-A051F385F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314" y="1836625"/>
            <a:ext cx="2391812" cy="30721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anh đông hồ và ý nghĩa trong phong tục của người dân Việt Nam">
            <a:extLst>
              <a:ext uri="{FF2B5EF4-FFF2-40B4-BE49-F238E27FC236}">
                <a16:creationId xmlns:a16="http://schemas.microsoft.com/office/drawing/2014/main" id="{BEFC46E9-02C1-4BEA-6F5A-74331088CF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488"/>
          <a:stretch/>
        </p:blipFill>
        <p:spPr bwMode="auto">
          <a:xfrm>
            <a:off x="6868145" y="3380051"/>
            <a:ext cx="1943815" cy="152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831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500" fill="hold"/>
                                        <p:tgtEl>
                                          <p:spTgt spid="329"/>
                                        </p:tgtEl>
                                        <p:attrNameLst>
                                          <p:attrName>ppt_x</p:attrName>
                                        </p:attrNameLst>
                                      </p:cBhvr>
                                      <p:tavLst>
                                        <p:tav tm="0">
                                          <p:val>
                                            <p:strVal val="#ppt_x"/>
                                          </p:val>
                                        </p:tav>
                                        <p:tav tm="100000">
                                          <p:val>
                                            <p:strVal val="#ppt_x"/>
                                          </p:val>
                                        </p:tav>
                                      </p:tavLst>
                                    </p:anim>
                                    <p:anim calcmode="lin" valueType="num">
                                      <p:cBhvr additive="base">
                                        <p:cTn id="8" dur="500" fill="hold"/>
                                        <p:tgtEl>
                                          <p:spTgt spid="3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additive="base">
                                        <p:cTn id="23" dur="500" fill="hold"/>
                                        <p:tgtEl>
                                          <p:spTgt spid="4098"/>
                                        </p:tgtEl>
                                        <p:attrNameLst>
                                          <p:attrName>ppt_x</p:attrName>
                                        </p:attrNameLst>
                                      </p:cBhvr>
                                      <p:tavLst>
                                        <p:tav tm="0">
                                          <p:val>
                                            <p:strVal val="#ppt_x"/>
                                          </p:val>
                                        </p:tav>
                                        <p:tav tm="100000">
                                          <p:val>
                                            <p:strVal val="#ppt_x"/>
                                          </p:val>
                                        </p:tav>
                                      </p:tavLst>
                                    </p:anim>
                                    <p:anim calcmode="lin" valueType="num">
                                      <p:cBhvr additive="base">
                                        <p:cTn id="2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Vintage Paper Texture Style Newsletter by Slidesgo">
  <a:themeElements>
    <a:clrScheme name="Simple Light">
      <a:dk1>
        <a:srgbClr val="000000"/>
      </a:dk1>
      <a:lt1>
        <a:srgbClr val="4F8D99"/>
      </a:lt1>
      <a:dk2>
        <a:srgbClr val="B6D2D3"/>
      </a:dk2>
      <a:lt2>
        <a:srgbClr val="94773F"/>
      </a:lt2>
      <a:accent1>
        <a:srgbClr val="CEC0A7"/>
      </a:accent1>
      <a:accent2>
        <a:srgbClr val="EFEFE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909</Words>
  <Application>Microsoft Office PowerPoint</Application>
  <PresentationFormat>On-screen Show (16:9)</PresentationFormat>
  <Paragraphs>107</Paragraphs>
  <Slides>28</Slides>
  <Notes>9</Notes>
  <HiddenSlides>0</HiddenSlides>
  <MMClips>6</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28</vt:i4>
      </vt:variant>
    </vt:vector>
  </HeadingPairs>
  <TitlesOfParts>
    <vt:vector size="54" baseType="lpstr">
      <vt:lpstr>.VnTime</vt:lpstr>
      <vt:lpstr>Arial</vt:lpstr>
      <vt:lpstr>Calibri</vt:lpstr>
      <vt:lpstr>Calibri Light</vt:lpstr>
      <vt:lpstr>Constantia</vt:lpstr>
      <vt:lpstr>Dela Gothic One</vt:lpstr>
      <vt:lpstr>Fira Sans Extra Condensed</vt:lpstr>
      <vt:lpstr>Fredoka One</vt:lpstr>
      <vt:lpstr>Hind</vt:lpstr>
      <vt:lpstr>IM Fell Great Primer</vt:lpstr>
      <vt:lpstr>Roboto</vt:lpstr>
      <vt:lpstr>Times New Roman</vt:lpstr>
      <vt:lpstr>Wingdings</vt:lpstr>
      <vt:lpstr>Wingdings 2</vt:lpstr>
      <vt:lpstr>Vintage Paper Texture Style Newsletter by Slidesgo</vt:lpstr>
      <vt:lpstr>2_Office Theme</vt:lpstr>
      <vt:lpstr>Watermark</vt:lpstr>
      <vt:lpstr>Office Theme</vt:lpstr>
      <vt:lpstr>1_Office Theme</vt:lpstr>
      <vt:lpstr>3_Office Theme</vt:lpstr>
      <vt:lpstr>5_Office Theme</vt:lpstr>
      <vt:lpstr>6_Office Theme</vt:lpstr>
      <vt:lpstr>7_Office Theme</vt:lpstr>
      <vt:lpstr>9_Office Theme</vt:lpstr>
      <vt:lpstr>10_Office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THÀNH KIẾN THỨC</vt:lpstr>
      <vt:lpstr>I. Đọc, tìm hiểu chung </vt:lpstr>
      <vt:lpstr>PowerPoint Presentation</vt:lpstr>
      <vt:lpstr> 2. Tìm hiểu chung:                                AI NHANH HƠN</vt:lpstr>
      <vt:lpstr>PowerPoint Presentation</vt:lpstr>
      <vt:lpstr>PowerPoint Presentation</vt:lpstr>
      <vt:lpstr>II. Khám phá văn bản </vt:lpstr>
      <vt:lpstr>Phiếu học tập số 1 </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113</cp:revision>
  <dcterms:modified xsi:type="dcterms:W3CDTF">2024-12-24T07:34:02Z</dcterms:modified>
</cp:coreProperties>
</file>