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6" r:id="rId2"/>
    <p:sldMasterId id="2147483709" r:id="rId3"/>
    <p:sldMasterId id="2147483721" r:id="rId4"/>
    <p:sldMasterId id="2147483733" r:id="rId5"/>
    <p:sldMasterId id="2147483745" r:id="rId6"/>
    <p:sldMasterId id="2147483757" r:id="rId7"/>
    <p:sldMasterId id="2147483769" r:id="rId8"/>
    <p:sldMasterId id="2147483781" r:id="rId9"/>
    <p:sldMasterId id="2147483793" r:id="rId10"/>
    <p:sldMasterId id="2147483821" r:id="rId11"/>
  </p:sldMasterIdLst>
  <p:notesMasterIdLst>
    <p:notesMasterId r:id="rId34"/>
  </p:notesMasterIdLst>
  <p:sldIdLst>
    <p:sldId id="18899" r:id="rId12"/>
    <p:sldId id="18894" r:id="rId13"/>
    <p:sldId id="265" r:id="rId14"/>
    <p:sldId id="257" r:id="rId15"/>
    <p:sldId id="371" r:id="rId16"/>
    <p:sldId id="363" r:id="rId17"/>
    <p:sldId id="303" r:id="rId18"/>
    <p:sldId id="18895" r:id="rId19"/>
    <p:sldId id="18892" r:id="rId20"/>
    <p:sldId id="18893" r:id="rId21"/>
    <p:sldId id="18907" r:id="rId22"/>
    <p:sldId id="18901" r:id="rId23"/>
    <p:sldId id="18903" r:id="rId24"/>
    <p:sldId id="18905" r:id="rId25"/>
    <p:sldId id="18916" r:id="rId26"/>
    <p:sldId id="18909" r:id="rId27"/>
    <p:sldId id="18910" r:id="rId28"/>
    <p:sldId id="18911" r:id="rId29"/>
    <p:sldId id="18912" r:id="rId30"/>
    <p:sldId id="18913" r:id="rId31"/>
    <p:sldId id="18917" r:id="rId32"/>
    <p:sldId id="18898" r:id="rId33"/>
  </p:sldIdLst>
  <p:sldSz cx="18288000" cy="10287000"/>
  <p:notesSz cx="6858000" cy="9144000"/>
  <p:embeddedFontLst>
    <p:embeddedFont>
      <p:font typeface="Constantia" panose="02030602050306030303" pitchFamily="18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Wingdings 2" panose="05020102010507070707" pitchFamily="18" charset="2"/>
      <p:regular r:id="rId43"/>
    </p:embeddedFont>
    <p:embeddedFont>
      <p:font typeface="Roboto Condensed Light" panose="020B0604020202020204" charset="0"/>
      <p:regular r:id="rId44"/>
      <p:italic r:id="rId45"/>
    </p:embeddedFont>
    <p:embeddedFont>
      <p:font typeface="SimSun" panose="02010600030101010101" pitchFamily="2" charset="-122"/>
      <p:regular r:id="rId46"/>
    </p:embeddedFont>
    <p:embeddedFont>
      <p:font typeface="Sitka Subheading Semibold"/>
      <p:bold r:id="rId47"/>
      <p:boldItalic r:id="rId48"/>
    </p:embeddedFont>
    <p:embeddedFont>
      <p:font typeface="Raleway Light" panose="020B0604020202020204" charset="0"/>
      <p:regular r:id="rId49"/>
      <p:italic r:id="rId50"/>
    </p:embeddedFont>
    <p:embeddedFont>
      <p:font typeface="Fira Sans Extra Condensed Medium" panose="020B0604020202020204" charset="0"/>
      <p:regular r:id="rId51"/>
      <p:bold r:id="rId52"/>
      <p:italic r:id="rId53"/>
      <p:boldItalic r:id="rId54"/>
    </p:embeddedFont>
    <p:embeddedFont>
      <p:font typeface="Roboto Condensed" panose="020B0604020202020204" charset="0"/>
      <p:regular r:id="rId55"/>
      <p:bold r:id="rId56"/>
      <p:italic r:id="rId57"/>
      <p:boldItalic r:id="rId58"/>
    </p:embeddedFont>
    <p:embeddedFont>
      <p:font typeface="Nanum Pen Script" panose="020B0604020202020204" charset="0"/>
      <p:regular r:id="rId59"/>
    </p:embeddedFont>
    <p:embeddedFont>
      <p:font typeface="Calibri Light" panose="020F0302020204030204" pitchFamily="34" charset="0"/>
      <p:regular r:id="rId60"/>
      <p: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3969" autoAdjust="0"/>
  </p:normalViewPr>
  <p:slideViewPr>
    <p:cSldViewPr>
      <p:cViewPr varScale="1">
        <p:scale>
          <a:sx n="39" d="100"/>
          <a:sy n="39" d="100"/>
        </p:scale>
        <p:origin x="940" y="24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7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20" Type="http://schemas.openxmlformats.org/officeDocument/2006/relationships/slide" Target="slides/slide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A3324-B284-4194-B12A-06467972C19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C7364-A388-4AF4-A80E-DBE1227E5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95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lwoAeZtTvM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3"/>
              </a:rPr>
              <a:t>https://www.youtube.com/watch?v=xlwoAeZtTvM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DFF41-15EC-49AD-98FA-18885814B7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55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Trươc</a:t>
            </a:r>
            <a:r>
              <a:rPr lang="en-US" dirty="0"/>
              <a:t> </a:t>
            </a:r>
            <a:r>
              <a:rPr lang="en-US" dirty="0" err="1"/>
              <a:t>hết</a:t>
            </a:r>
            <a:r>
              <a:rPr lang="en-US" dirty="0"/>
              <a:t> </a:t>
            </a:r>
            <a:r>
              <a:rPr lang="en-US" dirty="0" err="1"/>
              <a:t>chúng</a:t>
            </a:r>
            <a:r>
              <a:rPr lang="en-US" dirty="0"/>
              <a:t> ta </a:t>
            </a:r>
            <a:r>
              <a:rPr lang="en-US" dirty="0" err="1"/>
              <a:t>cùng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tìm</a:t>
            </a:r>
            <a:r>
              <a:rPr lang="en-US" dirty="0"/>
              <a:t> </a:t>
            </a:r>
            <a:r>
              <a:rPr lang="en-US" dirty="0" err="1"/>
              <a:t>hiểu</a:t>
            </a:r>
            <a:r>
              <a:rPr lang="en-US" dirty="0"/>
              <a:t> </a:t>
            </a:r>
            <a:r>
              <a:rPr lang="en-US" dirty="0" err="1"/>
              <a:t>phần</a:t>
            </a:r>
            <a:r>
              <a:rPr lang="en-US" dirty="0"/>
              <a:t> 1 </a:t>
            </a:r>
            <a:r>
              <a:rPr lang="en-US" dirty="0" err="1"/>
              <a:t>Giới</a:t>
            </a:r>
            <a:r>
              <a:rPr lang="en-US" dirty="0"/>
              <a:t> </a:t>
            </a:r>
            <a:r>
              <a:rPr lang="en-US" dirty="0" err="1"/>
              <a:t>thiệu</a:t>
            </a:r>
            <a:r>
              <a:rPr lang="en-US" dirty="0"/>
              <a:t> </a:t>
            </a:r>
            <a:r>
              <a:rPr lang="en-US" dirty="0" err="1"/>
              <a:t>vấn</a:t>
            </a:r>
            <a:r>
              <a:rPr lang="en-US" dirty="0"/>
              <a:t> </a:t>
            </a:r>
            <a:r>
              <a:rPr lang="en-US" dirty="0" err="1"/>
              <a:t>đê</a:t>
            </a:r>
            <a:r>
              <a:rPr lang="en-US" dirty="0"/>
              <a:t>̀ </a:t>
            </a:r>
            <a:r>
              <a:rPr lang="en-US" dirty="0" err="1"/>
              <a:t>nghi</a:t>
            </a:r>
            <a:r>
              <a:rPr lang="en-US" dirty="0"/>
              <a:t>̣ </a:t>
            </a:r>
            <a:r>
              <a:rPr lang="en-US" dirty="0" err="1"/>
              <a:t>luận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9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i="1" dirty="0"/>
              <a:t>“Tinh </a:t>
            </a:r>
            <a:r>
              <a:rPr lang="en-US" i="1" dirty="0" err="1"/>
              <a:t>thần</a:t>
            </a:r>
            <a:r>
              <a:rPr lang="en-US" i="1" dirty="0"/>
              <a:t> </a:t>
            </a:r>
            <a:r>
              <a:rPr lang="en-US" i="1" dirty="0" err="1"/>
              <a:t>yêu</a:t>
            </a:r>
            <a:r>
              <a:rPr lang="en-US" i="1" dirty="0"/>
              <a:t> </a:t>
            </a:r>
            <a:r>
              <a:rPr lang="en-US" i="1" dirty="0" err="1"/>
              <a:t>nước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</a:t>
            </a:r>
            <a:r>
              <a:rPr lang="en-US" i="1" dirty="0" err="1"/>
              <a:t>nhân</a:t>
            </a:r>
            <a:r>
              <a:rPr lang="en-US" i="1" dirty="0"/>
              <a:t> </a:t>
            </a:r>
            <a:r>
              <a:rPr lang="en-US" i="1" dirty="0" err="1"/>
              <a:t>dân</a:t>
            </a:r>
            <a:r>
              <a:rPr lang="en-US" i="1" dirty="0"/>
              <a:t> ta” </a:t>
            </a:r>
            <a:r>
              <a:rPr lang="en-US" i="0" dirty="0" err="1"/>
              <a:t>là</a:t>
            </a:r>
            <a:r>
              <a:rPr lang="en-US" i="0" dirty="0"/>
              <a:t> </a:t>
            </a:r>
            <a:r>
              <a:rPr lang="en-US" i="0" dirty="0" err="1"/>
              <a:t>một</a:t>
            </a:r>
            <a:r>
              <a:rPr lang="en-US" i="0" dirty="0"/>
              <a:t> </a:t>
            </a:r>
            <a:r>
              <a:rPr lang="en-US" i="0" dirty="0" err="1"/>
              <a:t>trích</a:t>
            </a:r>
            <a:r>
              <a:rPr lang="en-US" i="0" dirty="0"/>
              <a:t> </a:t>
            </a:r>
            <a:r>
              <a:rPr lang="en-US" i="0" dirty="0" err="1"/>
              <a:t>đoạn</a:t>
            </a:r>
            <a:r>
              <a:rPr lang="en-US" i="0" dirty="0"/>
              <a:t> </a:t>
            </a:r>
            <a:r>
              <a:rPr lang="en-US" i="0" dirty="0" err="1"/>
              <a:t>của</a:t>
            </a:r>
            <a:r>
              <a:rPr lang="en-US" i="0" dirty="0"/>
              <a:t> </a:t>
            </a:r>
            <a:r>
              <a:rPr lang="en-US" i="0" dirty="0" err="1"/>
              <a:t>Báo</a:t>
            </a:r>
            <a:r>
              <a:rPr lang="en-US" i="0" dirty="0"/>
              <a:t> </a:t>
            </a:r>
            <a:r>
              <a:rPr lang="en-US" i="0" dirty="0" err="1"/>
              <a:t>cáo</a:t>
            </a:r>
            <a:r>
              <a:rPr lang="en-US" i="0" dirty="0"/>
              <a:t> </a:t>
            </a:r>
            <a:r>
              <a:rPr lang="en-US" i="0" dirty="0" err="1"/>
              <a:t>chính</a:t>
            </a:r>
            <a:r>
              <a:rPr lang="en-US" i="0" dirty="0"/>
              <a:t> </a:t>
            </a:r>
            <a:r>
              <a:rPr lang="en-US" i="0" dirty="0" err="1"/>
              <a:t>trị</a:t>
            </a:r>
            <a:r>
              <a:rPr lang="en-US" i="0" dirty="0"/>
              <a:t> </a:t>
            </a:r>
            <a:r>
              <a:rPr lang="en-US" i="0" dirty="0" err="1"/>
              <a:t>tại</a:t>
            </a:r>
            <a:r>
              <a:rPr lang="en-US" i="0" dirty="0"/>
              <a:t> </a:t>
            </a:r>
            <a:r>
              <a:rPr lang="en-US" i="0" dirty="0" err="1"/>
              <a:t>Đại</a:t>
            </a:r>
            <a:r>
              <a:rPr lang="en-US" i="0" dirty="0"/>
              <a:t> </a:t>
            </a:r>
            <a:r>
              <a:rPr lang="en-US" i="0" dirty="0" err="1"/>
              <a:t>hội</a:t>
            </a:r>
            <a:r>
              <a:rPr lang="en-US" i="0" dirty="0"/>
              <a:t> </a:t>
            </a:r>
            <a:r>
              <a:rPr lang="en-US" i="0" dirty="0" err="1"/>
              <a:t>Đảng</a:t>
            </a:r>
            <a:r>
              <a:rPr lang="en-US" i="0" dirty="0"/>
              <a:t> Lao </a:t>
            </a:r>
            <a:r>
              <a:rPr lang="en-US" i="0" dirty="0" err="1"/>
              <a:t>động</a:t>
            </a:r>
            <a:r>
              <a:rPr lang="en-US" i="0" dirty="0"/>
              <a:t> </a:t>
            </a:r>
            <a:r>
              <a:rPr lang="en-US" i="0" dirty="0" err="1"/>
              <a:t>Việt</a:t>
            </a:r>
            <a:r>
              <a:rPr lang="en-US" i="0" dirty="0"/>
              <a:t> Nam. </a:t>
            </a:r>
            <a:r>
              <a:rPr lang="en-US" i="0" dirty="0" err="1"/>
              <a:t>Điều</a:t>
            </a:r>
            <a:r>
              <a:rPr lang="en-US" i="0" dirty="0"/>
              <a:t> </a:t>
            </a:r>
            <a:r>
              <a:rPr lang="en-US" i="0" dirty="0" err="1"/>
              <a:t>gì</a:t>
            </a:r>
            <a:r>
              <a:rPr lang="en-US" i="0" dirty="0"/>
              <a:t> </a:t>
            </a:r>
            <a:r>
              <a:rPr lang="en-US" i="0" dirty="0" err="1"/>
              <a:t>cho</a:t>
            </a:r>
            <a:r>
              <a:rPr lang="en-US" i="0" dirty="0"/>
              <a:t> </a:t>
            </a:r>
            <a:r>
              <a:rPr lang="en-US" i="0" dirty="0" err="1"/>
              <a:t>thấy</a:t>
            </a:r>
            <a:r>
              <a:rPr lang="en-US" i="0" dirty="0"/>
              <a:t> </a:t>
            </a:r>
            <a:r>
              <a:rPr lang="en-US" i="0" dirty="0" err="1"/>
              <a:t>phần</a:t>
            </a:r>
            <a:r>
              <a:rPr lang="en-US" i="0" dirty="0"/>
              <a:t> </a:t>
            </a:r>
            <a:r>
              <a:rPr lang="en-US" i="0" dirty="0" err="1"/>
              <a:t>trích</a:t>
            </a:r>
            <a:r>
              <a:rPr lang="en-US" i="0" dirty="0"/>
              <a:t> </a:t>
            </a:r>
            <a:r>
              <a:rPr lang="en-US" i="0" dirty="0" err="1"/>
              <a:t>này</a:t>
            </a:r>
            <a:r>
              <a:rPr lang="en-US" i="0" dirty="0"/>
              <a:t> </a:t>
            </a:r>
            <a:r>
              <a:rPr lang="en-US" i="0" dirty="0" err="1"/>
              <a:t>vẫn</a:t>
            </a:r>
            <a:r>
              <a:rPr lang="en-US" i="0" dirty="0"/>
              <a:t> </a:t>
            </a:r>
            <a:r>
              <a:rPr lang="en-US" i="0" dirty="0" err="1"/>
              <a:t>thể</a:t>
            </a:r>
            <a:r>
              <a:rPr lang="en-US" i="0" dirty="0"/>
              <a:t> </a:t>
            </a:r>
            <a:r>
              <a:rPr lang="en-US" i="0" dirty="0" err="1"/>
              <a:t>hiện</a:t>
            </a:r>
            <a:r>
              <a:rPr lang="en-US" i="0" dirty="0"/>
              <a:t> </a:t>
            </a:r>
            <a:r>
              <a:rPr lang="en-US" i="0" dirty="0" err="1"/>
              <a:t>đầy</a:t>
            </a:r>
            <a:r>
              <a:rPr lang="en-US" i="0" dirty="0"/>
              <a:t> </a:t>
            </a:r>
            <a:r>
              <a:rPr lang="en-US" i="0" dirty="0" err="1"/>
              <a:t>đủ</a:t>
            </a:r>
            <a:r>
              <a:rPr lang="en-US" i="0" dirty="0"/>
              <a:t> </a:t>
            </a:r>
            <a:r>
              <a:rPr lang="en-US" i="0" dirty="0" err="1"/>
              <a:t>các</a:t>
            </a:r>
            <a:r>
              <a:rPr lang="en-US" i="0" dirty="0"/>
              <a:t> </a:t>
            </a:r>
            <a:r>
              <a:rPr lang="en-US" i="0" dirty="0" err="1"/>
              <a:t>đặc</a:t>
            </a:r>
            <a:r>
              <a:rPr lang="en-US" i="0" dirty="0"/>
              <a:t> </a:t>
            </a:r>
            <a:r>
              <a:rPr lang="en-US" i="0" dirty="0" err="1"/>
              <a:t>điểm</a:t>
            </a:r>
            <a:r>
              <a:rPr lang="en-US" i="0" dirty="0"/>
              <a:t> </a:t>
            </a:r>
            <a:r>
              <a:rPr lang="en-US" i="0" dirty="0" err="1"/>
              <a:t>của</a:t>
            </a:r>
            <a:r>
              <a:rPr lang="en-US" i="0" dirty="0"/>
              <a:t> </a:t>
            </a:r>
            <a:r>
              <a:rPr lang="en-US" i="0" dirty="0" err="1"/>
              <a:t>một</a:t>
            </a:r>
            <a:r>
              <a:rPr lang="en-US" i="0" dirty="0"/>
              <a:t> </a:t>
            </a:r>
            <a:r>
              <a:rPr lang="en-US" i="0" dirty="0" err="1"/>
              <a:t>văn</a:t>
            </a:r>
            <a:r>
              <a:rPr lang="en-US" i="0" dirty="0"/>
              <a:t> </a:t>
            </a:r>
            <a:r>
              <a:rPr lang="en-US" i="0" dirty="0" err="1"/>
              <a:t>bản</a:t>
            </a:r>
            <a:r>
              <a:rPr lang="en-US" i="0" dirty="0"/>
              <a:t> </a:t>
            </a:r>
            <a:r>
              <a:rPr lang="en-US" i="0" dirty="0" err="1"/>
              <a:t>hoàn</a:t>
            </a:r>
            <a:r>
              <a:rPr lang="en-US" i="0" dirty="0"/>
              <a:t> </a:t>
            </a:r>
            <a:r>
              <a:rPr lang="en-US" i="0" dirty="0" err="1"/>
              <a:t>chỉnh</a:t>
            </a:r>
            <a:r>
              <a:rPr lang="en-US" i="0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850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Sitka Subheading Semibold" pitchFamily="2" charset="0"/>
              </a:rPr>
              <a:t>Em</a:t>
            </a:r>
            <a:r>
              <a:rPr lang="en-US" dirty="0">
                <a:latin typeface="Sitka Subheading Semibold" pitchFamily="2" charset="0"/>
              </a:rPr>
              <a:t> có </a:t>
            </a:r>
            <a:r>
              <a:rPr lang="en-US" dirty="0" err="1">
                <a:latin typeface="Sitka Subheading Semibold" pitchFamily="2" charset="0"/>
              </a:rPr>
              <a:t>cảm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nhận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gi</a:t>
            </a:r>
            <a:r>
              <a:rPr lang="en-US" dirty="0">
                <a:latin typeface="Sitka Subheading Semibold" pitchFamily="2" charset="0"/>
              </a:rPr>
              <a:t>̀ </a:t>
            </a:r>
            <a:r>
              <a:rPr lang="en-US" dirty="0" err="1">
                <a:latin typeface="Sitka Subheading Semibold" pitchFamily="2" charset="0"/>
              </a:rPr>
              <a:t>vê</a:t>
            </a:r>
            <a:r>
              <a:rPr lang="en-US" dirty="0">
                <a:latin typeface="Sitka Subheading Semibold" pitchFamily="2" charset="0"/>
              </a:rPr>
              <a:t>̀ </a:t>
            </a:r>
            <a:r>
              <a:rPr lang="en-US" dirty="0" err="1">
                <a:latin typeface="Sitka Subheading Semibold" pitchFamily="2" charset="0"/>
              </a:rPr>
              <a:t>đoạn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nhạc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trên</a:t>
            </a:r>
            <a:r>
              <a:rPr lang="en-US" dirty="0">
                <a:latin typeface="Sitka Subheading Semibold" pitchFamily="2" charset="0"/>
              </a:rPr>
              <a:t>. E có </a:t>
            </a:r>
            <a:r>
              <a:rPr lang="en-US" dirty="0" err="1">
                <a:latin typeface="Sitka Subheading Semibold" pitchFamily="2" charset="0"/>
              </a:rPr>
              <a:t>cảm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thấy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tư</a:t>
            </a:r>
            <a:r>
              <a:rPr lang="en-US" dirty="0">
                <a:latin typeface="Sitka Subheading Semibold" pitchFamily="2" charset="0"/>
              </a:rPr>
              <a:t>̣ </a:t>
            </a:r>
            <a:r>
              <a:rPr lang="en-US" dirty="0" err="1">
                <a:latin typeface="Sitka Subheading Semibold" pitchFamily="2" charset="0"/>
              </a:rPr>
              <a:t>hào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không</a:t>
            </a:r>
            <a:r>
              <a:rPr lang="en-US" dirty="0">
                <a:latin typeface="Sitka Subheading Semibold" pitchFamily="2" charset="0"/>
              </a:rPr>
              <a:t>. </a:t>
            </a:r>
            <a:r>
              <a:rPr lang="en-US" dirty="0" err="1">
                <a:latin typeface="Sitka Subheading Semibold" pitchFamily="2" charset="0"/>
              </a:rPr>
              <a:t>Cô</a:t>
            </a:r>
            <a:r>
              <a:rPr lang="en-US" dirty="0">
                <a:latin typeface="Sitka Subheading Semibold" pitchFamily="2" charset="0"/>
              </a:rPr>
              <a:t> tin </a:t>
            </a:r>
            <a:r>
              <a:rPr lang="en-US" dirty="0" err="1">
                <a:latin typeface="Sitka Subheading Semibold" pitchFamily="2" charset="0"/>
              </a:rPr>
              <a:t>chắc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rằng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các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thầy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cô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va</a:t>
            </a:r>
            <a:r>
              <a:rPr lang="en-US" dirty="0">
                <a:latin typeface="Sitka Subheading Semibold" pitchFamily="2" charset="0"/>
              </a:rPr>
              <a:t>̀ </a:t>
            </a:r>
            <a:r>
              <a:rPr lang="en-US" dirty="0" err="1">
                <a:latin typeface="Sitka Subheading Semibold" pitchFamily="2" charset="0"/>
              </a:rPr>
              <a:t>chúng</a:t>
            </a:r>
            <a:r>
              <a:rPr lang="en-US" dirty="0">
                <a:latin typeface="Sitka Subheading Semibold" pitchFamily="2" charset="0"/>
              </a:rPr>
              <a:t> ta ở </a:t>
            </a:r>
            <a:r>
              <a:rPr lang="en-US" dirty="0" err="1">
                <a:latin typeface="Sitka Subheading Semibold" pitchFamily="2" charset="0"/>
              </a:rPr>
              <a:t>đây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đều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cảm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thấy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rất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tư</a:t>
            </a:r>
            <a:r>
              <a:rPr lang="en-US" dirty="0">
                <a:latin typeface="Sitka Subheading Semibold" pitchFamily="2" charset="0"/>
              </a:rPr>
              <a:t>̣ </a:t>
            </a:r>
            <a:r>
              <a:rPr lang="en-US" dirty="0" err="1">
                <a:latin typeface="Sitka Subheading Semibold" pitchFamily="2" charset="0"/>
              </a:rPr>
              <a:t>hào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khi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nghe</a:t>
            </a:r>
            <a:r>
              <a:rPr lang="en-US" dirty="0">
                <a:latin typeface="Sitka Subheading Semibold" pitchFamily="2" charset="0"/>
              </a:rPr>
              <a:t> ca </a:t>
            </a:r>
            <a:r>
              <a:rPr lang="en-US" dirty="0" err="1">
                <a:latin typeface="Sitka Subheading Semibold" pitchFamily="2" charset="0"/>
              </a:rPr>
              <a:t>khúc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vừa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rồi</a:t>
            </a:r>
            <a:r>
              <a:rPr lang="en-US" dirty="0">
                <a:latin typeface="Sitka Subheading Semibold" pitchFamily="2" charset="0"/>
              </a:rPr>
              <a:t>. </a:t>
            </a:r>
            <a:r>
              <a:rPr lang="en-US" dirty="0" err="1">
                <a:latin typeface="Sitka Subheading Semibold" pitchFamily="2" charset="0"/>
              </a:rPr>
              <a:t>Chúng</a:t>
            </a:r>
            <a:r>
              <a:rPr lang="en-US" dirty="0">
                <a:latin typeface="Sitka Subheading Semibold" pitchFamily="2" charset="0"/>
              </a:rPr>
              <a:t> ta </a:t>
            </a:r>
            <a:r>
              <a:rPr lang="en-US" dirty="0" err="1">
                <a:latin typeface="Sitka Subheading Semibold" pitchFamily="2" charset="0"/>
              </a:rPr>
              <a:t>tư</a:t>
            </a:r>
            <a:r>
              <a:rPr lang="en-US" dirty="0">
                <a:latin typeface="Sitka Subheading Semibold" pitchFamily="2" charset="0"/>
              </a:rPr>
              <a:t>̣ </a:t>
            </a:r>
            <a:r>
              <a:rPr lang="en-US" dirty="0" err="1">
                <a:latin typeface="Sitka Subheading Semibold" pitchFamily="2" charset="0"/>
              </a:rPr>
              <a:t>hào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rằng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mình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đa</a:t>
            </a:r>
            <a:r>
              <a:rPr lang="en-US" dirty="0">
                <a:latin typeface="Sitka Subheading Semibold" pitchFamily="2" charset="0"/>
              </a:rPr>
              <a:t>̃ </a:t>
            </a:r>
            <a:r>
              <a:rPr lang="en-US" dirty="0" err="1">
                <a:latin typeface="Sitka Subheading Semibold" pitchFamily="2" charset="0"/>
              </a:rPr>
              <a:t>được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sinh</a:t>
            </a:r>
            <a:r>
              <a:rPr lang="en-US" dirty="0">
                <a:latin typeface="Sitka Subheading Semibold" pitchFamily="2" charset="0"/>
              </a:rPr>
              <a:t> ra </a:t>
            </a:r>
            <a:r>
              <a:rPr lang="en-US" dirty="0" err="1">
                <a:latin typeface="Sitka Subheading Semibold" pitchFamily="2" charset="0"/>
              </a:rPr>
              <a:t>va</a:t>
            </a:r>
            <a:r>
              <a:rPr lang="en-US" dirty="0">
                <a:latin typeface="Sitka Subheading Semibold" pitchFamily="2" charset="0"/>
              </a:rPr>
              <a:t>̀ </a:t>
            </a:r>
            <a:r>
              <a:rPr lang="en-US" dirty="0" err="1">
                <a:latin typeface="Sitka Subheading Semibold" pitchFamily="2" charset="0"/>
              </a:rPr>
              <a:t>lớn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lên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trên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quê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hương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Việt</a:t>
            </a:r>
            <a:r>
              <a:rPr lang="en-US" dirty="0">
                <a:latin typeface="Sitka Subheading Semibold" pitchFamily="2" charset="0"/>
              </a:rPr>
              <a:t> Nam có </a:t>
            </a:r>
            <a:r>
              <a:rPr lang="en-US" dirty="0" err="1">
                <a:latin typeface="Sitka Subheading Semibold" pitchFamily="2" charset="0"/>
              </a:rPr>
              <a:t>biết</a:t>
            </a:r>
            <a:r>
              <a:rPr lang="en-US" dirty="0">
                <a:latin typeface="Sitka Subheading Semibold" pitchFamily="2" charset="0"/>
              </a:rPr>
              <a:t> bao </a:t>
            </a:r>
            <a:r>
              <a:rPr lang="en-US" dirty="0" err="1">
                <a:latin typeface="Sitka Subheading Semibold" pitchFamily="2" charset="0"/>
              </a:rPr>
              <a:t>danh</a:t>
            </a:r>
            <a:r>
              <a:rPr lang="en-US" dirty="0">
                <a:latin typeface="Sitka Subheading Semibold" pitchFamily="2" charset="0"/>
              </a:rPr>
              <a:t> lam </a:t>
            </a:r>
            <a:r>
              <a:rPr lang="en-US" dirty="0" err="1">
                <a:latin typeface="Sitka Subheading Semibold" pitchFamily="2" charset="0"/>
              </a:rPr>
              <a:t>thắng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cảnh</a:t>
            </a:r>
            <a:r>
              <a:rPr lang="en-US" dirty="0">
                <a:latin typeface="Sitka Subheading Semibold" pitchFamily="2" charset="0"/>
              </a:rPr>
              <a:t>. </a:t>
            </a:r>
            <a:r>
              <a:rPr lang="en-US" dirty="0" err="1">
                <a:latin typeface="Sitka Subheading Semibold" pitchFamily="2" charset="0"/>
              </a:rPr>
              <a:t>Va</a:t>
            </a:r>
            <a:r>
              <a:rPr lang="en-US" dirty="0">
                <a:latin typeface="Sitka Subheading Semibold" pitchFamily="2" charset="0"/>
              </a:rPr>
              <a:t>̀ </a:t>
            </a:r>
            <a:r>
              <a:rPr lang="en-US" dirty="0" err="1">
                <a:latin typeface="Sitka Subheading Semibold" pitchFamily="2" charset="0"/>
              </a:rPr>
              <a:t>chúng</a:t>
            </a:r>
            <a:r>
              <a:rPr lang="en-US" dirty="0">
                <a:latin typeface="Sitka Subheading Semibold" pitchFamily="2" charset="0"/>
              </a:rPr>
              <a:t> ta </a:t>
            </a:r>
            <a:r>
              <a:rPr lang="en-US" dirty="0" err="1">
                <a:latin typeface="Sitka Subheading Semibold" pitchFamily="2" charset="0"/>
              </a:rPr>
              <a:t>còn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tư</a:t>
            </a:r>
            <a:r>
              <a:rPr lang="en-US" dirty="0">
                <a:latin typeface="Sitka Subheading Semibold" pitchFamily="2" charset="0"/>
              </a:rPr>
              <a:t>̣ </a:t>
            </a:r>
            <a:r>
              <a:rPr lang="en-US" dirty="0" err="1">
                <a:latin typeface="Sitka Subheading Semibold" pitchFamily="2" charset="0"/>
              </a:rPr>
              <a:t>hào</a:t>
            </a:r>
            <a:r>
              <a:rPr lang="en-US" dirty="0">
                <a:latin typeface="Sitka Subheading Semibold" pitchFamily="2" charset="0"/>
              </a:rPr>
              <a:t>  </a:t>
            </a:r>
            <a:r>
              <a:rPr lang="en-US" dirty="0" err="1">
                <a:latin typeface="Sitka Subheading Semibold" pitchFamily="2" charset="0"/>
              </a:rPr>
              <a:t>hơn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bởi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truyền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thống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yêu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nước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chống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giặc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ngoại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xâm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của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dân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tộc</a:t>
            </a:r>
            <a:r>
              <a:rPr lang="en-US" dirty="0">
                <a:latin typeface="Sitka Subheading Semibold" pitchFamily="2" charset="0"/>
              </a:rPr>
              <a:t>. </a:t>
            </a:r>
            <a:r>
              <a:rPr lang="en-US" dirty="0" err="1">
                <a:latin typeface="Sitka Subheading Semibold" pitchFamily="2" charset="0"/>
              </a:rPr>
              <a:t>Niềm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tư</a:t>
            </a:r>
            <a:r>
              <a:rPr lang="en-US" dirty="0">
                <a:latin typeface="Sitka Subheading Semibold" pitchFamily="2" charset="0"/>
              </a:rPr>
              <a:t>̣ </a:t>
            </a:r>
            <a:r>
              <a:rPr lang="en-US" dirty="0" err="1">
                <a:latin typeface="Sitka Subheading Semibold" pitchFamily="2" charset="0"/>
              </a:rPr>
              <a:t>hào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dân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tộc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va</a:t>
            </a:r>
            <a:r>
              <a:rPr lang="en-US" dirty="0">
                <a:latin typeface="Sitka Subheading Semibold" pitchFamily="2" charset="0"/>
              </a:rPr>
              <a:t>̀ </a:t>
            </a:r>
            <a:r>
              <a:rPr lang="en-US" dirty="0" err="1">
                <a:latin typeface="Sitka Subheading Semibold" pitchFamily="2" charset="0"/>
              </a:rPr>
              <a:t>tinh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thần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yêu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nước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chính</a:t>
            </a:r>
            <a:r>
              <a:rPr lang="en-US" dirty="0">
                <a:latin typeface="Sitka Subheading Semibold" pitchFamily="2" charset="0"/>
              </a:rPr>
              <a:t> là chủ </a:t>
            </a:r>
            <a:r>
              <a:rPr lang="en-US" dirty="0" err="1">
                <a:latin typeface="Sitka Subheading Semibold" pitchFamily="2" charset="0"/>
              </a:rPr>
              <a:t>đê</a:t>
            </a:r>
            <a:r>
              <a:rPr lang="en-US" dirty="0">
                <a:latin typeface="Sitka Subheading Semibold" pitchFamily="2" charset="0"/>
              </a:rPr>
              <a:t>̀ </a:t>
            </a:r>
            <a:r>
              <a:rPr lang="en-US" dirty="0" err="1">
                <a:latin typeface="Sitka Subheading Semibold" pitchFamily="2" charset="0"/>
              </a:rPr>
              <a:t>của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bài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học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sô</a:t>
            </a:r>
            <a:r>
              <a:rPr lang="en-US" dirty="0">
                <a:latin typeface="Sitka Subheading Semibold" pitchFamily="2" charset="0"/>
              </a:rPr>
              <a:t>́ 3; </a:t>
            </a:r>
            <a:r>
              <a:rPr lang="en-US" dirty="0" err="1">
                <a:latin typeface="Sitka Subheading Semibold" pitchFamily="2" charset="0"/>
              </a:rPr>
              <a:t>Lời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sông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núi</a:t>
            </a:r>
            <a:r>
              <a:rPr lang="en-US" dirty="0">
                <a:latin typeface="Sitka Subheading Semibold" pitchFamily="2" charset="0"/>
              </a:rPr>
              <a:t>. </a:t>
            </a:r>
            <a:r>
              <a:rPr lang="en-US" dirty="0" err="1">
                <a:latin typeface="Sitka Subheading Semibold" pitchFamily="2" charset="0"/>
              </a:rPr>
              <a:t>Va</a:t>
            </a:r>
            <a:r>
              <a:rPr lang="en-US" dirty="0">
                <a:latin typeface="Sitka Subheading Semibold" pitchFamily="2" charset="0"/>
              </a:rPr>
              <a:t>̀ </a:t>
            </a:r>
            <a:r>
              <a:rPr lang="en-US" dirty="0" err="1">
                <a:latin typeface="Sitka Subheading Semibold" pitchFamily="2" charset="0"/>
              </a:rPr>
              <a:t>đê</a:t>
            </a:r>
            <a:r>
              <a:rPr lang="en-US" dirty="0">
                <a:latin typeface="Sitka Subheading Semibold" pitchFamily="2" charset="0"/>
              </a:rPr>
              <a:t>̉ </a:t>
            </a:r>
            <a:r>
              <a:rPr lang="en-US" dirty="0" err="1">
                <a:latin typeface="Sitka Subheading Semibold" pitchFamily="2" charset="0"/>
              </a:rPr>
              <a:t>tiếp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nối</a:t>
            </a:r>
            <a:r>
              <a:rPr lang="en-US" dirty="0">
                <a:latin typeface="Sitka Subheading Semibold" pitchFamily="2" charset="0"/>
              </a:rPr>
              <a:t> chủ </a:t>
            </a:r>
            <a:r>
              <a:rPr lang="en-US" dirty="0" err="1">
                <a:latin typeface="Sitka Subheading Semibold" pitchFamily="2" charset="0"/>
              </a:rPr>
              <a:t>đê</a:t>
            </a:r>
            <a:r>
              <a:rPr lang="en-US" dirty="0">
                <a:latin typeface="Sitka Subheading Semibold" pitchFamily="2" charset="0"/>
              </a:rPr>
              <a:t>̀ </a:t>
            </a:r>
            <a:r>
              <a:rPr lang="en-US" dirty="0" err="1">
                <a:latin typeface="Sitka Subheading Semibold" pitchFamily="2" charset="0"/>
              </a:rPr>
              <a:t>cô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va</a:t>
            </a:r>
            <a:r>
              <a:rPr lang="en-US" dirty="0">
                <a:latin typeface="Sitka Subheading Semibold" pitchFamily="2" charset="0"/>
              </a:rPr>
              <a:t>̀ </a:t>
            </a:r>
            <a:r>
              <a:rPr lang="en-US" dirty="0" err="1">
                <a:latin typeface="Sitka Subheading Semibold" pitchFamily="2" charset="0"/>
              </a:rPr>
              <a:t>chúng</a:t>
            </a:r>
            <a:r>
              <a:rPr lang="en-US" dirty="0">
                <a:latin typeface="Sitka Subheading Semibold" pitchFamily="2" charset="0"/>
              </a:rPr>
              <a:t> ta </a:t>
            </a:r>
            <a:r>
              <a:rPr lang="en-US" dirty="0" err="1">
                <a:latin typeface="Sitka Subheading Semibold" pitchFamily="2" charset="0"/>
              </a:rPr>
              <a:t>cùng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nhau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tìm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hiểu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văn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bản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sô</a:t>
            </a:r>
            <a:r>
              <a:rPr lang="en-US" dirty="0">
                <a:latin typeface="Sitka Subheading Semibold" pitchFamily="2" charset="0"/>
              </a:rPr>
              <a:t>́ 2 </a:t>
            </a:r>
            <a:r>
              <a:rPr lang="en-US" dirty="0" err="1">
                <a:latin typeface="Sitka Subheading Semibold" pitchFamily="2" charset="0"/>
              </a:rPr>
              <a:t>của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bài</a:t>
            </a:r>
            <a:r>
              <a:rPr lang="en-US" dirty="0">
                <a:latin typeface="Sitka Subheading Semibold" pitchFamily="2" charset="0"/>
              </a:rPr>
              <a:t>. </a:t>
            </a:r>
            <a:r>
              <a:rPr lang="en-US" dirty="0" err="1">
                <a:latin typeface="Sitka Subheading Semibold" pitchFamily="2" charset="0"/>
              </a:rPr>
              <a:t>Đoạn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trích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này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chúng</a:t>
            </a:r>
            <a:r>
              <a:rPr lang="en-US" dirty="0">
                <a:latin typeface="Sitka Subheading Semibold" pitchFamily="2" charset="0"/>
              </a:rPr>
              <a:t> ta sẽ </a:t>
            </a:r>
            <a:r>
              <a:rPr lang="en-US" dirty="0" err="1">
                <a:latin typeface="Sitka Subheading Semibold" pitchFamily="2" charset="0"/>
              </a:rPr>
              <a:t>được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học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trong</a:t>
            </a:r>
            <a:r>
              <a:rPr lang="en-US" dirty="0">
                <a:latin typeface="Sitka Subheading Semibold" pitchFamily="2" charset="0"/>
              </a:rPr>
              <a:t> 2 </a:t>
            </a:r>
            <a:r>
              <a:rPr lang="en-US" dirty="0" err="1">
                <a:latin typeface="Sitka Subheading Semibold" pitchFamily="2" charset="0"/>
              </a:rPr>
              <a:t>tiết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va</a:t>
            </a:r>
            <a:r>
              <a:rPr lang="en-US" dirty="0">
                <a:latin typeface="Sitka Subheading Semibold" pitchFamily="2" charset="0"/>
              </a:rPr>
              <a:t>̀ ở </a:t>
            </a:r>
            <a:r>
              <a:rPr lang="en-US" dirty="0" err="1">
                <a:latin typeface="Sitka Subheading Semibold" pitchFamily="2" charset="0"/>
              </a:rPr>
              <a:t>tiết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học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này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chúng</a:t>
            </a:r>
            <a:r>
              <a:rPr lang="en-US" dirty="0">
                <a:latin typeface="Sitka Subheading Semibold" pitchFamily="2" charset="0"/>
              </a:rPr>
              <a:t> ta sẽ </a:t>
            </a:r>
            <a:r>
              <a:rPr lang="en-US" dirty="0" err="1">
                <a:latin typeface="Sitka Subheading Semibold" pitchFamily="2" charset="0"/>
              </a:rPr>
              <a:t>tìm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hiểu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tiết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đầu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tiên</a:t>
            </a:r>
            <a:r>
              <a:rPr lang="en-US" dirty="0">
                <a:latin typeface="Sitka Subheading Semibold" pitchFamily="2" charset="0"/>
              </a:rPr>
              <a:t>. </a:t>
            </a:r>
            <a:r>
              <a:rPr lang="en-US" dirty="0" err="1">
                <a:latin typeface="Sitka Subheading Semibold" pitchFamily="2" charset="0"/>
              </a:rPr>
              <a:t>Các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em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lấy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vơ</a:t>
            </a:r>
            <a:r>
              <a:rPr lang="en-US" dirty="0">
                <a:latin typeface="Sitka Subheading Semibold" pitchFamily="2" charset="0"/>
              </a:rPr>
              <a:t>̉ ra </a:t>
            </a:r>
            <a:r>
              <a:rPr lang="en-US" dirty="0" err="1">
                <a:latin typeface="Sitka Subheading Semibold" pitchFamily="2" charset="0"/>
              </a:rPr>
              <a:t>ghi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bài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cùng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cô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nhe</a:t>
            </a:r>
            <a:r>
              <a:rPr lang="en-US" dirty="0">
                <a:latin typeface="Sitka Subheading Semibold" pitchFamily="2" charset="0"/>
              </a:rPr>
              <a:t>́: </a:t>
            </a:r>
            <a:r>
              <a:rPr lang="en-US" dirty="0" err="1">
                <a:latin typeface="Sitka Subheading Semibold" pitchFamily="2" charset="0"/>
              </a:rPr>
              <a:t>Tiết</a:t>
            </a:r>
            <a:r>
              <a:rPr lang="en-US" dirty="0">
                <a:latin typeface="Sitka Subheading Semibold" pitchFamily="2" charset="0"/>
              </a:rPr>
              <a:t> 29: </a:t>
            </a:r>
            <a:r>
              <a:rPr lang="en-US" dirty="0" err="1">
                <a:latin typeface="Sitka Subheading Semibold" pitchFamily="2" charset="0"/>
              </a:rPr>
              <a:t>Tinh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thần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yêu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nước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của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nhân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dân</a:t>
            </a:r>
            <a:r>
              <a:rPr lang="en-US" dirty="0">
                <a:latin typeface="Sitka Subheading Semibold" pitchFamily="2" charset="0"/>
              </a:rPr>
              <a:t> 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C7364-A388-4AF4-A80E-DBE1227E57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9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45b7db350d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45b7db350d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Sitka Subheading Semibold" pitchFamily="2" charset="0"/>
              </a:rPr>
              <a:t>Trước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hết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cô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va</a:t>
            </a:r>
            <a:r>
              <a:rPr lang="en-US" dirty="0">
                <a:latin typeface="Sitka Subheading Semibold" pitchFamily="2" charset="0"/>
              </a:rPr>
              <a:t>̀ </a:t>
            </a:r>
            <a:r>
              <a:rPr lang="en-US" dirty="0" err="1">
                <a:latin typeface="Sitka Subheading Semibold" pitchFamily="2" charset="0"/>
              </a:rPr>
              <a:t>các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em</a:t>
            </a:r>
            <a:r>
              <a:rPr lang="en-US" dirty="0">
                <a:latin typeface="Sitka Subheading Semibold" pitchFamily="2" charset="0"/>
              </a:rPr>
              <a:t> sẽ </a:t>
            </a:r>
            <a:r>
              <a:rPr lang="en-US" dirty="0" err="1">
                <a:latin typeface="Sitka Subheading Semibold" pitchFamily="2" charset="0"/>
              </a:rPr>
              <a:t>tìm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hiểu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phần</a:t>
            </a:r>
            <a:r>
              <a:rPr lang="en-US" dirty="0">
                <a:latin typeface="Sitka Subheading Semibold" pitchFamily="2" charset="0"/>
              </a:rPr>
              <a:t> 1: </a:t>
            </a:r>
            <a:r>
              <a:rPr lang="en-US" dirty="0" err="1">
                <a:latin typeface="Sitka Subheading Semibold" pitchFamily="2" charset="0"/>
              </a:rPr>
              <a:t>Chúng</a:t>
            </a:r>
            <a:r>
              <a:rPr lang="en-US" dirty="0">
                <a:latin typeface="Sitka Subheading Semibold" pitchFamily="2" charset="0"/>
              </a:rPr>
              <a:t> ta </a:t>
            </a:r>
            <a:r>
              <a:rPr lang="en-US" dirty="0" err="1">
                <a:latin typeface="Sitka Subheading Semibold" pitchFamily="2" charset="0"/>
              </a:rPr>
              <a:t>cùng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nhau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đọc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văn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bản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nhe</a:t>
            </a:r>
            <a:r>
              <a:rPr lang="en-US" dirty="0">
                <a:latin typeface="Sitka Subheading Semibold" pitchFamily="2" charset="0"/>
              </a:rPr>
              <a:t>́. </a:t>
            </a:r>
            <a:r>
              <a:rPr lang="en-US" dirty="0" err="1">
                <a:latin typeface="Sitka Subheading Semibold" pitchFamily="2" charset="0"/>
              </a:rPr>
              <a:t>Các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em</a:t>
            </a:r>
            <a:r>
              <a:rPr lang="en-US" dirty="0">
                <a:latin typeface="Sitka Subheading Semibold" pitchFamily="2" charset="0"/>
              </a:rPr>
              <a:t> sẽ </a:t>
            </a:r>
            <a:r>
              <a:rPr lang="en-US" dirty="0" err="1">
                <a:latin typeface="Sitka Subheading Semibold" pitchFamily="2" charset="0"/>
              </a:rPr>
              <a:t>đọc</a:t>
            </a:r>
            <a:r>
              <a:rPr lang="en-US" dirty="0">
                <a:latin typeface="Sitka Subheading Semibold" pitchFamily="2" charset="0"/>
              </a:rPr>
              <a:t> to </a:t>
            </a:r>
            <a:r>
              <a:rPr lang="en-US" dirty="0" err="1">
                <a:latin typeface="Sitka Subheading Semibold" pitchFamily="2" charset="0"/>
              </a:rPr>
              <a:t>ro</a:t>
            </a:r>
            <a:r>
              <a:rPr lang="en-US" dirty="0">
                <a:latin typeface="Sitka Subheading Semibold" pitchFamily="2" charset="0"/>
              </a:rPr>
              <a:t>̃ </a:t>
            </a:r>
            <a:r>
              <a:rPr lang="en-US" dirty="0" err="1">
                <a:latin typeface="Sitka Subheading Semibold" pitchFamily="2" charset="0"/>
              </a:rPr>
              <a:t>ràng</a:t>
            </a:r>
            <a:r>
              <a:rPr lang="en-US" dirty="0">
                <a:latin typeface="Sitka Subheading Semibold" pitchFamily="2" charset="0"/>
              </a:rPr>
              <a:t>, </a:t>
            </a:r>
            <a:r>
              <a:rPr lang="en-US" dirty="0" err="1">
                <a:latin typeface="Sitka Subheading Semibold" pitchFamily="2" charset="0"/>
              </a:rPr>
              <a:t>rành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mạch</a:t>
            </a:r>
            <a:r>
              <a:rPr lang="en-US" dirty="0">
                <a:latin typeface="Sitka Subheading Semibold" pitchFamily="2" charset="0"/>
              </a:rPr>
              <a:t>. </a:t>
            </a:r>
            <a:r>
              <a:rPr lang="en-US" dirty="0" err="1">
                <a:latin typeface="Sitka Subheading Semibold" pitchFamily="2" charset="0"/>
              </a:rPr>
              <a:t>Giọng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đọc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cô</a:t>
            </a:r>
            <a:r>
              <a:rPr lang="en-US" dirty="0">
                <a:latin typeface="Sitka Subheading Semibold" pitchFamily="2" charset="0"/>
              </a:rPr>
              <a:t>́ </a:t>
            </a:r>
            <a:r>
              <a:rPr lang="en-US" dirty="0" err="1">
                <a:latin typeface="Sitka Subheading Semibold" pitchFamily="2" charset="0"/>
              </a:rPr>
              <a:t>gắng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thê</a:t>
            </a:r>
            <a:r>
              <a:rPr lang="en-US" dirty="0">
                <a:latin typeface="Sitka Subheading Semibold" pitchFamily="2" charset="0"/>
              </a:rPr>
              <a:t>̉ </a:t>
            </a:r>
            <a:r>
              <a:rPr lang="en-US" dirty="0" err="1">
                <a:latin typeface="Sitka Subheading Semibold" pitchFamily="2" charset="0"/>
              </a:rPr>
              <a:t>hiện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sư</a:t>
            </a:r>
            <a:r>
              <a:rPr lang="en-US" dirty="0">
                <a:latin typeface="Sitka Subheading Semibold" pitchFamily="2" charset="0"/>
              </a:rPr>
              <a:t>̣ </a:t>
            </a:r>
            <a:r>
              <a:rPr lang="en-US" dirty="0" err="1">
                <a:latin typeface="Sitka Subheading Semibold" pitchFamily="2" charset="0"/>
              </a:rPr>
              <a:t>sôi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nổi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hào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hùng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hoặc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thiết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tha</a:t>
            </a:r>
            <a:r>
              <a:rPr lang="en-US" dirty="0">
                <a:latin typeface="Sitka Subheading Semibold" pitchFamily="2" charset="0"/>
              </a:rPr>
              <a:t>, </a:t>
            </a:r>
            <a:r>
              <a:rPr lang="en-US" dirty="0" err="1">
                <a:latin typeface="Sitka Subheading Semibold" pitchFamily="2" charset="0"/>
              </a:rPr>
              <a:t>biểu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cảm</a:t>
            </a:r>
            <a:r>
              <a:rPr lang="en-US" dirty="0">
                <a:latin typeface="Sitka Subheading Semibold" pitchFamily="2" charset="0"/>
              </a:rPr>
              <a:t> …</a:t>
            </a:r>
            <a:r>
              <a:rPr lang="en-US" dirty="0" err="1">
                <a:latin typeface="Sitka Subheading Semibold" pitchFamily="2" charset="0"/>
              </a:rPr>
              <a:t>va</a:t>
            </a:r>
            <a:r>
              <a:rPr lang="en-US" dirty="0">
                <a:latin typeface="Sitka Subheading Semibold" pitchFamily="2" charset="0"/>
              </a:rPr>
              <a:t>̀ </a:t>
            </a:r>
            <a:r>
              <a:rPr lang="en-US" dirty="0" err="1">
                <a:latin typeface="Sitka Subheading Semibold" pitchFamily="2" charset="0"/>
              </a:rPr>
              <a:t>các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em</a:t>
            </a:r>
            <a:r>
              <a:rPr lang="en-US" dirty="0">
                <a:latin typeface="Sitka Subheading Semibold" pitchFamily="2" charset="0"/>
              </a:rPr>
              <a:t> chú ý </a:t>
            </a:r>
            <a:r>
              <a:rPr lang="en-US" dirty="0" err="1">
                <a:latin typeface="Sitka Subheading Semibold" pitchFamily="2" charset="0"/>
              </a:rPr>
              <a:t>các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chiến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lược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đọc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nhe</a:t>
            </a:r>
            <a:r>
              <a:rPr lang="en-US" dirty="0">
                <a:latin typeface="Sitka Subheading Semibold" pitchFamily="2" charset="0"/>
              </a:rPr>
              <a:t>́ </a:t>
            </a:r>
            <a:r>
              <a:rPr lang="en-US" dirty="0" err="1">
                <a:latin typeface="Sitka Subheading Semibold" pitchFamily="2" charset="0"/>
              </a:rPr>
              <a:t>đây</a:t>
            </a:r>
            <a:r>
              <a:rPr lang="en-US" dirty="0">
                <a:latin typeface="Sitka Subheading Semibold" pitchFamily="2" charset="0"/>
              </a:rPr>
              <a:t> sẽ là </a:t>
            </a:r>
            <a:r>
              <a:rPr lang="en-US" dirty="0" err="1">
                <a:latin typeface="Sitka Subheading Semibold" pitchFamily="2" charset="0"/>
              </a:rPr>
              <a:t>những</a:t>
            </a:r>
            <a:r>
              <a:rPr lang="en-US" dirty="0">
                <a:latin typeface="Sitka Subheading Semibold" pitchFamily="2" charset="0"/>
              </a:rPr>
              <a:t> chỉ </a:t>
            </a:r>
            <a:r>
              <a:rPr lang="en-US" dirty="0" err="1">
                <a:latin typeface="Sitka Subheading Semibold" pitchFamily="2" charset="0"/>
              </a:rPr>
              <a:t>dẫn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giúp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các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em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nắm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ro</a:t>
            </a:r>
            <a:r>
              <a:rPr lang="en-US" dirty="0">
                <a:latin typeface="Sitka Subheading Semibold" pitchFamily="2" charset="0"/>
              </a:rPr>
              <a:t>̃ </a:t>
            </a:r>
            <a:r>
              <a:rPr lang="en-US" dirty="0" err="1">
                <a:latin typeface="Sitka Subheading Semibold" pitchFamily="2" charset="0"/>
              </a:rPr>
              <a:t>hơn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nội</a:t>
            </a:r>
            <a:r>
              <a:rPr lang="en-US" dirty="0">
                <a:latin typeface="Sitka Subheading Semibold" pitchFamily="2" charset="0"/>
              </a:rPr>
              <a:t> dung </a:t>
            </a:r>
            <a:r>
              <a:rPr lang="en-US" dirty="0" err="1">
                <a:latin typeface="Sitka Subheading Semibold" pitchFamily="2" charset="0"/>
              </a:rPr>
              <a:t>của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văn</a:t>
            </a:r>
            <a:r>
              <a:rPr lang="en-US" dirty="0">
                <a:latin typeface="Sitka Subheading Semibold" pitchFamily="2" charset="0"/>
              </a:rPr>
              <a:t> </a:t>
            </a:r>
            <a:r>
              <a:rPr lang="en-US" dirty="0" err="1">
                <a:latin typeface="Sitka Subheading Semibold" pitchFamily="2" charset="0"/>
              </a:rPr>
              <a:t>bản</a:t>
            </a:r>
            <a:r>
              <a:rPr lang="en-US" dirty="0">
                <a:latin typeface="Sitka Subheading Semibold" pitchFamily="2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bản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này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các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có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thấy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̀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nào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kho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́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Những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̀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kho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́ sẽ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được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cước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chú ở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Những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cước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chú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này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sẽ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giúp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các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hiểu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vê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̀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nội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dung.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Va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̀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phần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2.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̀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kho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́ .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muốn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các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bạn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lưu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ý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một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sô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́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̀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̀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kiều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bào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va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̀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Vùng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tạm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bị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chiếm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Nội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tiếp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chúng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ta sẽ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tìm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hiểu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là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một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sô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́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nét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khái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quát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vê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̀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tác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̉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va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̀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tác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phẩm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TRước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hết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là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vê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̀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tác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̉.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xin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mời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nhóm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trình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bày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phần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chuẩn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bị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của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nhóm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Sitka Subheading Semibold" pitchFamily="2" charset="0"/>
                <a:cs typeface="Times New Roman" panose="02020603050405020304" pitchFamily="18" charset="0"/>
              </a:rPr>
              <a:t>mình</a:t>
            </a:r>
            <a:r>
              <a:rPr lang="en-US" dirty="0">
                <a:latin typeface="Sitka Subheading Semibold" pitchFamily="2" charset="0"/>
                <a:cs typeface="Times New Roman" panose="02020603050405020304" pitchFamily="18" charset="0"/>
              </a:rPr>
              <a:t> ạ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80608-0FC6-4626-BCC5-CB9F5DFFBC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38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C7364-A388-4AF4-A80E-DBE1227E57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17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là </a:t>
            </a:r>
            <a:r>
              <a:rPr lang="en-US" dirty="0" err="1"/>
              <a:t>hình</a:t>
            </a:r>
            <a:r>
              <a:rPr lang="en-US" dirty="0"/>
              <a:t> </a:t>
            </a:r>
            <a:r>
              <a:rPr lang="en-US" dirty="0" err="1"/>
              <a:t>ảnh</a:t>
            </a:r>
            <a:r>
              <a:rPr lang="en-US" dirty="0"/>
              <a:t> </a:t>
            </a:r>
            <a:r>
              <a:rPr lang="en-US" dirty="0" err="1"/>
              <a:t>bìa</a:t>
            </a:r>
            <a:r>
              <a:rPr lang="en-US" dirty="0"/>
              <a:t> </a:t>
            </a:r>
            <a:r>
              <a:rPr lang="en-US" dirty="0" err="1"/>
              <a:t>một</a:t>
            </a:r>
            <a:r>
              <a:rPr lang="en-US" dirty="0"/>
              <a:t> </a:t>
            </a:r>
            <a:r>
              <a:rPr lang="en-US" dirty="0" err="1"/>
              <a:t>sô</a:t>
            </a:r>
            <a:r>
              <a:rPr lang="en-US" dirty="0"/>
              <a:t>́ </a:t>
            </a:r>
            <a:r>
              <a:rPr lang="en-US" dirty="0" err="1"/>
              <a:t>tác</a:t>
            </a:r>
            <a:r>
              <a:rPr lang="en-US" dirty="0"/>
              <a:t> </a:t>
            </a:r>
            <a:r>
              <a:rPr lang="en-US" dirty="0" err="1"/>
              <a:t>phẩm</a:t>
            </a:r>
            <a:r>
              <a:rPr lang="en-US" dirty="0"/>
              <a:t> </a:t>
            </a:r>
            <a:r>
              <a:rPr lang="en-US" dirty="0" err="1"/>
              <a:t>chính</a:t>
            </a:r>
            <a:r>
              <a:rPr lang="en-US" dirty="0"/>
              <a:t> </a:t>
            </a:r>
            <a:r>
              <a:rPr lang="en-US" dirty="0" err="1"/>
              <a:t>luận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biểu</a:t>
            </a:r>
            <a:r>
              <a:rPr lang="en-US" dirty="0"/>
              <a:t> </a:t>
            </a:r>
            <a:r>
              <a:rPr lang="en-US" dirty="0" err="1"/>
              <a:t>của</a:t>
            </a:r>
            <a:r>
              <a:rPr lang="en-US" dirty="0"/>
              <a:t> </a:t>
            </a:r>
            <a:r>
              <a:rPr lang="en-US" dirty="0" err="1"/>
              <a:t>người</a:t>
            </a:r>
            <a:r>
              <a:rPr lang="en-US" dirty="0"/>
              <a:t>. </a:t>
            </a:r>
            <a:r>
              <a:rPr lang="en-US" dirty="0" err="1"/>
              <a:t>Va</a:t>
            </a:r>
            <a:r>
              <a:rPr lang="en-US" dirty="0"/>
              <a:t>̀ </a:t>
            </a:r>
            <a:r>
              <a:rPr lang="en-US" dirty="0" err="1"/>
              <a:t>đê</a:t>
            </a:r>
            <a:r>
              <a:rPr lang="en-US" dirty="0"/>
              <a:t>̉ </a:t>
            </a:r>
            <a:r>
              <a:rPr lang="en-US" dirty="0" err="1"/>
              <a:t>hiểu</a:t>
            </a:r>
            <a:r>
              <a:rPr lang="en-US" dirty="0"/>
              <a:t> </a:t>
            </a:r>
            <a:r>
              <a:rPr lang="en-US" dirty="0" err="1"/>
              <a:t>ro</a:t>
            </a:r>
            <a:r>
              <a:rPr lang="en-US" dirty="0"/>
              <a:t>̃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một</a:t>
            </a:r>
            <a:r>
              <a:rPr lang="en-US" dirty="0"/>
              <a:t> </a:t>
            </a:r>
            <a:r>
              <a:rPr lang="en-US" dirty="0" err="1"/>
              <a:t>sô</a:t>
            </a:r>
            <a:r>
              <a:rPr lang="en-US" dirty="0"/>
              <a:t>́ </a:t>
            </a:r>
            <a:r>
              <a:rPr lang="en-US" dirty="0" err="1"/>
              <a:t>nét</a:t>
            </a:r>
            <a:r>
              <a:rPr lang="en-US" dirty="0"/>
              <a:t> </a:t>
            </a:r>
            <a:r>
              <a:rPr lang="en-US" dirty="0" err="1"/>
              <a:t>khái</a:t>
            </a:r>
            <a:r>
              <a:rPr lang="en-US" dirty="0"/>
              <a:t> </a:t>
            </a:r>
            <a:r>
              <a:rPr lang="en-US" dirty="0" err="1"/>
              <a:t>quát</a:t>
            </a:r>
            <a:r>
              <a:rPr lang="en-US" dirty="0"/>
              <a:t> </a:t>
            </a:r>
            <a:r>
              <a:rPr lang="en-US" dirty="0" err="1"/>
              <a:t>của</a:t>
            </a:r>
            <a:r>
              <a:rPr lang="en-US" dirty="0"/>
              <a:t> </a:t>
            </a:r>
            <a:r>
              <a:rPr lang="en-US" dirty="0" err="1"/>
              <a:t>tác</a:t>
            </a:r>
            <a:r>
              <a:rPr lang="en-US" dirty="0"/>
              <a:t> </a:t>
            </a:r>
            <a:r>
              <a:rPr lang="en-US" dirty="0" err="1"/>
              <a:t>phẩm</a:t>
            </a:r>
            <a:r>
              <a:rPr lang="en-US" dirty="0"/>
              <a:t> </a:t>
            </a:r>
            <a:r>
              <a:rPr lang="en-US" dirty="0" err="1"/>
              <a:t>chúng</a:t>
            </a:r>
            <a:r>
              <a:rPr lang="en-US" dirty="0"/>
              <a:t> ta </a:t>
            </a:r>
            <a:r>
              <a:rPr lang="en-US" dirty="0" err="1"/>
              <a:t>cùng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tìm</a:t>
            </a:r>
            <a:r>
              <a:rPr lang="en-US" dirty="0"/>
              <a:t> </a:t>
            </a:r>
            <a:r>
              <a:rPr lang="en-US" dirty="0" err="1"/>
              <a:t>hiểu</a:t>
            </a:r>
            <a:r>
              <a:rPr lang="en-US" dirty="0"/>
              <a:t> </a:t>
            </a:r>
            <a:r>
              <a:rPr lang="en-US" dirty="0" err="1"/>
              <a:t>phần</a:t>
            </a:r>
            <a:r>
              <a:rPr lang="en-US" dirty="0"/>
              <a:t> 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C7364-A388-4AF4-A80E-DBE1227E57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79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là </a:t>
            </a:r>
            <a:r>
              <a:rPr lang="en-US" dirty="0" err="1"/>
              <a:t>phiếu</a:t>
            </a:r>
            <a:r>
              <a:rPr lang="en-US" dirty="0"/>
              <a:t> </a:t>
            </a:r>
            <a:r>
              <a:rPr lang="en-US" dirty="0" err="1"/>
              <a:t>học</a:t>
            </a:r>
            <a:r>
              <a:rPr lang="en-US" dirty="0"/>
              <a:t> </a:t>
            </a:r>
            <a:r>
              <a:rPr lang="en-US" dirty="0" err="1"/>
              <a:t>tập</a:t>
            </a:r>
            <a:r>
              <a:rPr lang="en-US" dirty="0"/>
              <a:t> </a:t>
            </a:r>
            <a:r>
              <a:rPr lang="en-US" dirty="0" err="1"/>
              <a:t>vê</a:t>
            </a:r>
            <a:r>
              <a:rPr lang="en-US" dirty="0"/>
              <a:t>̀ </a:t>
            </a:r>
            <a:r>
              <a:rPr lang="en-US" dirty="0" err="1"/>
              <a:t>tác</a:t>
            </a:r>
            <a:r>
              <a:rPr lang="en-US" dirty="0"/>
              <a:t> </a:t>
            </a:r>
            <a:r>
              <a:rPr lang="en-US" dirty="0" err="1"/>
              <a:t>phẩm</a:t>
            </a:r>
            <a:r>
              <a:rPr lang="en-US" dirty="0"/>
              <a:t>.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xin</a:t>
            </a:r>
            <a:r>
              <a:rPr lang="en-US" dirty="0"/>
              <a:t> </a:t>
            </a:r>
            <a:r>
              <a:rPr lang="en-US" dirty="0" err="1"/>
              <a:t>mời</a:t>
            </a:r>
            <a:r>
              <a:rPr lang="en-US" dirty="0"/>
              <a:t> </a:t>
            </a:r>
            <a:r>
              <a:rPr lang="en-US" dirty="0" err="1"/>
              <a:t>nhóm</a:t>
            </a:r>
            <a:r>
              <a:rPr lang="en-US" dirty="0"/>
              <a:t> </a:t>
            </a:r>
            <a:r>
              <a:rPr lang="en-US" dirty="0" err="1"/>
              <a:t>sô</a:t>
            </a:r>
            <a:r>
              <a:rPr lang="en-US" dirty="0"/>
              <a:t>́ 2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trình</a:t>
            </a:r>
            <a:r>
              <a:rPr lang="en-US" dirty="0"/>
              <a:t> </a:t>
            </a:r>
            <a:r>
              <a:rPr lang="en-US" dirty="0" err="1"/>
              <a:t>bày</a:t>
            </a:r>
            <a:r>
              <a:rPr lang="en-US" dirty="0"/>
              <a:t> </a:t>
            </a:r>
            <a:r>
              <a:rPr lang="en-US" dirty="0" err="1"/>
              <a:t>phần</a:t>
            </a:r>
            <a:r>
              <a:rPr lang="en-US" dirty="0"/>
              <a:t> </a:t>
            </a:r>
            <a:r>
              <a:rPr lang="en-US" dirty="0" err="1"/>
              <a:t>chuẩn</a:t>
            </a:r>
            <a:r>
              <a:rPr lang="en-US" dirty="0"/>
              <a:t> bị </a:t>
            </a:r>
            <a:r>
              <a:rPr lang="en-US" dirty="0" err="1"/>
              <a:t>của</a:t>
            </a:r>
            <a:r>
              <a:rPr lang="en-US" dirty="0"/>
              <a:t> </a:t>
            </a:r>
            <a:r>
              <a:rPr lang="en-US" dirty="0" err="1"/>
              <a:t>nhóm</a:t>
            </a:r>
            <a:r>
              <a:rPr lang="en-US" dirty="0"/>
              <a:t> </a:t>
            </a:r>
            <a:r>
              <a:rPr lang="en-US" dirty="0" err="1"/>
              <a:t>mình</a:t>
            </a:r>
            <a:r>
              <a:rPr lang="en-US" dirty="0"/>
              <a:t> ạ.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C7364-A388-4AF4-A80E-DBE1227E57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89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xin</a:t>
            </a:r>
            <a:r>
              <a:rPr lang="en-US" dirty="0"/>
              <a:t> </a:t>
            </a:r>
            <a:r>
              <a:rPr lang="en-US" dirty="0" err="1"/>
              <a:t>cảm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phần</a:t>
            </a:r>
            <a:r>
              <a:rPr lang="en-US" dirty="0"/>
              <a:t> </a:t>
            </a:r>
            <a:r>
              <a:rPr lang="en-US" dirty="0" err="1"/>
              <a:t>trình</a:t>
            </a:r>
            <a:r>
              <a:rPr lang="en-US" dirty="0"/>
              <a:t> </a:t>
            </a:r>
            <a:r>
              <a:rPr lang="en-US" dirty="0" err="1"/>
              <a:t>bày</a:t>
            </a:r>
            <a:r>
              <a:rPr lang="en-US" dirty="0"/>
              <a:t> </a:t>
            </a:r>
            <a:r>
              <a:rPr lang="en-US" dirty="0" err="1"/>
              <a:t>rất</a:t>
            </a:r>
            <a:r>
              <a:rPr lang="en-US" dirty="0"/>
              <a:t> chi </a:t>
            </a:r>
            <a:r>
              <a:rPr lang="en-US" dirty="0" err="1"/>
              <a:t>tiết</a:t>
            </a:r>
            <a:r>
              <a:rPr lang="en-US" dirty="0"/>
              <a:t> </a:t>
            </a:r>
            <a:r>
              <a:rPr lang="en-US" dirty="0" err="1"/>
              <a:t>của</a:t>
            </a:r>
            <a:r>
              <a:rPr lang="en-US" dirty="0"/>
              <a:t> </a:t>
            </a:r>
            <a:r>
              <a:rPr lang="en-US" dirty="0" err="1"/>
              <a:t>nhóm</a:t>
            </a:r>
            <a:r>
              <a:rPr lang="en-US" dirty="0"/>
              <a:t> 2. </a:t>
            </a:r>
            <a:r>
              <a:rPr lang="en-US" dirty="0" err="1"/>
              <a:t>Vào</a:t>
            </a:r>
            <a:r>
              <a:rPr lang="en-US" dirty="0"/>
              <a:t> </a:t>
            </a:r>
            <a:r>
              <a:rPr lang="en-US" dirty="0" err="1"/>
              <a:t>những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1951 </a:t>
            </a:r>
            <a:r>
              <a:rPr lang="en-US" dirty="0" err="1"/>
              <a:t>pháp</a:t>
            </a:r>
            <a:r>
              <a:rPr lang="en-US" dirty="0"/>
              <a:t> </a:t>
            </a:r>
            <a:r>
              <a:rPr lang="en-US" dirty="0" err="1"/>
              <a:t>thực</a:t>
            </a:r>
            <a:r>
              <a:rPr lang="en-US" dirty="0"/>
              <a:t> </a:t>
            </a:r>
            <a:r>
              <a:rPr lang="en-US" dirty="0" err="1"/>
              <a:t>hiện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mưu</a:t>
            </a:r>
            <a:r>
              <a:rPr lang="en-US" dirty="0"/>
              <a:t> </a:t>
            </a:r>
            <a:r>
              <a:rPr lang="en-US" dirty="0" err="1"/>
              <a:t>mới</a:t>
            </a:r>
            <a:r>
              <a:rPr lang="en-US" dirty="0"/>
              <a:t>  </a:t>
            </a:r>
            <a:r>
              <a:rPr lang="en-US" dirty="0" err="1"/>
              <a:t>của</a:t>
            </a:r>
            <a:r>
              <a:rPr lang="en-US" dirty="0"/>
              <a:t> </a:t>
            </a:r>
            <a:r>
              <a:rPr lang="en-US" dirty="0" err="1"/>
              <a:t>pháp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̀ mĩ </a:t>
            </a:r>
            <a:r>
              <a:rPr lang="en-US" dirty="0" err="1"/>
              <a:t>đẩy</a:t>
            </a:r>
            <a:r>
              <a:rPr lang="en-US" dirty="0"/>
              <a:t> </a:t>
            </a:r>
            <a:r>
              <a:rPr lang="en-US" dirty="0" err="1"/>
              <a:t>mạnh</a:t>
            </a:r>
            <a:r>
              <a:rPr lang="en-US" dirty="0"/>
              <a:t> </a:t>
            </a:r>
            <a:r>
              <a:rPr lang="en-US" dirty="0" err="1"/>
              <a:t>chiến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toàn</a:t>
            </a:r>
            <a:r>
              <a:rPr lang="en-US" dirty="0"/>
              <a:t> </a:t>
            </a:r>
            <a:r>
              <a:rPr lang="en-US" dirty="0" err="1"/>
              <a:t>diện</a:t>
            </a:r>
            <a:r>
              <a:rPr lang="en-US" dirty="0"/>
              <a:t> </a:t>
            </a:r>
            <a:r>
              <a:rPr lang="en-US" dirty="0" err="1"/>
              <a:t>điều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́ </a:t>
            </a:r>
            <a:r>
              <a:rPr lang="en-US" dirty="0" err="1"/>
              <a:t>đo</a:t>
            </a:r>
            <a:r>
              <a:rPr lang="en-US" dirty="0"/>
              <a:t>́ </a:t>
            </a:r>
            <a:r>
              <a:rPr lang="en-US" dirty="0" err="1"/>
              <a:t>hỏi</a:t>
            </a:r>
            <a:r>
              <a:rPr lang="en-US" dirty="0"/>
              <a:t> </a:t>
            </a:r>
            <a:r>
              <a:rPr lang="en-US" dirty="0" err="1"/>
              <a:t>cuộc</a:t>
            </a:r>
            <a:r>
              <a:rPr lang="en-US" dirty="0"/>
              <a:t> </a:t>
            </a:r>
            <a:r>
              <a:rPr lang="en-US" dirty="0" err="1"/>
              <a:t>kháng</a:t>
            </a:r>
            <a:r>
              <a:rPr lang="en-US" dirty="0"/>
              <a:t> </a:t>
            </a:r>
            <a:r>
              <a:rPr lang="en-US" dirty="0" err="1"/>
              <a:t>chiến</a:t>
            </a:r>
            <a:r>
              <a:rPr lang="en-US" dirty="0"/>
              <a:t> </a:t>
            </a:r>
            <a:r>
              <a:rPr lang="en-US" dirty="0" err="1"/>
              <a:t>hải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cường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nữa</a:t>
            </a:r>
            <a:r>
              <a:rPr lang="en-US" dirty="0"/>
              <a:t>  </a:t>
            </a:r>
            <a:r>
              <a:rPr lang="en-US" dirty="0" err="1"/>
              <a:t>tính</a:t>
            </a:r>
            <a:r>
              <a:rPr lang="en-US" dirty="0"/>
              <a:t> </a:t>
            </a:r>
            <a:r>
              <a:rPr lang="en-US" dirty="0" err="1"/>
              <a:t>chất</a:t>
            </a:r>
            <a:r>
              <a:rPr lang="en-US" dirty="0"/>
              <a:t> </a:t>
            </a:r>
            <a:r>
              <a:rPr lang="en-US" dirty="0" err="1"/>
              <a:t>toàn</a:t>
            </a:r>
            <a:r>
              <a:rPr lang="en-US" dirty="0"/>
              <a:t> </a:t>
            </a:r>
            <a:r>
              <a:rPr lang="en-US" dirty="0" err="1"/>
              <a:t>diện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̀ </a:t>
            </a:r>
            <a:r>
              <a:rPr lang="en-US" dirty="0" err="1"/>
              <a:t>sư</a:t>
            </a:r>
            <a:r>
              <a:rPr lang="en-US" dirty="0"/>
              <a:t>̣ </a:t>
            </a:r>
            <a:r>
              <a:rPr lang="en-US" dirty="0" err="1"/>
              <a:t>lãǹh</a:t>
            </a:r>
            <a:r>
              <a:rPr lang="en-US" dirty="0"/>
              <a:t> </a:t>
            </a:r>
            <a:r>
              <a:rPr lang="en-US" dirty="0" err="1"/>
              <a:t>đạo</a:t>
            </a:r>
            <a:r>
              <a:rPr lang="en-US" dirty="0"/>
              <a:t> </a:t>
            </a:r>
            <a:r>
              <a:rPr lang="en-US" dirty="0" err="1"/>
              <a:t>của</a:t>
            </a:r>
            <a:r>
              <a:rPr lang="en-US" dirty="0"/>
              <a:t> </a:t>
            </a:r>
            <a:r>
              <a:rPr lang="en-US" dirty="0" err="1"/>
              <a:t>đảng</a:t>
            </a:r>
            <a:r>
              <a:rPr lang="en-US" dirty="0"/>
              <a:t>. </a:t>
            </a:r>
            <a:r>
              <a:rPr lang="en-US" dirty="0" err="1"/>
              <a:t>Báo</a:t>
            </a:r>
            <a:r>
              <a:rPr lang="en-US" dirty="0"/>
              <a:t> </a:t>
            </a:r>
            <a:r>
              <a:rPr lang="en-US" dirty="0" err="1"/>
              <a:t>cáo</a:t>
            </a:r>
            <a:r>
              <a:rPr lang="en-US" dirty="0"/>
              <a:t> </a:t>
            </a:r>
            <a:r>
              <a:rPr lang="en-US" dirty="0" err="1"/>
              <a:t>của</a:t>
            </a:r>
            <a:r>
              <a:rPr lang="en-US" dirty="0"/>
              <a:t> </a:t>
            </a:r>
            <a:r>
              <a:rPr lang="en-US" dirty="0" err="1"/>
              <a:t>người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nhiệm</a:t>
            </a:r>
            <a:r>
              <a:rPr lang="en-US" dirty="0"/>
              <a:t> vụ </a:t>
            </a:r>
            <a:r>
              <a:rPr lang="en-US" dirty="0" err="1"/>
              <a:t>chue</a:t>
            </a:r>
            <a:r>
              <a:rPr lang="en-US" dirty="0"/>
              <a:t> </a:t>
            </a:r>
            <a:r>
              <a:rPr lang="en-US" dirty="0" err="1"/>
              <a:t>yếu</a:t>
            </a:r>
            <a:r>
              <a:rPr lang="en-US" dirty="0"/>
              <a:t> </a:t>
            </a:r>
            <a:r>
              <a:rPr lang="en-US" dirty="0" err="1"/>
              <a:t>trước</a:t>
            </a:r>
            <a:r>
              <a:rPr lang="en-US" dirty="0"/>
              <a:t>  </a:t>
            </a:r>
            <a:r>
              <a:rPr lang="en-US" dirty="0" err="1"/>
              <a:t>mắt</a:t>
            </a:r>
            <a:r>
              <a:rPr lang="en-US" dirty="0"/>
              <a:t> là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diệt</a:t>
            </a:r>
            <a:r>
              <a:rPr lang="en-US" dirty="0"/>
              <a:t> </a:t>
            </a:r>
            <a:r>
              <a:rPr lang="en-US" dirty="0" err="1"/>
              <a:t>thực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pháp</a:t>
            </a:r>
            <a:r>
              <a:rPr lang="en-US" dirty="0"/>
              <a:t>. </a:t>
            </a:r>
            <a:r>
              <a:rPr lang="en-US" dirty="0" err="1"/>
              <a:t>Va</a:t>
            </a:r>
            <a:r>
              <a:rPr lang="en-US" dirty="0"/>
              <a:t>̀ </a:t>
            </a:r>
            <a:r>
              <a:rPr lang="en-US" dirty="0" err="1"/>
              <a:t>đê</a:t>
            </a:r>
            <a:r>
              <a:rPr lang="en-US" dirty="0"/>
              <a:t>̉ </a:t>
            </a:r>
            <a:r>
              <a:rPr lang="en-US" dirty="0" err="1"/>
              <a:t>thực</a:t>
            </a:r>
            <a:r>
              <a:rPr lang="en-US" dirty="0"/>
              <a:t> </a:t>
            </a:r>
            <a:r>
              <a:rPr lang="en-US" dirty="0" err="1"/>
              <a:t>hiện</a:t>
            </a:r>
            <a:r>
              <a:rPr lang="en-US" dirty="0"/>
              <a:t> </a:t>
            </a:r>
            <a:r>
              <a:rPr lang="en-US" dirty="0" err="1"/>
              <a:t>được</a:t>
            </a:r>
            <a:r>
              <a:rPr lang="en-US" dirty="0"/>
              <a:t> </a:t>
            </a:r>
            <a:r>
              <a:rPr lang="en-US" dirty="0" err="1"/>
              <a:t>mục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́ </a:t>
            </a:r>
            <a:r>
              <a:rPr lang="en-US" dirty="0" err="1"/>
              <a:t>nhất</a:t>
            </a:r>
            <a:r>
              <a:rPr lang="en-US" dirty="0"/>
              <a:t> </a:t>
            </a:r>
            <a:r>
              <a:rPr lang="en-US" dirty="0" err="1"/>
              <a:t>định</a:t>
            </a:r>
            <a:r>
              <a:rPr lang="en-US" dirty="0"/>
              <a:t>  </a:t>
            </a:r>
            <a:r>
              <a:rPr lang="en-US" dirty="0" err="1"/>
              <a:t>phải</a:t>
            </a:r>
            <a:r>
              <a:rPr lang="en-US" dirty="0"/>
              <a:t> </a:t>
            </a:r>
            <a:r>
              <a:rPr lang="en-US" dirty="0" err="1"/>
              <a:t>động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thần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nước</a:t>
            </a:r>
            <a:r>
              <a:rPr lang="en-US" dirty="0"/>
              <a:t> , </a:t>
            </a: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 </a:t>
            </a:r>
            <a:r>
              <a:rPr lang="en-US" dirty="0" err="1"/>
              <a:t>ái</a:t>
            </a:r>
            <a:r>
              <a:rPr lang="en-US" dirty="0"/>
              <a:t> </a:t>
            </a:r>
            <a:r>
              <a:rPr lang="en-US" dirty="0" err="1"/>
              <a:t>quốc</a:t>
            </a:r>
            <a:r>
              <a:rPr lang="en-US" dirty="0"/>
              <a:t>. </a:t>
            </a:r>
            <a:r>
              <a:rPr lang="en-US" dirty="0" err="1"/>
              <a:t>Đo</a:t>
            </a:r>
            <a:r>
              <a:rPr lang="en-US" dirty="0"/>
              <a:t>́ </a:t>
            </a:r>
            <a:r>
              <a:rPr lang="en-US" dirty="0" err="1"/>
              <a:t>cũng</a:t>
            </a:r>
            <a:r>
              <a:rPr lang="en-US" dirty="0"/>
              <a:t> </a:t>
            </a:r>
            <a:r>
              <a:rPr lang="en-US" dirty="0" err="1"/>
              <a:t>chính</a:t>
            </a:r>
            <a:r>
              <a:rPr lang="en-US" dirty="0"/>
              <a:t> là </a:t>
            </a:r>
            <a:r>
              <a:rPr lang="en-US" dirty="0" err="1"/>
              <a:t>mục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người</a:t>
            </a:r>
            <a:r>
              <a:rPr lang="en-US" dirty="0"/>
              <a:t> </a:t>
            </a:r>
            <a:r>
              <a:rPr lang="en-US" dirty="0" err="1"/>
              <a:t>đặt</a:t>
            </a:r>
            <a:r>
              <a:rPr lang="en-US" dirty="0"/>
              <a:t> ra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viết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bản</a:t>
            </a:r>
            <a:r>
              <a:rPr lang="en-US" dirty="0"/>
              <a:t> </a:t>
            </a:r>
            <a:r>
              <a:rPr lang="en-US" dirty="0" err="1"/>
              <a:t>này</a:t>
            </a:r>
            <a:r>
              <a:rPr lang="en-US" dirty="0"/>
              <a:t>. </a:t>
            </a:r>
            <a:r>
              <a:rPr lang="en-US" dirty="0" err="1"/>
              <a:t>Đối</a:t>
            </a:r>
            <a:r>
              <a:rPr lang="en-US" dirty="0"/>
              <a:t> </a:t>
            </a:r>
            <a:r>
              <a:rPr lang="en-US" dirty="0" err="1"/>
              <a:t>tượng</a:t>
            </a:r>
            <a:r>
              <a:rPr lang="en-US" dirty="0"/>
              <a:t> mà </a:t>
            </a:r>
            <a:r>
              <a:rPr lang="en-US" dirty="0" err="1"/>
              <a:t>Bác</a:t>
            </a:r>
            <a:r>
              <a:rPr lang="en-US" dirty="0"/>
              <a:t> </a:t>
            </a:r>
            <a:r>
              <a:rPr lang="en-US" dirty="0" err="1"/>
              <a:t>hướng</a:t>
            </a:r>
            <a:r>
              <a:rPr lang="en-US" dirty="0"/>
              <a:t> </a:t>
            </a:r>
            <a:r>
              <a:rPr lang="en-US" dirty="0" err="1"/>
              <a:t>tới</a:t>
            </a:r>
            <a:r>
              <a:rPr lang="en-US" dirty="0"/>
              <a:t> là </a:t>
            </a:r>
            <a:r>
              <a:rPr lang="en-US" dirty="0" err="1"/>
              <a:t>toàn</a:t>
            </a:r>
            <a:r>
              <a:rPr lang="en-US" dirty="0"/>
              <a:t> </a:t>
            </a:r>
            <a:r>
              <a:rPr lang="en-US" dirty="0" err="1"/>
              <a:t>thê</a:t>
            </a:r>
            <a:r>
              <a:rPr lang="en-US" dirty="0"/>
              <a:t>̉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việt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chư</a:t>
            </a:r>
            <a:r>
              <a:rPr lang="en-US" dirty="0"/>
              <a:t>́ k </a:t>
            </a:r>
            <a:r>
              <a:rPr lang="en-US" dirty="0" err="1"/>
              <a:t>riêng</a:t>
            </a:r>
            <a:r>
              <a:rPr lang="en-US" dirty="0"/>
              <a:t> </a:t>
            </a:r>
            <a:r>
              <a:rPr lang="en-US" dirty="0" err="1"/>
              <a:t>những</a:t>
            </a:r>
            <a:r>
              <a:rPr lang="en-US" dirty="0"/>
              <a:t> </a:t>
            </a:r>
            <a:r>
              <a:rPr lang="en-US" dirty="0" err="1"/>
              <a:t>đảng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cuộc</a:t>
            </a:r>
            <a:r>
              <a:rPr lang="en-US" dirty="0"/>
              <a:t> </a:t>
            </a:r>
            <a:r>
              <a:rPr lang="en-US" dirty="0" err="1"/>
              <a:t>họp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C7364-A388-4AF4-A80E-DBE1227E57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2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err="1"/>
              <a:t>Cô</a:t>
            </a:r>
            <a:r>
              <a:rPr lang="en-US" i="1" dirty="0"/>
              <a:t> </a:t>
            </a:r>
            <a:r>
              <a:rPr lang="en-US" i="1" dirty="0" err="1"/>
              <a:t>cùng</a:t>
            </a:r>
            <a:r>
              <a:rPr lang="en-US" i="1" dirty="0"/>
              <a:t> </a:t>
            </a:r>
            <a:r>
              <a:rPr lang="en-US" i="1" dirty="0" err="1"/>
              <a:t>đồng</a:t>
            </a:r>
            <a:r>
              <a:rPr lang="en-US" i="1" dirty="0"/>
              <a:t> </a:t>
            </a:r>
            <a:r>
              <a:rPr lang="en-US" i="1" dirty="0" err="1"/>
              <a:t>tình</a:t>
            </a:r>
            <a:r>
              <a:rPr lang="en-US" i="1" dirty="0"/>
              <a:t> </a:t>
            </a:r>
            <a:r>
              <a:rPr lang="en-US" i="1" dirty="0" err="1"/>
              <a:t>với</a:t>
            </a:r>
            <a:r>
              <a:rPr lang="en-US" i="1" dirty="0"/>
              <a:t> </a:t>
            </a:r>
            <a:r>
              <a:rPr lang="en-US" i="1" dirty="0" err="1"/>
              <a:t>nhóm</a:t>
            </a:r>
            <a:r>
              <a:rPr lang="en-US" i="1" dirty="0"/>
              <a:t> 2 </a:t>
            </a:r>
            <a:r>
              <a:rPr lang="en-US" i="1" dirty="0" err="1"/>
              <a:t>va</a:t>
            </a:r>
            <a:r>
              <a:rPr lang="en-US" i="1" dirty="0"/>
              <a:t>̀ chia </a:t>
            </a:r>
            <a:r>
              <a:rPr lang="en-US" i="1" dirty="0" err="1"/>
              <a:t>văn</a:t>
            </a:r>
            <a:r>
              <a:rPr lang="en-US" i="1" dirty="0"/>
              <a:t> </a:t>
            </a:r>
            <a:r>
              <a:rPr lang="en-US" i="1" dirty="0" err="1"/>
              <a:t>bản</a:t>
            </a:r>
            <a:r>
              <a:rPr lang="en-US" i="1" dirty="0"/>
              <a:t> </a:t>
            </a:r>
            <a:r>
              <a:rPr lang="en-US" i="1" dirty="0" err="1"/>
              <a:t>thành</a:t>
            </a:r>
            <a:r>
              <a:rPr lang="en-US" i="1" dirty="0"/>
              <a:t> 3 </a:t>
            </a:r>
            <a:r>
              <a:rPr lang="en-US" i="1" dirty="0" err="1"/>
              <a:t>phần</a:t>
            </a:r>
            <a:r>
              <a:rPr lang="en-US" i="1" dirty="0"/>
              <a:t>: </a:t>
            </a:r>
            <a:r>
              <a:rPr lang="en-US" i="1" dirty="0" err="1"/>
              <a:t>Phần</a:t>
            </a:r>
            <a:r>
              <a:rPr lang="en-US" i="1" dirty="0"/>
              <a:t> </a:t>
            </a:r>
            <a:r>
              <a:rPr lang="en-US" i="1" dirty="0" err="1"/>
              <a:t>một</a:t>
            </a:r>
            <a:r>
              <a:rPr lang="en-US" i="1" dirty="0"/>
              <a:t>- </a:t>
            </a:r>
            <a:r>
              <a:rPr lang="en-US" i="1" dirty="0" err="1"/>
              <a:t>Phần</a:t>
            </a:r>
            <a:r>
              <a:rPr lang="en-US" i="1" dirty="0"/>
              <a:t> 2… </a:t>
            </a:r>
            <a:r>
              <a:rPr lang="en-US" i="1" dirty="0" err="1"/>
              <a:t>Một</a:t>
            </a:r>
            <a:r>
              <a:rPr lang="en-US" i="1" dirty="0"/>
              <a:t> </a:t>
            </a:r>
            <a:r>
              <a:rPr lang="en-US" i="1" dirty="0" err="1"/>
              <a:t>bạn</a:t>
            </a:r>
            <a:r>
              <a:rPr lang="en-US" i="1" dirty="0"/>
              <a:t> </a:t>
            </a:r>
            <a:r>
              <a:rPr lang="en-US" i="1" dirty="0" err="1"/>
              <a:t>nhắc</a:t>
            </a:r>
            <a:r>
              <a:rPr lang="en-US" i="1" dirty="0"/>
              <a:t> </a:t>
            </a:r>
            <a:r>
              <a:rPr lang="en-US" i="1" dirty="0" err="1"/>
              <a:t>lại</a:t>
            </a:r>
            <a:r>
              <a:rPr lang="en-US" i="1" dirty="0"/>
              <a:t> </a:t>
            </a:r>
            <a:r>
              <a:rPr lang="en-US" i="1" dirty="0" err="1"/>
              <a:t>giúp</a:t>
            </a:r>
            <a:r>
              <a:rPr lang="en-US" i="1" dirty="0"/>
              <a:t> </a:t>
            </a:r>
            <a:r>
              <a:rPr lang="en-US" i="1" dirty="0" err="1"/>
              <a:t>cô</a:t>
            </a:r>
            <a:r>
              <a:rPr lang="en-US" i="1" dirty="0"/>
              <a:t> </a:t>
            </a:r>
            <a:r>
              <a:rPr lang="en-US" i="1" dirty="0" err="1"/>
              <a:t>bô</a:t>
            </a:r>
            <a:r>
              <a:rPr lang="en-US" i="1" dirty="0"/>
              <a:t>́ </a:t>
            </a:r>
            <a:r>
              <a:rPr lang="en-US" i="1" dirty="0" err="1"/>
              <a:t>cục</a:t>
            </a:r>
            <a:r>
              <a:rPr lang="en-US" i="1" dirty="0"/>
              <a:t> </a:t>
            </a:r>
            <a:r>
              <a:rPr lang="en-US" i="1" dirty="0" err="1"/>
              <a:t>của</a:t>
            </a:r>
            <a:r>
              <a:rPr lang="en-US" i="1" dirty="0"/>
              <a:t> </a:t>
            </a:r>
            <a:r>
              <a:rPr lang="en-US" i="1" dirty="0" err="1"/>
              <a:t>một</a:t>
            </a:r>
            <a:r>
              <a:rPr lang="en-US" i="1" dirty="0"/>
              <a:t> </a:t>
            </a:r>
            <a:r>
              <a:rPr lang="en-US" i="1" dirty="0" err="1"/>
              <a:t>văn</a:t>
            </a:r>
            <a:r>
              <a:rPr lang="en-US" i="1" dirty="0"/>
              <a:t> </a:t>
            </a:r>
            <a:r>
              <a:rPr lang="en-US" i="1" dirty="0" err="1"/>
              <a:t>bản</a:t>
            </a:r>
            <a:r>
              <a:rPr lang="en-US" i="1" dirty="0"/>
              <a:t> </a:t>
            </a:r>
            <a:r>
              <a:rPr lang="en-US" i="1" dirty="0" err="1"/>
              <a:t>nghi</a:t>
            </a:r>
            <a:r>
              <a:rPr lang="en-US" i="1" dirty="0"/>
              <a:t>̣ </a:t>
            </a:r>
            <a:r>
              <a:rPr lang="en-US" i="1" dirty="0" err="1"/>
              <a:t>luận</a:t>
            </a:r>
            <a:r>
              <a:rPr lang="en-US" i="1" dirty="0"/>
              <a:t>. Hs </a:t>
            </a:r>
            <a:r>
              <a:rPr lang="en-US" i="1" dirty="0" err="1"/>
              <a:t>nhắc</a:t>
            </a:r>
            <a:r>
              <a:rPr lang="en-US" i="1" dirty="0"/>
              <a:t> 3 </a:t>
            </a:r>
            <a:r>
              <a:rPr lang="en-US" i="1" dirty="0" err="1"/>
              <a:t>phần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C7364-A388-4AF4-A80E-DBE1227E57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0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A4BFA-84A5-484E-8AA9-5E86348E5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5C16B-B44A-4022-8C1A-D8F70B8DA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843AD-7DD6-4908-92D8-FCBAC2FAC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753A7-609A-4E40-A972-D531B5A67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D3588C-296F-4059-8308-C33494CF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23458-87D7-410A-AF99-2CA836FF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891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7BF6-2F49-4FC0-8A6B-CA946256F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14E499-2D2A-4539-B068-167FB2100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E6C7F-5A5B-4C5B-A13D-00DB46C87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6F016-FCDE-4C30-B447-04345F63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15AC5-9831-421B-B42A-FBE9D7BC9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AC686-50A5-4A4B-B243-D428169A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302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BB713-E670-4B9E-B7B4-FD71E88C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06A586-F572-48D1-89F8-90BCE8339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0510A-5DE0-4B56-9813-D2A81A03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0B327-FAB7-40C6-8B51-ABCF5A0E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136F-6B7E-44A4-9E00-807AEA85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860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297937-1D93-4874-8740-8839DC552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4F916-AA5C-4FB8-8198-7B3AB83F5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389FF-3C0D-4796-A8EF-9C1EA5B9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B84FC-7266-49E1-B6AF-33BEE003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83D76-B00D-421B-92C2-7A32D776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132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158AB-1382-4BBC-84F7-81769FD07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093A3-92E9-4305-A702-D6BE5140E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8FC28-1EBD-4B83-8D97-5DF5E4EB8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BAFD6-7CE9-411C-AE39-6789D104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72A93-5844-49CF-AB38-688F4631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624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63384-E896-40E5-9F6D-21037CAC6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432E9-89FD-4222-A211-480DDA906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EE58E-3973-4DE4-8A52-449843B67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75976-4AC9-49B4-A9B6-7DFCC2B7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968BE-04E8-43CD-A082-5FA710A38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323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E66B1-0E48-4A70-8C1F-B978A55B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4C6F8-6E72-4426-943E-8D9F0C66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C5F20-6A3B-464A-B2EF-C7CD8244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F51F1-E86A-42E1-B001-50ED436B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26DB4-88E1-499F-AE05-A2EA23AE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952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D657B-4539-443A-BA2A-DF9996A7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1E386-BE06-4810-B7CC-EB0A24881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3DB3F-1738-460E-AC0C-A5AEA715A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2E5E9-4BCB-40FA-9A05-018348CB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7A037-2724-48F8-8235-5D697BBBF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4B80F-46D0-4771-B2A7-FF70AFF81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79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3898-EE31-4FD3-882B-05FF7CFA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B0F89-F171-42B5-9A38-1F567D19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3B2B4-2EDF-418A-8B23-4C9C1730D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52C707-130F-42AC-A30B-5C660D196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E9EF-8A14-4A33-8F98-FB1300074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2FCACD-01B3-409A-B9F8-E1FA1CE4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FE4623-F67E-4731-9E2C-EAD8B91A3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87D37D-8DDF-4D5B-BF52-02B0168C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02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2409C-3B3F-4461-96BE-05C910F2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36E9BC-C897-4953-8587-1DB4BC5A2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BF31E-E629-4375-9A16-F9ACB0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DC0F1-3B6B-42EE-B44A-E46A00BA3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97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EC32F-2691-4E8B-9C20-5EB791ED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C87D70-6DFF-4BE7-9A5B-BB176861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B525A-A40F-49C1-BBB2-E748A728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101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A4BFA-84A5-484E-8AA9-5E86348E5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5C16B-B44A-4022-8C1A-D8F70B8DA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843AD-7DD6-4908-92D8-FCBAC2FAC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753A7-609A-4E40-A972-D531B5A67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D3588C-296F-4059-8308-C33494CF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23458-87D7-410A-AF99-2CA836FF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609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7BF6-2F49-4FC0-8A6B-CA946256F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14E499-2D2A-4539-B068-167FB2100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E6C7F-5A5B-4C5B-A13D-00DB46C87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6F016-FCDE-4C30-B447-04345F63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15AC5-9831-421B-B42A-FBE9D7BC9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AC686-50A5-4A4B-B243-D428169A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620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BB713-E670-4B9E-B7B4-FD71E88C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06A586-F572-48D1-89F8-90BCE8339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0510A-5DE0-4B56-9813-D2A81A03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0B327-FAB7-40C6-8B51-ABCF5A0E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136F-6B7E-44A4-9E00-807AEA85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431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297937-1D93-4874-8740-8839DC552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4F916-AA5C-4FB8-8198-7B3AB83F5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389FF-3C0D-4796-A8EF-9C1EA5B9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B84FC-7266-49E1-B6AF-33BEE003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83D76-B00D-421B-92C2-7A32D776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826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158AB-1382-4BBC-84F7-81769FD07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093A3-92E9-4305-A702-D6BE5140E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8FC28-1EBD-4B83-8D97-5DF5E4EB8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BAFD6-7CE9-411C-AE39-6789D104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72A93-5844-49CF-AB38-688F4631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143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63384-E896-40E5-9F6D-21037CAC6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432E9-89FD-4222-A211-480DDA906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EE58E-3973-4DE4-8A52-449843B67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75976-4AC9-49B4-A9B6-7DFCC2B7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968BE-04E8-43CD-A082-5FA710A38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643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E66B1-0E48-4A70-8C1F-B978A55B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4C6F8-6E72-4426-943E-8D9F0C66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C5F20-6A3B-464A-B2EF-C7CD8244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F51F1-E86A-42E1-B001-50ED436B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26DB4-88E1-499F-AE05-A2EA23AE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731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D657B-4539-443A-BA2A-DF9996A7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1E386-BE06-4810-B7CC-EB0A24881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3DB3F-1738-460E-AC0C-A5AEA715A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2E5E9-4BCB-40FA-9A05-018348CB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7A037-2724-48F8-8235-5D697BBBF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4B80F-46D0-4771-B2A7-FF70AFF81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696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3898-EE31-4FD3-882B-05FF7CFA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B0F89-F171-42B5-9A38-1F567D19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3B2B4-2EDF-418A-8B23-4C9C1730D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52C707-130F-42AC-A30B-5C660D196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E9EF-8A14-4A33-8F98-FB1300074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2FCACD-01B3-409A-B9F8-E1FA1CE4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FE4623-F67E-4731-9E2C-EAD8B91A3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87D37D-8DDF-4D5B-BF52-02B0168C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01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1430200" y="2081450"/>
            <a:ext cx="140670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 Light"/>
              <a:buAutoNum type="arabicPeriod"/>
              <a:defRPr sz="2400"/>
            </a:lvl1pPr>
            <a:lvl2pPr marL="1828800" lvl="1" indent="-609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2743200" lvl="2" indent="-685800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 Light"/>
              <a:buAutoNum type="romanLcPeriod"/>
              <a:defRPr/>
            </a:lvl3pPr>
            <a:lvl4pPr marL="3657600" lvl="3" indent="-685800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 Light"/>
              <a:buAutoNum type="arabicPeriod"/>
              <a:defRPr/>
            </a:lvl4pPr>
            <a:lvl5pPr marL="4572000" lvl="4" indent="-685800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 Light"/>
              <a:buAutoNum type="alphaLcPeriod"/>
              <a:defRPr/>
            </a:lvl5pPr>
            <a:lvl6pPr marL="5486400" lvl="5" indent="-685800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 Light"/>
              <a:buAutoNum type="romanLcPeriod"/>
              <a:defRPr/>
            </a:lvl6pPr>
            <a:lvl7pPr marL="6400800" lvl="6" indent="-685800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 Light"/>
              <a:buAutoNum type="arabicPeriod"/>
              <a:defRPr/>
            </a:lvl7pPr>
            <a:lvl8pPr marL="7315200" lvl="7" indent="-685800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 Light"/>
              <a:buAutoNum type="alphaLcPeriod"/>
              <a:defRPr/>
            </a:lvl8pPr>
            <a:lvl9pPr marL="8229600" lvl="8" indent="-685800" rtl="0"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8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40000" y="832500"/>
            <a:ext cx="140670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77854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2409C-3B3F-4461-96BE-05C910F2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36E9BC-C897-4953-8587-1DB4BC5A2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BF31E-E629-4375-9A16-F9ACB0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DC0F1-3B6B-42EE-B44A-E46A00BA3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4690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EC32F-2691-4E8B-9C20-5EB791ED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C87D70-6DFF-4BE7-9A5B-BB176861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B525A-A40F-49C1-BBB2-E748A728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231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A4BFA-84A5-484E-8AA9-5E86348E5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5C16B-B44A-4022-8C1A-D8F70B8DA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843AD-7DD6-4908-92D8-FCBAC2FAC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753A7-609A-4E40-A972-D531B5A67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D3588C-296F-4059-8308-C33494CF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23458-87D7-410A-AF99-2CA836FF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960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7BF6-2F49-4FC0-8A6B-CA946256F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14E499-2D2A-4539-B068-167FB2100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E6C7F-5A5B-4C5B-A13D-00DB46C87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6F016-FCDE-4C30-B447-04345F63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15AC5-9831-421B-B42A-FBE9D7BC9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AC686-50A5-4A4B-B243-D428169A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337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BB713-E670-4B9E-B7B4-FD71E88C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06A586-F572-48D1-89F8-90BCE8339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0510A-5DE0-4B56-9813-D2A81A03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0B327-FAB7-40C6-8B51-ABCF5A0E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136F-6B7E-44A4-9E00-807AEA85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758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297937-1D93-4874-8740-8839DC552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4F916-AA5C-4FB8-8198-7B3AB83F5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389FF-3C0D-4796-A8EF-9C1EA5B9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B84FC-7266-49E1-B6AF-33BEE003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83D76-B00D-421B-92C2-7A32D776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953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 flipH="1">
            <a:off x="4322952" y="3399072"/>
            <a:ext cx="3856800" cy="1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2"/>
          </p:nvPr>
        </p:nvSpPr>
        <p:spPr>
          <a:xfrm flipH="1">
            <a:off x="11062536" y="3399072"/>
            <a:ext cx="3856800" cy="1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2485300" y="2938200"/>
            <a:ext cx="1594800" cy="115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3"/>
          </p:nvPr>
        </p:nvSpPr>
        <p:spPr>
          <a:xfrm flipH="1">
            <a:off x="4322952" y="6380310"/>
            <a:ext cx="3856800" cy="1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4"/>
          </p:nvPr>
        </p:nvSpPr>
        <p:spPr>
          <a:xfrm flipH="1">
            <a:off x="11062536" y="6380310"/>
            <a:ext cx="3856800" cy="14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5"/>
          </p:nvPr>
        </p:nvSpPr>
        <p:spPr>
          <a:xfrm flipH="1">
            <a:off x="4322952" y="2623778"/>
            <a:ext cx="4578000" cy="11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8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6"/>
          </p:nvPr>
        </p:nvSpPr>
        <p:spPr>
          <a:xfrm flipH="1">
            <a:off x="11062536" y="2623770"/>
            <a:ext cx="4383600" cy="11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8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7"/>
          </p:nvPr>
        </p:nvSpPr>
        <p:spPr>
          <a:xfrm flipH="1">
            <a:off x="4322952" y="5710678"/>
            <a:ext cx="457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8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8"/>
          </p:nvPr>
        </p:nvSpPr>
        <p:spPr>
          <a:xfrm flipH="1">
            <a:off x="11062536" y="5710674"/>
            <a:ext cx="43836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8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9" hasCustomPrompt="1"/>
          </p:nvPr>
        </p:nvSpPr>
        <p:spPr>
          <a:xfrm>
            <a:off x="2485300" y="5910500"/>
            <a:ext cx="1594800" cy="115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3" hasCustomPrompt="1"/>
          </p:nvPr>
        </p:nvSpPr>
        <p:spPr>
          <a:xfrm>
            <a:off x="9300332" y="2938200"/>
            <a:ext cx="1594800" cy="115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14" hasCustomPrompt="1"/>
          </p:nvPr>
        </p:nvSpPr>
        <p:spPr>
          <a:xfrm>
            <a:off x="9300306" y="5920652"/>
            <a:ext cx="1594800" cy="115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110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15"/>
          </p:nvPr>
        </p:nvSpPr>
        <p:spPr>
          <a:xfrm>
            <a:off x="1440000" y="832512"/>
            <a:ext cx="140670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3742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 rot="243617">
            <a:off x="8836461" y="2845192"/>
            <a:ext cx="7736618" cy="16836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8" name="Google Shape;38;p9"/>
          <p:cNvSpPr>
            <a:spLocks noGrp="1"/>
          </p:cNvSpPr>
          <p:nvPr>
            <p:ph type="pic" idx="2"/>
          </p:nvPr>
        </p:nvSpPr>
        <p:spPr>
          <a:xfrm rot="527973">
            <a:off x="3584643" y="2497753"/>
            <a:ext cx="4357490" cy="5208798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0607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066800" y="2057400"/>
            <a:ext cx="15703296" cy="27432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84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066800" y="4842804"/>
            <a:ext cx="15709392" cy="2628900"/>
          </a:xfrm>
        </p:spPr>
        <p:txBody>
          <a:bodyPr lIns="0" rIns="18288"/>
          <a:lstStyle>
            <a:lvl1pPr marL="0" marR="68580" indent="0" algn="r">
              <a:buNone/>
              <a:defRPr>
                <a:solidFill>
                  <a:schemeClr val="tx1"/>
                </a:solidFill>
              </a:defRPr>
            </a:lvl1pPr>
            <a:lvl2pPr marL="685800" indent="0" algn="ctr">
              <a:buNone/>
            </a:lvl2pPr>
            <a:lvl3pPr marL="1371600" indent="0" algn="ctr">
              <a:buNone/>
            </a:lvl3pPr>
            <a:lvl4pPr marL="2057400" indent="0" algn="ctr">
              <a:buNone/>
            </a:lvl4pPr>
            <a:lvl5pPr marL="2743200" indent="0" algn="ctr">
              <a:buNone/>
            </a:lvl5pPr>
            <a:lvl6pPr marL="3429000" indent="0" algn="ctr">
              <a:buNone/>
            </a:lvl6pPr>
            <a:lvl7pPr marL="4114800" indent="0" algn="ctr">
              <a:buNone/>
            </a:lvl7pPr>
            <a:lvl8pPr marL="4800600" indent="0" algn="ctr">
              <a:buNone/>
            </a:lvl8pPr>
            <a:lvl9pPr marL="54864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C98B1D5F-E5F9-4161-A434-40E572D8C67B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 defTabSz="1828800"/>
              <a:t>10/22/2024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7F6A8021-A078-4DE1-8D24-F28F7C44ABE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 defTabSz="1828800"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286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C98B1D5F-E5F9-4161-A434-40E572D8C67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10/22/2024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7F6A8021-A078-4DE1-8D24-F28F7C44ABE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4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704" y="1975104"/>
            <a:ext cx="15544800" cy="2043684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84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704" y="4056996"/>
            <a:ext cx="15544800" cy="2264568"/>
          </a:xfrm>
        </p:spPr>
        <p:txBody>
          <a:bodyPr lIns="45720" rIns="45720" anchor="t"/>
          <a:lstStyle>
            <a:lvl1pPr marL="0" indent="0">
              <a:buNone/>
              <a:defRPr sz="3300">
                <a:solidFill>
                  <a:schemeClr val="tx1"/>
                </a:solidFill>
              </a:defRPr>
            </a:lvl1pPr>
            <a:lvl2pPr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C98B1D5F-E5F9-4161-A434-40E572D8C67B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 defTabSz="1828800"/>
              <a:t>10/22/2024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7F6A8021-A078-4DE1-8D24-F28F7C44ABE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 defTabSz="1828800"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45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56132"/>
            <a:ext cx="16459200" cy="17145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880128"/>
            <a:ext cx="8077200" cy="6652260"/>
          </a:xfrm>
        </p:spPr>
        <p:txBody>
          <a:bodyPr/>
          <a:lstStyle>
            <a:lvl1pPr>
              <a:defRPr sz="39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880128"/>
            <a:ext cx="8077200" cy="6652260"/>
          </a:xfrm>
        </p:spPr>
        <p:txBody>
          <a:bodyPr/>
          <a:lstStyle>
            <a:lvl1pPr>
              <a:defRPr sz="39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C98B1D5F-E5F9-4161-A434-40E572D8C67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10/22/2024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7F6A8021-A078-4DE1-8D24-F28F7C44ABE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9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56132"/>
            <a:ext cx="16459200" cy="17145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82872"/>
            <a:ext cx="8080376" cy="989028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3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3000" b="1"/>
            </a:lvl2pPr>
            <a:lvl3pPr>
              <a:buNone/>
              <a:defRPr sz="2700" b="1"/>
            </a:lvl3pPr>
            <a:lvl4pPr>
              <a:buNone/>
              <a:defRPr sz="2400" b="1"/>
            </a:lvl4pPr>
            <a:lvl5pPr>
              <a:buNone/>
              <a:defRPr sz="24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9290053" y="2789636"/>
            <a:ext cx="8083550" cy="982264"/>
          </a:xfrm>
        </p:spPr>
        <p:txBody>
          <a:bodyPr lIns="45720" tIns="0" rIns="45720" bIns="0" anchor="ctr"/>
          <a:lstStyle>
            <a:lvl1pPr marL="0" indent="0">
              <a:buNone/>
              <a:defRPr sz="3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3000" b="1"/>
            </a:lvl2pPr>
            <a:lvl3pPr>
              <a:buNone/>
              <a:defRPr sz="2700" b="1"/>
            </a:lvl3pPr>
            <a:lvl4pPr>
              <a:buNone/>
              <a:defRPr sz="2400" b="1"/>
            </a:lvl4pPr>
            <a:lvl5pPr>
              <a:buNone/>
              <a:defRPr sz="24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914400" y="3771900"/>
            <a:ext cx="8080376" cy="5768580"/>
          </a:xfrm>
        </p:spPr>
        <p:txBody>
          <a:bodyPr tIns="0"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771900"/>
            <a:ext cx="8083550" cy="5768580"/>
          </a:xfrm>
        </p:spPr>
        <p:txBody>
          <a:bodyPr tIns="0"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C98B1D5F-E5F9-4161-A434-40E572D8C67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10/22/2024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7F6A8021-A078-4DE1-8D24-F28F7C44ABE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56132"/>
            <a:ext cx="16611600" cy="17145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75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C98B1D5F-E5F9-4161-A434-40E572D8C67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10/22/2024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7F6A8021-A078-4DE1-8D24-F28F7C44ABE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C98B1D5F-E5F9-4161-A434-40E572D8C67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10/22/2024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7F6A8021-A078-4DE1-8D24-F28F7C44ABE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67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71528"/>
            <a:ext cx="5486400" cy="1743076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371600" y="2514600"/>
            <a:ext cx="5486400" cy="6858000"/>
          </a:xfrm>
        </p:spPr>
        <p:txBody>
          <a:bodyPr lIns="18288" rIns="18288"/>
          <a:lstStyle>
            <a:lvl1pPr marL="0" indent="0" algn="l">
              <a:buNone/>
              <a:defRPr sz="2100"/>
            </a:lvl1pPr>
            <a:lvl2pPr indent="0" algn="l">
              <a:buNone/>
              <a:defRPr sz="1800"/>
            </a:lvl2pPr>
            <a:lvl3pPr indent="0" algn="l">
              <a:buNone/>
              <a:defRPr sz="1500"/>
            </a:lvl3pPr>
            <a:lvl4pPr indent="0" algn="l">
              <a:buNone/>
              <a:defRPr sz="1350"/>
            </a:lvl4pPr>
            <a:lvl5pPr indent="0" algn="l">
              <a:buNone/>
              <a:defRPr sz="135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150100" y="2514600"/>
            <a:ext cx="10223500" cy="6858000"/>
          </a:xfrm>
        </p:spPr>
        <p:txBody>
          <a:bodyPr tIns="0"/>
          <a:lstStyle>
            <a:lvl1pPr>
              <a:defRPr sz="4200"/>
            </a:lvl1pPr>
            <a:lvl2pPr>
              <a:defRPr sz="3900"/>
            </a:lvl2pPr>
            <a:lvl3pPr>
              <a:defRPr sz="3600"/>
            </a:lvl3pPr>
            <a:lvl4pPr>
              <a:defRPr sz="3000"/>
            </a:lvl4pPr>
            <a:lvl5pPr>
              <a:defRPr sz="27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C98B1D5F-E5F9-4161-A434-40E572D8C67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10/22/2024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7F6A8021-A078-4DE1-8D24-F28F7C44ABE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6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6331506" y="1662116"/>
            <a:ext cx="10515600" cy="61722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6008268" y="8039654"/>
            <a:ext cx="310896" cy="233172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765494"/>
            <a:ext cx="4425696" cy="2373932"/>
          </a:xfrm>
        </p:spPr>
        <p:txBody>
          <a:bodyPr vert="horz" lIns="45720" tIns="45720" rIns="45720" bIns="45720" anchor="b"/>
          <a:lstStyle>
            <a:lvl1pPr algn="l">
              <a:buNone/>
              <a:defRPr sz="3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243178"/>
            <a:ext cx="4419600" cy="3268980"/>
          </a:xfrm>
        </p:spPr>
        <p:txBody>
          <a:bodyPr lIns="64008" rIns="45720" bIns="45720" anchor="t"/>
          <a:lstStyle>
            <a:lvl1pPr marL="0" indent="0" algn="l">
              <a:spcBef>
                <a:spcPts val="376"/>
              </a:spcBef>
              <a:buFontTx/>
              <a:buNone/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C98B1D5F-E5F9-4161-A434-40E572D8C67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10/22/2024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154400" y="9534526"/>
            <a:ext cx="1219200" cy="547688"/>
          </a:xfrm>
        </p:spPr>
        <p:txBody>
          <a:bodyPr/>
          <a:lstStyle/>
          <a:p>
            <a:pPr defTabSz="1828800"/>
            <a:fld id="{7F6A8021-A078-4DE1-8D24-F28F7C44ABE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6971586" y="1799276"/>
            <a:ext cx="9235440" cy="589788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8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9050" y="8724900"/>
            <a:ext cx="18326100" cy="1562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anchor="t" compatLnSpc="1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8763000" y="9329739"/>
            <a:ext cx="9525000" cy="9572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anchor="t" compatLnSpc="1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37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C98B1D5F-E5F9-4161-A434-40E572D8C67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10/22/2024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7F6A8021-A078-4DE1-8D24-F28F7C44ABE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0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1371602"/>
            <a:ext cx="4114800" cy="7817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371602"/>
            <a:ext cx="12039600" cy="7817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C98B1D5F-E5F9-4161-A434-40E572D8C67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10/22/2024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7F6A8021-A078-4DE1-8D24-F28F7C44ABE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5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4935200" cy="1714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5400000">
            <a:off x="15680930" y="1526779"/>
            <a:ext cx="3017044" cy="768350"/>
          </a:xfrm>
        </p:spPr>
        <p:txBody>
          <a:bodyPr/>
          <a:lstStyle>
            <a:lvl1pPr>
              <a:defRPr/>
            </a:lvl1pPr>
          </a:lstStyle>
          <a:p>
            <a:pPr defTabSz="1828800"/>
            <a:fld id="{C112374C-89DB-46F7-A565-E76775670ED2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10/22/2024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14779626" y="5514183"/>
            <a:ext cx="4800600" cy="730250"/>
          </a:xfrm>
        </p:spPr>
        <p:txBody>
          <a:bodyPr/>
          <a:lstStyle>
            <a:lvl1pPr>
              <a:defRPr/>
            </a:lvl1pPr>
          </a:lstStyle>
          <a:p>
            <a:pPr defTabSz="1828800"/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6259176" y="8601077"/>
            <a:ext cx="1219200" cy="781050"/>
          </a:xfrm>
        </p:spPr>
        <p:txBody>
          <a:bodyPr/>
          <a:lstStyle>
            <a:lvl1pPr>
              <a:defRPr/>
            </a:lvl1pPr>
          </a:lstStyle>
          <a:p>
            <a:pPr defTabSz="1828800"/>
            <a:fld id="{E4806FF6-CD57-428D-819B-6C36B1495B1A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5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145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4246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135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229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099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1361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794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6875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272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7151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934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55229-BC07-49A5-9C2D-FB038E721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19F8B4-9FA2-40B1-A33E-5809AF22B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18D3A-7D15-4EE9-BAAC-49F18E7D3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3410B-E939-4FF6-A875-EF1E4546D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61BDD-4932-4044-8980-57B3783A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58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F1A8-8B6C-4F7B-87A7-7428689A9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8FE83-7886-40D3-B56A-12BC0A7C1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CDA82-10FA-45EF-B6D3-7CF86EDB4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93C25-F81B-4AEF-A5DF-4A336B80C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114F2-7F1C-4182-B502-8B12E244D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58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E54A-E458-4C50-A9CC-D381D7176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55EE2-5E61-4625-BFCD-356906ED2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88CBA-6C68-4743-A5BF-E83507A87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47668-FCBF-492E-82D5-5D79A655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6E9F5-CC5F-4837-B1E9-0F5F0424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0116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32BD0-282E-4374-B2F9-0666255E2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DFACB-E7D9-4F36-95C0-CD25B8AA5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9B23C-174E-40D0-AFFE-AACCD152B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60A77-BC13-4956-86DA-A6DFF234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57F32-45FE-4364-A762-EB7E456F5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A4DC2-0E7A-4977-9AB3-E44976382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5435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3EAFB-FDC5-4A3C-8DA5-7CF0BC000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26AE4-42D2-4AA1-9BF2-D7D7FA451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63B1B-A9C9-4E93-85BA-01CEE0795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64056-D7E2-44AA-A748-57A5E40BE7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E3D2D2-A505-4144-BA7F-9C166D751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2FB78D-52D3-43D0-BCA5-ECADD200B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D22231-2906-4A08-A666-4364761E7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85FB7E-F956-4041-9F90-D16AA5EAD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311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E9DD9-CD86-4964-8F3A-9B9E35722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2CB55E-49AF-495F-B736-ABC0BAC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31E9C-B96C-4ABC-893B-8DFF5CCE2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437BC-6FAD-4F99-B819-3EB4B8469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52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B29893-3A26-4998-B75F-C08A09CE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85C42C-65F0-4CED-AFAA-46643DE18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DCCFE-75BC-4DD6-AB73-EBED9B364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779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ECA43-6FA3-47EA-9955-155E182F6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7D20E-96DB-4505-9720-EF9D92F3C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2BEE3-5993-4E5E-97D3-A58FE26D5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1D7C5-9257-44B2-AD42-C12B5270B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DC36D-F0A6-4FC4-97E2-4A1F1BB88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D0981-56A2-4159-992D-8697008B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886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8C1C1-5EE2-4191-995E-2E4EC1CD5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AB2831-1AA2-4B91-9AC5-5602800071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B01FB-2E95-46E7-BEAD-6366F0753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952E1-3019-46F7-8F0B-254FF771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A2206B-7A5C-4838-9536-3A6D87806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B327-EABB-4D6F-BC89-C9B4A9F00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0815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6AA4-2A76-40AA-87DD-5265F1521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4014D-1396-4A70-BE96-4F2FC2BDE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5885A-F0D7-4B38-8A12-BC8031055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0E5AD-AB45-428E-9405-086106613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9D127-0A31-4AF5-8D45-D462FD615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645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43C265-291C-47BA-B6CA-9D9056AD17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99DD9-7E76-4BB5-A0DA-B1A5D7825F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FBD90-81FF-4BB2-968E-0739949A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58E75-7C9C-4508-B9BE-D78B02CD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A1FCD-C294-4B92-801F-948E0A2F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9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55229-BC07-49A5-9C2D-FB038E721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19F8B4-9FA2-40B1-A33E-5809AF22B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18D3A-7D15-4EE9-BAAC-49F18E7D3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3410B-E939-4FF6-A875-EF1E4546D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61BDD-4932-4044-8980-57B3783A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396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F1A8-8B6C-4F7B-87A7-7428689A9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8FE83-7886-40D3-B56A-12BC0A7C1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CDA82-10FA-45EF-B6D3-7CF86EDB4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93C25-F81B-4AEF-A5DF-4A336B80C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114F2-7F1C-4182-B502-8B12E244D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881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E54A-E458-4C50-A9CC-D381D7176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55EE2-5E61-4625-BFCD-356906ED2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88CBA-6C68-4743-A5BF-E83507A87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47668-FCBF-492E-82D5-5D79A655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6E9F5-CC5F-4837-B1E9-0F5F0424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817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32BD0-282E-4374-B2F9-0666255E2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DFACB-E7D9-4F36-95C0-CD25B8AA5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9B23C-174E-40D0-AFFE-AACCD152B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60A77-BC13-4956-86DA-A6DFF234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57F32-45FE-4364-A762-EB7E456F5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A4DC2-0E7A-4977-9AB3-E44976382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277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3EAFB-FDC5-4A3C-8DA5-7CF0BC000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26AE4-42D2-4AA1-9BF2-D7D7FA451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63B1B-A9C9-4E93-85BA-01CEE0795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64056-D7E2-44AA-A748-57A5E40BE7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E3D2D2-A505-4144-BA7F-9C166D751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2FB78D-52D3-43D0-BCA5-ECADD200B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D22231-2906-4A08-A666-4364761E7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85FB7E-F956-4041-9F90-D16AA5EAD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574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E9DD9-CD86-4964-8F3A-9B9E35722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2CB55E-49AF-495F-B736-ABC0BAC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31E9C-B96C-4ABC-893B-8DFF5CCE2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437BC-6FAD-4F99-B819-3EB4B8469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956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B29893-3A26-4998-B75F-C08A09CE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85C42C-65F0-4CED-AFAA-46643DE18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DCCFE-75BC-4DD6-AB73-EBED9B364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5663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ECA43-6FA3-47EA-9955-155E182F6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7D20E-96DB-4505-9720-EF9D92F3C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2BEE3-5993-4E5E-97D3-A58FE26D5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1D7C5-9257-44B2-AD42-C12B5270B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DC36D-F0A6-4FC4-97E2-4A1F1BB88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D0981-56A2-4159-992D-8697008B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539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8C1C1-5EE2-4191-995E-2E4EC1CD5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AB2831-1AA2-4B91-9AC5-5602800071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B01FB-2E95-46E7-BEAD-6366F0753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952E1-3019-46F7-8F0B-254FF771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A2206B-7A5C-4838-9536-3A6D87806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B327-EABB-4D6F-BC89-C9B4A9F00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064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6AA4-2A76-40AA-87DD-5265F1521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4014D-1396-4A70-BE96-4F2FC2BDE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5885A-F0D7-4B38-8A12-BC8031055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0E5AD-AB45-428E-9405-086106613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9D127-0A31-4AF5-8D45-D462FD615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7976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43C265-291C-47BA-B6CA-9D9056AD17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99DD9-7E76-4BB5-A0DA-B1A5D7825F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FBD90-81FF-4BB2-968E-0739949A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58E75-7C9C-4508-B9BE-D78B02CD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A1FCD-C294-4B92-801F-948E0A2F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9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158AB-1382-4BBC-84F7-81769FD07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093A3-92E9-4305-A702-D6BE5140E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8FC28-1EBD-4B83-8D97-5DF5E4EB8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BAFD6-7CE9-411C-AE39-6789D104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72A93-5844-49CF-AB38-688F4631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1566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63384-E896-40E5-9F6D-21037CAC6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432E9-89FD-4222-A211-480DDA906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EE58E-3973-4DE4-8A52-449843B67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75976-4AC9-49B4-A9B6-7DFCC2B7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968BE-04E8-43CD-A082-5FA710A38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980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E66B1-0E48-4A70-8C1F-B978A55B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4C6F8-6E72-4426-943E-8D9F0C66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C5F20-6A3B-464A-B2EF-C7CD8244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F51F1-E86A-42E1-B001-50ED436B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26DB4-88E1-499F-AE05-A2EA23AE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3400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D657B-4539-443A-BA2A-DF9996A7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1E386-BE06-4810-B7CC-EB0A24881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3DB3F-1738-460E-AC0C-A5AEA715A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2E5E9-4BCB-40FA-9A05-018348CB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7A037-2724-48F8-8235-5D697BBBF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4B80F-46D0-4771-B2A7-FF70AFF81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195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3898-EE31-4FD3-882B-05FF7CFA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B0F89-F171-42B5-9A38-1F567D19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3B2B4-2EDF-418A-8B23-4C9C1730D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52C707-130F-42AC-A30B-5C660D196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E9EF-8A14-4A33-8F98-FB1300074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2FCACD-01B3-409A-B9F8-E1FA1CE4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FE4623-F67E-4731-9E2C-EAD8B91A3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87D37D-8DDF-4D5B-BF52-02B0168C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1065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2409C-3B3F-4461-96BE-05C910F2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36E9BC-C897-4953-8587-1DB4BC5A2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BF31E-E629-4375-9A16-F9ACB0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DC0F1-3B6B-42EE-B44A-E46A00BA3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153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EC32F-2691-4E8B-9C20-5EB791ED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C87D70-6DFF-4BE7-9A5B-BB176861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B525A-A40F-49C1-BBB2-E748A728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4883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A4BFA-84A5-484E-8AA9-5E86348E5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5C16B-B44A-4022-8C1A-D8F70B8DA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843AD-7DD6-4908-92D8-FCBAC2FAC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753A7-609A-4E40-A972-D531B5A67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D3588C-296F-4059-8308-C33494CF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23458-87D7-410A-AF99-2CA836FF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690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7BF6-2F49-4FC0-8A6B-CA946256F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14E499-2D2A-4539-B068-167FB2100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E6C7F-5A5B-4C5B-A13D-00DB46C87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6F016-FCDE-4C30-B447-04345F63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15AC5-9831-421B-B42A-FBE9D7BC9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AC686-50A5-4A4B-B243-D428169A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67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BB713-E670-4B9E-B7B4-FD71E88C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06A586-F572-48D1-89F8-90BCE8339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0510A-5DE0-4B56-9813-D2A81A03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0B327-FAB7-40C6-8B51-ABCF5A0E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136F-6B7E-44A4-9E00-807AEA85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70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297937-1D93-4874-8740-8839DC552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4F916-AA5C-4FB8-8198-7B3AB83F5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389FF-3C0D-4796-A8EF-9C1EA5B9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B84FC-7266-49E1-B6AF-33BEE003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83D76-B00D-421B-92C2-7A32D776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908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158AB-1382-4BBC-84F7-81769FD07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093A3-92E9-4305-A702-D6BE5140E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8FC28-1EBD-4B83-8D97-5DF5E4EB8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BAFD6-7CE9-411C-AE39-6789D104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72A93-5844-49CF-AB38-688F4631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976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63384-E896-40E5-9F6D-21037CAC6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432E9-89FD-4222-A211-480DDA906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EE58E-3973-4DE4-8A52-449843B67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75976-4AC9-49B4-A9B6-7DFCC2B7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968BE-04E8-43CD-A082-5FA710A38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55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E66B1-0E48-4A70-8C1F-B978A55B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4C6F8-6E72-4426-943E-8D9F0C66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C5F20-6A3B-464A-B2EF-C7CD8244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F51F1-E86A-42E1-B001-50ED436B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26DB4-88E1-499F-AE05-A2EA23AE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766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D657B-4539-443A-BA2A-DF9996A7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1E386-BE06-4810-B7CC-EB0A24881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3DB3F-1738-460E-AC0C-A5AEA715A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2E5E9-4BCB-40FA-9A05-018348CB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7A037-2724-48F8-8235-5D697BBBF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4B80F-46D0-4771-B2A7-FF70AFF81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923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3898-EE31-4FD3-882B-05FF7CFA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B0F89-F171-42B5-9A38-1F567D19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3B2B4-2EDF-418A-8B23-4C9C1730D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52C707-130F-42AC-A30B-5C660D196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E9EF-8A14-4A33-8F98-FB1300074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2FCACD-01B3-409A-B9F8-E1FA1CE4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FE4623-F67E-4731-9E2C-EAD8B91A3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87D37D-8DDF-4D5B-BF52-02B0168C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02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2409C-3B3F-4461-96BE-05C910F2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36E9BC-C897-4953-8587-1DB4BC5A2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BF31E-E629-4375-9A16-F9ACB0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DC0F1-3B6B-42EE-B44A-E46A00BA3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407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EC32F-2691-4E8B-9C20-5EB791ED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C87D70-6DFF-4BE7-9A5B-BB176861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B525A-A40F-49C1-BBB2-E748A728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324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A4BFA-84A5-484E-8AA9-5E86348E5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5C16B-B44A-4022-8C1A-D8F70B8DA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843AD-7DD6-4908-92D8-FCBAC2FAC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753A7-609A-4E40-A972-D531B5A67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D3588C-296F-4059-8308-C33494CF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23458-87D7-410A-AF99-2CA836FF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144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7BF6-2F49-4FC0-8A6B-CA946256F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14E499-2D2A-4539-B068-167FB2100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E6C7F-5A5B-4C5B-A13D-00DB46C87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6F016-FCDE-4C30-B447-04345F63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15AC5-9831-421B-B42A-FBE9D7BC9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AC686-50A5-4A4B-B243-D428169A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0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BB713-E670-4B9E-B7B4-FD71E88C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06A586-F572-48D1-89F8-90BCE8339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0510A-5DE0-4B56-9813-D2A81A03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0B327-FAB7-40C6-8B51-ABCF5A0E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136F-6B7E-44A4-9E00-807AEA85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893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297937-1D93-4874-8740-8839DC552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4F916-AA5C-4FB8-8198-7B3AB83F5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389FF-3C0D-4796-A8EF-9C1EA5B9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B84FC-7266-49E1-B6AF-33BEE003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83D76-B00D-421B-92C2-7A32D776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910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158AB-1382-4BBC-84F7-81769FD07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093A3-92E9-4305-A702-D6BE5140E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8FC28-1EBD-4B83-8D97-5DF5E4EB8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BAFD6-7CE9-411C-AE39-6789D104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72A93-5844-49CF-AB38-688F4631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85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63384-E896-40E5-9F6D-21037CAC6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432E9-89FD-4222-A211-480DDA906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EE58E-3973-4DE4-8A52-449843B67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75976-4AC9-49B4-A9B6-7DFCC2B7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968BE-04E8-43CD-A082-5FA710A38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702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E66B1-0E48-4A70-8C1F-B978A55B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4C6F8-6E72-4426-943E-8D9F0C66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C5F20-6A3B-464A-B2EF-C7CD8244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F51F1-E86A-42E1-B001-50ED436B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26DB4-88E1-499F-AE05-A2EA23AE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168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D657B-4539-443A-BA2A-DF9996A7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1E386-BE06-4810-B7CC-EB0A24881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3DB3F-1738-460E-AC0C-A5AEA715A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2E5E9-4BCB-40FA-9A05-018348CB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7A037-2724-48F8-8235-5D697BBBF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4B80F-46D0-4771-B2A7-FF70AFF81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592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3898-EE31-4FD3-882B-05FF7CFA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B0F89-F171-42B5-9A38-1F567D19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3B2B4-2EDF-418A-8B23-4C9C1730D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52C707-130F-42AC-A30B-5C660D196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E9EF-8A14-4A33-8F98-FB1300074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2FCACD-01B3-409A-B9F8-E1FA1CE4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FE4623-F67E-4731-9E2C-EAD8B91A3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87D37D-8DDF-4D5B-BF52-02B0168C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039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2409C-3B3F-4461-96BE-05C910F2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36E9BC-C897-4953-8587-1DB4BC5A2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BF31E-E629-4375-9A16-F9ACB0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DC0F1-3B6B-42EE-B44A-E46A00BA3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683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EC32F-2691-4E8B-9C20-5EB791ED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C87D70-6DFF-4BE7-9A5B-BB176861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B525A-A40F-49C1-BBB2-E748A728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59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A4BFA-84A5-484E-8AA9-5E86348E5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5C16B-B44A-4022-8C1A-D8F70B8DA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843AD-7DD6-4908-92D8-FCBAC2FAC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753A7-609A-4E40-A972-D531B5A67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D3588C-296F-4059-8308-C33494CF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23458-87D7-410A-AF99-2CA836FF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89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7BF6-2F49-4FC0-8A6B-CA946256F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14E499-2D2A-4539-B068-167FB2100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E6C7F-5A5B-4C5B-A13D-00DB46C87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6F016-FCDE-4C30-B447-04345F63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15AC5-9831-421B-B42A-FBE9D7BC9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AC686-50A5-4A4B-B243-D428169A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874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BB713-E670-4B9E-B7B4-FD71E88C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06A586-F572-48D1-89F8-90BCE8339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0510A-5DE0-4B56-9813-D2A81A03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0B327-FAB7-40C6-8B51-ABCF5A0E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136F-6B7E-44A4-9E00-807AEA85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960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297937-1D93-4874-8740-8839DC552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4F916-AA5C-4FB8-8198-7B3AB83F5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389FF-3C0D-4796-A8EF-9C1EA5B9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B84FC-7266-49E1-B6AF-33BEE003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83D76-B00D-421B-92C2-7A32D776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421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158AB-1382-4BBC-84F7-81769FD07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093A3-92E9-4305-A702-D6BE5140E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8FC28-1EBD-4B83-8D97-5DF5E4EB8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BAFD6-7CE9-411C-AE39-6789D104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72A93-5844-49CF-AB38-688F4631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2190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63384-E896-40E5-9F6D-21037CAC6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432E9-89FD-4222-A211-480DDA906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EE58E-3973-4DE4-8A52-449843B67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75976-4AC9-49B4-A9B6-7DFCC2B7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968BE-04E8-43CD-A082-5FA710A38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407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E66B1-0E48-4A70-8C1F-B978A55B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4C6F8-6E72-4426-943E-8D9F0C66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C5F20-6A3B-464A-B2EF-C7CD8244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F51F1-E86A-42E1-B001-50ED436B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26DB4-88E1-499F-AE05-A2EA23AE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29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D657B-4539-443A-BA2A-DF9996A7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1E386-BE06-4810-B7CC-EB0A24881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3DB3F-1738-460E-AC0C-A5AEA715A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2E5E9-4BCB-40FA-9A05-018348CB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7A037-2724-48F8-8235-5D697BBBF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4B80F-46D0-4771-B2A7-FF70AFF81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105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3898-EE31-4FD3-882B-05FF7CFA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B0F89-F171-42B5-9A38-1F567D19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3B2B4-2EDF-418A-8B23-4C9C1730D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52C707-130F-42AC-A30B-5C660D196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E9EF-8A14-4A33-8F98-FB1300074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2FCACD-01B3-409A-B9F8-E1FA1CE4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FE4623-F67E-4731-9E2C-EAD8B91A3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87D37D-8DDF-4D5B-BF52-02B0168C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525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2409C-3B3F-4461-96BE-05C910F2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36E9BC-C897-4953-8587-1DB4BC5A2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BF31E-E629-4375-9A16-F9ACB0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DC0F1-3B6B-42EE-B44A-E46A00BA3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447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EC32F-2691-4E8B-9C20-5EB791ED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C87D70-6DFF-4BE7-9A5B-BB176861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B525A-A40F-49C1-BBB2-E748A728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1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  <p:sldLayoutId id="2147483676" r:id="rId13"/>
    <p:sldLayoutId id="214748367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924B1-7162-4B21-BB2B-FEF465E0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456EE-1DD1-4D6B-B66D-7B8C4E769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D4CB0-2D28-4807-96BD-4DF4E36D3C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BE3BD-0314-4D08-B623-2164A3ED1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F61AA-6365-4EC5-B792-08BEF6E2E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9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924B1-7162-4B21-BB2B-FEF465E0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456EE-1DD1-4D6B-B66D-7B8C4E769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D4CB0-2D28-4807-96BD-4DF4E36D3C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BE3BD-0314-4D08-B623-2164A3ED1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F61AA-6365-4EC5-B792-08BEF6E2E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9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9050" y="-10716"/>
            <a:ext cx="18326100" cy="1562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anchor="t" compatLnSpc="1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8763000" y="-10715"/>
            <a:ext cx="9525000" cy="9572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anchor="t" compatLnSpc="1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914400" y="1056132"/>
            <a:ext cx="16459200" cy="17145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914400" y="2903220"/>
            <a:ext cx="16459200" cy="65836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8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1828800"/>
            <a:fld id="{C98B1D5F-E5F9-4161-A434-40E572D8C67B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10/22/2024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334000" y="9534526"/>
            <a:ext cx="6705600" cy="54768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8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1828800"/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5849600" y="9534526"/>
            <a:ext cx="1524000" cy="547688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8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1828800"/>
            <a:fld id="{7F6A8021-A078-4DE1-8D24-F28F7C44ABE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 defTabSz="1828800"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38034" y="303612"/>
            <a:ext cx="18361096" cy="973836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434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75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411480" indent="-41148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70332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370332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1783080" indent="-315468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indent="-315468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606040" indent="-31546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indent="-27432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91840" indent="-274320" algn="l" rtl="0" eaLnBrk="1" latinLnBrk="0" hangingPunct="1">
        <a:spcBef>
          <a:spcPct val="20000"/>
        </a:spcBef>
        <a:buClr>
          <a:schemeClr val="tx2"/>
        </a:buClr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703320" indent="-27432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10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20D51C-4B85-4E5A-849B-8BDA20BAF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E6D9B-0D76-490C-A807-289BD298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D231D-2F02-4E29-8C44-C603C5533E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71CDC-8B13-47EB-9249-BE4B0C749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1A081-19BD-4D21-953D-6816BDAF3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2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20D51C-4B85-4E5A-849B-8BDA20BAF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E6D9B-0D76-490C-A807-289BD298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D231D-2F02-4E29-8C44-C603C5533E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443D4D4-934F-4161-B8BB-F440A9F92C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71CDC-8B13-47EB-9249-BE4B0C749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1A081-19BD-4D21-953D-6816BDAF3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A7584D9-195E-4316-B439-8F8136B16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7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924B1-7162-4B21-BB2B-FEF465E0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456EE-1DD1-4D6B-B66D-7B8C4E769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D4CB0-2D28-4807-96BD-4DF4E36D3C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BE3BD-0314-4D08-B623-2164A3ED1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F61AA-6365-4EC5-B792-08BEF6E2E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924B1-7162-4B21-BB2B-FEF465E0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456EE-1DD1-4D6B-B66D-7B8C4E769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D4CB0-2D28-4807-96BD-4DF4E36D3C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BE3BD-0314-4D08-B623-2164A3ED1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F61AA-6365-4EC5-B792-08BEF6E2E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6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924B1-7162-4B21-BB2B-FEF465E0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456EE-1DD1-4D6B-B66D-7B8C4E769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D4CB0-2D28-4807-96BD-4DF4E36D3C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BE3BD-0314-4D08-B623-2164A3ED1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F61AA-6365-4EC5-B792-08BEF6E2E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6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924B1-7162-4B21-BB2B-FEF465E0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456EE-1DD1-4D6B-B66D-7B8C4E769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D4CB0-2D28-4807-96BD-4DF4E36D3C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8E3DF05-A11D-4FF1-80B3-27BADFB4C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BE3BD-0314-4D08-B623-2164A3ED1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F61AA-6365-4EC5-B792-08BEF6E2E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E22FC59-8EE8-459B-B9F2-F62AF24934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6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0.png"/><Relationship Id="rId5" Type="http://schemas.openxmlformats.org/officeDocument/2006/relationships/image" Target="../media/image17.jpe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0.png"/><Relationship Id="rId5" Type="http://schemas.openxmlformats.org/officeDocument/2006/relationships/image" Target="../media/image17.jpe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0.png"/><Relationship Id="rId5" Type="http://schemas.openxmlformats.org/officeDocument/2006/relationships/image" Target="../media/image17.jpe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20.png"/><Relationship Id="rId5" Type="http://schemas.openxmlformats.org/officeDocument/2006/relationships/image" Target="../media/image17.jpe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19100"/>
            <a:ext cx="15849600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0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C611D12-9A24-CBB8-31C3-56C4CE4F581F}"/>
              </a:ext>
            </a:extLst>
          </p:cNvPr>
          <p:cNvGrpSpPr/>
          <p:nvPr/>
        </p:nvGrpSpPr>
        <p:grpSpPr>
          <a:xfrm>
            <a:off x="636815" y="2102690"/>
            <a:ext cx="4822371" cy="2524791"/>
            <a:chOff x="636815" y="2102690"/>
            <a:chExt cx="4822371" cy="2524791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F77DBB8B-4CCE-4771-AD93-A9445A9DF20B}"/>
                </a:ext>
              </a:extLst>
            </p:cNvPr>
            <p:cNvGrpSpPr/>
            <p:nvPr/>
          </p:nvGrpSpPr>
          <p:grpSpPr>
            <a:xfrm>
              <a:off x="636815" y="2102690"/>
              <a:ext cx="4822371" cy="2524791"/>
              <a:chOff x="0" y="0"/>
              <a:chExt cx="4920764" cy="1471329"/>
            </a:xfrm>
          </p:grpSpPr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id="{ABFB027A-56E1-04EB-EA04-A4E0D9BC22B8}"/>
                  </a:ext>
                </a:extLst>
              </p:cNvPr>
              <p:cNvSpPr/>
              <p:nvPr/>
            </p:nvSpPr>
            <p:spPr>
              <a:xfrm>
                <a:off x="0" y="0"/>
                <a:ext cx="4920764" cy="1471329"/>
              </a:xfrm>
              <a:custGeom>
                <a:avLst/>
                <a:gdLst/>
                <a:ahLst/>
                <a:cxnLst/>
                <a:rect l="l" t="t" r="r" b="b"/>
                <a:pathLst>
                  <a:path w="4920764" h="1471329">
                    <a:moveTo>
                      <a:pt x="0" y="0"/>
                    </a:moveTo>
                    <a:lnTo>
                      <a:pt x="4920764" y="0"/>
                    </a:lnTo>
                    <a:lnTo>
                      <a:pt x="4920764" y="1471329"/>
                    </a:lnTo>
                    <a:lnTo>
                      <a:pt x="0" y="1471329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" name="TextBox 4">
                <a:extLst>
                  <a:ext uri="{FF2B5EF4-FFF2-40B4-BE49-F238E27FC236}">
                    <a16:creationId xmlns:a16="http://schemas.microsoft.com/office/drawing/2014/main" id="{E552F2E0-42E5-F353-85C4-DC5050BCF14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6735424-96BC-DE7A-CAD8-5924C07E8D69}"/>
                </a:ext>
              </a:extLst>
            </p:cNvPr>
            <p:cNvSpPr txBox="1"/>
            <p:nvPr/>
          </p:nvSpPr>
          <p:spPr>
            <a:xfrm>
              <a:off x="667916" y="2199727"/>
              <a:ext cx="44958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Phần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</a:t>
              </a:r>
              <a:endParaRPr lang="en-US" sz="4400" i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FE7147-177C-9D26-61CE-07419F351194}"/>
                </a:ext>
              </a:extLst>
            </p:cNvPr>
            <p:cNvSpPr txBox="1"/>
            <p:nvPr/>
          </p:nvSpPr>
          <p:spPr>
            <a:xfrm>
              <a:off x="673100" y="3027281"/>
              <a:ext cx="44958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ừ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lũ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cướp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4400" i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C699A62-881A-09E5-867D-DADDC933371B}"/>
              </a:ext>
            </a:extLst>
          </p:cNvPr>
          <p:cNvGrpSpPr/>
          <p:nvPr/>
        </p:nvGrpSpPr>
        <p:grpSpPr>
          <a:xfrm>
            <a:off x="6497216" y="2035182"/>
            <a:ext cx="5770984" cy="2856778"/>
            <a:chOff x="6497216" y="2035182"/>
            <a:chExt cx="4894684" cy="2524791"/>
          </a:xfrm>
        </p:grpSpPr>
        <p:grpSp>
          <p:nvGrpSpPr>
            <p:cNvPr id="19" name="Group 2">
              <a:extLst>
                <a:ext uri="{FF2B5EF4-FFF2-40B4-BE49-F238E27FC236}">
                  <a16:creationId xmlns:a16="http://schemas.microsoft.com/office/drawing/2014/main" id="{275E58A4-7FE3-FE1F-8B0C-FCAF74605BBA}"/>
                </a:ext>
              </a:extLst>
            </p:cNvPr>
            <p:cNvGrpSpPr/>
            <p:nvPr/>
          </p:nvGrpSpPr>
          <p:grpSpPr>
            <a:xfrm>
              <a:off x="6569529" y="2035182"/>
              <a:ext cx="4822371" cy="2524791"/>
              <a:chOff x="0" y="0"/>
              <a:chExt cx="4920764" cy="1471329"/>
            </a:xfrm>
          </p:grpSpPr>
          <p:sp>
            <p:nvSpPr>
              <p:cNvPr id="20" name="Freeform 3">
                <a:extLst>
                  <a:ext uri="{FF2B5EF4-FFF2-40B4-BE49-F238E27FC236}">
                    <a16:creationId xmlns:a16="http://schemas.microsoft.com/office/drawing/2014/main" id="{C38A2E78-3DDF-B467-6E0B-BE0F6067B7F6}"/>
                  </a:ext>
                </a:extLst>
              </p:cNvPr>
              <p:cNvSpPr/>
              <p:nvPr/>
            </p:nvSpPr>
            <p:spPr>
              <a:xfrm>
                <a:off x="0" y="0"/>
                <a:ext cx="4920764" cy="1471329"/>
              </a:xfrm>
              <a:custGeom>
                <a:avLst/>
                <a:gdLst/>
                <a:ahLst/>
                <a:cxnLst/>
                <a:rect l="l" t="t" r="r" b="b"/>
                <a:pathLst>
                  <a:path w="4920764" h="1471329">
                    <a:moveTo>
                      <a:pt x="0" y="0"/>
                    </a:moveTo>
                    <a:lnTo>
                      <a:pt x="4920764" y="0"/>
                    </a:lnTo>
                    <a:lnTo>
                      <a:pt x="4920764" y="1471329"/>
                    </a:lnTo>
                    <a:lnTo>
                      <a:pt x="0" y="1471329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" name="TextBox 4">
                <a:extLst>
                  <a:ext uri="{FF2B5EF4-FFF2-40B4-BE49-F238E27FC236}">
                    <a16:creationId xmlns:a16="http://schemas.microsoft.com/office/drawing/2014/main" id="{D5536DA2-6A66-60DD-2A84-956C8D3F857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9D9CE10-02A4-DA39-E259-542F7B30E67B}"/>
                </a:ext>
              </a:extLst>
            </p:cNvPr>
            <p:cNvSpPr txBox="1"/>
            <p:nvPr/>
          </p:nvSpPr>
          <p:spPr>
            <a:xfrm>
              <a:off x="6732815" y="2132218"/>
              <a:ext cx="44958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Phần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2 </a:t>
              </a:r>
              <a:endParaRPr lang="en-US" sz="4400" i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9FB3DE-B514-5EE0-0526-2D4CFB615B7B}"/>
                </a:ext>
              </a:extLst>
            </p:cNvPr>
            <p:cNvSpPr txBox="1"/>
            <p:nvPr/>
          </p:nvSpPr>
          <p:spPr>
            <a:xfrm>
              <a:off x="6497216" y="2725477"/>
              <a:ext cx="4495800" cy="1278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iếp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nồng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”)</a:t>
              </a:r>
              <a:endParaRPr lang="en-US" sz="4400" i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FD1A0BA-C4E4-2342-C906-BE3E7D5F7597}"/>
              </a:ext>
            </a:extLst>
          </p:cNvPr>
          <p:cNvGrpSpPr/>
          <p:nvPr/>
        </p:nvGrpSpPr>
        <p:grpSpPr>
          <a:xfrm>
            <a:off x="12725400" y="2060787"/>
            <a:ext cx="4822371" cy="2524791"/>
            <a:chOff x="12725400" y="2060787"/>
            <a:chExt cx="4822371" cy="2524791"/>
          </a:xfrm>
        </p:grpSpPr>
        <p:grpSp>
          <p:nvGrpSpPr>
            <p:cNvPr id="22" name="Group 2">
              <a:extLst>
                <a:ext uri="{FF2B5EF4-FFF2-40B4-BE49-F238E27FC236}">
                  <a16:creationId xmlns:a16="http://schemas.microsoft.com/office/drawing/2014/main" id="{27FC2BBA-DB13-73B2-7A97-F7F9AD946659}"/>
                </a:ext>
              </a:extLst>
            </p:cNvPr>
            <p:cNvGrpSpPr/>
            <p:nvPr/>
          </p:nvGrpSpPr>
          <p:grpSpPr>
            <a:xfrm>
              <a:off x="12725400" y="2060787"/>
              <a:ext cx="4822371" cy="2524791"/>
              <a:chOff x="0" y="0"/>
              <a:chExt cx="4920764" cy="1471329"/>
            </a:xfrm>
          </p:grpSpPr>
          <p:sp>
            <p:nvSpPr>
              <p:cNvPr id="23" name="Freeform 3">
                <a:extLst>
                  <a:ext uri="{FF2B5EF4-FFF2-40B4-BE49-F238E27FC236}">
                    <a16:creationId xmlns:a16="http://schemas.microsoft.com/office/drawing/2014/main" id="{2D606B4F-4AAC-1ED6-607B-AB98A1381AA3}"/>
                  </a:ext>
                </a:extLst>
              </p:cNvPr>
              <p:cNvSpPr/>
              <p:nvPr/>
            </p:nvSpPr>
            <p:spPr>
              <a:xfrm>
                <a:off x="0" y="0"/>
                <a:ext cx="4920764" cy="1471329"/>
              </a:xfrm>
              <a:custGeom>
                <a:avLst/>
                <a:gdLst/>
                <a:ahLst/>
                <a:cxnLst/>
                <a:rect l="l" t="t" r="r" b="b"/>
                <a:pathLst>
                  <a:path w="4920764" h="1471329">
                    <a:moveTo>
                      <a:pt x="0" y="0"/>
                    </a:moveTo>
                    <a:lnTo>
                      <a:pt x="4920764" y="0"/>
                    </a:lnTo>
                    <a:lnTo>
                      <a:pt x="4920764" y="1471329"/>
                    </a:lnTo>
                    <a:lnTo>
                      <a:pt x="0" y="1471329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" name="TextBox 4">
                <a:extLst>
                  <a:ext uri="{FF2B5EF4-FFF2-40B4-BE49-F238E27FC236}">
                    <a16:creationId xmlns:a16="http://schemas.microsoft.com/office/drawing/2014/main" id="{B41C01CF-FE9E-23BB-4A58-F489F3B44BE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2E9567-03E1-C1D5-033B-283A2D72430C}"/>
                </a:ext>
              </a:extLst>
            </p:cNvPr>
            <p:cNvSpPr txBox="1"/>
            <p:nvPr/>
          </p:nvSpPr>
          <p:spPr>
            <a:xfrm>
              <a:off x="12954000" y="2199727"/>
              <a:ext cx="44958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Phần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endParaRPr lang="en-US" sz="4400" i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93823D-0FF8-1BF9-48E5-63780196E77D}"/>
                </a:ext>
              </a:extLst>
            </p:cNvPr>
            <p:cNvSpPr txBox="1"/>
            <p:nvPr/>
          </p:nvSpPr>
          <p:spPr>
            <a:xfrm>
              <a:off x="12930673" y="3027282"/>
              <a:ext cx="44958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òn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4400" i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FF71805-7558-1DE3-F45F-4A043567A002}"/>
              </a:ext>
            </a:extLst>
          </p:cNvPr>
          <p:cNvSpPr txBox="1"/>
          <p:nvPr/>
        </p:nvSpPr>
        <p:spPr>
          <a:xfrm>
            <a:off x="787660" y="4867883"/>
            <a:ext cx="44958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hận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44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44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4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lòng</a:t>
            </a:r>
            <a:r>
              <a:rPr lang="en-US" sz="44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en-US" sz="4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5A4FD7-1C8D-D161-66B0-B8BD2BC4C14B}"/>
              </a:ext>
            </a:extLst>
          </p:cNvPr>
          <p:cNvSpPr txBox="1"/>
          <p:nvPr/>
        </p:nvSpPr>
        <p:spPr>
          <a:xfrm>
            <a:off x="5631923" y="5453931"/>
            <a:ext cx="6781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lòng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4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6B5E0-3480-1A44-E67A-7D7F976CE41F}"/>
              </a:ext>
            </a:extLst>
          </p:cNvPr>
          <p:cNvSpPr txBox="1"/>
          <p:nvPr/>
        </p:nvSpPr>
        <p:spPr>
          <a:xfrm>
            <a:off x="12725400" y="4723566"/>
            <a:ext cx="4495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4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D8FACD-8826-8017-98EC-4A7162E9CA0F}"/>
              </a:ext>
            </a:extLst>
          </p:cNvPr>
          <p:cNvSpPr txBox="1"/>
          <p:nvPr/>
        </p:nvSpPr>
        <p:spPr>
          <a:xfrm>
            <a:off x="2922815" y="205916"/>
            <a:ext cx="11707585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44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400" b="1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cục</a:t>
            </a:r>
            <a:r>
              <a:rPr lang="en-US" sz="44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4628A7D-2340-3E9B-E739-D227653A1DBA}"/>
              </a:ext>
            </a:extLst>
          </p:cNvPr>
          <p:cNvCxnSpPr>
            <a:endCxn id="14" idx="2"/>
          </p:cNvCxnSpPr>
          <p:nvPr/>
        </p:nvCxnSpPr>
        <p:spPr>
          <a:xfrm flipV="1">
            <a:off x="2908377" y="975357"/>
            <a:ext cx="5868231" cy="1158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2D72AD2-4B90-CC29-EFFE-657673A5FC60}"/>
              </a:ext>
            </a:extLst>
          </p:cNvPr>
          <p:cNvCxnSpPr>
            <a:cxnSpLocks/>
          </p:cNvCxnSpPr>
          <p:nvPr/>
        </p:nvCxnSpPr>
        <p:spPr>
          <a:xfrm flipH="1" flipV="1">
            <a:off x="8797548" y="1010421"/>
            <a:ext cx="204107" cy="1156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0C5DC28-C41B-19C6-BDA0-B5EC6E3BF63B}"/>
              </a:ext>
            </a:extLst>
          </p:cNvPr>
          <p:cNvCxnSpPr>
            <a:cxnSpLocks/>
            <a:endCxn id="14" idx="2"/>
          </p:cNvCxnSpPr>
          <p:nvPr/>
        </p:nvCxnSpPr>
        <p:spPr>
          <a:xfrm flipH="1" flipV="1">
            <a:off x="8776608" y="975357"/>
            <a:ext cx="6719208" cy="923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21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18" name="Picture 2" descr="Nội dung chính của từng phần trong văn bản Tinh thần yêu nước của nhân dân  ta">
            <a:extLst>
              <a:ext uri="{FF2B5EF4-FFF2-40B4-BE49-F238E27FC236}">
                <a16:creationId xmlns:a16="http://schemas.microsoft.com/office/drawing/2014/main" id="{F5E45D2D-34F6-14D2-6336-E93941EF1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2" r="12114" b="1"/>
          <a:stretch/>
        </p:blipFill>
        <p:spPr bwMode="auto">
          <a:xfrm>
            <a:off x="3783534" y="10"/>
            <a:ext cx="14504463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2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1085394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188AE-97E2-CD3D-9F15-9AD1D5296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9" y="190500"/>
            <a:ext cx="7242676" cy="61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97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63A1C6-698C-F5B2-679D-14E8C4F3E9A0}"/>
              </a:ext>
            </a:extLst>
          </p:cNvPr>
          <p:cNvSpPr txBox="1"/>
          <p:nvPr/>
        </p:nvSpPr>
        <p:spPr>
          <a:xfrm>
            <a:off x="1371600" y="1409700"/>
            <a:ext cx="15773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54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4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12BF0-AC6B-8331-0611-A65C8887565A}"/>
              </a:ext>
            </a:extLst>
          </p:cNvPr>
          <p:cNvSpPr txBox="1"/>
          <p:nvPr/>
        </p:nvSpPr>
        <p:spPr>
          <a:xfrm>
            <a:off x="609600" y="4132001"/>
            <a:ext cx="15392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9C1E3-8C80-E4E6-A5A1-987683BE78A0}"/>
              </a:ext>
            </a:extLst>
          </p:cNvPr>
          <p:cNvSpPr txBox="1"/>
          <p:nvPr/>
        </p:nvSpPr>
        <p:spPr>
          <a:xfrm>
            <a:off x="914401" y="7445078"/>
            <a:ext cx="16611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 ý nghĩa của vấn đề và định hướng hành động)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F9D910-D8B1-6718-8CDA-5349E1C88B74}"/>
              </a:ext>
            </a:extLst>
          </p:cNvPr>
          <p:cNvSpPr txBox="1"/>
          <p:nvPr/>
        </p:nvSpPr>
        <p:spPr>
          <a:xfrm>
            <a:off x="762000" y="5419208"/>
            <a:ext cx="15849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212BF0-AC6B-8331-0611-A65C8887565A}"/>
              </a:ext>
            </a:extLst>
          </p:cNvPr>
          <p:cNvSpPr txBox="1"/>
          <p:nvPr/>
        </p:nvSpPr>
        <p:spPr>
          <a:xfrm>
            <a:off x="762000" y="2492351"/>
            <a:ext cx="16078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nhằm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thuyết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86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6287543"/>
              </p:ext>
            </p:extLst>
          </p:nvPr>
        </p:nvGraphicFramePr>
        <p:xfrm>
          <a:off x="744584" y="313511"/>
          <a:ext cx="16916400" cy="1042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16400">
                  <a:extLst>
                    <a:ext uri="{9D8B030D-6E8A-4147-A177-3AD203B41FA5}">
                      <a16:colId xmlns:a16="http://schemas.microsoft.com/office/drawing/2014/main" val="519221160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6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6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 TẬP SỐ 2</a:t>
                      </a:r>
                      <a:endParaRPr lang="en-US" sz="6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883310522"/>
                  </a:ext>
                </a:extLst>
              </a:tr>
              <a:tr h="8366760">
                <a:tc>
                  <a:txBody>
                    <a:bodyPr/>
                    <a:lstStyle/>
                    <a:p>
                      <a:pPr algn="just"/>
                      <a:r>
                        <a:rPr lang="en-US" sz="6000" i="0" u="sng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6000" i="0" u="sng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i="0" u="sng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60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60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60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60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60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60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60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60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60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60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ta”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/>
                      <a:r>
                        <a:rPr lang="en-US" sz="6000" i="0" u="sng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6000" i="0" u="sng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i="0" u="sng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6000" i="0" u="sng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6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r>
                        <a:rPr lang="en-US" sz="6000" baseline="0" dirty="0" smtClean="0">
                          <a:latin typeface="+mn-lt"/>
                          <a:cs typeface="+mn-cs"/>
                        </a:rPr>
                        <a:t>........................................................................................................</a:t>
                      </a:r>
                      <a:endParaRPr lang="en-US" sz="6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72922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3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4177905"/>
              </p:ext>
            </p:extLst>
          </p:nvPr>
        </p:nvGraphicFramePr>
        <p:xfrm>
          <a:off x="744584" y="313511"/>
          <a:ext cx="16916400" cy="9784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16400">
                  <a:extLst>
                    <a:ext uri="{9D8B030D-6E8A-4147-A177-3AD203B41FA5}">
                      <a16:colId xmlns:a16="http://schemas.microsoft.com/office/drawing/2014/main" val="519221160"/>
                    </a:ext>
                  </a:extLst>
                </a:gridCol>
              </a:tblGrid>
              <a:tr h="86868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PHT</a:t>
                      </a:r>
                      <a:r>
                        <a:rPr lang="en-US" sz="4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SỐ 2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883310522"/>
                  </a:ext>
                </a:extLst>
              </a:tr>
              <a:tr h="8183880"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4800" i="0" u="sng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800" i="0" u="sng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u="sng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4800" i="0" u="sng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u="sng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800" i="0" u="sng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u="sng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800" i="0" u="sng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u="sng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4800" i="0" u="sng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u="sng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457200" indent="-457200" algn="just">
                        <a:buFontTx/>
                        <a:buChar char="-"/>
                      </a:pPr>
                      <a:r>
                        <a:rPr lang="en-US" sz="4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4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4800" i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4800" i="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Mở</a:t>
                      </a:r>
                      <a:r>
                        <a:rPr lang="en-US" sz="4800" i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i="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bài</a:t>
                      </a:r>
                      <a:r>
                        <a:rPr lang="en-US" sz="4800" i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4800" i="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Khẳng</a:t>
                      </a:r>
                      <a:r>
                        <a:rPr lang="en-US" sz="4800" i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i="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định</a:t>
                      </a:r>
                      <a:r>
                        <a:rPr lang="en-US" sz="4800" i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i="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tinh</a:t>
                      </a:r>
                      <a:r>
                        <a:rPr lang="en-US" sz="4800" i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i="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thần</a:t>
                      </a:r>
                      <a:r>
                        <a:rPr lang="en-US" sz="4800" i="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yêu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nhân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ta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sức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mạnh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vô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song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tinh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thần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ấy</a:t>
                      </a:r>
                      <a:endParaRPr lang="en-US" sz="4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Thân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bài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Gồm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luận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điểm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mỗi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luận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điểm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lí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lẽ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chứng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lấy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lịch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sử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chống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giặc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ngoại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xâm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thực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tế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cuộc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kháng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chiến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đang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diễn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endParaRPr lang="en-US" sz="4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Kết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bài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Khẳng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định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lại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quý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báu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truyền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thống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yêu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nhân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dân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công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cuộc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kháng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chiến</a:t>
                      </a:r>
                      <a:endParaRPr lang="en-US" sz="4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Văn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bản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đáp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ứng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đầy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đủ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tiêu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văn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bản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nghị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luận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hoàn</a:t>
                      </a:r>
                      <a:r>
                        <a:rPr lang="en-US" sz="4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chỉnh</a:t>
                      </a:r>
                      <a:endParaRPr lang="en-US" sz="6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72922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171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17030-BC7F-45CD-98E8-20D416F6FE8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2EA6A1-5A30-4B1C-9F26-D8509657933C}"/>
              </a:ext>
            </a:extLst>
          </p:cNvPr>
          <p:cNvSpPr/>
          <p:nvPr/>
        </p:nvSpPr>
        <p:spPr>
          <a:xfrm>
            <a:off x="3429000" y="6515100"/>
            <a:ext cx="12268200" cy="21269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9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 CHIẾN THẮNG</a:t>
            </a:r>
            <a:endParaRPr lang="en-US" sz="9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647700"/>
            <a:ext cx="10744199" cy="556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9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-800100"/>
            <a:ext cx="4457700" cy="1223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6D374AC-27DF-47EF-998D-56F93F86F098}"/>
              </a:ext>
            </a:extLst>
          </p:cNvPr>
          <p:cNvSpPr/>
          <p:nvPr/>
        </p:nvSpPr>
        <p:spPr>
          <a:xfrm>
            <a:off x="3657600" y="4455482"/>
            <a:ext cx="6418731" cy="200389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SG" sz="4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09D820-4F41-4D65-B59A-BE45E72E74ED}"/>
              </a:ext>
            </a:extLst>
          </p:cNvPr>
          <p:cNvSpPr/>
          <p:nvPr/>
        </p:nvSpPr>
        <p:spPr>
          <a:xfrm>
            <a:off x="10858501" y="4461766"/>
            <a:ext cx="6514292" cy="200389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Trãi</a:t>
            </a:r>
            <a:endParaRPr lang="en-SG" sz="4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75823F-F65E-4498-B3B8-A8D1CA536065}"/>
              </a:ext>
            </a:extLst>
          </p:cNvPr>
          <p:cNvSpPr/>
          <p:nvPr/>
        </p:nvSpPr>
        <p:spPr>
          <a:xfrm>
            <a:off x="3657600" y="7431694"/>
            <a:ext cx="6418731" cy="200389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Tuấn</a:t>
            </a:r>
            <a:endParaRPr lang="en-SG" sz="4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45B2DF-9B7B-4460-A564-CD5475777EDE}"/>
              </a:ext>
            </a:extLst>
          </p:cNvPr>
          <p:cNvSpPr/>
          <p:nvPr/>
        </p:nvSpPr>
        <p:spPr>
          <a:xfrm>
            <a:off x="10858501" y="7437977"/>
            <a:ext cx="6514292" cy="200389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endParaRPr lang="vi-VN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DB5E89-5521-455F-B6FA-9147AD9447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48626" y="4875236"/>
            <a:ext cx="1327706" cy="10620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F65687-D5EA-4BCF-8C8E-B05B7BAE8B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869527" y="7859268"/>
            <a:ext cx="1206804" cy="10561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8BF05C-72C0-4B91-A84C-615FE914F1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104" y="7854605"/>
            <a:ext cx="1207113" cy="10607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AB94DF-2C8B-4FEE-BFC5-C25876440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104" y="5111405"/>
            <a:ext cx="1207113" cy="1060796"/>
          </a:xfrm>
          <a:prstGeom prst="rect">
            <a:avLst/>
          </a:prstGeom>
        </p:spPr>
      </p:pic>
      <p:sp>
        <p:nvSpPr>
          <p:cNvPr id="20" name="Snip Diagonal Corner Rectangle 3">
            <a:extLst>
              <a:ext uri="{FF2B5EF4-FFF2-40B4-BE49-F238E27FC236}">
                <a16:creationId xmlns:a16="http://schemas.microsoft.com/office/drawing/2014/main" id="{3C814E25-728F-428C-99E7-258D3971BE7E}"/>
              </a:ext>
            </a:extLst>
          </p:cNvPr>
          <p:cNvSpPr/>
          <p:nvPr/>
        </p:nvSpPr>
        <p:spPr>
          <a:xfrm>
            <a:off x="3352800" y="940073"/>
            <a:ext cx="12932592" cy="2406896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Ai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1371600"/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hân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ta”?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94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97" y="-800100"/>
            <a:ext cx="4457700" cy="1223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3C814E25-728F-428C-99E7-258D3971BE7E}"/>
              </a:ext>
            </a:extLst>
          </p:cNvPr>
          <p:cNvSpPr/>
          <p:nvPr/>
        </p:nvSpPr>
        <p:spPr>
          <a:xfrm>
            <a:off x="4800600" y="1143001"/>
            <a:ext cx="12932592" cy="2406896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Minh?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40BAA5-9A9A-4B6B-B70B-2C23A245C0EA}"/>
              </a:ext>
            </a:extLst>
          </p:cNvPr>
          <p:cNvSpPr/>
          <p:nvPr/>
        </p:nvSpPr>
        <p:spPr>
          <a:xfrm>
            <a:off x="4981676" y="4463984"/>
            <a:ext cx="5876826" cy="184576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vi-VN" sz="42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310055-B1C5-4C81-90C3-94D2BF9750F4}"/>
              </a:ext>
            </a:extLst>
          </p:cNvPr>
          <p:cNvSpPr/>
          <p:nvPr/>
        </p:nvSpPr>
        <p:spPr>
          <a:xfrm>
            <a:off x="11957332" y="4463984"/>
            <a:ext cx="5590625" cy="184576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Hịch</a:t>
            </a:r>
            <a:r>
              <a:rPr lang="en-US" sz="4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4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vi-VN" sz="42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C72654-1812-4269-A616-236C8C654141}"/>
              </a:ext>
            </a:extLst>
          </p:cNvPr>
          <p:cNvSpPr/>
          <p:nvPr/>
        </p:nvSpPr>
        <p:spPr>
          <a:xfrm>
            <a:off x="4981676" y="7366025"/>
            <a:ext cx="6105424" cy="184576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4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4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4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vi-VN" sz="42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8A4999-4F6D-47CA-8A8A-552EA50B2E56}"/>
              </a:ext>
            </a:extLst>
          </p:cNvPr>
          <p:cNvSpPr/>
          <p:nvPr/>
        </p:nvSpPr>
        <p:spPr>
          <a:xfrm>
            <a:off x="12024625" y="7366025"/>
            <a:ext cx="5708567" cy="184576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4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Minh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endParaRPr lang="vi-VN" sz="42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A05B59-3BEC-4CAE-B598-1E2FE09C0A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680" y="4723253"/>
            <a:ext cx="1183613" cy="1062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7F10B9-D9A1-4FF9-B3E5-06C3E4134E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296" y="7738890"/>
            <a:ext cx="1206804" cy="9654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D488AC-DBE2-407F-9620-3637599EED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719" y="7737208"/>
            <a:ext cx="1207113" cy="10607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4F7DAC-680B-4AB6-9B39-6EF8C09D86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011" y="4723253"/>
            <a:ext cx="1076184" cy="96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4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-800100"/>
            <a:ext cx="4457700" cy="1223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51E1FB1C-B5AB-4520-A5BD-B5A0B6310D78}"/>
              </a:ext>
            </a:extLst>
          </p:cNvPr>
          <p:cNvSpPr/>
          <p:nvPr/>
        </p:nvSpPr>
        <p:spPr>
          <a:xfrm>
            <a:off x="3657600" y="914400"/>
            <a:ext cx="13846992" cy="3038169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3.</a:t>
            </a:r>
            <a:r>
              <a:rPr lang="vi-VN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ta”</a:t>
            </a:r>
            <a:r>
              <a:rPr lang="vi-VN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DAA1E-F7C9-4AFD-925A-56B4C2E23662}"/>
              </a:ext>
            </a:extLst>
          </p:cNvPr>
          <p:cNvSpPr/>
          <p:nvPr/>
        </p:nvSpPr>
        <p:spPr>
          <a:xfrm>
            <a:off x="3517279" y="4533189"/>
            <a:ext cx="6781800" cy="2281102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vi-VN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hunhf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B2EC30-E03E-47C5-8E68-6ABA417233B1}"/>
              </a:ext>
            </a:extLst>
          </p:cNvPr>
          <p:cNvSpPr/>
          <p:nvPr/>
        </p:nvSpPr>
        <p:spPr>
          <a:xfrm>
            <a:off x="10542395" y="4511418"/>
            <a:ext cx="6853293" cy="2380840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vi-VN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thơn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Nam”</a:t>
            </a:r>
            <a:endParaRPr lang="vi-VN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D62E10-F9EA-46AD-8CA0-ABB6487CABF6}"/>
              </a:ext>
            </a:extLst>
          </p:cNvPr>
          <p:cNvSpPr/>
          <p:nvPr/>
        </p:nvSpPr>
        <p:spPr>
          <a:xfrm>
            <a:off x="3657600" y="7219486"/>
            <a:ext cx="6454464" cy="2343614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fontAlgn="t"/>
            <a:r>
              <a:rPr lang="vi-VN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EB7BB3-5C08-420F-A06A-739CF354C203}"/>
              </a:ext>
            </a:extLst>
          </p:cNvPr>
          <p:cNvSpPr/>
          <p:nvPr/>
        </p:nvSpPr>
        <p:spPr>
          <a:xfrm>
            <a:off x="10299079" y="7225769"/>
            <a:ext cx="7531721" cy="2337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vi-VN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Đảng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II,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2/1951</a:t>
            </a:r>
            <a:endParaRPr lang="vi-VN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758810-CAE9-4FF3-BEB9-EA6E5704A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481" y="5088211"/>
            <a:ext cx="1208583" cy="1062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956E5D-5EE5-41EC-82FB-9CAFC13453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876" y="8391293"/>
            <a:ext cx="1098606" cy="9654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366414-C0FD-4F7F-AE91-AA2E1EC4F9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687" y="8597410"/>
            <a:ext cx="1207113" cy="9656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FD65BA-056F-444D-96F8-52AC020694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900" y="5230048"/>
            <a:ext cx="1098888" cy="96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7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469" y="-800100"/>
            <a:ext cx="4457700" cy="1223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16DED564-9E7B-4B6C-800A-E0E48B1D0F3F}"/>
              </a:ext>
            </a:extLst>
          </p:cNvPr>
          <p:cNvSpPr/>
          <p:nvPr/>
        </p:nvSpPr>
        <p:spPr>
          <a:xfrm>
            <a:off x="4343401" y="1143001"/>
            <a:ext cx="13138061" cy="2406896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4.</a:t>
            </a:r>
            <a:r>
              <a:rPr lang="vi-VN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ta”</a:t>
            </a:r>
            <a:r>
              <a:rPr lang="vi-VN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81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DB249A-82C6-43A8-B98E-4905AE2E0CE7}"/>
              </a:ext>
            </a:extLst>
          </p:cNvPr>
          <p:cNvSpPr/>
          <p:nvPr/>
        </p:nvSpPr>
        <p:spPr>
          <a:xfrm>
            <a:off x="4686300" y="4463984"/>
            <a:ext cx="5876826" cy="184576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tin</a:t>
            </a:r>
            <a:endParaRPr lang="vi-VN" sz="42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DAD792-0D6A-4CDE-A63C-24DB56098485}"/>
              </a:ext>
            </a:extLst>
          </p:cNvPr>
          <p:cNvSpPr/>
          <p:nvPr/>
        </p:nvSpPr>
        <p:spPr>
          <a:xfrm>
            <a:off x="11661956" y="4463984"/>
            <a:ext cx="5590625" cy="184576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endParaRPr lang="vi-VN" sz="42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D8655B-48B9-43F3-A02E-37E32A9031EF}"/>
              </a:ext>
            </a:extLst>
          </p:cNvPr>
          <p:cNvSpPr/>
          <p:nvPr/>
        </p:nvSpPr>
        <p:spPr>
          <a:xfrm>
            <a:off x="4686300" y="7366025"/>
            <a:ext cx="5876826" cy="184576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ghị</a:t>
            </a:r>
            <a:r>
              <a:rPr lang="en-US" sz="4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vi-VN" sz="42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E8BB7C-848F-42B4-BC5E-F6BD9E6152CC}"/>
              </a:ext>
            </a:extLst>
          </p:cNvPr>
          <p:cNvSpPr/>
          <p:nvPr/>
        </p:nvSpPr>
        <p:spPr>
          <a:xfrm>
            <a:off x="11661956" y="7366025"/>
            <a:ext cx="5590625" cy="184576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4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endParaRPr lang="vi-VN" sz="42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8CD927-4E4E-4437-ADC8-B6C16059F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83" y="4803332"/>
            <a:ext cx="1183613" cy="10620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C22A77-E031-4D32-A4DC-E98F31CC29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82" y="7786193"/>
            <a:ext cx="1206804" cy="9654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C4D836-F742-4885-8BC4-B0F80C871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467" y="7758506"/>
            <a:ext cx="1207113" cy="10607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7CEBC9-922A-4179-9A87-86E4D0A047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932" y="4778839"/>
            <a:ext cx="1076184" cy="96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456763985359300143">
            <a:hlinkClick r:id="" action="ppaction://media"/>
            <a:extLst>
              <a:ext uri="{FF2B5EF4-FFF2-40B4-BE49-F238E27FC236}">
                <a16:creationId xmlns:a16="http://schemas.microsoft.com/office/drawing/2014/main" id="{5519BA85-46C6-CB60-3749-B88A7287E7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43066"/>
            <a:ext cx="18288000" cy="11315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25" y="-800100"/>
            <a:ext cx="4457700" cy="1223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C9837BC0-A579-49C8-81AE-708D90F8E3D8}"/>
              </a:ext>
            </a:extLst>
          </p:cNvPr>
          <p:cNvSpPr/>
          <p:nvPr/>
        </p:nvSpPr>
        <p:spPr>
          <a:xfrm>
            <a:off x="3775498" y="1371601"/>
            <a:ext cx="13957694" cy="2406896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5.</a:t>
            </a:r>
            <a:r>
              <a:rPr lang="vi-VN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ta”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091C9B-F82C-4F2F-9C90-B91E502B0528}"/>
              </a:ext>
            </a:extLst>
          </p:cNvPr>
          <p:cNvSpPr/>
          <p:nvPr/>
        </p:nvSpPr>
        <p:spPr>
          <a:xfrm>
            <a:off x="3780934" y="4643429"/>
            <a:ext cx="6506066" cy="1952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1DCA66-A83B-4373-9D78-21D4D5BC0BDE}"/>
              </a:ext>
            </a:extLst>
          </p:cNvPr>
          <p:cNvSpPr/>
          <p:nvPr/>
        </p:nvSpPr>
        <p:spPr>
          <a:xfrm>
            <a:off x="11096134" y="4649712"/>
            <a:ext cx="6506066" cy="1952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defRPr/>
            </a:pPr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hân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</a:t>
            </a:r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2021D8-93AB-4203-A369-7A45AE99040D}"/>
              </a:ext>
            </a:extLst>
          </p:cNvPr>
          <p:cNvSpPr/>
          <p:nvPr/>
        </p:nvSpPr>
        <p:spPr>
          <a:xfrm>
            <a:off x="3780934" y="7378236"/>
            <a:ext cx="6506066" cy="1754403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defRPr/>
            </a:pPr>
            <a:r>
              <a:rPr lang="vi-VN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nỗ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vi-VN" sz="45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39E80E-04A9-4408-BA9D-D14ACDBD3E59}"/>
              </a:ext>
            </a:extLst>
          </p:cNvPr>
          <p:cNvSpPr/>
          <p:nvPr/>
        </p:nvSpPr>
        <p:spPr>
          <a:xfrm>
            <a:off x="11096134" y="7384520"/>
            <a:ext cx="6506066" cy="1754403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vi-VN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hân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</a:t>
            </a:r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DF7085-1F3B-47C3-A929-EDD2876D6A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89" y="5047322"/>
            <a:ext cx="1208583" cy="1062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85B219-6D7C-4768-AA64-BA6D67DE59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080196" y="7654190"/>
            <a:ext cx="1206804" cy="10561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4168C-3A6B-4C9A-A336-B5498DFB3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087" y="7671586"/>
            <a:ext cx="1207113" cy="10607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9323E3-0A7C-4253-B51D-E7CE149BF7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087" y="5024216"/>
            <a:ext cx="1207113" cy="96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3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19100"/>
            <a:ext cx="15849600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6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9184" y="2859728"/>
            <a:ext cx="15265696" cy="66042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30: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0" indent="-685800">
              <a:buAutoNum type="arabicPeriod"/>
            </a:pPr>
            <a:r>
              <a:rPr lang="en-GB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GB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67)</a:t>
            </a:r>
            <a:endParaRPr lang="en-GB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AutoNum type="arabicPeriod"/>
            </a:pPr>
            <a:r>
              <a:rPr lang="en-GB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GB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25)</a:t>
            </a:r>
          </a:p>
          <a:p>
            <a:pPr marL="685800" indent="-685800">
              <a:buAutoNum type="arabicPeriod"/>
            </a:pPr>
            <a:r>
              <a:rPr lang="en-GB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GB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GB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GB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GB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79104" y="967036"/>
            <a:ext cx="15428400" cy="1721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defTabSz="1828800">
              <a:buClr>
                <a:srgbClr val="4C4B4B"/>
              </a:buClr>
              <a:defRPr/>
            </a:pPr>
            <a:r>
              <a:rPr lang="vi-VN" sz="7200" b="1" kern="0" dirty="0">
                <a:solidFill>
                  <a:srgbClr val="FFEADC">
                    <a:lumMod val="50000"/>
                  </a:srgbClr>
                </a:solidFill>
                <a:latin typeface="Times New Roman" panose="02020603050405020304" pitchFamily="18" charset="0"/>
              </a:rPr>
              <a:t>HƯỚNG DẪN </a:t>
            </a:r>
            <a:r>
              <a:rPr lang="en-US" sz="7200" b="1" kern="0" dirty="0" smtClean="0">
                <a:solidFill>
                  <a:srgbClr val="FFEADC">
                    <a:lumMod val="50000"/>
                  </a:srgbClr>
                </a:solidFill>
                <a:latin typeface="Times New Roman" panose="02020603050405020304" pitchFamily="18" charset="0"/>
              </a:rPr>
              <a:t>TỰ HỌC</a:t>
            </a:r>
            <a:endParaRPr lang="en-GB" sz="7200" b="1" kern="0" dirty="0">
              <a:solidFill>
                <a:srgbClr val="FFEADC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142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7" name="Rectangle 2069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Tinh thần yêu nước của nhân dân ta - tác giả, nội dung, bố cục, tóm tắt,  dàn ý | Ngữ Văn 7 Cánh diều">
            <a:extLst>
              <a:ext uri="{FF2B5EF4-FFF2-40B4-BE49-F238E27FC236}">
                <a16:creationId xmlns:a16="http://schemas.microsoft.com/office/drawing/2014/main" id="{19CA214C-BAA7-7D2D-1517-E2C71433E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5" b="6685"/>
          <a:stretch/>
        </p:blipFill>
        <p:spPr bwMode="auto">
          <a:xfrm>
            <a:off x="-1" y="-109321"/>
            <a:ext cx="18288001" cy="630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8" name="Group 2071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4412717"/>
            <a:ext cx="18283427" cy="2743199"/>
            <a:chOff x="-305" y="3144820"/>
            <a:chExt cx="9182100" cy="1551136"/>
          </a:xfrm>
        </p:grpSpPr>
        <p:sp useBgFill="1">
          <p:nvSpPr>
            <p:cNvPr id="2073" name="Freeform: Shape 2072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74" name="Freeform: Shape 2073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5" name="Freeform: Shape 2074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6" name="Freeform: Shape 2075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D61876F-DD03-4B08-A851-7F64DFDFBBB8}"/>
              </a:ext>
            </a:extLst>
          </p:cNvPr>
          <p:cNvSpPr txBox="1"/>
          <p:nvPr/>
        </p:nvSpPr>
        <p:spPr>
          <a:xfrm>
            <a:off x="-6745" y="6483121"/>
            <a:ext cx="1790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TIẾT 29: TINH THẦN YÊU NƯỚC CỦA NHÂN DÂN TA</a:t>
            </a:r>
          </a:p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                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Hô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̀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Chí Minh</a:t>
            </a:r>
          </a:p>
        </p:txBody>
      </p:sp>
    </p:spTree>
    <p:extLst>
      <p:ext uri="{BB962C8B-B14F-4D97-AF65-F5344CB8AC3E}">
        <p14:creationId xmlns:p14="http://schemas.microsoft.com/office/powerpoint/2010/main" val="3979349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8">
            <a:extLst>
              <a:ext uri="{FF2B5EF4-FFF2-40B4-BE49-F238E27FC236}">
                <a16:creationId xmlns:a16="http://schemas.microsoft.com/office/drawing/2014/main" id="{C0FB5E74-2C72-842D-1EC6-FA341EC7E13D}"/>
              </a:ext>
            </a:extLst>
          </p:cNvPr>
          <p:cNvSpPr/>
          <p:nvPr/>
        </p:nvSpPr>
        <p:spPr>
          <a:xfrm>
            <a:off x="5257800" y="1250074"/>
            <a:ext cx="7430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5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Đọc</a:t>
            </a:r>
            <a:endParaRPr lang="zh-CN" altLang="en-US" sz="5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11C91C-2AAF-9D10-75EE-CDF339E30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09" y="2760793"/>
            <a:ext cx="6067526" cy="6067526"/>
          </a:xfrm>
          <a:prstGeom prst="rect">
            <a:avLst/>
          </a:prstGeom>
        </p:spPr>
      </p:pic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397F1EBF-9CF7-66DB-EBCD-60C7C288546D}"/>
              </a:ext>
            </a:extLst>
          </p:cNvPr>
          <p:cNvSpPr/>
          <p:nvPr/>
        </p:nvSpPr>
        <p:spPr>
          <a:xfrm>
            <a:off x="6143006" y="2666989"/>
            <a:ext cx="9815684" cy="1394874"/>
          </a:xfrm>
          <a:custGeom>
            <a:avLst/>
            <a:gdLst/>
            <a:ahLst/>
            <a:cxnLst/>
            <a:rect l="l" t="t" r="r" b="b"/>
            <a:pathLst>
              <a:path w="6366232" h="935498" extrusionOk="0">
                <a:moveTo>
                  <a:pt x="101633" y="0"/>
                </a:moveTo>
                <a:lnTo>
                  <a:pt x="5819695" y="21096"/>
                </a:lnTo>
                <a:lnTo>
                  <a:pt x="5819695" y="21097"/>
                </a:lnTo>
                <a:lnTo>
                  <a:pt x="6366232" y="457056"/>
                </a:lnTo>
                <a:lnTo>
                  <a:pt x="5819695" y="935498"/>
                </a:lnTo>
                <a:lnTo>
                  <a:pt x="5819695" y="935496"/>
                </a:lnTo>
                <a:lnTo>
                  <a:pt x="154185" y="935496"/>
                </a:lnTo>
                <a:cubicBezTo>
                  <a:pt x="38572" y="715081"/>
                  <a:pt x="-98063" y="568506"/>
                  <a:pt x="10163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to, </a:t>
            </a:r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rõ</a:t>
            </a:r>
            <a:r>
              <a:rPr lang="en-US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ràng</a:t>
            </a:r>
            <a:r>
              <a:rPr lang="en-US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rành</a:t>
            </a:r>
            <a:r>
              <a:rPr lang="en-US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mạch</a:t>
            </a:r>
            <a:endParaRPr sz="4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0" name="Google Shape;102;p2">
            <a:extLst>
              <a:ext uri="{FF2B5EF4-FFF2-40B4-BE49-F238E27FC236}">
                <a16:creationId xmlns:a16="http://schemas.microsoft.com/office/drawing/2014/main" id="{EEE162A9-7A83-9495-A596-088307CE9225}"/>
              </a:ext>
            </a:extLst>
          </p:cNvPr>
          <p:cNvSpPr/>
          <p:nvPr/>
        </p:nvSpPr>
        <p:spPr>
          <a:xfrm>
            <a:off x="6143006" y="4831500"/>
            <a:ext cx="9815684" cy="1926112"/>
          </a:xfrm>
          <a:custGeom>
            <a:avLst/>
            <a:gdLst/>
            <a:ahLst/>
            <a:cxnLst/>
            <a:rect l="l" t="t" r="r" b="b"/>
            <a:pathLst>
              <a:path w="6366232" h="935498" extrusionOk="0">
                <a:moveTo>
                  <a:pt x="101633" y="0"/>
                </a:moveTo>
                <a:lnTo>
                  <a:pt x="5819695" y="21096"/>
                </a:lnTo>
                <a:lnTo>
                  <a:pt x="5819695" y="21097"/>
                </a:lnTo>
                <a:lnTo>
                  <a:pt x="6366232" y="457056"/>
                </a:lnTo>
                <a:lnTo>
                  <a:pt x="5819695" y="935498"/>
                </a:lnTo>
                <a:lnTo>
                  <a:pt x="5819695" y="935496"/>
                </a:lnTo>
                <a:lnTo>
                  <a:pt x="154185" y="935496"/>
                </a:lnTo>
                <a:cubicBezTo>
                  <a:pt x="38572" y="715081"/>
                  <a:pt x="-98063" y="568506"/>
                  <a:pt x="10163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Giọng</a:t>
            </a:r>
            <a:r>
              <a:rPr lang="en-US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 Khi </a:t>
            </a:r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sôi</a:t>
            </a:r>
            <a:r>
              <a:rPr lang="en-US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nổi</a:t>
            </a:r>
            <a:r>
              <a:rPr lang="en-US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hào</a:t>
            </a:r>
            <a:r>
              <a:rPr lang="en-US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hùng</a:t>
            </a:r>
            <a:r>
              <a:rPr lang="en-US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lúc</a:t>
            </a:r>
            <a:r>
              <a:rPr lang="en-US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tha</a:t>
            </a:r>
            <a:r>
              <a:rPr lang="en-US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thiết</a:t>
            </a:r>
            <a:r>
              <a:rPr lang="en-US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biểu</a:t>
            </a:r>
            <a:r>
              <a:rPr lang="en-US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cảm</a:t>
            </a:r>
            <a:endParaRPr sz="4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1" name="Google Shape;102;p2">
            <a:extLst>
              <a:ext uri="{FF2B5EF4-FFF2-40B4-BE49-F238E27FC236}">
                <a16:creationId xmlns:a16="http://schemas.microsoft.com/office/drawing/2014/main" id="{29437B0D-5054-FAE8-A83E-026EDA444C54}"/>
              </a:ext>
            </a:extLst>
          </p:cNvPr>
          <p:cNvSpPr/>
          <p:nvPr/>
        </p:nvSpPr>
        <p:spPr>
          <a:xfrm>
            <a:off x="6143006" y="7488454"/>
            <a:ext cx="9815684" cy="1577332"/>
          </a:xfrm>
          <a:custGeom>
            <a:avLst/>
            <a:gdLst/>
            <a:ahLst/>
            <a:cxnLst/>
            <a:rect l="l" t="t" r="r" b="b"/>
            <a:pathLst>
              <a:path w="6366232" h="935498" extrusionOk="0">
                <a:moveTo>
                  <a:pt x="101633" y="0"/>
                </a:moveTo>
                <a:lnTo>
                  <a:pt x="5819695" y="21096"/>
                </a:lnTo>
                <a:lnTo>
                  <a:pt x="5819695" y="21097"/>
                </a:lnTo>
                <a:lnTo>
                  <a:pt x="6366232" y="457056"/>
                </a:lnTo>
                <a:lnTo>
                  <a:pt x="5819695" y="935498"/>
                </a:lnTo>
                <a:lnTo>
                  <a:pt x="5819695" y="935496"/>
                </a:lnTo>
                <a:lnTo>
                  <a:pt x="154185" y="935496"/>
                </a:lnTo>
                <a:cubicBezTo>
                  <a:pt x="38572" y="715081"/>
                  <a:pt x="-98063" y="568506"/>
                  <a:pt x="101633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Chú</a:t>
            </a:r>
            <a:r>
              <a:rPr lang="en-US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ý </a:t>
            </a:r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chiến</a:t>
            </a:r>
            <a:r>
              <a:rPr lang="en-US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lược</a:t>
            </a:r>
            <a:r>
              <a:rPr lang="en-US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theo</a:t>
            </a:r>
            <a:r>
              <a:rPr lang="en-US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dõi</a:t>
            </a:r>
            <a:endParaRPr sz="4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D4DE7-5F40-5317-CD6D-623A2005A433}"/>
              </a:ext>
            </a:extLst>
          </p:cNvPr>
          <p:cNvSpPr txBox="1">
            <a:spLocks/>
          </p:cNvSpPr>
          <p:nvPr/>
        </p:nvSpPr>
        <p:spPr>
          <a:xfrm>
            <a:off x="838201" y="6163771"/>
            <a:ext cx="3581400" cy="1518243"/>
          </a:xfrm>
          <a:prstGeom prst="rect">
            <a:avLst/>
          </a:prstGeom>
          <a:solidFill>
            <a:srgbClr val="EAF4DF"/>
          </a:solidFill>
        </p:spPr>
        <p:txBody>
          <a:bodyPr vert="horz" lIns="137160" tIns="68580" rIns="137160" bIns="685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BEB94F-6295-65D5-5FCA-2351FAA93489}"/>
              </a:ext>
            </a:extLst>
          </p:cNvPr>
          <p:cNvSpPr txBox="1">
            <a:spLocks/>
          </p:cNvSpPr>
          <p:nvPr/>
        </p:nvSpPr>
        <p:spPr>
          <a:xfrm>
            <a:off x="838201" y="3810244"/>
            <a:ext cx="3733800" cy="1288654"/>
          </a:xfrm>
          <a:prstGeom prst="rect">
            <a:avLst/>
          </a:prstGeom>
          <a:solidFill>
            <a:srgbClr val="EAF4DF"/>
          </a:solidFill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Kiều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bào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6067D4E-4628-A69D-6275-A98BE13214A6}"/>
              </a:ext>
            </a:extLst>
          </p:cNvPr>
          <p:cNvSpPr txBox="1">
            <a:spLocks/>
          </p:cNvSpPr>
          <p:nvPr/>
        </p:nvSpPr>
        <p:spPr>
          <a:xfrm>
            <a:off x="4724400" y="3799938"/>
            <a:ext cx="7772400" cy="1963947"/>
          </a:xfrm>
          <a:prstGeom prst="rect">
            <a:avLst/>
          </a:prstGeom>
          <a:solidFill>
            <a:srgbClr val="FBFBFB"/>
          </a:solidFill>
        </p:spPr>
        <p:txBody>
          <a:bodyPr vert="horz" lIns="137160" tIns="68580" rIns="137160" bIns="685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ở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ngoài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C22C9E3-F95B-0C2C-1BE9-8DF78F40AF23}"/>
              </a:ext>
            </a:extLst>
          </p:cNvPr>
          <p:cNvSpPr txBox="1">
            <a:spLocks/>
          </p:cNvSpPr>
          <p:nvPr/>
        </p:nvSpPr>
        <p:spPr>
          <a:xfrm>
            <a:off x="4724401" y="6024560"/>
            <a:ext cx="12860944" cy="2090740"/>
          </a:xfrm>
          <a:prstGeom prst="rect">
            <a:avLst/>
          </a:prstGeom>
          <a:solidFill>
            <a:srgbClr val="FBFBFB"/>
          </a:solidFill>
        </p:spPr>
        <p:txBody>
          <a:bodyPr vert="horz" lIns="137160" tIns="68580" rIns="137160" bIns="685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đất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giặc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đóng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Ở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kì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kháng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chống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C11BA4DA-827C-4BF4-E071-DAF28B88450F}"/>
              </a:ext>
            </a:extLst>
          </p:cNvPr>
          <p:cNvSpPr/>
          <p:nvPr/>
        </p:nvSpPr>
        <p:spPr>
          <a:xfrm>
            <a:off x="644466" y="2070206"/>
            <a:ext cx="9049107" cy="23812"/>
          </a:xfrm>
          <a:prstGeom prst="line">
            <a:avLst/>
          </a:prstGeom>
          <a:ln w="47625" cap="rnd">
            <a:solidFill>
              <a:srgbClr val="547D39"/>
            </a:solidFill>
            <a:prstDash val="sysDash"/>
            <a:headEnd type="oval" w="lg" len="lg"/>
            <a:tailEnd type="oval" w="lg" len="lg"/>
          </a:ln>
        </p:spPr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30091595-AE62-4A7F-303C-D37A9CF0274E}"/>
              </a:ext>
            </a:extLst>
          </p:cNvPr>
          <p:cNvSpPr txBox="1">
            <a:spLocks/>
          </p:cNvSpPr>
          <p:nvPr/>
        </p:nvSpPr>
        <p:spPr>
          <a:xfrm>
            <a:off x="1553781" y="839921"/>
            <a:ext cx="9230294" cy="114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9" name="Freeform 22">
            <a:extLst>
              <a:ext uri="{FF2B5EF4-FFF2-40B4-BE49-F238E27FC236}">
                <a16:creationId xmlns:a16="http://schemas.microsoft.com/office/drawing/2014/main" id="{52D6DC87-8F1C-7AA5-B04C-52D7F741A532}"/>
              </a:ext>
            </a:extLst>
          </p:cNvPr>
          <p:cNvSpPr/>
          <p:nvPr/>
        </p:nvSpPr>
        <p:spPr>
          <a:xfrm flipH="1">
            <a:off x="15240202" y="580086"/>
            <a:ext cx="2345143" cy="1795100"/>
          </a:xfrm>
          <a:custGeom>
            <a:avLst/>
            <a:gdLst/>
            <a:ahLst/>
            <a:cxnLst/>
            <a:rect l="l" t="t" r="r" b="b"/>
            <a:pathLst>
              <a:path w="2345143" h="1795100">
                <a:moveTo>
                  <a:pt x="2345142" y="0"/>
                </a:moveTo>
                <a:lnTo>
                  <a:pt x="0" y="0"/>
                </a:lnTo>
                <a:lnTo>
                  <a:pt x="0" y="1795100"/>
                </a:lnTo>
                <a:lnTo>
                  <a:pt x="2345142" y="1795100"/>
                </a:lnTo>
                <a:lnTo>
                  <a:pt x="234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40" name="Group 2">
            <a:extLst>
              <a:ext uri="{FF2B5EF4-FFF2-40B4-BE49-F238E27FC236}">
                <a16:creationId xmlns:a16="http://schemas.microsoft.com/office/drawing/2014/main" id="{973749A3-DC5C-7078-732D-F9CD7B6EAECF}"/>
              </a:ext>
            </a:extLst>
          </p:cNvPr>
          <p:cNvGrpSpPr/>
          <p:nvPr/>
        </p:nvGrpSpPr>
        <p:grpSpPr>
          <a:xfrm rot="5400000">
            <a:off x="7522428" y="2164017"/>
            <a:ext cx="3243146" cy="18288001"/>
            <a:chOff x="0" y="0"/>
            <a:chExt cx="854162" cy="3062887"/>
          </a:xfrm>
        </p:grpSpPr>
        <p:sp>
          <p:nvSpPr>
            <p:cNvPr id="1041" name="Freeform 3">
              <a:extLst>
                <a:ext uri="{FF2B5EF4-FFF2-40B4-BE49-F238E27FC236}">
                  <a16:creationId xmlns:a16="http://schemas.microsoft.com/office/drawing/2014/main" id="{F74CB215-78FE-33FB-1E55-95DA7554A92F}"/>
                </a:ext>
              </a:extLst>
            </p:cNvPr>
            <p:cNvSpPr/>
            <p:nvPr/>
          </p:nvSpPr>
          <p:spPr>
            <a:xfrm>
              <a:off x="0" y="0"/>
              <a:ext cx="854162" cy="3062887"/>
            </a:xfrm>
            <a:custGeom>
              <a:avLst/>
              <a:gdLst/>
              <a:ahLst/>
              <a:cxnLst/>
              <a:rect l="l" t="t" r="r" b="b"/>
              <a:pathLst>
                <a:path w="854162" h="3062887">
                  <a:moveTo>
                    <a:pt x="0" y="0"/>
                  </a:moveTo>
                  <a:lnTo>
                    <a:pt x="854162" y="0"/>
                  </a:lnTo>
                  <a:lnTo>
                    <a:pt x="854162" y="3062887"/>
                  </a:lnTo>
                  <a:lnTo>
                    <a:pt x="0" y="3062887"/>
                  </a:lnTo>
                  <a:close/>
                </a:path>
              </a:pathLst>
            </a:custGeom>
            <a:solidFill>
              <a:srgbClr val="70170A"/>
            </a:solidFill>
          </p:spPr>
        </p:sp>
        <p:sp>
          <p:nvSpPr>
            <p:cNvPr id="1042" name="TextBox 4">
              <a:extLst>
                <a:ext uri="{FF2B5EF4-FFF2-40B4-BE49-F238E27FC236}">
                  <a16:creationId xmlns:a16="http://schemas.microsoft.com/office/drawing/2014/main" id="{4B20BF79-F938-FF24-0282-79CC38068479}"/>
                </a:ext>
              </a:extLst>
            </p:cNvPr>
            <p:cNvSpPr txBox="1"/>
            <p:nvPr/>
          </p:nvSpPr>
          <p:spPr>
            <a:xfrm>
              <a:off x="0" y="-47625"/>
              <a:ext cx="854162" cy="3110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8D94EB2-FDEE-4575-8C29-CBB604BC95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571" y="1477636"/>
            <a:ext cx="5638801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2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93361BD1-F7EC-5260-BE46-426B25CB2855}"/>
              </a:ext>
            </a:extLst>
          </p:cNvPr>
          <p:cNvSpPr txBox="1"/>
          <p:nvPr/>
        </p:nvSpPr>
        <p:spPr>
          <a:xfrm>
            <a:off x="3505200" y="9059340"/>
            <a:ext cx="11811000" cy="1007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73"/>
              </a:lnSpc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 Minh</a:t>
            </a:r>
          </a:p>
          <a:p>
            <a:pPr algn="ctr"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(1890 – 1969)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0"/>
            <a:ext cx="13258800" cy="887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5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yellow document with blue writing&#10;&#10;Description automatically generated">
            <a:extLst>
              <a:ext uri="{FF2B5EF4-FFF2-40B4-BE49-F238E27FC236}">
                <a16:creationId xmlns:a16="http://schemas.microsoft.com/office/drawing/2014/main" id="{D19DB73B-E453-99E3-EC8F-F121A6F38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r="9359" b="-2"/>
          <a:stretch/>
        </p:blipFill>
        <p:spPr>
          <a:xfrm>
            <a:off x="295096" y="249799"/>
            <a:ext cx="5714418" cy="9787404"/>
          </a:xfrm>
          <a:prstGeom prst="rect">
            <a:avLst/>
          </a:prstGeom>
        </p:spPr>
      </p:pic>
      <p:pic>
        <p:nvPicPr>
          <p:cNvPr id="7" name="Picture 6" descr="A book cover with text and hands&#10;&#10;Description automatically generated">
            <a:extLst>
              <a:ext uri="{FF2B5EF4-FFF2-40B4-BE49-F238E27FC236}">
                <a16:creationId xmlns:a16="http://schemas.microsoft.com/office/drawing/2014/main" id="{40181ABF-492E-9F68-41A0-29085EC38A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r="5376" b="2"/>
          <a:stretch/>
        </p:blipFill>
        <p:spPr>
          <a:xfrm>
            <a:off x="6294745" y="249799"/>
            <a:ext cx="5696427" cy="9787404"/>
          </a:xfrm>
          <a:prstGeom prst="rect">
            <a:avLst/>
          </a:prstGeom>
        </p:spPr>
      </p:pic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129D40EA-05B3-9F85-1D94-7287476E8F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5" r="9185" b="-2"/>
          <a:stretch/>
        </p:blipFill>
        <p:spPr>
          <a:xfrm>
            <a:off x="12275019" y="249799"/>
            <a:ext cx="5734212" cy="4740980"/>
          </a:xfrm>
          <a:prstGeom prst="rect">
            <a:avLst/>
          </a:prstGeom>
        </p:spPr>
      </p:pic>
      <p:pic>
        <p:nvPicPr>
          <p:cNvPr id="8" name="Picture 7" descr="An orange and white sign&#10;&#10;Description automatically generated">
            <a:extLst>
              <a:ext uri="{FF2B5EF4-FFF2-40B4-BE49-F238E27FC236}">
                <a16:creationId xmlns:a16="http://schemas.microsoft.com/office/drawing/2014/main" id="{1DEF2473-6FD9-30AB-C789-0E99D28B9C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3" r="2" b="25333"/>
          <a:stretch/>
        </p:blipFill>
        <p:spPr>
          <a:xfrm>
            <a:off x="12275019" y="5260111"/>
            <a:ext cx="5734212" cy="47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6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06A76BB-044C-FD48-042E-925C6411B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363407"/>
              </p:ext>
            </p:extLst>
          </p:nvPr>
        </p:nvGraphicFramePr>
        <p:xfrm>
          <a:off x="1143000" y="342901"/>
          <a:ext cx="16154401" cy="9990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9963">
                  <a:extLst>
                    <a:ext uri="{9D8B030D-6E8A-4147-A177-3AD203B41FA5}">
                      <a16:colId xmlns:a16="http://schemas.microsoft.com/office/drawing/2014/main" val="3707379017"/>
                    </a:ext>
                  </a:extLst>
                </a:gridCol>
                <a:gridCol w="8834438">
                  <a:extLst>
                    <a:ext uri="{9D8B030D-6E8A-4147-A177-3AD203B41FA5}">
                      <a16:colId xmlns:a16="http://schemas.microsoft.com/office/drawing/2014/main" val="3127630737"/>
                    </a:ext>
                  </a:extLst>
                </a:gridCol>
              </a:tblGrid>
              <a:tr h="142573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PHIẾU HỌC TẬP SỐ 1: TÌM HIỂU TÁC PHẨM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kumimoji="0" lang="en-US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cầu</a:t>
                      </a:r>
                      <a:r>
                        <a:rPr kumimoji="0" lang="en-US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kumimoji="0" lang="en-US" sz="4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Đọc</a:t>
                      </a:r>
                      <a:r>
                        <a:rPr kumimoji="0" lang="en-US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kumimoji="0" lang="en-US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kumimoji="0" lang="en-US" sz="4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sách</a:t>
                      </a:r>
                      <a:r>
                        <a:rPr kumimoji="0" lang="en-US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giáo</a:t>
                      </a:r>
                      <a:r>
                        <a:rPr kumimoji="0" lang="en-US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kumimoji="0" lang="en-US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hoàn</a:t>
                      </a:r>
                      <a:r>
                        <a:rPr kumimoji="0" lang="en-US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thiện</a:t>
                      </a:r>
                      <a:r>
                        <a:rPr kumimoji="0" lang="en-US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phiếu</a:t>
                      </a:r>
                      <a:r>
                        <a:rPr kumimoji="0" lang="en-US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học</a:t>
                      </a:r>
                      <a:r>
                        <a:rPr kumimoji="0" lang="en-US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tập</a:t>
                      </a:r>
                      <a:r>
                        <a:rPr kumimoji="0" lang="en-US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kumimoji="0" lang="en-US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809406"/>
                  </a:ext>
                </a:extLst>
              </a:tr>
              <a:tr h="11123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Nội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lời</a:t>
                      </a:r>
                      <a:r>
                        <a:rPr lang="vi-VN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: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724927"/>
                  </a:ext>
                </a:extLst>
              </a:tr>
              <a:tr h="13254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MS Mincho" pitchFamily="49" charset="-128"/>
                        </a:rPr>
                        <a:t>*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MS Mincho" pitchFamily="49" charset="-128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MS Mincho" pitchFamily="49" charset="-128"/>
                        </a:rPr>
                        <a:t>Xuất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MS Mincho" pitchFamily="49" charset="-128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MS Mincho" pitchFamily="49" charset="-128"/>
                        </a:rPr>
                        <a:t>xứ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MS Mincho" pitchFamily="49" charset="-128"/>
                        </a:rPr>
                        <a:t>: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GB" sz="36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445833"/>
                  </a:ext>
                </a:extLst>
              </a:tr>
              <a:tr h="13254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nl-NL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Hoàn cảnh ra đời</a:t>
                      </a:r>
                      <a:r>
                        <a:rPr lang="nl-NL" sz="3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endParaRPr lang="en-GB" sz="3600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36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73734"/>
                  </a:ext>
                </a:extLst>
              </a:tr>
              <a:tr h="1193903">
                <a:tc>
                  <a:txBody>
                    <a:bodyPr/>
                    <a:lstStyle/>
                    <a:p>
                      <a:r>
                        <a:rPr lang="vi-VN" sz="54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* </a:t>
                      </a:r>
                      <a:r>
                        <a:rPr lang="en-US" sz="5400" b="1" baseline="30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Thê</a:t>
                      </a:r>
                      <a:r>
                        <a:rPr lang="en-US" sz="54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̉ </a:t>
                      </a:r>
                      <a:r>
                        <a:rPr lang="en-US" sz="5400" b="1" baseline="30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loại</a:t>
                      </a:r>
                      <a:r>
                        <a:rPr lang="en-US" sz="54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:</a:t>
                      </a:r>
                      <a:endParaRPr lang="en-GB" sz="5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9161297"/>
                  </a:ext>
                </a:extLst>
              </a:tr>
              <a:tr h="1221644">
                <a:tc>
                  <a:txBody>
                    <a:bodyPr/>
                    <a:lstStyle/>
                    <a:p>
                      <a:r>
                        <a:rPr lang="vi-VN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nl-NL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Phương thức biểu đạt chính:</a:t>
                      </a:r>
                      <a:r>
                        <a:rPr lang="nl-NL" sz="3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GB" sz="36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2276669"/>
                  </a:ext>
                </a:extLst>
              </a:tr>
              <a:tr h="11929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nl-NL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Đối tượng: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606011"/>
                  </a:ext>
                </a:extLst>
              </a:tr>
              <a:tr h="11929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Bô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cục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766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71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06A76BB-044C-FD48-042E-925C6411B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86922"/>
              </p:ext>
            </p:extLst>
          </p:nvPr>
        </p:nvGraphicFramePr>
        <p:xfrm>
          <a:off x="0" y="266700"/>
          <a:ext cx="17526000" cy="1013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9401">
                  <a:extLst>
                    <a:ext uri="{9D8B030D-6E8A-4147-A177-3AD203B41FA5}">
                      <a16:colId xmlns:a16="http://schemas.microsoft.com/office/drawing/2014/main" val="3707379017"/>
                    </a:ext>
                  </a:extLst>
                </a:gridCol>
                <a:gridCol w="10486599">
                  <a:extLst>
                    <a:ext uri="{9D8B030D-6E8A-4147-A177-3AD203B41FA5}">
                      <a16:colId xmlns:a16="http://schemas.microsoft.com/office/drawing/2014/main" val="3127630737"/>
                    </a:ext>
                  </a:extLst>
                </a:gridCol>
              </a:tblGrid>
              <a:tr h="181269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PHIẾU HỌC TẬP SỐ 1: TÌM HIỂU TÁC PHẨM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cầu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Đọc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sách</a:t>
                      </a:r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giáo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hoàn</a:t>
                      </a:r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thiện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phiếu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học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tập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809406"/>
                  </a:ext>
                </a:extLst>
              </a:tr>
              <a:tr h="12896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Nội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lời</a:t>
                      </a:r>
                      <a:r>
                        <a:rPr lang="vi-VN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Mincho" pitchFamily="49" charset="-128"/>
                          <a:cs typeface="Times New Roman" panose="02020603050405020304" pitchFamily="18" charset="0"/>
                        </a:rPr>
                        <a:t>: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724927"/>
                  </a:ext>
                </a:extLst>
              </a:tr>
              <a:tr h="14243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MS Mincho" pitchFamily="49" charset="-128"/>
                        </a:rPr>
                        <a:t>*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MS Mincho" pitchFamily="49" charset="-128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MS Mincho" pitchFamily="49" charset="-128"/>
                        </a:rPr>
                        <a:t>Xuất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MS Mincho" pitchFamily="49" charset="-128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MS Mincho" pitchFamily="49" charset="-128"/>
                        </a:rPr>
                        <a:t>xứ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MS Mincho" pitchFamily="49" charset="-128"/>
                        </a:rPr>
                        <a:t>: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GB" sz="36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Báo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cáo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chính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trị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tại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Đại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hội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lần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 II </a:t>
                      </a:r>
                      <a:r>
                        <a:rPr lang="en-GB" sz="3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GB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Đảng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Lao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Động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Việt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Nam( 2/1951)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445833"/>
                  </a:ext>
                </a:extLst>
              </a:tr>
              <a:tr h="19280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nl-NL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Hoàn cảnh ra đời</a:t>
                      </a:r>
                      <a:r>
                        <a:rPr lang="nl-NL" sz="3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endParaRPr lang="en-GB" sz="3600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36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Cuộc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kháng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chiến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chống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Pháp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vào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đoạn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mới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đòi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hỏi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lãnh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đạo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toàn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diện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Đảng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việc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đẩy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mạnh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trào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nước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73734"/>
                  </a:ext>
                </a:extLst>
              </a:tr>
              <a:tr h="1038179">
                <a:tc>
                  <a:txBody>
                    <a:bodyPr/>
                    <a:lstStyle/>
                    <a:p>
                      <a:r>
                        <a:rPr lang="vi-VN" sz="54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* </a:t>
                      </a:r>
                      <a:r>
                        <a:rPr lang="en-US" sz="5400" b="1" baseline="30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Thê</a:t>
                      </a:r>
                      <a:r>
                        <a:rPr lang="en-US" sz="54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̉ </a:t>
                      </a:r>
                      <a:r>
                        <a:rPr lang="en-US" sz="5400" b="1" baseline="30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rPr>
                        <a:t>loại</a:t>
                      </a:r>
                      <a:r>
                        <a:rPr lang="en-US" sz="54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:</a:t>
                      </a:r>
                      <a:endParaRPr lang="en-GB" sz="5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bản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̣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luận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9161297"/>
                  </a:ext>
                </a:extLst>
              </a:tr>
              <a:tr h="988741">
                <a:tc>
                  <a:txBody>
                    <a:bodyPr/>
                    <a:lstStyle/>
                    <a:p>
                      <a:r>
                        <a:rPr lang="vi-VN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nl-NL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Phương thức biểu đạt chính:</a:t>
                      </a:r>
                      <a:r>
                        <a:rPr lang="nl-NL" sz="3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GB" sz="36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Nghị </a:t>
                      </a:r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luận</a:t>
                      </a:r>
                      <a:r>
                        <a:rPr lang="en-GB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2276669"/>
                  </a:ext>
                </a:extLst>
              </a:tr>
              <a:tr h="16529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nl-NL" sz="3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Đối tượng: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Toàn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Nam </a:t>
                      </a:r>
                      <a:r>
                        <a:rPr lang="en-US" sz="3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kiều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ta ở </a:t>
                      </a:r>
                      <a:r>
                        <a:rPr lang="en-US" sz="3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luôn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hướng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Tổ </a:t>
                      </a:r>
                      <a:r>
                        <a:rPr lang="en-US" sz="3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606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74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2747</TotalTime>
  <Words>1567</Words>
  <Application>Microsoft Office PowerPoint</Application>
  <PresentationFormat>Custom</PresentationFormat>
  <Paragraphs>114</Paragraphs>
  <Slides>22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22</vt:i4>
      </vt:variant>
    </vt:vector>
  </HeadingPairs>
  <TitlesOfParts>
    <vt:vector size="49" baseType="lpstr">
      <vt:lpstr>Constantia</vt:lpstr>
      <vt:lpstr>Calibri</vt:lpstr>
      <vt:lpstr>Arial</vt:lpstr>
      <vt:lpstr>Wingdings 2</vt:lpstr>
      <vt:lpstr>Roboto Condensed Light</vt:lpstr>
      <vt:lpstr>MS Mincho</vt:lpstr>
      <vt:lpstr>SimSun</vt:lpstr>
      <vt:lpstr>Fredoka One</vt:lpstr>
      <vt:lpstr>Sitka Subheading Semibold</vt:lpstr>
      <vt:lpstr>Raleway Light</vt:lpstr>
      <vt:lpstr>Fira Sans Extra Condensed Medium</vt:lpstr>
      <vt:lpstr>Roboto Condensed</vt:lpstr>
      <vt:lpstr>Nanum Pen Script</vt:lpstr>
      <vt:lpstr>Calibri Light</vt:lpstr>
      <vt:lpstr>Times New Roman</vt:lpstr>
      <vt:lpstr>Wingdings</vt:lpstr>
      <vt:lpstr>Office Theme</vt:lpstr>
      <vt:lpstr>Flow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Happy Father's Day Cute Watercolor Presentation</dc:title>
  <dc:creator>ADMIN</dc:creator>
  <cp:lastModifiedBy>DELL</cp:lastModifiedBy>
  <cp:revision>430</cp:revision>
  <dcterms:created xsi:type="dcterms:W3CDTF">2006-08-16T00:00:00Z</dcterms:created>
  <dcterms:modified xsi:type="dcterms:W3CDTF">2024-10-22T14:27:34Z</dcterms:modified>
  <dc:identifier>DAFqk5dA8ac</dc:identifier>
</cp:coreProperties>
</file>