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7" r:id="rId4"/>
    <p:sldMasterId id="2147483710" r:id="rId5"/>
    <p:sldMasterId id="2147483726" r:id="rId6"/>
    <p:sldMasterId id="2147483781" r:id="rId7"/>
    <p:sldMasterId id="2147483793" r:id="rId8"/>
    <p:sldMasterId id="2147483833" r:id="rId9"/>
  </p:sldMasterIdLst>
  <p:notesMasterIdLst>
    <p:notesMasterId r:id="rId26"/>
  </p:notesMasterIdLst>
  <p:sldIdLst>
    <p:sldId id="491" r:id="rId10"/>
    <p:sldId id="527" r:id="rId11"/>
    <p:sldId id="256" r:id="rId12"/>
    <p:sldId id="476" r:id="rId13"/>
    <p:sldId id="501" r:id="rId14"/>
    <p:sldId id="512" r:id="rId15"/>
    <p:sldId id="513" r:id="rId16"/>
    <p:sldId id="514" r:id="rId17"/>
    <p:sldId id="525" r:id="rId18"/>
    <p:sldId id="518" r:id="rId19"/>
    <p:sldId id="477" r:id="rId20"/>
    <p:sldId id="503" r:id="rId21"/>
    <p:sldId id="504" r:id="rId22"/>
    <p:sldId id="505" r:id="rId23"/>
    <p:sldId id="534" r:id="rId24"/>
    <p:sldId id="5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1914"/>
    <a:srgbClr val="651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4364" autoAdjust="0"/>
  </p:normalViewPr>
  <p:slideViewPr>
    <p:cSldViewPr snapToGrid="0">
      <p:cViewPr varScale="1">
        <p:scale>
          <a:sx n="84" d="100"/>
          <a:sy n="84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CCEE-ECEA-427A-8C9A-8F8433441F07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84CD-114C-4AB1-A301-9740D6EB1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5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94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6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9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Giáo</a:t>
            </a:r>
            <a:r>
              <a:rPr lang="en-US" baseline="0" smtClean="0"/>
              <a:t> án của Thảo Nguyên 0979818956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2972C-01CF-4E58-B70B-52F38AD633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9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621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3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4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2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8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81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64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730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70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24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7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35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62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060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21286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47313"/>
      </p:ext>
    </p:extLst>
  </p:cSld>
  <p:clrMapOvr>
    <a:masterClrMapping/>
  </p:clrMapOvr>
  <p:transition spd="slow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376628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37192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53276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22543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203688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72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223222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75352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05057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54274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13442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811697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184539"/>
      </p:ext>
    </p:extLst>
  </p:cSld>
  <p:clrMapOvr>
    <a:masterClrMapping/>
  </p:clrMapOvr>
  <p:transition spd="slow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41905"/>
      </p:ext>
    </p:extLst>
  </p:cSld>
  <p:clrMapOvr>
    <a:masterClrMapping/>
  </p:clrMapOvr>
  <p:transition spd="slow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72467"/>
      </p:ext>
    </p:extLst>
  </p:cSld>
  <p:clrMapOvr>
    <a:masterClrMapping/>
  </p:clrMapOvr>
  <p:transition spd="slow"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983333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0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43575"/>
      </p:ext>
    </p:extLst>
  </p:cSld>
  <p:clrMapOvr>
    <a:masterClrMapping/>
  </p:clrMapOvr>
  <p:transition spd="slow"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112285"/>
      </p:ext>
    </p:extLst>
  </p:cSld>
  <p:clrMapOvr>
    <a:masterClrMapping/>
  </p:clrMapOvr>
  <p:transition spd="slow"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59265"/>
      </p:ext>
    </p:extLst>
  </p:cSld>
  <p:clrMapOvr>
    <a:masterClrMapping/>
  </p:clrMapOvr>
  <p:transition spd="slow" advClick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794202"/>
      </p:ext>
    </p:extLst>
  </p:cSld>
  <p:clrMapOvr>
    <a:masterClrMapping/>
  </p:clrMapOvr>
  <p:transition spd="slow"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52610"/>
      </p:ext>
    </p:extLst>
  </p:cSld>
  <p:clrMapOvr>
    <a:masterClrMapping/>
  </p:clrMapOvr>
  <p:transition spd="slow" advClick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726521"/>
      </p:ext>
    </p:extLst>
  </p:cSld>
  <p:clrMapOvr>
    <a:masterClrMapping/>
  </p:clrMapOvr>
  <p:transition spd="slow" advClick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521281"/>
      </p:ext>
    </p:extLst>
  </p:cSld>
  <p:clrMapOvr>
    <a:masterClrMapping/>
  </p:clrMapOvr>
  <p:transition spd="slow" advClick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3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2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1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7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599" y="104504"/>
            <a:ext cx="11480800" cy="666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9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8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0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599" y="104504"/>
            <a:ext cx="11480800" cy="666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8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2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6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6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0674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9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62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9888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683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8637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2332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8054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215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595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644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"/>
          <p:cNvSpPr/>
          <p:nvPr/>
        </p:nvSpPr>
        <p:spPr>
          <a:xfrm>
            <a:off x="-1458166" y="-264933"/>
            <a:ext cx="2122500" cy="1824333"/>
          </a:xfrm>
          <a:custGeom>
            <a:avLst/>
            <a:gdLst/>
            <a:ahLst/>
            <a:cxnLst/>
            <a:rect l="l" t="t" r="r" b="b"/>
            <a:pathLst>
              <a:path w="63675" h="54730" extrusionOk="0">
                <a:moveTo>
                  <a:pt x="26730" y="0"/>
                </a:moveTo>
                <a:cubicBezTo>
                  <a:pt x="15966" y="2643"/>
                  <a:pt x="0" y="12573"/>
                  <a:pt x="2631" y="25813"/>
                </a:cubicBezTo>
                <a:cubicBezTo>
                  <a:pt x="3751" y="31456"/>
                  <a:pt x="9644" y="37338"/>
                  <a:pt x="13430" y="41398"/>
                </a:cubicBezTo>
                <a:cubicBezTo>
                  <a:pt x="17681" y="45970"/>
                  <a:pt x="22443" y="49089"/>
                  <a:pt x="27897" y="51995"/>
                </a:cubicBezTo>
                <a:cubicBezTo>
                  <a:pt x="31364" y="53837"/>
                  <a:pt x="35255" y="54730"/>
                  <a:pt x="39107" y="54730"/>
                </a:cubicBezTo>
                <a:cubicBezTo>
                  <a:pt x="48098" y="54730"/>
                  <a:pt x="56878" y="49868"/>
                  <a:pt x="59579" y="40874"/>
                </a:cubicBezTo>
                <a:cubicBezTo>
                  <a:pt x="63675" y="27218"/>
                  <a:pt x="57745" y="14966"/>
                  <a:pt x="47578" y="5989"/>
                </a:cubicBezTo>
                <a:cubicBezTo>
                  <a:pt x="41482" y="619"/>
                  <a:pt x="34874" y="1143"/>
                  <a:pt x="267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0" name="Google Shape;150;p6"/>
          <p:cNvGrpSpPr/>
          <p:nvPr/>
        </p:nvGrpSpPr>
        <p:grpSpPr>
          <a:xfrm>
            <a:off x="119645" y="120100"/>
            <a:ext cx="840367" cy="701000"/>
            <a:chOff x="-6615150" y="2838650"/>
            <a:chExt cx="630275" cy="525750"/>
          </a:xfrm>
        </p:grpSpPr>
        <p:sp>
          <p:nvSpPr>
            <p:cNvPr id="151" name="Google Shape;151;p6"/>
            <p:cNvSpPr/>
            <p:nvPr/>
          </p:nvSpPr>
          <p:spPr>
            <a:xfrm>
              <a:off x="-6276425" y="3226150"/>
              <a:ext cx="122350" cy="138250"/>
            </a:xfrm>
            <a:custGeom>
              <a:avLst/>
              <a:gdLst/>
              <a:ahLst/>
              <a:cxnLst/>
              <a:rect l="l" t="t" r="r" b="b"/>
              <a:pathLst>
                <a:path w="4894" h="5530" extrusionOk="0">
                  <a:moveTo>
                    <a:pt x="1664" y="0"/>
                  </a:moveTo>
                  <a:cubicBezTo>
                    <a:pt x="1434" y="0"/>
                    <a:pt x="1205" y="57"/>
                    <a:pt x="989" y="190"/>
                  </a:cubicBezTo>
                  <a:cubicBezTo>
                    <a:pt x="429" y="535"/>
                    <a:pt x="36" y="1678"/>
                    <a:pt x="1" y="2488"/>
                  </a:cubicBezTo>
                  <a:cubicBezTo>
                    <a:pt x="356" y="3605"/>
                    <a:pt x="1457" y="5529"/>
                    <a:pt x="2809" y="5529"/>
                  </a:cubicBezTo>
                  <a:cubicBezTo>
                    <a:pt x="3041" y="5529"/>
                    <a:pt x="3280" y="5473"/>
                    <a:pt x="3525" y="5345"/>
                  </a:cubicBezTo>
                  <a:cubicBezTo>
                    <a:pt x="4894" y="4607"/>
                    <a:pt x="4489" y="2500"/>
                    <a:pt x="3799" y="1428"/>
                  </a:cubicBezTo>
                  <a:cubicBezTo>
                    <a:pt x="3387" y="773"/>
                    <a:pt x="2512" y="0"/>
                    <a:pt x="1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-6382675" y="3065000"/>
              <a:ext cx="103725" cy="86675"/>
            </a:xfrm>
            <a:custGeom>
              <a:avLst/>
              <a:gdLst/>
              <a:ahLst/>
              <a:cxnLst/>
              <a:rect l="l" t="t" r="r" b="b"/>
              <a:pathLst>
                <a:path w="4149" h="3467" extrusionOk="0">
                  <a:moveTo>
                    <a:pt x="1515" y="0"/>
                  </a:moveTo>
                  <a:cubicBezTo>
                    <a:pt x="1258" y="0"/>
                    <a:pt x="998" y="96"/>
                    <a:pt x="738" y="326"/>
                  </a:cubicBezTo>
                  <a:cubicBezTo>
                    <a:pt x="262" y="742"/>
                    <a:pt x="0" y="1469"/>
                    <a:pt x="274" y="2016"/>
                  </a:cubicBezTo>
                  <a:lnTo>
                    <a:pt x="238" y="1802"/>
                  </a:lnTo>
                  <a:lnTo>
                    <a:pt x="238" y="1802"/>
                  </a:lnTo>
                  <a:cubicBezTo>
                    <a:pt x="603" y="3012"/>
                    <a:pt x="1274" y="3466"/>
                    <a:pt x="1907" y="3466"/>
                  </a:cubicBezTo>
                  <a:cubicBezTo>
                    <a:pt x="3093" y="3466"/>
                    <a:pt x="4149" y="1874"/>
                    <a:pt x="2822" y="671"/>
                  </a:cubicBezTo>
                  <a:cubicBezTo>
                    <a:pt x="2405" y="292"/>
                    <a:pt x="1965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-6183850" y="3006275"/>
              <a:ext cx="129000" cy="98425"/>
            </a:xfrm>
            <a:custGeom>
              <a:avLst/>
              <a:gdLst/>
              <a:ahLst/>
              <a:cxnLst/>
              <a:rect l="l" t="t" r="r" b="b"/>
              <a:pathLst>
                <a:path w="5160" h="3937" extrusionOk="0">
                  <a:moveTo>
                    <a:pt x="2016" y="0"/>
                  </a:moveTo>
                  <a:cubicBezTo>
                    <a:pt x="924" y="0"/>
                    <a:pt x="232" y="1145"/>
                    <a:pt x="0" y="2377"/>
                  </a:cubicBezTo>
                  <a:cubicBezTo>
                    <a:pt x="537" y="3507"/>
                    <a:pt x="1287" y="3936"/>
                    <a:pt x="1999" y="3936"/>
                  </a:cubicBezTo>
                  <a:cubicBezTo>
                    <a:pt x="3687" y="3936"/>
                    <a:pt x="5159" y="1520"/>
                    <a:pt x="3048" y="305"/>
                  </a:cubicBezTo>
                  <a:cubicBezTo>
                    <a:pt x="2673" y="94"/>
                    <a:pt x="2328" y="0"/>
                    <a:pt x="2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-6283875" y="2850975"/>
              <a:ext cx="92300" cy="53850"/>
            </a:xfrm>
            <a:custGeom>
              <a:avLst/>
              <a:gdLst/>
              <a:ahLst/>
              <a:cxnLst/>
              <a:rect l="l" t="t" r="r" b="b"/>
              <a:pathLst>
                <a:path w="3692" h="2154" extrusionOk="0">
                  <a:moveTo>
                    <a:pt x="1728" y="1"/>
                  </a:moveTo>
                  <a:cubicBezTo>
                    <a:pt x="1538" y="1"/>
                    <a:pt x="1349" y="38"/>
                    <a:pt x="1168" y="124"/>
                  </a:cubicBezTo>
                  <a:cubicBezTo>
                    <a:pt x="608" y="386"/>
                    <a:pt x="1" y="1481"/>
                    <a:pt x="620" y="1874"/>
                  </a:cubicBezTo>
                  <a:lnTo>
                    <a:pt x="811" y="1933"/>
                  </a:lnTo>
                  <a:cubicBezTo>
                    <a:pt x="1225" y="2063"/>
                    <a:pt x="1653" y="2153"/>
                    <a:pt x="2053" y="2153"/>
                  </a:cubicBezTo>
                  <a:cubicBezTo>
                    <a:pt x="2755" y="2153"/>
                    <a:pt x="3373" y="1875"/>
                    <a:pt x="3692" y="1040"/>
                  </a:cubicBezTo>
                  <a:cubicBezTo>
                    <a:pt x="3228" y="558"/>
                    <a:pt x="2464" y="1"/>
                    <a:pt x="1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-6482350" y="3209025"/>
              <a:ext cx="60525" cy="78025"/>
            </a:xfrm>
            <a:custGeom>
              <a:avLst/>
              <a:gdLst/>
              <a:ahLst/>
              <a:cxnLst/>
              <a:rect l="l" t="t" r="r" b="b"/>
              <a:pathLst>
                <a:path w="2421" h="3121" extrusionOk="0">
                  <a:moveTo>
                    <a:pt x="983" y="0"/>
                  </a:moveTo>
                  <a:cubicBezTo>
                    <a:pt x="602" y="0"/>
                    <a:pt x="241" y="283"/>
                    <a:pt x="46" y="982"/>
                  </a:cubicBezTo>
                  <a:cubicBezTo>
                    <a:pt x="1" y="2037"/>
                    <a:pt x="990" y="3121"/>
                    <a:pt x="1701" y="3121"/>
                  </a:cubicBezTo>
                  <a:cubicBezTo>
                    <a:pt x="2106" y="3121"/>
                    <a:pt x="2421" y="2770"/>
                    <a:pt x="2403" y="1863"/>
                  </a:cubicBezTo>
                  <a:cubicBezTo>
                    <a:pt x="2373" y="857"/>
                    <a:pt x="1646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-6069250" y="3198200"/>
              <a:ext cx="84375" cy="81425"/>
            </a:xfrm>
            <a:custGeom>
              <a:avLst/>
              <a:gdLst/>
              <a:ahLst/>
              <a:cxnLst/>
              <a:rect l="l" t="t" r="r" b="b"/>
              <a:pathLst>
                <a:path w="3375" h="3257" extrusionOk="0">
                  <a:moveTo>
                    <a:pt x="1019" y="0"/>
                  </a:moveTo>
                  <a:cubicBezTo>
                    <a:pt x="686" y="0"/>
                    <a:pt x="425" y="186"/>
                    <a:pt x="346" y="641"/>
                  </a:cubicBezTo>
                  <a:cubicBezTo>
                    <a:pt x="0" y="1748"/>
                    <a:pt x="465" y="2534"/>
                    <a:pt x="1548" y="3034"/>
                  </a:cubicBezTo>
                  <a:cubicBezTo>
                    <a:pt x="1855" y="3177"/>
                    <a:pt x="2109" y="3257"/>
                    <a:pt x="2320" y="3257"/>
                  </a:cubicBezTo>
                  <a:cubicBezTo>
                    <a:pt x="2690" y="3257"/>
                    <a:pt x="2929" y="3011"/>
                    <a:pt x="3096" y="2427"/>
                  </a:cubicBezTo>
                  <a:cubicBezTo>
                    <a:pt x="3375" y="1389"/>
                    <a:pt x="1929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-6431500" y="2856850"/>
              <a:ext cx="57475" cy="62300"/>
            </a:xfrm>
            <a:custGeom>
              <a:avLst/>
              <a:gdLst/>
              <a:ahLst/>
              <a:cxnLst/>
              <a:rect l="l" t="t" r="r" b="b"/>
              <a:pathLst>
                <a:path w="2299" h="2492" extrusionOk="0">
                  <a:moveTo>
                    <a:pt x="806" y="0"/>
                  </a:moveTo>
                  <a:cubicBezTo>
                    <a:pt x="776" y="0"/>
                    <a:pt x="746" y="2"/>
                    <a:pt x="715" y="8"/>
                  </a:cubicBezTo>
                  <a:cubicBezTo>
                    <a:pt x="346" y="67"/>
                    <a:pt x="0" y="734"/>
                    <a:pt x="286" y="1043"/>
                  </a:cubicBezTo>
                  <a:lnTo>
                    <a:pt x="203" y="1091"/>
                  </a:lnTo>
                  <a:cubicBezTo>
                    <a:pt x="440" y="1493"/>
                    <a:pt x="917" y="2492"/>
                    <a:pt x="1504" y="2492"/>
                  </a:cubicBezTo>
                  <a:cubicBezTo>
                    <a:pt x="1596" y="2492"/>
                    <a:pt x="1690" y="2467"/>
                    <a:pt x="1786" y="2413"/>
                  </a:cubicBezTo>
                  <a:cubicBezTo>
                    <a:pt x="2298" y="2139"/>
                    <a:pt x="2072" y="1520"/>
                    <a:pt x="1905" y="1139"/>
                  </a:cubicBezTo>
                  <a:cubicBezTo>
                    <a:pt x="1748" y="756"/>
                    <a:pt x="1334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-6615150" y="3020500"/>
              <a:ext cx="83650" cy="59100"/>
            </a:xfrm>
            <a:custGeom>
              <a:avLst/>
              <a:gdLst/>
              <a:ahLst/>
              <a:cxnLst/>
              <a:rect l="l" t="t" r="r" b="b"/>
              <a:pathLst>
                <a:path w="3346" h="2364" extrusionOk="0">
                  <a:moveTo>
                    <a:pt x="1125" y="1"/>
                  </a:moveTo>
                  <a:cubicBezTo>
                    <a:pt x="628" y="1"/>
                    <a:pt x="183" y="240"/>
                    <a:pt x="0" y="796"/>
                  </a:cubicBezTo>
                  <a:cubicBezTo>
                    <a:pt x="282" y="1435"/>
                    <a:pt x="1172" y="2363"/>
                    <a:pt x="1991" y="2363"/>
                  </a:cubicBezTo>
                  <a:cubicBezTo>
                    <a:pt x="2210" y="2363"/>
                    <a:pt x="2424" y="2297"/>
                    <a:pt x="2620" y="2141"/>
                  </a:cubicBezTo>
                  <a:cubicBezTo>
                    <a:pt x="3346" y="1558"/>
                    <a:pt x="2822" y="784"/>
                    <a:pt x="2251" y="379"/>
                  </a:cubicBezTo>
                  <a:cubicBezTo>
                    <a:pt x="1907" y="138"/>
                    <a:pt x="1501" y="1"/>
                    <a:pt x="1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-6614850" y="2838650"/>
              <a:ext cx="71750" cy="54375"/>
            </a:xfrm>
            <a:custGeom>
              <a:avLst/>
              <a:gdLst/>
              <a:ahLst/>
              <a:cxnLst/>
              <a:rect l="l" t="t" r="r" b="b"/>
              <a:pathLst>
                <a:path w="2870" h="2175" extrusionOk="0">
                  <a:moveTo>
                    <a:pt x="1303" y="1"/>
                  </a:moveTo>
                  <a:cubicBezTo>
                    <a:pt x="730" y="1"/>
                    <a:pt x="158" y="265"/>
                    <a:pt x="0" y="867"/>
                  </a:cubicBezTo>
                  <a:cubicBezTo>
                    <a:pt x="322" y="1344"/>
                    <a:pt x="1105" y="2174"/>
                    <a:pt x="1798" y="2174"/>
                  </a:cubicBezTo>
                  <a:cubicBezTo>
                    <a:pt x="1900" y="2174"/>
                    <a:pt x="1999" y="2156"/>
                    <a:pt x="2096" y="2117"/>
                  </a:cubicBezTo>
                  <a:cubicBezTo>
                    <a:pt x="2679" y="1879"/>
                    <a:pt x="2870" y="1093"/>
                    <a:pt x="2536" y="569"/>
                  </a:cubicBezTo>
                  <a:cubicBezTo>
                    <a:pt x="2313" y="206"/>
                    <a:pt x="1808" y="1"/>
                    <a:pt x="1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p6"/>
          <p:cNvSpPr/>
          <p:nvPr/>
        </p:nvSpPr>
        <p:spPr>
          <a:xfrm rot="10800000" flipH="1">
            <a:off x="10366156" y="-13249"/>
            <a:ext cx="1836413" cy="2473559"/>
          </a:xfrm>
          <a:custGeom>
            <a:avLst/>
            <a:gdLst/>
            <a:ahLst/>
            <a:cxnLst/>
            <a:rect l="l" t="t" r="r" b="b"/>
            <a:pathLst>
              <a:path w="44649" h="60140" extrusionOk="0">
                <a:moveTo>
                  <a:pt x="44649" y="1"/>
                </a:moveTo>
                <a:cubicBezTo>
                  <a:pt x="44173" y="382"/>
                  <a:pt x="43708" y="799"/>
                  <a:pt x="43268" y="1251"/>
                </a:cubicBezTo>
                <a:cubicBezTo>
                  <a:pt x="39601" y="4978"/>
                  <a:pt x="38470" y="10431"/>
                  <a:pt x="37434" y="15372"/>
                </a:cubicBezTo>
                <a:cubicBezTo>
                  <a:pt x="35850" y="22801"/>
                  <a:pt x="33850" y="32660"/>
                  <a:pt x="24861" y="33993"/>
                </a:cubicBezTo>
                <a:cubicBezTo>
                  <a:pt x="23819" y="34147"/>
                  <a:pt x="22773" y="34207"/>
                  <a:pt x="21727" y="34207"/>
                </a:cubicBezTo>
                <a:cubicBezTo>
                  <a:pt x="18720" y="34207"/>
                  <a:pt x="15702" y="33711"/>
                  <a:pt x="12716" y="33517"/>
                </a:cubicBezTo>
                <a:cubicBezTo>
                  <a:pt x="11989" y="33468"/>
                  <a:pt x="11243" y="33434"/>
                  <a:pt x="10495" y="33434"/>
                </a:cubicBezTo>
                <a:cubicBezTo>
                  <a:pt x="7201" y="33434"/>
                  <a:pt x="3873" y="34097"/>
                  <a:pt x="2001" y="37124"/>
                </a:cubicBezTo>
                <a:cubicBezTo>
                  <a:pt x="1" y="40327"/>
                  <a:pt x="96" y="44209"/>
                  <a:pt x="751" y="47804"/>
                </a:cubicBezTo>
                <a:cubicBezTo>
                  <a:pt x="1536" y="52055"/>
                  <a:pt x="3049" y="56198"/>
                  <a:pt x="4823" y="60139"/>
                </a:cubicBezTo>
                <a:lnTo>
                  <a:pt x="44649" y="60139"/>
                </a:lnTo>
                <a:lnTo>
                  <a:pt x="446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 rot="10800000" flipH="1">
            <a:off x="8872129" y="-337482"/>
            <a:ext cx="2678715" cy="508860"/>
          </a:xfrm>
          <a:custGeom>
            <a:avLst/>
            <a:gdLst/>
            <a:ahLst/>
            <a:cxnLst/>
            <a:rect l="l" t="t" r="r" b="b"/>
            <a:pathLst>
              <a:path w="65128" h="12372" extrusionOk="0">
                <a:moveTo>
                  <a:pt x="0" y="1"/>
                </a:moveTo>
                <a:lnTo>
                  <a:pt x="0" y="12371"/>
                </a:lnTo>
                <a:lnTo>
                  <a:pt x="2774" y="12371"/>
                </a:lnTo>
                <a:lnTo>
                  <a:pt x="2774" y="12324"/>
                </a:lnTo>
                <a:cubicBezTo>
                  <a:pt x="12795" y="12324"/>
                  <a:pt x="22820" y="12342"/>
                  <a:pt x="32845" y="12342"/>
                </a:cubicBezTo>
                <a:cubicBezTo>
                  <a:pt x="40864" y="12342"/>
                  <a:pt x="48883" y="12330"/>
                  <a:pt x="56900" y="12288"/>
                </a:cubicBezTo>
                <a:cubicBezTo>
                  <a:pt x="64294" y="12264"/>
                  <a:pt x="64294" y="12109"/>
                  <a:pt x="64306" y="4787"/>
                </a:cubicBezTo>
                <a:cubicBezTo>
                  <a:pt x="64306" y="4585"/>
                  <a:pt x="64270" y="4346"/>
                  <a:pt x="64306" y="4156"/>
                </a:cubicBezTo>
                <a:cubicBezTo>
                  <a:pt x="65127" y="727"/>
                  <a:pt x="63258" y="203"/>
                  <a:pt x="60401" y="191"/>
                </a:cubicBezTo>
                <a:cubicBezTo>
                  <a:pt x="40255" y="167"/>
                  <a:pt x="20134" y="84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2" name="Google Shape;162;p6"/>
          <p:cNvGrpSpPr/>
          <p:nvPr/>
        </p:nvGrpSpPr>
        <p:grpSpPr>
          <a:xfrm flipH="1">
            <a:off x="-598980" y="6264001"/>
            <a:ext cx="1558967" cy="459867"/>
            <a:chOff x="-5514125" y="2870825"/>
            <a:chExt cx="1169225" cy="344900"/>
          </a:xfrm>
        </p:grpSpPr>
        <p:sp>
          <p:nvSpPr>
            <p:cNvPr id="163" name="Google Shape;163;p6"/>
            <p:cNvSpPr/>
            <p:nvPr/>
          </p:nvSpPr>
          <p:spPr>
            <a:xfrm>
              <a:off x="-5492700" y="2870825"/>
              <a:ext cx="1115950" cy="93375"/>
            </a:xfrm>
            <a:custGeom>
              <a:avLst/>
              <a:gdLst/>
              <a:ahLst/>
              <a:cxnLst/>
              <a:rect l="l" t="t" r="r" b="b"/>
              <a:pathLst>
                <a:path w="44638" h="3735" extrusionOk="0">
                  <a:moveTo>
                    <a:pt x="38885" y="1"/>
                  </a:moveTo>
                  <a:cubicBezTo>
                    <a:pt x="37921" y="1"/>
                    <a:pt x="36969" y="180"/>
                    <a:pt x="35886" y="544"/>
                  </a:cubicBezTo>
                  <a:cubicBezTo>
                    <a:pt x="35291" y="758"/>
                    <a:pt x="34684" y="996"/>
                    <a:pt x="34088" y="1235"/>
                  </a:cubicBezTo>
                  <a:cubicBezTo>
                    <a:pt x="32648" y="1794"/>
                    <a:pt x="31171" y="2389"/>
                    <a:pt x="29695" y="2556"/>
                  </a:cubicBezTo>
                  <a:cubicBezTo>
                    <a:pt x="29379" y="2591"/>
                    <a:pt x="29076" y="2607"/>
                    <a:pt x="28784" y="2607"/>
                  </a:cubicBezTo>
                  <a:cubicBezTo>
                    <a:pt x="27272" y="2607"/>
                    <a:pt x="26049" y="2163"/>
                    <a:pt x="24742" y="1485"/>
                  </a:cubicBezTo>
                  <a:cubicBezTo>
                    <a:pt x="23474" y="836"/>
                    <a:pt x="21982" y="515"/>
                    <a:pt x="20288" y="515"/>
                  </a:cubicBezTo>
                  <a:cubicBezTo>
                    <a:pt x="19993" y="515"/>
                    <a:pt x="19691" y="525"/>
                    <a:pt x="19384" y="544"/>
                  </a:cubicBezTo>
                  <a:cubicBezTo>
                    <a:pt x="18455" y="604"/>
                    <a:pt x="17586" y="842"/>
                    <a:pt x="16753" y="1080"/>
                  </a:cubicBezTo>
                  <a:cubicBezTo>
                    <a:pt x="16241" y="1223"/>
                    <a:pt x="15753" y="1354"/>
                    <a:pt x="15265" y="1461"/>
                  </a:cubicBezTo>
                  <a:cubicBezTo>
                    <a:pt x="13916" y="1716"/>
                    <a:pt x="12603" y="1840"/>
                    <a:pt x="11077" y="1840"/>
                  </a:cubicBezTo>
                  <a:cubicBezTo>
                    <a:pt x="10824" y="1840"/>
                    <a:pt x="10565" y="1837"/>
                    <a:pt x="10300" y="1830"/>
                  </a:cubicBezTo>
                  <a:cubicBezTo>
                    <a:pt x="9038" y="1794"/>
                    <a:pt x="8121" y="1413"/>
                    <a:pt x="7049" y="961"/>
                  </a:cubicBezTo>
                  <a:cubicBezTo>
                    <a:pt x="6632" y="806"/>
                    <a:pt x="6180" y="604"/>
                    <a:pt x="5704" y="449"/>
                  </a:cubicBezTo>
                  <a:cubicBezTo>
                    <a:pt x="5082" y="231"/>
                    <a:pt x="4468" y="142"/>
                    <a:pt x="3866" y="142"/>
                  </a:cubicBezTo>
                  <a:cubicBezTo>
                    <a:pt x="2497" y="142"/>
                    <a:pt x="1192" y="599"/>
                    <a:pt x="1" y="1020"/>
                  </a:cubicBezTo>
                  <a:lnTo>
                    <a:pt x="394" y="2092"/>
                  </a:lnTo>
                  <a:cubicBezTo>
                    <a:pt x="1572" y="1674"/>
                    <a:pt x="2714" y="1274"/>
                    <a:pt x="3863" y="1274"/>
                  </a:cubicBezTo>
                  <a:cubicBezTo>
                    <a:pt x="4352" y="1274"/>
                    <a:pt x="4841" y="1346"/>
                    <a:pt x="5335" y="1520"/>
                  </a:cubicBezTo>
                  <a:cubicBezTo>
                    <a:pt x="5775" y="1675"/>
                    <a:pt x="6192" y="1854"/>
                    <a:pt x="6609" y="2020"/>
                  </a:cubicBezTo>
                  <a:cubicBezTo>
                    <a:pt x="7740" y="2497"/>
                    <a:pt x="8799" y="2925"/>
                    <a:pt x="10276" y="2973"/>
                  </a:cubicBezTo>
                  <a:cubicBezTo>
                    <a:pt x="10548" y="2980"/>
                    <a:pt x="10813" y="2983"/>
                    <a:pt x="11072" y="2983"/>
                  </a:cubicBezTo>
                  <a:cubicBezTo>
                    <a:pt x="12665" y="2983"/>
                    <a:pt x="14044" y="2855"/>
                    <a:pt x="15467" y="2568"/>
                  </a:cubicBezTo>
                  <a:cubicBezTo>
                    <a:pt x="16003" y="2473"/>
                    <a:pt x="16538" y="2318"/>
                    <a:pt x="17039" y="2175"/>
                  </a:cubicBezTo>
                  <a:cubicBezTo>
                    <a:pt x="17860" y="1937"/>
                    <a:pt x="18634" y="1711"/>
                    <a:pt x="19444" y="1663"/>
                  </a:cubicBezTo>
                  <a:cubicBezTo>
                    <a:pt x="19719" y="1646"/>
                    <a:pt x="19988" y="1637"/>
                    <a:pt x="20252" y="1637"/>
                  </a:cubicBezTo>
                  <a:cubicBezTo>
                    <a:pt x="21770" y="1637"/>
                    <a:pt x="23100" y="1927"/>
                    <a:pt x="24206" y="2485"/>
                  </a:cubicBezTo>
                  <a:cubicBezTo>
                    <a:pt x="25671" y="3223"/>
                    <a:pt x="27040" y="3735"/>
                    <a:pt x="28754" y="3735"/>
                  </a:cubicBezTo>
                  <a:cubicBezTo>
                    <a:pt x="29088" y="3735"/>
                    <a:pt x="29421" y="3723"/>
                    <a:pt x="29826" y="3687"/>
                  </a:cubicBezTo>
                  <a:cubicBezTo>
                    <a:pt x="31457" y="3509"/>
                    <a:pt x="33017" y="2890"/>
                    <a:pt x="34517" y="2294"/>
                  </a:cubicBezTo>
                  <a:cubicBezTo>
                    <a:pt x="35124" y="2056"/>
                    <a:pt x="35696" y="1818"/>
                    <a:pt x="36279" y="1616"/>
                  </a:cubicBezTo>
                  <a:cubicBezTo>
                    <a:pt x="37226" y="1284"/>
                    <a:pt x="38029" y="1134"/>
                    <a:pt x="38857" y="1134"/>
                  </a:cubicBezTo>
                  <a:cubicBezTo>
                    <a:pt x="39071" y="1134"/>
                    <a:pt x="39286" y="1144"/>
                    <a:pt x="39506" y="1163"/>
                  </a:cubicBezTo>
                  <a:cubicBezTo>
                    <a:pt x="40351" y="1235"/>
                    <a:pt x="41173" y="1520"/>
                    <a:pt x="42030" y="1794"/>
                  </a:cubicBezTo>
                  <a:cubicBezTo>
                    <a:pt x="42804" y="2056"/>
                    <a:pt x="43625" y="2318"/>
                    <a:pt x="44471" y="2437"/>
                  </a:cubicBezTo>
                  <a:lnTo>
                    <a:pt x="44637" y="1306"/>
                  </a:lnTo>
                  <a:cubicBezTo>
                    <a:pt x="43875" y="1199"/>
                    <a:pt x="43161" y="961"/>
                    <a:pt x="42387" y="711"/>
                  </a:cubicBezTo>
                  <a:cubicBezTo>
                    <a:pt x="41494" y="413"/>
                    <a:pt x="40577" y="115"/>
                    <a:pt x="39589" y="32"/>
                  </a:cubicBezTo>
                  <a:cubicBezTo>
                    <a:pt x="39352" y="11"/>
                    <a:pt x="39118" y="1"/>
                    <a:pt x="38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-5496850" y="2955350"/>
              <a:ext cx="1065325" cy="95175"/>
            </a:xfrm>
            <a:custGeom>
              <a:avLst/>
              <a:gdLst/>
              <a:ahLst/>
              <a:cxnLst/>
              <a:rect l="l" t="t" r="r" b="b"/>
              <a:pathLst>
                <a:path w="42613" h="3807" extrusionOk="0">
                  <a:moveTo>
                    <a:pt x="41364" y="0"/>
                  </a:moveTo>
                  <a:cubicBezTo>
                    <a:pt x="40287" y="0"/>
                    <a:pt x="39112" y="264"/>
                    <a:pt x="37802" y="783"/>
                  </a:cubicBezTo>
                  <a:lnTo>
                    <a:pt x="37124" y="1068"/>
                  </a:lnTo>
                  <a:cubicBezTo>
                    <a:pt x="35385" y="1783"/>
                    <a:pt x="33719" y="2461"/>
                    <a:pt x="31790" y="2616"/>
                  </a:cubicBezTo>
                  <a:cubicBezTo>
                    <a:pt x="31325" y="2648"/>
                    <a:pt x="30816" y="2675"/>
                    <a:pt x="30291" y="2675"/>
                  </a:cubicBezTo>
                  <a:cubicBezTo>
                    <a:pt x="29228" y="2675"/>
                    <a:pt x="28099" y="2562"/>
                    <a:pt x="27134" y="2140"/>
                  </a:cubicBezTo>
                  <a:lnTo>
                    <a:pt x="26956" y="2056"/>
                  </a:lnTo>
                  <a:cubicBezTo>
                    <a:pt x="25813" y="1556"/>
                    <a:pt x="24634" y="1033"/>
                    <a:pt x="23360" y="711"/>
                  </a:cubicBezTo>
                  <a:cubicBezTo>
                    <a:pt x="22204" y="410"/>
                    <a:pt x="21106" y="291"/>
                    <a:pt x="20039" y="291"/>
                  </a:cubicBezTo>
                  <a:cubicBezTo>
                    <a:pt x="18070" y="291"/>
                    <a:pt x="16205" y="695"/>
                    <a:pt x="14276" y="1104"/>
                  </a:cubicBezTo>
                  <a:cubicBezTo>
                    <a:pt x="12977" y="1392"/>
                    <a:pt x="11846" y="1579"/>
                    <a:pt x="10701" y="1579"/>
                  </a:cubicBezTo>
                  <a:cubicBezTo>
                    <a:pt x="10145" y="1579"/>
                    <a:pt x="9585" y="1535"/>
                    <a:pt x="9001" y="1437"/>
                  </a:cubicBezTo>
                  <a:cubicBezTo>
                    <a:pt x="8477" y="1342"/>
                    <a:pt x="8025" y="1140"/>
                    <a:pt x="7537" y="902"/>
                  </a:cubicBezTo>
                  <a:cubicBezTo>
                    <a:pt x="7251" y="771"/>
                    <a:pt x="6953" y="616"/>
                    <a:pt x="6644" y="497"/>
                  </a:cubicBezTo>
                  <a:cubicBezTo>
                    <a:pt x="5840" y="191"/>
                    <a:pt x="4983" y="78"/>
                    <a:pt x="4119" y="78"/>
                  </a:cubicBezTo>
                  <a:cubicBezTo>
                    <a:pt x="2730" y="78"/>
                    <a:pt x="1326" y="371"/>
                    <a:pt x="107" y="628"/>
                  </a:cubicBezTo>
                  <a:lnTo>
                    <a:pt x="0" y="663"/>
                  </a:lnTo>
                  <a:lnTo>
                    <a:pt x="238" y="1783"/>
                  </a:lnTo>
                  <a:lnTo>
                    <a:pt x="345" y="1747"/>
                  </a:lnTo>
                  <a:cubicBezTo>
                    <a:pt x="1507" y="1506"/>
                    <a:pt x="2845" y="1226"/>
                    <a:pt x="4124" y="1226"/>
                  </a:cubicBezTo>
                  <a:cubicBezTo>
                    <a:pt x="4864" y="1226"/>
                    <a:pt x="5584" y="1320"/>
                    <a:pt x="6239" y="1568"/>
                  </a:cubicBezTo>
                  <a:cubicBezTo>
                    <a:pt x="6513" y="1675"/>
                    <a:pt x="6775" y="1795"/>
                    <a:pt x="7049" y="1926"/>
                  </a:cubicBezTo>
                  <a:cubicBezTo>
                    <a:pt x="7584" y="2176"/>
                    <a:pt x="8132" y="2437"/>
                    <a:pt x="8811" y="2557"/>
                  </a:cubicBezTo>
                  <a:cubicBezTo>
                    <a:pt x="9455" y="2661"/>
                    <a:pt x="10067" y="2708"/>
                    <a:pt x="10671" y="2708"/>
                  </a:cubicBezTo>
                  <a:cubicBezTo>
                    <a:pt x="11921" y="2708"/>
                    <a:pt x="13137" y="2508"/>
                    <a:pt x="14526" y="2211"/>
                  </a:cubicBezTo>
                  <a:cubicBezTo>
                    <a:pt x="16390" y="1806"/>
                    <a:pt x="18183" y="1415"/>
                    <a:pt x="20048" y="1415"/>
                  </a:cubicBezTo>
                  <a:cubicBezTo>
                    <a:pt x="21029" y="1415"/>
                    <a:pt x="22031" y="1524"/>
                    <a:pt x="23074" y="1795"/>
                  </a:cubicBezTo>
                  <a:cubicBezTo>
                    <a:pt x="24265" y="2104"/>
                    <a:pt x="25348" y="2580"/>
                    <a:pt x="26491" y="3092"/>
                  </a:cubicBezTo>
                  <a:lnTo>
                    <a:pt x="26670" y="3164"/>
                  </a:lnTo>
                  <a:cubicBezTo>
                    <a:pt x="27801" y="3676"/>
                    <a:pt x="29087" y="3807"/>
                    <a:pt x="30266" y="3807"/>
                  </a:cubicBezTo>
                  <a:cubicBezTo>
                    <a:pt x="30825" y="3807"/>
                    <a:pt x="31373" y="3771"/>
                    <a:pt x="31897" y="3723"/>
                  </a:cubicBezTo>
                  <a:cubicBezTo>
                    <a:pt x="34004" y="3569"/>
                    <a:pt x="35743" y="2854"/>
                    <a:pt x="37576" y="2104"/>
                  </a:cubicBezTo>
                  <a:lnTo>
                    <a:pt x="38243" y="1842"/>
                  </a:lnTo>
                  <a:cubicBezTo>
                    <a:pt x="39404" y="1378"/>
                    <a:pt x="40435" y="1143"/>
                    <a:pt x="41358" y="1143"/>
                  </a:cubicBezTo>
                  <a:cubicBezTo>
                    <a:pt x="41713" y="1143"/>
                    <a:pt x="42051" y="1178"/>
                    <a:pt x="42374" y="1247"/>
                  </a:cubicBezTo>
                  <a:lnTo>
                    <a:pt x="42612" y="128"/>
                  </a:lnTo>
                  <a:cubicBezTo>
                    <a:pt x="42211" y="43"/>
                    <a:pt x="41795" y="0"/>
                    <a:pt x="41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-5503400" y="3033050"/>
              <a:ext cx="1158500" cy="98450"/>
            </a:xfrm>
            <a:custGeom>
              <a:avLst/>
              <a:gdLst/>
              <a:ahLst/>
              <a:cxnLst/>
              <a:rect l="l" t="t" r="r" b="b"/>
              <a:pathLst>
                <a:path w="46340" h="3938" extrusionOk="0">
                  <a:moveTo>
                    <a:pt x="3926" y="0"/>
                  </a:moveTo>
                  <a:cubicBezTo>
                    <a:pt x="2722" y="0"/>
                    <a:pt x="1695" y="274"/>
                    <a:pt x="607" y="568"/>
                  </a:cubicBezTo>
                  <a:cubicBezTo>
                    <a:pt x="417" y="627"/>
                    <a:pt x="214" y="663"/>
                    <a:pt x="0" y="723"/>
                  </a:cubicBezTo>
                  <a:lnTo>
                    <a:pt x="286" y="1830"/>
                  </a:lnTo>
                  <a:cubicBezTo>
                    <a:pt x="488" y="1770"/>
                    <a:pt x="703" y="1723"/>
                    <a:pt x="905" y="1663"/>
                  </a:cubicBezTo>
                  <a:cubicBezTo>
                    <a:pt x="1937" y="1394"/>
                    <a:pt x="2843" y="1155"/>
                    <a:pt x="3878" y="1155"/>
                  </a:cubicBezTo>
                  <a:cubicBezTo>
                    <a:pt x="3989" y="1155"/>
                    <a:pt x="4101" y="1157"/>
                    <a:pt x="4215" y="1163"/>
                  </a:cubicBezTo>
                  <a:cubicBezTo>
                    <a:pt x="4905" y="1187"/>
                    <a:pt x="5691" y="1520"/>
                    <a:pt x="6382" y="1818"/>
                  </a:cubicBezTo>
                  <a:lnTo>
                    <a:pt x="6739" y="1961"/>
                  </a:lnTo>
                  <a:cubicBezTo>
                    <a:pt x="7037" y="2080"/>
                    <a:pt x="7322" y="2211"/>
                    <a:pt x="7608" y="2354"/>
                  </a:cubicBezTo>
                  <a:cubicBezTo>
                    <a:pt x="8406" y="2723"/>
                    <a:pt x="9227" y="3092"/>
                    <a:pt x="10239" y="3187"/>
                  </a:cubicBezTo>
                  <a:cubicBezTo>
                    <a:pt x="10599" y="3215"/>
                    <a:pt x="10961" y="3228"/>
                    <a:pt x="11326" y="3228"/>
                  </a:cubicBezTo>
                  <a:cubicBezTo>
                    <a:pt x="12857" y="3228"/>
                    <a:pt x="14441" y="2985"/>
                    <a:pt x="16133" y="2485"/>
                  </a:cubicBezTo>
                  <a:cubicBezTo>
                    <a:pt x="17346" y="2132"/>
                    <a:pt x="18534" y="1953"/>
                    <a:pt x="19709" y="1953"/>
                  </a:cubicBezTo>
                  <a:cubicBezTo>
                    <a:pt x="21351" y="1953"/>
                    <a:pt x="22968" y="2301"/>
                    <a:pt x="24598" y="3008"/>
                  </a:cubicBezTo>
                  <a:cubicBezTo>
                    <a:pt x="26134" y="3663"/>
                    <a:pt x="27587" y="3937"/>
                    <a:pt x="29075" y="3937"/>
                  </a:cubicBezTo>
                  <a:cubicBezTo>
                    <a:pt x="30861" y="3937"/>
                    <a:pt x="32707" y="3544"/>
                    <a:pt x="34766" y="2913"/>
                  </a:cubicBezTo>
                  <a:cubicBezTo>
                    <a:pt x="35124" y="2794"/>
                    <a:pt x="35493" y="2687"/>
                    <a:pt x="35862" y="2568"/>
                  </a:cubicBezTo>
                  <a:cubicBezTo>
                    <a:pt x="37988" y="1914"/>
                    <a:pt x="40152" y="1246"/>
                    <a:pt x="42246" y="1246"/>
                  </a:cubicBezTo>
                  <a:cubicBezTo>
                    <a:pt x="43471" y="1246"/>
                    <a:pt x="44672" y="1475"/>
                    <a:pt x="45827" y="2068"/>
                  </a:cubicBezTo>
                  <a:lnTo>
                    <a:pt x="46339" y="1056"/>
                  </a:lnTo>
                  <a:cubicBezTo>
                    <a:pt x="45009" y="371"/>
                    <a:pt x="43633" y="112"/>
                    <a:pt x="42253" y="112"/>
                  </a:cubicBezTo>
                  <a:cubicBezTo>
                    <a:pt x="39964" y="112"/>
                    <a:pt x="37664" y="824"/>
                    <a:pt x="35540" y="1485"/>
                  </a:cubicBezTo>
                  <a:cubicBezTo>
                    <a:pt x="35171" y="1604"/>
                    <a:pt x="34790" y="1723"/>
                    <a:pt x="34433" y="1830"/>
                  </a:cubicBezTo>
                  <a:cubicBezTo>
                    <a:pt x="32485" y="2416"/>
                    <a:pt x="30758" y="2794"/>
                    <a:pt x="29087" y="2794"/>
                  </a:cubicBezTo>
                  <a:cubicBezTo>
                    <a:pt x="27735" y="2794"/>
                    <a:pt x="26419" y="2546"/>
                    <a:pt x="25051" y="1961"/>
                  </a:cubicBezTo>
                  <a:cubicBezTo>
                    <a:pt x="23266" y="1197"/>
                    <a:pt x="21497" y="814"/>
                    <a:pt x="19705" y="814"/>
                  </a:cubicBezTo>
                  <a:cubicBezTo>
                    <a:pt x="18424" y="814"/>
                    <a:pt x="17131" y="1009"/>
                    <a:pt x="15812" y="1401"/>
                  </a:cubicBezTo>
                  <a:cubicBezTo>
                    <a:pt x="14209" y="1865"/>
                    <a:pt x="12731" y="2093"/>
                    <a:pt x="11309" y="2093"/>
                  </a:cubicBezTo>
                  <a:cubicBezTo>
                    <a:pt x="10978" y="2093"/>
                    <a:pt x="10649" y="2081"/>
                    <a:pt x="10323" y="2056"/>
                  </a:cubicBezTo>
                  <a:cubicBezTo>
                    <a:pt x="9525" y="1996"/>
                    <a:pt x="8823" y="1663"/>
                    <a:pt x="8096" y="1318"/>
                  </a:cubicBezTo>
                  <a:cubicBezTo>
                    <a:pt x="7799" y="1187"/>
                    <a:pt x="7501" y="1044"/>
                    <a:pt x="7180" y="901"/>
                  </a:cubicBezTo>
                  <a:lnTo>
                    <a:pt x="6810" y="758"/>
                  </a:lnTo>
                  <a:cubicBezTo>
                    <a:pt x="6048" y="425"/>
                    <a:pt x="5155" y="56"/>
                    <a:pt x="4274" y="8"/>
                  </a:cubicBezTo>
                  <a:cubicBezTo>
                    <a:pt x="4157" y="3"/>
                    <a:pt x="4040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-5514125" y="3117625"/>
              <a:ext cx="1121300" cy="98100"/>
            </a:xfrm>
            <a:custGeom>
              <a:avLst/>
              <a:gdLst/>
              <a:ahLst/>
              <a:cxnLst/>
              <a:rect l="l" t="t" r="r" b="b"/>
              <a:pathLst>
                <a:path w="44852" h="3924" extrusionOk="0">
                  <a:moveTo>
                    <a:pt x="3257" y="0"/>
                  </a:moveTo>
                  <a:cubicBezTo>
                    <a:pt x="2427" y="0"/>
                    <a:pt x="1707" y="236"/>
                    <a:pt x="1001" y="471"/>
                  </a:cubicBezTo>
                  <a:cubicBezTo>
                    <a:pt x="667" y="578"/>
                    <a:pt x="346" y="673"/>
                    <a:pt x="0" y="768"/>
                  </a:cubicBezTo>
                  <a:lnTo>
                    <a:pt x="262" y="1864"/>
                  </a:lnTo>
                  <a:cubicBezTo>
                    <a:pt x="655" y="1781"/>
                    <a:pt x="1012" y="1661"/>
                    <a:pt x="1358" y="1542"/>
                  </a:cubicBezTo>
                  <a:cubicBezTo>
                    <a:pt x="2030" y="1312"/>
                    <a:pt x="2632" y="1113"/>
                    <a:pt x="3283" y="1113"/>
                  </a:cubicBezTo>
                  <a:cubicBezTo>
                    <a:pt x="3440" y="1113"/>
                    <a:pt x="3599" y="1124"/>
                    <a:pt x="3763" y="1149"/>
                  </a:cubicBezTo>
                  <a:cubicBezTo>
                    <a:pt x="4584" y="1269"/>
                    <a:pt x="5323" y="1650"/>
                    <a:pt x="6120" y="2031"/>
                  </a:cubicBezTo>
                  <a:cubicBezTo>
                    <a:pt x="6561" y="2257"/>
                    <a:pt x="7037" y="2483"/>
                    <a:pt x="7525" y="2673"/>
                  </a:cubicBezTo>
                  <a:cubicBezTo>
                    <a:pt x="9133" y="3268"/>
                    <a:pt x="10820" y="3531"/>
                    <a:pt x="12999" y="3531"/>
                  </a:cubicBezTo>
                  <a:cubicBezTo>
                    <a:pt x="13048" y="3531"/>
                    <a:pt x="13096" y="3531"/>
                    <a:pt x="13145" y="3531"/>
                  </a:cubicBezTo>
                  <a:cubicBezTo>
                    <a:pt x="14371" y="3519"/>
                    <a:pt x="15502" y="3269"/>
                    <a:pt x="16598" y="3031"/>
                  </a:cubicBezTo>
                  <a:cubicBezTo>
                    <a:pt x="17169" y="2888"/>
                    <a:pt x="17765" y="2757"/>
                    <a:pt x="18384" y="2673"/>
                  </a:cubicBezTo>
                  <a:cubicBezTo>
                    <a:pt x="18934" y="2586"/>
                    <a:pt x="19486" y="2548"/>
                    <a:pt x="20042" y="2548"/>
                  </a:cubicBezTo>
                  <a:cubicBezTo>
                    <a:pt x="21677" y="2548"/>
                    <a:pt x="23346" y="2875"/>
                    <a:pt x="25087" y="3221"/>
                  </a:cubicBezTo>
                  <a:cubicBezTo>
                    <a:pt x="26837" y="3566"/>
                    <a:pt x="28635" y="3912"/>
                    <a:pt x="30409" y="3924"/>
                  </a:cubicBezTo>
                  <a:lnTo>
                    <a:pt x="31647" y="3924"/>
                  </a:lnTo>
                  <a:cubicBezTo>
                    <a:pt x="32576" y="3924"/>
                    <a:pt x="33528" y="3888"/>
                    <a:pt x="34481" y="3805"/>
                  </a:cubicBezTo>
                  <a:cubicBezTo>
                    <a:pt x="35350" y="3674"/>
                    <a:pt x="36160" y="3447"/>
                    <a:pt x="36969" y="3233"/>
                  </a:cubicBezTo>
                  <a:cubicBezTo>
                    <a:pt x="37505" y="3102"/>
                    <a:pt x="38053" y="2959"/>
                    <a:pt x="38601" y="2840"/>
                  </a:cubicBezTo>
                  <a:cubicBezTo>
                    <a:pt x="39994" y="2543"/>
                    <a:pt x="41256" y="2304"/>
                    <a:pt x="42625" y="2281"/>
                  </a:cubicBezTo>
                  <a:cubicBezTo>
                    <a:pt x="42827" y="2281"/>
                    <a:pt x="43065" y="2269"/>
                    <a:pt x="43292" y="2245"/>
                  </a:cubicBezTo>
                  <a:cubicBezTo>
                    <a:pt x="43525" y="2224"/>
                    <a:pt x="43785" y="2196"/>
                    <a:pt x="44010" y="2196"/>
                  </a:cubicBezTo>
                  <a:cubicBezTo>
                    <a:pt x="44176" y="2196"/>
                    <a:pt x="44322" y="2211"/>
                    <a:pt x="44423" y="2257"/>
                  </a:cubicBezTo>
                  <a:lnTo>
                    <a:pt x="44851" y="1197"/>
                  </a:lnTo>
                  <a:cubicBezTo>
                    <a:pt x="44590" y="1091"/>
                    <a:pt x="44292" y="1057"/>
                    <a:pt x="43989" y="1057"/>
                  </a:cubicBezTo>
                  <a:cubicBezTo>
                    <a:pt x="43714" y="1057"/>
                    <a:pt x="43434" y="1085"/>
                    <a:pt x="43173" y="1114"/>
                  </a:cubicBezTo>
                  <a:cubicBezTo>
                    <a:pt x="42970" y="1126"/>
                    <a:pt x="42768" y="1149"/>
                    <a:pt x="42613" y="1149"/>
                  </a:cubicBezTo>
                  <a:cubicBezTo>
                    <a:pt x="41137" y="1173"/>
                    <a:pt x="39755" y="1435"/>
                    <a:pt x="38362" y="1721"/>
                  </a:cubicBezTo>
                  <a:cubicBezTo>
                    <a:pt x="37791" y="1840"/>
                    <a:pt x="37219" y="1983"/>
                    <a:pt x="36672" y="2138"/>
                  </a:cubicBezTo>
                  <a:cubicBezTo>
                    <a:pt x="35862" y="2364"/>
                    <a:pt x="35112" y="2554"/>
                    <a:pt x="34314" y="2673"/>
                  </a:cubicBezTo>
                  <a:cubicBezTo>
                    <a:pt x="33416" y="2796"/>
                    <a:pt x="32518" y="2805"/>
                    <a:pt x="31590" y="2805"/>
                  </a:cubicBezTo>
                  <a:cubicBezTo>
                    <a:pt x="31435" y="2805"/>
                    <a:pt x="31280" y="2804"/>
                    <a:pt x="31123" y="2804"/>
                  </a:cubicBezTo>
                  <a:lnTo>
                    <a:pt x="30409" y="2804"/>
                  </a:lnTo>
                  <a:cubicBezTo>
                    <a:pt x="30382" y="2805"/>
                    <a:pt x="30355" y="2805"/>
                    <a:pt x="30328" y="2805"/>
                  </a:cubicBezTo>
                  <a:cubicBezTo>
                    <a:pt x="28697" y="2805"/>
                    <a:pt x="26965" y="2454"/>
                    <a:pt x="25313" y="2138"/>
                  </a:cubicBezTo>
                  <a:cubicBezTo>
                    <a:pt x="23563" y="1789"/>
                    <a:pt x="21779" y="1435"/>
                    <a:pt x="19992" y="1435"/>
                  </a:cubicBezTo>
                  <a:cubicBezTo>
                    <a:pt x="19396" y="1435"/>
                    <a:pt x="18800" y="1474"/>
                    <a:pt x="18205" y="1566"/>
                  </a:cubicBezTo>
                  <a:cubicBezTo>
                    <a:pt x="17562" y="1673"/>
                    <a:pt x="16931" y="1804"/>
                    <a:pt x="16336" y="1947"/>
                  </a:cubicBezTo>
                  <a:cubicBezTo>
                    <a:pt x="15252" y="2185"/>
                    <a:pt x="14240" y="2400"/>
                    <a:pt x="13121" y="2423"/>
                  </a:cubicBezTo>
                  <a:cubicBezTo>
                    <a:pt x="13026" y="2425"/>
                    <a:pt x="12932" y="2425"/>
                    <a:pt x="12839" y="2425"/>
                  </a:cubicBezTo>
                  <a:cubicBezTo>
                    <a:pt x="10874" y="2425"/>
                    <a:pt x="9397" y="2183"/>
                    <a:pt x="7930" y="1626"/>
                  </a:cubicBezTo>
                  <a:cubicBezTo>
                    <a:pt x="7501" y="1471"/>
                    <a:pt x="7073" y="1257"/>
                    <a:pt x="6620" y="1030"/>
                  </a:cubicBezTo>
                  <a:cubicBezTo>
                    <a:pt x="5787" y="638"/>
                    <a:pt x="4942" y="197"/>
                    <a:pt x="3941" y="54"/>
                  </a:cubicBezTo>
                  <a:cubicBezTo>
                    <a:pt x="3705" y="17"/>
                    <a:pt x="3477" y="0"/>
                    <a:pt x="3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6"/>
          <p:cNvGrpSpPr/>
          <p:nvPr/>
        </p:nvGrpSpPr>
        <p:grpSpPr>
          <a:xfrm rot="-5400000">
            <a:off x="10890396" y="1139921"/>
            <a:ext cx="683233" cy="784135"/>
            <a:chOff x="5831400" y="481209"/>
            <a:chExt cx="512374" cy="588043"/>
          </a:xfrm>
        </p:grpSpPr>
        <p:sp>
          <p:nvSpPr>
            <p:cNvPr id="168" name="Google Shape;168;p6"/>
            <p:cNvSpPr/>
            <p:nvPr/>
          </p:nvSpPr>
          <p:spPr>
            <a:xfrm>
              <a:off x="5831400" y="649419"/>
              <a:ext cx="138104" cy="173764"/>
            </a:xfrm>
            <a:custGeom>
              <a:avLst/>
              <a:gdLst/>
              <a:ahLst/>
              <a:cxnLst/>
              <a:rect l="l" t="t" r="r" b="b"/>
              <a:pathLst>
                <a:path w="4477" h="5633" extrusionOk="0">
                  <a:moveTo>
                    <a:pt x="2310" y="0"/>
                  </a:moveTo>
                  <a:cubicBezTo>
                    <a:pt x="1250" y="489"/>
                    <a:pt x="453" y="2917"/>
                    <a:pt x="0" y="4013"/>
                  </a:cubicBezTo>
                  <a:cubicBezTo>
                    <a:pt x="536" y="4608"/>
                    <a:pt x="1191" y="5168"/>
                    <a:pt x="1810" y="5632"/>
                  </a:cubicBezTo>
                  <a:cubicBezTo>
                    <a:pt x="2667" y="4299"/>
                    <a:pt x="3513" y="3144"/>
                    <a:pt x="4477" y="1953"/>
                  </a:cubicBezTo>
                  <a:cubicBezTo>
                    <a:pt x="3858" y="1203"/>
                    <a:pt x="3096" y="548"/>
                    <a:pt x="2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993348" y="693130"/>
              <a:ext cx="138135" cy="173363"/>
            </a:xfrm>
            <a:custGeom>
              <a:avLst/>
              <a:gdLst/>
              <a:ahLst/>
              <a:cxnLst/>
              <a:rect l="l" t="t" r="r" b="b"/>
              <a:pathLst>
                <a:path w="4478" h="5620" extrusionOk="0">
                  <a:moveTo>
                    <a:pt x="2311" y="0"/>
                  </a:moveTo>
                  <a:cubicBezTo>
                    <a:pt x="1251" y="476"/>
                    <a:pt x="453" y="2893"/>
                    <a:pt x="1" y="4013"/>
                  </a:cubicBezTo>
                  <a:cubicBezTo>
                    <a:pt x="537" y="4608"/>
                    <a:pt x="1191" y="5168"/>
                    <a:pt x="1822" y="5620"/>
                  </a:cubicBezTo>
                  <a:cubicBezTo>
                    <a:pt x="2668" y="4298"/>
                    <a:pt x="3513" y="3143"/>
                    <a:pt x="4478" y="1953"/>
                  </a:cubicBezTo>
                  <a:cubicBezTo>
                    <a:pt x="3858" y="1203"/>
                    <a:pt x="3096" y="548"/>
                    <a:pt x="2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833961" y="875283"/>
              <a:ext cx="138505" cy="173764"/>
            </a:xfrm>
            <a:custGeom>
              <a:avLst/>
              <a:gdLst/>
              <a:ahLst/>
              <a:cxnLst/>
              <a:rect l="l" t="t" r="r" b="b"/>
              <a:pathLst>
                <a:path w="4490" h="5633" extrusionOk="0">
                  <a:moveTo>
                    <a:pt x="2310" y="1"/>
                  </a:moveTo>
                  <a:cubicBezTo>
                    <a:pt x="1274" y="477"/>
                    <a:pt x="465" y="2906"/>
                    <a:pt x="1" y="4013"/>
                  </a:cubicBezTo>
                  <a:cubicBezTo>
                    <a:pt x="548" y="4608"/>
                    <a:pt x="1191" y="5168"/>
                    <a:pt x="1822" y="5632"/>
                  </a:cubicBezTo>
                  <a:cubicBezTo>
                    <a:pt x="2668" y="4299"/>
                    <a:pt x="3525" y="3144"/>
                    <a:pt x="4489" y="1953"/>
                  </a:cubicBezTo>
                  <a:cubicBezTo>
                    <a:pt x="3858" y="1203"/>
                    <a:pt x="3108" y="548"/>
                    <a:pt x="2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6080769" y="895488"/>
              <a:ext cx="138135" cy="173764"/>
            </a:xfrm>
            <a:custGeom>
              <a:avLst/>
              <a:gdLst/>
              <a:ahLst/>
              <a:cxnLst/>
              <a:rect l="l" t="t" r="r" b="b"/>
              <a:pathLst>
                <a:path w="4478" h="5633" extrusionOk="0">
                  <a:moveTo>
                    <a:pt x="2298" y="1"/>
                  </a:moveTo>
                  <a:cubicBezTo>
                    <a:pt x="1251" y="477"/>
                    <a:pt x="441" y="2906"/>
                    <a:pt x="1" y="4025"/>
                  </a:cubicBezTo>
                  <a:cubicBezTo>
                    <a:pt x="536" y="4620"/>
                    <a:pt x="1191" y="5168"/>
                    <a:pt x="1810" y="5632"/>
                  </a:cubicBezTo>
                  <a:cubicBezTo>
                    <a:pt x="2656" y="4299"/>
                    <a:pt x="3513" y="3144"/>
                    <a:pt x="4477" y="1953"/>
                  </a:cubicBezTo>
                  <a:cubicBezTo>
                    <a:pt x="3858" y="1203"/>
                    <a:pt x="3096" y="548"/>
                    <a:pt x="2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6205639" y="667773"/>
              <a:ext cx="138135" cy="173764"/>
            </a:xfrm>
            <a:custGeom>
              <a:avLst/>
              <a:gdLst/>
              <a:ahLst/>
              <a:cxnLst/>
              <a:rect l="l" t="t" r="r" b="b"/>
              <a:pathLst>
                <a:path w="4478" h="5633" extrusionOk="0">
                  <a:moveTo>
                    <a:pt x="2310" y="1"/>
                  </a:moveTo>
                  <a:cubicBezTo>
                    <a:pt x="1263" y="477"/>
                    <a:pt x="441" y="2906"/>
                    <a:pt x="1" y="4013"/>
                  </a:cubicBezTo>
                  <a:cubicBezTo>
                    <a:pt x="536" y="4608"/>
                    <a:pt x="1191" y="5168"/>
                    <a:pt x="1810" y="5632"/>
                  </a:cubicBezTo>
                  <a:cubicBezTo>
                    <a:pt x="2656" y="4299"/>
                    <a:pt x="3513" y="3144"/>
                    <a:pt x="4477" y="1953"/>
                  </a:cubicBezTo>
                  <a:cubicBezTo>
                    <a:pt x="3858" y="1203"/>
                    <a:pt x="3096" y="548"/>
                    <a:pt x="2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6028237" y="481209"/>
              <a:ext cx="138505" cy="173733"/>
            </a:xfrm>
            <a:custGeom>
              <a:avLst/>
              <a:gdLst/>
              <a:ahLst/>
              <a:cxnLst/>
              <a:rect l="l" t="t" r="r" b="b"/>
              <a:pathLst>
                <a:path w="4490" h="5632" extrusionOk="0">
                  <a:moveTo>
                    <a:pt x="2311" y="0"/>
                  </a:moveTo>
                  <a:cubicBezTo>
                    <a:pt x="1251" y="488"/>
                    <a:pt x="453" y="2905"/>
                    <a:pt x="1" y="4025"/>
                  </a:cubicBezTo>
                  <a:cubicBezTo>
                    <a:pt x="537" y="4620"/>
                    <a:pt x="1192" y="5168"/>
                    <a:pt x="1823" y="5632"/>
                  </a:cubicBezTo>
                  <a:cubicBezTo>
                    <a:pt x="2668" y="4310"/>
                    <a:pt x="3513" y="3144"/>
                    <a:pt x="4490" y="1953"/>
                  </a:cubicBezTo>
                  <a:cubicBezTo>
                    <a:pt x="3859" y="1215"/>
                    <a:pt x="3097" y="560"/>
                    <a:pt x="2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6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15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7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4"/>
          <p:cNvSpPr/>
          <p:nvPr/>
        </p:nvSpPr>
        <p:spPr>
          <a:xfrm flipH="1">
            <a:off x="-484882" y="3573720"/>
            <a:ext cx="1414500" cy="1489667"/>
          </a:xfrm>
          <a:custGeom>
            <a:avLst/>
            <a:gdLst/>
            <a:ahLst/>
            <a:cxnLst/>
            <a:rect l="l" t="t" r="r" b="b"/>
            <a:pathLst>
              <a:path w="42435" h="44690" extrusionOk="0">
                <a:moveTo>
                  <a:pt x="21171" y="1"/>
                </a:moveTo>
                <a:cubicBezTo>
                  <a:pt x="15424" y="1"/>
                  <a:pt x="7928" y="2437"/>
                  <a:pt x="5120" y="7650"/>
                </a:cubicBezTo>
                <a:cubicBezTo>
                  <a:pt x="1" y="17151"/>
                  <a:pt x="8918" y="33368"/>
                  <a:pt x="15622" y="40202"/>
                </a:cubicBezTo>
                <a:cubicBezTo>
                  <a:pt x="18192" y="42803"/>
                  <a:pt x="21730" y="44689"/>
                  <a:pt x="25323" y="44689"/>
                </a:cubicBezTo>
                <a:cubicBezTo>
                  <a:pt x="26006" y="44689"/>
                  <a:pt x="26692" y="44621"/>
                  <a:pt x="27373" y="44476"/>
                </a:cubicBezTo>
                <a:cubicBezTo>
                  <a:pt x="37315" y="42369"/>
                  <a:pt x="42434" y="29653"/>
                  <a:pt x="41661" y="20569"/>
                </a:cubicBezTo>
                <a:cubicBezTo>
                  <a:pt x="40827" y="10817"/>
                  <a:pt x="34243" y="2447"/>
                  <a:pt x="24539" y="328"/>
                </a:cubicBezTo>
                <a:cubicBezTo>
                  <a:pt x="23537" y="111"/>
                  <a:pt x="22394" y="1"/>
                  <a:pt x="21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" name="Google Shape;752;p34"/>
          <p:cNvSpPr/>
          <p:nvPr/>
        </p:nvSpPr>
        <p:spPr>
          <a:xfrm rot="-322814" flipH="1">
            <a:off x="-984033" y="-924413"/>
            <a:ext cx="5585741" cy="3389047"/>
          </a:xfrm>
          <a:custGeom>
            <a:avLst/>
            <a:gdLst/>
            <a:ahLst/>
            <a:cxnLst/>
            <a:rect l="l" t="t" r="r" b="b"/>
            <a:pathLst>
              <a:path w="135803" h="82396" extrusionOk="0">
                <a:moveTo>
                  <a:pt x="132433" y="1"/>
                </a:moveTo>
                <a:lnTo>
                  <a:pt x="2250" y="5489"/>
                </a:lnTo>
                <a:cubicBezTo>
                  <a:pt x="0" y="11871"/>
                  <a:pt x="1131" y="18991"/>
                  <a:pt x="8704" y="23515"/>
                </a:cubicBezTo>
                <a:cubicBezTo>
                  <a:pt x="11696" y="25302"/>
                  <a:pt x="15056" y="25918"/>
                  <a:pt x="18526" y="25918"/>
                </a:cubicBezTo>
                <a:cubicBezTo>
                  <a:pt x="24030" y="25918"/>
                  <a:pt x="29809" y="24366"/>
                  <a:pt x="34826" y="23468"/>
                </a:cubicBezTo>
                <a:cubicBezTo>
                  <a:pt x="38290" y="22860"/>
                  <a:pt x="41872" y="22225"/>
                  <a:pt x="45429" y="22225"/>
                </a:cubicBezTo>
                <a:cubicBezTo>
                  <a:pt x="46542" y="22225"/>
                  <a:pt x="47652" y="22287"/>
                  <a:pt x="48756" y="22432"/>
                </a:cubicBezTo>
                <a:cubicBezTo>
                  <a:pt x="54590" y="23194"/>
                  <a:pt x="56638" y="26206"/>
                  <a:pt x="61044" y="29469"/>
                </a:cubicBezTo>
                <a:cubicBezTo>
                  <a:pt x="61925" y="30123"/>
                  <a:pt x="62937" y="30576"/>
                  <a:pt x="63949" y="31016"/>
                </a:cubicBezTo>
                <a:cubicBezTo>
                  <a:pt x="69497" y="33462"/>
                  <a:pt x="74155" y="34357"/>
                  <a:pt x="79160" y="34357"/>
                </a:cubicBezTo>
                <a:cubicBezTo>
                  <a:pt x="82050" y="34357"/>
                  <a:pt x="85056" y="34059"/>
                  <a:pt x="88416" y="33588"/>
                </a:cubicBezTo>
                <a:cubicBezTo>
                  <a:pt x="90822" y="33260"/>
                  <a:pt x="93470" y="32917"/>
                  <a:pt x="96073" y="32917"/>
                </a:cubicBezTo>
                <a:cubicBezTo>
                  <a:pt x="100737" y="32917"/>
                  <a:pt x="105259" y="34015"/>
                  <a:pt x="108002" y="38255"/>
                </a:cubicBezTo>
                <a:cubicBezTo>
                  <a:pt x="115086" y="49209"/>
                  <a:pt x="102751" y="73522"/>
                  <a:pt x="115896" y="81011"/>
                </a:cubicBezTo>
                <a:cubicBezTo>
                  <a:pt x="117618" y="81989"/>
                  <a:pt x="119870" y="82396"/>
                  <a:pt x="122347" y="82396"/>
                </a:cubicBezTo>
                <a:cubicBezTo>
                  <a:pt x="126683" y="82396"/>
                  <a:pt x="131711" y="81148"/>
                  <a:pt x="135803" y="79534"/>
                </a:cubicBezTo>
                <a:lnTo>
                  <a:pt x="1324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" name="Google Shape;753;p34"/>
          <p:cNvSpPr/>
          <p:nvPr/>
        </p:nvSpPr>
        <p:spPr>
          <a:xfrm rot="-322814" flipH="1">
            <a:off x="-787440" y="-328450"/>
            <a:ext cx="5261587" cy="2992748"/>
          </a:xfrm>
          <a:custGeom>
            <a:avLst/>
            <a:gdLst/>
            <a:ahLst/>
            <a:cxnLst/>
            <a:rect l="l" t="t" r="r" b="b"/>
            <a:pathLst>
              <a:path w="127922" h="72761" extrusionOk="0">
                <a:moveTo>
                  <a:pt x="9145" y="0"/>
                </a:moveTo>
                <a:lnTo>
                  <a:pt x="2144" y="298"/>
                </a:lnTo>
                <a:cubicBezTo>
                  <a:pt x="1" y="6346"/>
                  <a:pt x="1072" y="13038"/>
                  <a:pt x="8204" y="17300"/>
                </a:cubicBezTo>
                <a:cubicBezTo>
                  <a:pt x="11017" y="18978"/>
                  <a:pt x="14179" y="19557"/>
                  <a:pt x="17443" y="19557"/>
                </a:cubicBezTo>
                <a:cubicBezTo>
                  <a:pt x="22632" y="19557"/>
                  <a:pt x="28081" y="18093"/>
                  <a:pt x="32802" y="17252"/>
                </a:cubicBezTo>
                <a:cubicBezTo>
                  <a:pt x="36075" y="16671"/>
                  <a:pt x="39459" y="16075"/>
                  <a:pt x="42822" y="16075"/>
                </a:cubicBezTo>
                <a:cubicBezTo>
                  <a:pt x="43863" y="16075"/>
                  <a:pt x="44902" y="16132"/>
                  <a:pt x="45935" y="16264"/>
                </a:cubicBezTo>
                <a:cubicBezTo>
                  <a:pt x="51424" y="16979"/>
                  <a:pt x="53353" y="19824"/>
                  <a:pt x="57508" y="22908"/>
                </a:cubicBezTo>
                <a:cubicBezTo>
                  <a:pt x="58341" y="23515"/>
                  <a:pt x="59294" y="23944"/>
                  <a:pt x="60234" y="24360"/>
                </a:cubicBezTo>
                <a:cubicBezTo>
                  <a:pt x="65464" y="26665"/>
                  <a:pt x="69854" y="27507"/>
                  <a:pt x="74577" y="27507"/>
                </a:cubicBezTo>
                <a:cubicBezTo>
                  <a:pt x="77295" y="27507"/>
                  <a:pt x="80123" y="27228"/>
                  <a:pt x="83285" y="26789"/>
                </a:cubicBezTo>
                <a:cubicBezTo>
                  <a:pt x="85552" y="26473"/>
                  <a:pt x="88050" y="26148"/>
                  <a:pt x="90507" y="26148"/>
                </a:cubicBezTo>
                <a:cubicBezTo>
                  <a:pt x="94902" y="26148"/>
                  <a:pt x="99166" y="27189"/>
                  <a:pt x="101740" y="31183"/>
                </a:cubicBezTo>
                <a:cubicBezTo>
                  <a:pt x="108407" y="41493"/>
                  <a:pt x="96798" y="64401"/>
                  <a:pt x="109181" y="71450"/>
                </a:cubicBezTo>
                <a:cubicBezTo>
                  <a:pt x="110804" y="72376"/>
                  <a:pt x="112922" y="72761"/>
                  <a:pt x="115252" y="72761"/>
                </a:cubicBezTo>
                <a:cubicBezTo>
                  <a:pt x="119333" y="72761"/>
                  <a:pt x="124064" y="71580"/>
                  <a:pt x="127921" y="70056"/>
                </a:cubicBezTo>
                <a:lnTo>
                  <a:pt x="127457" y="59031"/>
                </a:lnTo>
                <a:cubicBezTo>
                  <a:pt x="125270" y="59517"/>
                  <a:pt x="123052" y="59814"/>
                  <a:pt x="120999" y="59814"/>
                </a:cubicBezTo>
                <a:cubicBezTo>
                  <a:pt x="118669" y="59814"/>
                  <a:pt x="116552" y="59431"/>
                  <a:pt x="114932" y="58507"/>
                </a:cubicBezTo>
                <a:cubicBezTo>
                  <a:pt x="102549" y="51447"/>
                  <a:pt x="114158" y="28551"/>
                  <a:pt x="107490" y="18229"/>
                </a:cubicBezTo>
                <a:cubicBezTo>
                  <a:pt x="104911" y="14245"/>
                  <a:pt x="100653" y="13211"/>
                  <a:pt x="96263" y="13211"/>
                </a:cubicBezTo>
                <a:cubicBezTo>
                  <a:pt x="93805" y="13211"/>
                  <a:pt x="91305" y="13535"/>
                  <a:pt x="89036" y="13847"/>
                </a:cubicBezTo>
                <a:cubicBezTo>
                  <a:pt x="85876" y="14281"/>
                  <a:pt x="83052" y="14557"/>
                  <a:pt x="80339" y="14557"/>
                </a:cubicBezTo>
                <a:cubicBezTo>
                  <a:pt x="75609" y="14557"/>
                  <a:pt x="71217" y="13719"/>
                  <a:pt x="65973" y="11418"/>
                </a:cubicBezTo>
                <a:cubicBezTo>
                  <a:pt x="65021" y="11002"/>
                  <a:pt x="64068" y="10585"/>
                  <a:pt x="63259" y="9954"/>
                </a:cubicBezTo>
                <a:cubicBezTo>
                  <a:pt x="59103" y="6894"/>
                  <a:pt x="57163" y="4036"/>
                  <a:pt x="51674" y="3322"/>
                </a:cubicBezTo>
                <a:cubicBezTo>
                  <a:pt x="50637" y="3186"/>
                  <a:pt x="49593" y="3128"/>
                  <a:pt x="48546" y="3128"/>
                </a:cubicBezTo>
                <a:cubicBezTo>
                  <a:pt x="45196" y="3128"/>
                  <a:pt x="41819" y="3727"/>
                  <a:pt x="38553" y="4298"/>
                </a:cubicBezTo>
                <a:cubicBezTo>
                  <a:pt x="33817" y="5139"/>
                  <a:pt x="28367" y="6603"/>
                  <a:pt x="23179" y="6603"/>
                </a:cubicBezTo>
                <a:cubicBezTo>
                  <a:pt x="19916" y="6603"/>
                  <a:pt x="16756" y="6024"/>
                  <a:pt x="13943" y="4346"/>
                </a:cubicBezTo>
                <a:cubicBezTo>
                  <a:pt x="11835" y="3084"/>
                  <a:pt x="10276" y="1608"/>
                  <a:pt x="91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54" name="Google Shape;754;p34"/>
          <p:cNvGrpSpPr/>
          <p:nvPr/>
        </p:nvGrpSpPr>
        <p:grpSpPr>
          <a:xfrm rot="-3285243" flipH="1">
            <a:off x="8674995" y="5197673"/>
            <a:ext cx="2038735" cy="1388987"/>
            <a:chOff x="1207257" y="3770459"/>
            <a:chExt cx="1529018" cy="1041717"/>
          </a:xfrm>
        </p:grpSpPr>
        <p:sp>
          <p:nvSpPr>
            <p:cNvPr id="755" name="Google Shape;755;p34"/>
            <p:cNvSpPr/>
            <p:nvPr/>
          </p:nvSpPr>
          <p:spPr>
            <a:xfrm>
              <a:off x="1207257" y="3770459"/>
              <a:ext cx="1529018" cy="775043"/>
            </a:xfrm>
            <a:custGeom>
              <a:avLst/>
              <a:gdLst/>
              <a:ahLst/>
              <a:cxnLst/>
              <a:rect l="l" t="t" r="r" b="b"/>
              <a:pathLst>
                <a:path w="49567" h="25125" extrusionOk="0">
                  <a:moveTo>
                    <a:pt x="42458" y="0"/>
                  </a:moveTo>
                  <a:cubicBezTo>
                    <a:pt x="42458" y="0"/>
                    <a:pt x="42459" y="0"/>
                    <a:pt x="42459" y="0"/>
                  </a:cubicBezTo>
                  <a:lnTo>
                    <a:pt x="42459" y="0"/>
                  </a:lnTo>
                  <a:cubicBezTo>
                    <a:pt x="42459" y="0"/>
                    <a:pt x="42458" y="0"/>
                    <a:pt x="42458" y="0"/>
                  </a:cubicBezTo>
                  <a:close/>
                  <a:moveTo>
                    <a:pt x="36259" y="12007"/>
                  </a:moveTo>
                  <a:lnTo>
                    <a:pt x="36259" y="12007"/>
                  </a:lnTo>
                  <a:cubicBezTo>
                    <a:pt x="36258" y="12013"/>
                    <a:pt x="36256" y="12019"/>
                    <a:pt x="36255" y="12025"/>
                  </a:cubicBezTo>
                  <a:cubicBezTo>
                    <a:pt x="36260" y="12021"/>
                    <a:pt x="36261" y="12015"/>
                    <a:pt x="36259" y="12007"/>
                  </a:cubicBezTo>
                  <a:close/>
                  <a:moveTo>
                    <a:pt x="5561" y="13313"/>
                  </a:moveTo>
                  <a:cubicBezTo>
                    <a:pt x="5553" y="13319"/>
                    <a:pt x="5549" y="13323"/>
                    <a:pt x="5549" y="13323"/>
                  </a:cubicBezTo>
                  <a:cubicBezTo>
                    <a:pt x="5553" y="13320"/>
                    <a:pt x="5557" y="13317"/>
                    <a:pt x="5561" y="13313"/>
                  </a:cubicBezTo>
                  <a:close/>
                  <a:moveTo>
                    <a:pt x="27332" y="21296"/>
                  </a:moveTo>
                  <a:cubicBezTo>
                    <a:pt x="27338" y="21298"/>
                    <a:pt x="27344" y="21299"/>
                    <a:pt x="27349" y="21300"/>
                  </a:cubicBezTo>
                  <a:cubicBezTo>
                    <a:pt x="27343" y="21299"/>
                    <a:pt x="27338" y="21298"/>
                    <a:pt x="27332" y="21296"/>
                  </a:cubicBezTo>
                  <a:close/>
                  <a:moveTo>
                    <a:pt x="42459" y="0"/>
                  </a:moveTo>
                  <a:cubicBezTo>
                    <a:pt x="42637" y="24"/>
                    <a:pt x="42779" y="131"/>
                    <a:pt x="42410" y="143"/>
                  </a:cubicBezTo>
                  <a:cubicBezTo>
                    <a:pt x="42243" y="124"/>
                    <a:pt x="42089" y="117"/>
                    <a:pt x="41945" y="117"/>
                  </a:cubicBezTo>
                  <a:cubicBezTo>
                    <a:pt x="41510" y="117"/>
                    <a:pt x="41160" y="181"/>
                    <a:pt x="40788" y="181"/>
                  </a:cubicBezTo>
                  <a:cubicBezTo>
                    <a:pt x="40746" y="181"/>
                    <a:pt x="40703" y="181"/>
                    <a:pt x="40660" y="179"/>
                  </a:cubicBezTo>
                  <a:lnTo>
                    <a:pt x="40422" y="298"/>
                  </a:lnTo>
                  <a:lnTo>
                    <a:pt x="40184" y="417"/>
                  </a:lnTo>
                  <a:cubicBezTo>
                    <a:pt x="39553" y="536"/>
                    <a:pt x="38481" y="822"/>
                    <a:pt x="37326" y="1429"/>
                  </a:cubicBezTo>
                  <a:cubicBezTo>
                    <a:pt x="36160" y="2024"/>
                    <a:pt x="34921" y="2941"/>
                    <a:pt x="33909" y="4096"/>
                  </a:cubicBezTo>
                  <a:cubicBezTo>
                    <a:pt x="33409" y="4667"/>
                    <a:pt x="32957" y="5287"/>
                    <a:pt x="32588" y="5941"/>
                  </a:cubicBezTo>
                  <a:cubicBezTo>
                    <a:pt x="32219" y="6596"/>
                    <a:pt x="31933" y="7227"/>
                    <a:pt x="31731" y="7799"/>
                  </a:cubicBezTo>
                  <a:cubicBezTo>
                    <a:pt x="31314" y="8930"/>
                    <a:pt x="31135" y="9775"/>
                    <a:pt x="31016" y="10239"/>
                  </a:cubicBezTo>
                  <a:lnTo>
                    <a:pt x="31016" y="10168"/>
                  </a:lnTo>
                  <a:cubicBezTo>
                    <a:pt x="30849" y="10882"/>
                    <a:pt x="30659" y="11716"/>
                    <a:pt x="30433" y="12466"/>
                  </a:cubicBezTo>
                  <a:cubicBezTo>
                    <a:pt x="30314" y="12871"/>
                    <a:pt x="30207" y="13168"/>
                    <a:pt x="30064" y="13502"/>
                  </a:cubicBezTo>
                  <a:cubicBezTo>
                    <a:pt x="29909" y="13823"/>
                    <a:pt x="29742" y="14121"/>
                    <a:pt x="29564" y="14371"/>
                  </a:cubicBezTo>
                  <a:cubicBezTo>
                    <a:pt x="29385" y="14633"/>
                    <a:pt x="29206" y="14823"/>
                    <a:pt x="29064" y="14954"/>
                  </a:cubicBezTo>
                  <a:cubicBezTo>
                    <a:pt x="28897" y="15085"/>
                    <a:pt x="28778" y="15169"/>
                    <a:pt x="28671" y="15204"/>
                  </a:cubicBezTo>
                  <a:cubicBezTo>
                    <a:pt x="28575" y="15252"/>
                    <a:pt x="28456" y="15300"/>
                    <a:pt x="28242" y="15312"/>
                  </a:cubicBezTo>
                  <a:cubicBezTo>
                    <a:pt x="28183" y="15315"/>
                    <a:pt x="28118" y="15316"/>
                    <a:pt x="28051" y="15316"/>
                  </a:cubicBezTo>
                  <a:cubicBezTo>
                    <a:pt x="27887" y="15316"/>
                    <a:pt x="27704" y="15308"/>
                    <a:pt x="27528" y="15300"/>
                  </a:cubicBezTo>
                  <a:cubicBezTo>
                    <a:pt x="27242" y="15109"/>
                    <a:pt x="26754" y="15014"/>
                    <a:pt x="26408" y="14871"/>
                  </a:cubicBezTo>
                  <a:lnTo>
                    <a:pt x="26408" y="14871"/>
                  </a:lnTo>
                  <a:cubicBezTo>
                    <a:pt x="26543" y="14961"/>
                    <a:pt x="26529" y="15023"/>
                    <a:pt x="26442" y="15023"/>
                  </a:cubicBezTo>
                  <a:cubicBezTo>
                    <a:pt x="26414" y="15023"/>
                    <a:pt x="26378" y="15017"/>
                    <a:pt x="26337" y="15002"/>
                  </a:cubicBezTo>
                  <a:cubicBezTo>
                    <a:pt x="25936" y="14871"/>
                    <a:pt x="25809" y="14836"/>
                    <a:pt x="25761" y="14836"/>
                  </a:cubicBezTo>
                  <a:cubicBezTo>
                    <a:pt x="25743" y="14836"/>
                    <a:pt x="25736" y="14841"/>
                    <a:pt x="25730" y="14847"/>
                  </a:cubicBezTo>
                  <a:cubicBezTo>
                    <a:pt x="25717" y="14860"/>
                    <a:pt x="25705" y="14872"/>
                    <a:pt x="25667" y="14872"/>
                  </a:cubicBezTo>
                  <a:cubicBezTo>
                    <a:pt x="25600" y="14872"/>
                    <a:pt x="25453" y="14837"/>
                    <a:pt x="25075" y="14716"/>
                  </a:cubicBezTo>
                  <a:cubicBezTo>
                    <a:pt x="24730" y="14609"/>
                    <a:pt x="24134" y="14371"/>
                    <a:pt x="23420" y="14049"/>
                  </a:cubicBezTo>
                  <a:cubicBezTo>
                    <a:pt x="22694" y="13704"/>
                    <a:pt x="21848" y="13264"/>
                    <a:pt x="20920" y="12811"/>
                  </a:cubicBezTo>
                  <a:cubicBezTo>
                    <a:pt x="20015" y="12347"/>
                    <a:pt x="19027" y="11906"/>
                    <a:pt x="18169" y="11561"/>
                  </a:cubicBezTo>
                  <a:cubicBezTo>
                    <a:pt x="17300" y="11216"/>
                    <a:pt x="16550" y="10978"/>
                    <a:pt x="16133" y="10859"/>
                  </a:cubicBezTo>
                  <a:cubicBezTo>
                    <a:pt x="15657" y="10859"/>
                    <a:pt x="15133" y="10763"/>
                    <a:pt x="14597" y="10704"/>
                  </a:cubicBezTo>
                  <a:cubicBezTo>
                    <a:pt x="14324" y="10656"/>
                    <a:pt x="14062" y="10644"/>
                    <a:pt x="13788" y="10620"/>
                  </a:cubicBezTo>
                  <a:cubicBezTo>
                    <a:pt x="13526" y="10620"/>
                    <a:pt x="13252" y="10620"/>
                    <a:pt x="13014" y="10656"/>
                  </a:cubicBezTo>
                  <a:lnTo>
                    <a:pt x="13121" y="10609"/>
                  </a:lnTo>
                  <a:lnTo>
                    <a:pt x="13121" y="10609"/>
                  </a:lnTo>
                  <a:cubicBezTo>
                    <a:pt x="12859" y="10620"/>
                    <a:pt x="12288" y="10620"/>
                    <a:pt x="11549" y="10716"/>
                  </a:cubicBezTo>
                  <a:cubicBezTo>
                    <a:pt x="10799" y="10799"/>
                    <a:pt x="9883" y="11001"/>
                    <a:pt x="9025" y="11323"/>
                  </a:cubicBezTo>
                  <a:cubicBezTo>
                    <a:pt x="8180" y="11633"/>
                    <a:pt x="7406" y="12037"/>
                    <a:pt x="6811" y="12406"/>
                  </a:cubicBezTo>
                  <a:cubicBezTo>
                    <a:pt x="6226" y="12757"/>
                    <a:pt x="5791" y="13131"/>
                    <a:pt x="5561" y="13313"/>
                  </a:cubicBezTo>
                  <a:lnTo>
                    <a:pt x="5561" y="13313"/>
                  </a:lnTo>
                  <a:cubicBezTo>
                    <a:pt x="5573" y="13305"/>
                    <a:pt x="5592" y="13294"/>
                    <a:pt x="5620" y="13287"/>
                  </a:cubicBezTo>
                  <a:cubicBezTo>
                    <a:pt x="5656" y="13276"/>
                    <a:pt x="5692" y="13264"/>
                    <a:pt x="5692" y="13264"/>
                  </a:cubicBezTo>
                  <a:lnTo>
                    <a:pt x="5692" y="13264"/>
                  </a:lnTo>
                  <a:cubicBezTo>
                    <a:pt x="5001" y="13990"/>
                    <a:pt x="4953" y="13716"/>
                    <a:pt x="4310" y="14216"/>
                  </a:cubicBezTo>
                  <a:cubicBezTo>
                    <a:pt x="4429" y="14252"/>
                    <a:pt x="4358" y="14454"/>
                    <a:pt x="4227" y="14669"/>
                  </a:cubicBezTo>
                  <a:cubicBezTo>
                    <a:pt x="4108" y="14895"/>
                    <a:pt x="3929" y="15133"/>
                    <a:pt x="3822" y="15252"/>
                  </a:cubicBezTo>
                  <a:lnTo>
                    <a:pt x="3787" y="15204"/>
                  </a:lnTo>
                  <a:cubicBezTo>
                    <a:pt x="3644" y="15407"/>
                    <a:pt x="3417" y="15740"/>
                    <a:pt x="3191" y="16121"/>
                  </a:cubicBezTo>
                  <a:cubicBezTo>
                    <a:pt x="2977" y="16502"/>
                    <a:pt x="2739" y="16919"/>
                    <a:pt x="2536" y="17264"/>
                  </a:cubicBezTo>
                  <a:lnTo>
                    <a:pt x="2453" y="17169"/>
                  </a:lnTo>
                  <a:cubicBezTo>
                    <a:pt x="2322" y="17490"/>
                    <a:pt x="2096" y="17919"/>
                    <a:pt x="1870" y="18324"/>
                  </a:cubicBezTo>
                  <a:cubicBezTo>
                    <a:pt x="1679" y="18741"/>
                    <a:pt x="1453" y="19122"/>
                    <a:pt x="1381" y="19360"/>
                  </a:cubicBezTo>
                  <a:cubicBezTo>
                    <a:pt x="1262" y="19610"/>
                    <a:pt x="1108" y="19895"/>
                    <a:pt x="989" y="20229"/>
                  </a:cubicBezTo>
                  <a:cubicBezTo>
                    <a:pt x="929" y="20384"/>
                    <a:pt x="858" y="20550"/>
                    <a:pt x="786" y="20729"/>
                  </a:cubicBezTo>
                  <a:cubicBezTo>
                    <a:pt x="727" y="20907"/>
                    <a:pt x="667" y="21086"/>
                    <a:pt x="608" y="21277"/>
                  </a:cubicBezTo>
                  <a:cubicBezTo>
                    <a:pt x="489" y="21658"/>
                    <a:pt x="417" y="22050"/>
                    <a:pt x="358" y="22455"/>
                  </a:cubicBezTo>
                  <a:cubicBezTo>
                    <a:pt x="322" y="22646"/>
                    <a:pt x="322" y="22860"/>
                    <a:pt x="310" y="23063"/>
                  </a:cubicBezTo>
                  <a:cubicBezTo>
                    <a:pt x="310" y="23277"/>
                    <a:pt x="298" y="23467"/>
                    <a:pt x="322" y="23658"/>
                  </a:cubicBezTo>
                  <a:cubicBezTo>
                    <a:pt x="322" y="23658"/>
                    <a:pt x="238" y="23920"/>
                    <a:pt x="143" y="24182"/>
                  </a:cubicBezTo>
                  <a:cubicBezTo>
                    <a:pt x="60" y="24456"/>
                    <a:pt x="0" y="24717"/>
                    <a:pt x="0" y="24717"/>
                  </a:cubicBezTo>
                  <a:lnTo>
                    <a:pt x="36" y="24872"/>
                  </a:lnTo>
                  <a:cubicBezTo>
                    <a:pt x="36" y="24872"/>
                    <a:pt x="322" y="24956"/>
                    <a:pt x="750" y="25015"/>
                  </a:cubicBezTo>
                  <a:cubicBezTo>
                    <a:pt x="1146" y="25079"/>
                    <a:pt x="1665" y="25124"/>
                    <a:pt x="2197" y="25124"/>
                  </a:cubicBezTo>
                  <a:cubicBezTo>
                    <a:pt x="2259" y="25124"/>
                    <a:pt x="2320" y="25124"/>
                    <a:pt x="2382" y="25122"/>
                  </a:cubicBezTo>
                  <a:cubicBezTo>
                    <a:pt x="2989" y="25087"/>
                    <a:pt x="3608" y="25003"/>
                    <a:pt x="4132" y="24837"/>
                  </a:cubicBezTo>
                  <a:cubicBezTo>
                    <a:pt x="4668" y="24670"/>
                    <a:pt x="5084" y="24456"/>
                    <a:pt x="5299" y="24170"/>
                  </a:cubicBezTo>
                  <a:lnTo>
                    <a:pt x="5430" y="24182"/>
                  </a:lnTo>
                  <a:lnTo>
                    <a:pt x="5418" y="23955"/>
                  </a:lnTo>
                  <a:cubicBezTo>
                    <a:pt x="5475" y="23716"/>
                    <a:pt x="5346" y="23586"/>
                    <a:pt x="5440" y="23586"/>
                  </a:cubicBezTo>
                  <a:cubicBezTo>
                    <a:pt x="5444" y="23586"/>
                    <a:pt x="5448" y="23586"/>
                    <a:pt x="5453" y="23586"/>
                  </a:cubicBezTo>
                  <a:cubicBezTo>
                    <a:pt x="5442" y="23586"/>
                    <a:pt x="5442" y="23944"/>
                    <a:pt x="5442" y="23944"/>
                  </a:cubicBezTo>
                  <a:cubicBezTo>
                    <a:pt x="5455" y="23845"/>
                    <a:pt x="5474" y="23810"/>
                    <a:pt x="5495" y="23810"/>
                  </a:cubicBezTo>
                  <a:cubicBezTo>
                    <a:pt x="5531" y="23810"/>
                    <a:pt x="5576" y="23904"/>
                    <a:pt x="5620" y="23955"/>
                  </a:cubicBezTo>
                  <a:cubicBezTo>
                    <a:pt x="5632" y="23860"/>
                    <a:pt x="5632" y="23753"/>
                    <a:pt x="5680" y="23658"/>
                  </a:cubicBezTo>
                  <a:cubicBezTo>
                    <a:pt x="5669" y="23644"/>
                    <a:pt x="5660" y="23639"/>
                    <a:pt x="5652" y="23639"/>
                  </a:cubicBezTo>
                  <a:cubicBezTo>
                    <a:pt x="5627" y="23639"/>
                    <a:pt x="5617" y="23704"/>
                    <a:pt x="5608" y="23741"/>
                  </a:cubicBezTo>
                  <a:cubicBezTo>
                    <a:pt x="5561" y="23598"/>
                    <a:pt x="5477" y="23396"/>
                    <a:pt x="5537" y="23217"/>
                  </a:cubicBezTo>
                  <a:cubicBezTo>
                    <a:pt x="5572" y="22943"/>
                    <a:pt x="5739" y="23217"/>
                    <a:pt x="5799" y="22920"/>
                  </a:cubicBezTo>
                  <a:cubicBezTo>
                    <a:pt x="5977" y="22110"/>
                    <a:pt x="6346" y="21324"/>
                    <a:pt x="6823" y="20598"/>
                  </a:cubicBezTo>
                  <a:cubicBezTo>
                    <a:pt x="7299" y="19848"/>
                    <a:pt x="7882" y="19169"/>
                    <a:pt x="8549" y="18526"/>
                  </a:cubicBezTo>
                  <a:cubicBezTo>
                    <a:pt x="8609" y="18538"/>
                    <a:pt x="8585" y="18574"/>
                    <a:pt x="8549" y="18621"/>
                  </a:cubicBezTo>
                  <a:cubicBezTo>
                    <a:pt x="8906" y="18181"/>
                    <a:pt x="9323" y="17919"/>
                    <a:pt x="9704" y="17574"/>
                  </a:cubicBezTo>
                  <a:cubicBezTo>
                    <a:pt x="9737" y="17568"/>
                    <a:pt x="9766" y="17566"/>
                    <a:pt x="9793" y="17566"/>
                  </a:cubicBezTo>
                  <a:cubicBezTo>
                    <a:pt x="9879" y="17566"/>
                    <a:pt x="9932" y="17591"/>
                    <a:pt x="9978" y="17609"/>
                  </a:cubicBezTo>
                  <a:cubicBezTo>
                    <a:pt x="9918" y="17586"/>
                    <a:pt x="10502" y="17169"/>
                    <a:pt x="11049" y="16919"/>
                  </a:cubicBezTo>
                  <a:cubicBezTo>
                    <a:pt x="11335" y="16800"/>
                    <a:pt x="11609" y="16716"/>
                    <a:pt x="11799" y="16669"/>
                  </a:cubicBezTo>
                  <a:cubicBezTo>
                    <a:pt x="12049" y="16657"/>
                    <a:pt x="12180" y="16633"/>
                    <a:pt x="12204" y="16633"/>
                  </a:cubicBezTo>
                  <a:lnTo>
                    <a:pt x="12204" y="16419"/>
                  </a:lnTo>
                  <a:cubicBezTo>
                    <a:pt x="12245" y="16413"/>
                    <a:pt x="12279" y="16411"/>
                    <a:pt x="12309" y="16411"/>
                  </a:cubicBezTo>
                  <a:cubicBezTo>
                    <a:pt x="12553" y="16411"/>
                    <a:pt x="12447" y="16581"/>
                    <a:pt x="12631" y="16581"/>
                  </a:cubicBezTo>
                  <a:cubicBezTo>
                    <a:pt x="12664" y="16581"/>
                    <a:pt x="12707" y="16575"/>
                    <a:pt x="12764" y="16562"/>
                  </a:cubicBezTo>
                  <a:cubicBezTo>
                    <a:pt x="12818" y="16449"/>
                    <a:pt x="12915" y="16415"/>
                    <a:pt x="13026" y="16415"/>
                  </a:cubicBezTo>
                  <a:cubicBezTo>
                    <a:pt x="13195" y="16415"/>
                    <a:pt x="13397" y="16492"/>
                    <a:pt x="13541" y="16492"/>
                  </a:cubicBezTo>
                  <a:cubicBezTo>
                    <a:pt x="13593" y="16492"/>
                    <a:pt x="13637" y="16482"/>
                    <a:pt x="13669" y="16455"/>
                  </a:cubicBezTo>
                  <a:lnTo>
                    <a:pt x="13669" y="16455"/>
                  </a:lnTo>
                  <a:cubicBezTo>
                    <a:pt x="13657" y="16478"/>
                    <a:pt x="13895" y="16514"/>
                    <a:pt x="13859" y="16621"/>
                  </a:cubicBezTo>
                  <a:cubicBezTo>
                    <a:pt x="13893" y="16562"/>
                    <a:pt x="13936" y="16543"/>
                    <a:pt x="13983" y="16543"/>
                  </a:cubicBezTo>
                  <a:cubicBezTo>
                    <a:pt x="14065" y="16543"/>
                    <a:pt x="14160" y="16598"/>
                    <a:pt x="14248" y="16598"/>
                  </a:cubicBezTo>
                  <a:cubicBezTo>
                    <a:pt x="14253" y="16598"/>
                    <a:pt x="14259" y="16598"/>
                    <a:pt x="14264" y="16597"/>
                  </a:cubicBezTo>
                  <a:cubicBezTo>
                    <a:pt x="14324" y="16550"/>
                    <a:pt x="14240" y="16538"/>
                    <a:pt x="14205" y="16478"/>
                  </a:cubicBezTo>
                  <a:lnTo>
                    <a:pt x="14562" y="16478"/>
                  </a:lnTo>
                  <a:cubicBezTo>
                    <a:pt x="14697" y="16557"/>
                    <a:pt x="14704" y="16658"/>
                    <a:pt x="14573" y="16658"/>
                  </a:cubicBezTo>
                  <a:cubicBezTo>
                    <a:pt x="14565" y="16658"/>
                    <a:pt x="14558" y="16658"/>
                    <a:pt x="14550" y="16657"/>
                  </a:cubicBezTo>
                  <a:lnTo>
                    <a:pt x="14550" y="16657"/>
                  </a:lnTo>
                  <a:cubicBezTo>
                    <a:pt x="14776" y="16716"/>
                    <a:pt x="15240" y="16847"/>
                    <a:pt x="15812" y="17074"/>
                  </a:cubicBezTo>
                  <a:cubicBezTo>
                    <a:pt x="16395" y="17288"/>
                    <a:pt x="17110" y="17609"/>
                    <a:pt x="17860" y="17979"/>
                  </a:cubicBezTo>
                  <a:cubicBezTo>
                    <a:pt x="18657" y="18383"/>
                    <a:pt x="19467" y="18776"/>
                    <a:pt x="20134" y="19122"/>
                  </a:cubicBezTo>
                  <a:cubicBezTo>
                    <a:pt x="20848" y="19479"/>
                    <a:pt x="21491" y="19764"/>
                    <a:pt x="21825" y="19895"/>
                  </a:cubicBezTo>
                  <a:cubicBezTo>
                    <a:pt x="21705" y="19705"/>
                    <a:pt x="21253" y="19586"/>
                    <a:pt x="21193" y="19336"/>
                  </a:cubicBezTo>
                  <a:lnTo>
                    <a:pt x="21193" y="19336"/>
                  </a:lnTo>
                  <a:cubicBezTo>
                    <a:pt x="21553" y="19392"/>
                    <a:pt x="21680" y="19576"/>
                    <a:pt x="21873" y="19576"/>
                  </a:cubicBezTo>
                  <a:cubicBezTo>
                    <a:pt x="21885" y="19576"/>
                    <a:pt x="21896" y="19575"/>
                    <a:pt x="21908" y="19574"/>
                  </a:cubicBezTo>
                  <a:cubicBezTo>
                    <a:pt x="21920" y="19907"/>
                    <a:pt x="22682" y="19991"/>
                    <a:pt x="22837" y="20384"/>
                  </a:cubicBezTo>
                  <a:lnTo>
                    <a:pt x="23015" y="20265"/>
                  </a:lnTo>
                  <a:lnTo>
                    <a:pt x="23170" y="20443"/>
                  </a:lnTo>
                  <a:cubicBezTo>
                    <a:pt x="24063" y="20681"/>
                    <a:pt x="24182" y="20681"/>
                    <a:pt x="24253" y="20717"/>
                  </a:cubicBezTo>
                  <a:cubicBezTo>
                    <a:pt x="24325" y="20741"/>
                    <a:pt x="24361" y="20800"/>
                    <a:pt x="25194" y="21062"/>
                  </a:cubicBezTo>
                  <a:cubicBezTo>
                    <a:pt x="26150" y="21275"/>
                    <a:pt x="26697" y="21136"/>
                    <a:pt x="27332" y="21296"/>
                  </a:cubicBezTo>
                  <a:lnTo>
                    <a:pt x="27332" y="21296"/>
                  </a:lnTo>
                  <a:cubicBezTo>
                    <a:pt x="27220" y="21264"/>
                    <a:pt x="27019" y="21145"/>
                    <a:pt x="27313" y="21134"/>
                  </a:cubicBezTo>
                  <a:lnTo>
                    <a:pt x="27313" y="21134"/>
                  </a:lnTo>
                  <a:cubicBezTo>
                    <a:pt x="27330" y="21184"/>
                    <a:pt x="27437" y="21199"/>
                    <a:pt x="27579" y="21199"/>
                  </a:cubicBezTo>
                  <a:cubicBezTo>
                    <a:pt x="27637" y="21199"/>
                    <a:pt x="27700" y="21197"/>
                    <a:pt x="27766" y="21193"/>
                  </a:cubicBezTo>
                  <a:cubicBezTo>
                    <a:pt x="27887" y="21187"/>
                    <a:pt x="28011" y="21174"/>
                    <a:pt x="28113" y="21174"/>
                  </a:cubicBezTo>
                  <a:cubicBezTo>
                    <a:pt x="28202" y="21174"/>
                    <a:pt x="28275" y="21184"/>
                    <a:pt x="28313" y="21217"/>
                  </a:cubicBezTo>
                  <a:cubicBezTo>
                    <a:pt x="28480" y="21205"/>
                    <a:pt x="28837" y="21193"/>
                    <a:pt x="29099" y="21146"/>
                  </a:cubicBezTo>
                  <a:cubicBezTo>
                    <a:pt x="29373" y="21086"/>
                    <a:pt x="29564" y="21015"/>
                    <a:pt x="29361" y="20943"/>
                  </a:cubicBezTo>
                  <a:lnTo>
                    <a:pt x="29361" y="20943"/>
                  </a:lnTo>
                  <a:cubicBezTo>
                    <a:pt x="29410" y="20959"/>
                    <a:pt x="29499" y="20966"/>
                    <a:pt x="29602" y="20966"/>
                  </a:cubicBezTo>
                  <a:cubicBezTo>
                    <a:pt x="29726" y="20966"/>
                    <a:pt x="29869" y="20956"/>
                    <a:pt x="29980" y="20943"/>
                  </a:cubicBezTo>
                  <a:cubicBezTo>
                    <a:pt x="30047" y="20936"/>
                    <a:pt x="30104" y="20931"/>
                    <a:pt x="30142" y="20931"/>
                  </a:cubicBezTo>
                  <a:cubicBezTo>
                    <a:pt x="30228" y="20931"/>
                    <a:pt x="30222" y="20956"/>
                    <a:pt x="30016" y="21038"/>
                  </a:cubicBezTo>
                  <a:cubicBezTo>
                    <a:pt x="30195" y="21003"/>
                    <a:pt x="30361" y="20967"/>
                    <a:pt x="30516" y="20919"/>
                  </a:cubicBezTo>
                  <a:cubicBezTo>
                    <a:pt x="30671" y="20884"/>
                    <a:pt x="30814" y="20824"/>
                    <a:pt x="30921" y="20741"/>
                  </a:cubicBezTo>
                  <a:lnTo>
                    <a:pt x="30921" y="20741"/>
                  </a:lnTo>
                  <a:cubicBezTo>
                    <a:pt x="30921" y="20741"/>
                    <a:pt x="30802" y="20777"/>
                    <a:pt x="30695" y="20800"/>
                  </a:cubicBezTo>
                  <a:cubicBezTo>
                    <a:pt x="30599" y="20836"/>
                    <a:pt x="30480" y="20848"/>
                    <a:pt x="30480" y="20848"/>
                  </a:cubicBezTo>
                  <a:cubicBezTo>
                    <a:pt x="31040" y="20646"/>
                    <a:pt x="31457" y="20479"/>
                    <a:pt x="31814" y="20288"/>
                  </a:cubicBezTo>
                  <a:cubicBezTo>
                    <a:pt x="31992" y="20193"/>
                    <a:pt x="32147" y="20086"/>
                    <a:pt x="32290" y="19991"/>
                  </a:cubicBezTo>
                  <a:cubicBezTo>
                    <a:pt x="32421" y="19884"/>
                    <a:pt x="32564" y="19753"/>
                    <a:pt x="32659" y="19598"/>
                  </a:cubicBezTo>
                  <a:lnTo>
                    <a:pt x="32659" y="19598"/>
                  </a:lnTo>
                  <a:lnTo>
                    <a:pt x="32290" y="19764"/>
                  </a:lnTo>
                  <a:cubicBezTo>
                    <a:pt x="32826" y="19372"/>
                    <a:pt x="33171" y="19002"/>
                    <a:pt x="33493" y="18991"/>
                  </a:cubicBezTo>
                  <a:lnTo>
                    <a:pt x="33493" y="18991"/>
                  </a:lnTo>
                  <a:cubicBezTo>
                    <a:pt x="33493" y="18991"/>
                    <a:pt x="33397" y="19110"/>
                    <a:pt x="33290" y="19241"/>
                  </a:cubicBezTo>
                  <a:cubicBezTo>
                    <a:pt x="33183" y="19360"/>
                    <a:pt x="33064" y="19479"/>
                    <a:pt x="33064" y="19479"/>
                  </a:cubicBezTo>
                  <a:cubicBezTo>
                    <a:pt x="33481" y="19122"/>
                    <a:pt x="33755" y="18824"/>
                    <a:pt x="33993" y="18526"/>
                  </a:cubicBezTo>
                  <a:cubicBezTo>
                    <a:pt x="34231" y="18229"/>
                    <a:pt x="34409" y="17931"/>
                    <a:pt x="34588" y="17574"/>
                  </a:cubicBezTo>
                  <a:lnTo>
                    <a:pt x="34588" y="17574"/>
                  </a:lnTo>
                  <a:lnTo>
                    <a:pt x="34421" y="17800"/>
                  </a:lnTo>
                  <a:cubicBezTo>
                    <a:pt x="34528" y="17562"/>
                    <a:pt x="34779" y="17109"/>
                    <a:pt x="35017" y="16550"/>
                  </a:cubicBezTo>
                  <a:cubicBezTo>
                    <a:pt x="35267" y="15978"/>
                    <a:pt x="35505" y="15312"/>
                    <a:pt x="35683" y="14645"/>
                  </a:cubicBezTo>
                  <a:cubicBezTo>
                    <a:pt x="36017" y="13359"/>
                    <a:pt x="36148" y="12264"/>
                    <a:pt x="36100" y="11918"/>
                  </a:cubicBezTo>
                  <a:lnTo>
                    <a:pt x="36100" y="11918"/>
                  </a:lnTo>
                  <a:lnTo>
                    <a:pt x="35862" y="12168"/>
                  </a:lnTo>
                  <a:lnTo>
                    <a:pt x="35862" y="11602"/>
                  </a:lnTo>
                  <a:lnTo>
                    <a:pt x="35862" y="11602"/>
                  </a:lnTo>
                  <a:cubicBezTo>
                    <a:pt x="35872" y="11666"/>
                    <a:pt x="36238" y="11927"/>
                    <a:pt x="36259" y="12007"/>
                  </a:cubicBezTo>
                  <a:lnTo>
                    <a:pt x="36259" y="12007"/>
                  </a:lnTo>
                  <a:cubicBezTo>
                    <a:pt x="36332" y="11704"/>
                    <a:pt x="36461" y="11132"/>
                    <a:pt x="36636" y="10501"/>
                  </a:cubicBezTo>
                  <a:cubicBezTo>
                    <a:pt x="36826" y="9870"/>
                    <a:pt x="37065" y="9192"/>
                    <a:pt x="37410" y="8656"/>
                  </a:cubicBezTo>
                  <a:cubicBezTo>
                    <a:pt x="37743" y="8096"/>
                    <a:pt x="38196" y="7608"/>
                    <a:pt x="38636" y="7251"/>
                  </a:cubicBezTo>
                  <a:cubicBezTo>
                    <a:pt x="39065" y="6894"/>
                    <a:pt x="39434" y="6680"/>
                    <a:pt x="39624" y="6608"/>
                  </a:cubicBezTo>
                  <a:cubicBezTo>
                    <a:pt x="39664" y="6600"/>
                    <a:pt x="39697" y="6596"/>
                    <a:pt x="39723" y="6596"/>
                  </a:cubicBezTo>
                  <a:cubicBezTo>
                    <a:pt x="39921" y="6596"/>
                    <a:pt x="39792" y="6803"/>
                    <a:pt x="39803" y="6834"/>
                  </a:cubicBezTo>
                  <a:cubicBezTo>
                    <a:pt x="40101" y="6608"/>
                    <a:pt x="39862" y="6596"/>
                    <a:pt x="40160" y="6477"/>
                  </a:cubicBezTo>
                  <a:cubicBezTo>
                    <a:pt x="40167" y="6475"/>
                    <a:pt x="40174" y="6474"/>
                    <a:pt x="40179" y="6474"/>
                  </a:cubicBezTo>
                  <a:cubicBezTo>
                    <a:pt x="40246" y="6474"/>
                    <a:pt x="40193" y="6599"/>
                    <a:pt x="40160" y="6632"/>
                  </a:cubicBezTo>
                  <a:cubicBezTo>
                    <a:pt x="40279" y="6560"/>
                    <a:pt x="40422" y="6560"/>
                    <a:pt x="40398" y="6489"/>
                  </a:cubicBezTo>
                  <a:lnTo>
                    <a:pt x="40398" y="6489"/>
                  </a:lnTo>
                  <a:cubicBezTo>
                    <a:pt x="40393" y="6489"/>
                    <a:pt x="40388" y="6490"/>
                    <a:pt x="40383" y="6490"/>
                  </a:cubicBezTo>
                  <a:cubicBezTo>
                    <a:pt x="40219" y="6490"/>
                    <a:pt x="40204" y="6296"/>
                    <a:pt x="40089" y="6203"/>
                  </a:cubicBezTo>
                  <a:cubicBezTo>
                    <a:pt x="40089" y="6203"/>
                    <a:pt x="40196" y="6156"/>
                    <a:pt x="40303" y="6132"/>
                  </a:cubicBezTo>
                  <a:cubicBezTo>
                    <a:pt x="40398" y="6096"/>
                    <a:pt x="40505" y="6060"/>
                    <a:pt x="40505" y="6060"/>
                  </a:cubicBezTo>
                  <a:lnTo>
                    <a:pt x="40541" y="6191"/>
                  </a:lnTo>
                  <a:cubicBezTo>
                    <a:pt x="40577" y="6179"/>
                    <a:pt x="40613" y="6072"/>
                    <a:pt x="40684" y="5965"/>
                  </a:cubicBezTo>
                  <a:cubicBezTo>
                    <a:pt x="40720" y="5906"/>
                    <a:pt x="40779" y="5858"/>
                    <a:pt x="40839" y="5822"/>
                  </a:cubicBezTo>
                  <a:cubicBezTo>
                    <a:pt x="40910" y="5775"/>
                    <a:pt x="40982" y="5739"/>
                    <a:pt x="41101" y="5739"/>
                  </a:cubicBezTo>
                  <a:cubicBezTo>
                    <a:pt x="41545" y="5665"/>
                    <a:pt x="42026" y="5609"/>
                    <a:pt x="42501" y="5609"/>
                  </a:cubicBezTo>
                  <a:cubicBezTo>
                    <a:pt x="42790" y="5609"/>
                    <a:pt x="43076" y="5630"/>
                    <a:pt x="43351" y="5679"/>
                  </a:cubicBezTo>
                  <a:cubicBezTo>
                    <a:pt x="43339" y="5763"/>
                    <a:pt x="43172" y="5775"/>
                    <a:pt x="43006" y="5822"/>
                  </a:cubicBezTo>
                  <a:cubicBezTo>
                    <a:pt x="43101" y="5834"/>
                    <a:pt x="43256" y="5822"/>
                    <a:pt x="43339" y="5894"/>
                  </a:cubicBezTo>
                  <a:cubicBezTo>
                    <a:pt x="43262" y="5810"/>
                    <a:pt x="43339" y="5798"/>
                    <a:pt x="43421" y="5798"/>
                  </a:cubicBezTo>
                  <a:cubicBezTo>
                    <a:pt x="43454" y="5798"/>
                    <a:pt x="43487" y="5800"/>
                    <a:pt x="43512" y="5800"/>
                  </a:cubicBezTo>
                  <a:cubicBezTo>
                    <a:pt x="43549" y="5800"/>
                    <a:pt x="43565" y="5796"/>
                    <a:pt x="43530" y="5775"/>
                  </a:cubicBezTo>
                  <a:cubicBezTo>
                    <a:pt x="43640" y="5735"/>
                    <a:pt x="43752" y="5718"/>
                    <a:pt x="43864" y="5718"/>
                  </a:cubicBezTo>
                  <a:cubicBezTo>
                    <a:pt x="44055" y="5718"/>
                    <a:pt x="44247" y="5767"/>
                    <a:pt x="44434" y="5834"/>
                  </a:cubicBezTo>
                  <a:cubicBezTo>
                    <a:pt x="44732" y="5918"/>
                    <a:pt x="45006" y="6060"/>
                    <a:pt x="45268" y="6060"/>
                  </a:cubicBezTo>
                  <a:cubicBezTo>
                    <a:pt x="45316" y="6001"/>
                    <a:pt x="45506" y="5727"/>
                    <a:pt x="45816" y="5358"/>
                  </a:cubicBezTo>
                  <a:cubicBezTo>
                    <a:pt x="46137" y="4989"/>
                    <a:pt x="46554" y="4525"/>
                    <a:pt x="47006" y="4096"/>
                  </a:cubicBezTo>
                  <a:cubicBezTo>
                    <a:pt x="47923" y="3215"/>
                    <a:pt x="48995" y="2465"/>
                    <a:pt x="49078" y="2334"/>
                  </a:cubicBezTo>
                  <a:cubicBezTo>
                    <a:pt x="49304" y="2500"/>
                    <a:pt x="49530" y="2679"/>
                    <a:pt x="49566" y="2739"/>
                  </a:cubicBezTo>
                  <a:cubicBezTo>
                    <a:pt x="49554" y="2631"/>
                    <a:pt x="49137" y="2262"/>
                    <a:pt x="48876" y="2155"/>
                  </a:cubicBezTo>
                  <a:lnTo>
                    <a:pt x="48733" y="2274"/>
                  </a:lnTo>
                  <a:cubicBezTo>
                    <a:pt x="48161" y="1977"/>
                    <a:pt x="48661" y="2096"/>
                    <a:pt x="48102" y="1786"/>
                  </a:cubicBezTo>
                  <a:cubicBezTo>
                    <a:pt x="48109" y="1755"/>
                    <a:pt x="48136" y="1741"/>
                    <a:pt x="48178" y="1741"/>
                  </a:cubicBezTo>
                  <a:cubicBezTo>
                    <a:pt x="48348" y="1741"/>
                    <a:pt x="48764" y="1962"/>
                    <a:pt x="49126" y="2191"/>
                  </a:cubicBezTo>
                  <a:cubicBezTo>
                    <a:pt x="48935" y="2048"/>
                    <a:pt x="48733" y="1893"/>
                    <a:pt x="48578" y="1786"/>
                  </a:cubicBezTo>
                  <a:cubicBezTo>
                    <a:pt x="48412" y="1687"/>
                    <a:pt x="48267" y="1618"/>
                    <a:pt x="48152" y="1618"/>
                  </a:cubicBezTo>
                  <a:cubicBezTo>
                    <a:pt x="48143" y="1618"/>
                    <a:pt x="48134" y="1619"/>
                    <a:pt x="48125" y="1619"/>
                  </a:cubicBezTo>
                  <a:cubicBezTo>
                    <a:pt x="47756" y="1357"/>
                    <a:pt x="48256" y="1488"/>
                    <a:pt x="47804" y="1191"/>
                  </a:cubicBezTo>
                  <a:cubicBezTo>
                    <a:pt x="47423" y="1060"/>
                    <a:pt x="46911" y="976"/>
                    <a:pt x="46530" y="762"/>
                  </a:cubicBezTo>
                  <a:lnTo>
                    <a:pt x="46554" y="738"/>
                  </a:lnTo>
                  <a:cubicBezTo>
                    <a:pt x="46078" y="488"/>
                    <a:pt x="45661" y="429"/>
                    <a:pt x="45256" y="405"/>
                  </a:cubicBezTo>
                  <a:cubicBezTo>
                    <a:pt x="44851" y="369"/>
                    <a:pt x="44470" y="345"/>
                    <a:pt x="44006" y="203"/>
                  </a:cubicBezTo>
                  <a:lnTo>
                    <a:pt x="44113" y="179"/>
                  </a:lnTo>
                  <a:cubicBezTo>
                    <a:pt x="43780" y="48"/>
                    <a:pt x="43078" y="83"/>
                    <a:pt x="4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393821" y="4126714"/>
              <a:ext cx="1314906" cy="685462"/>
            </a:xfrm>
            <a:custGeom>
              <a:avLst/>
              <a:gdLst/>
              <a:ahLst/>
              <a:cxnLst/>
              <a:rect l="l" t="t" r="r" b="b"/>
              <a:pathLst>
                <a:path w="42626" h="22221" extrusionOk="0">
                  <a:moveTo>
                    <a:pt x="36289" y="2838"/>
                  </a:moveTo>
                  <a:cubicBezTo>
                    <a:pt x="36286" y="2841"/>
                    <a:pt x="36282" y="2843"/>
                    <a:pt x="36279" y="2846"/>
                  </a:cubicBezTo>
                  <a:cubicBezTo>
                    <a:pt x="36282" y="2843"/>
                    <a:pt x="36286" y="2841"/>
                    <a:pt x="36289" y="2838"/>
                  </a:cubicBezTo>
                  <a:close/>
                  <a:moveTo>
                    <a:pt x="35931" y="15950"/>
                  </a:moveTo>
                  <a:cubicBezTo>
                    <a:pt x="35928" y="15956"/>
                    <a:pt x="35925" y="15961"/>
                    <a:pt x="35922" y="15966"/>
                  </a:cubicBezTo>
                  <a:cubicBezTo>
                    <a:pt x="35929" y="15965"/>
                    <a:pt x="35932" y="15959"/>
                    <a:pt x="35931" y="15950"/>
                  </a:cubicBezTo>
                  <a:close/>
                  <a:moveTo>
                    <a:pt x="26989" y="22142"/>
                  </a:moveTo>
                  <a:cubicBezTo>
                    <a:pt x="26999" y="22145"/>
                    <a:pt x="27008" y="22146"/>
                    <a:pt x="27016" y="22146"/>
                  </a:cubicBezTo>
                  <a:cubicBezTo>
                    <a:pt x="27007" y="22144"/>
                    <a:pt x="26998" y="22143"/>
                    <a:pt x="26989" y="22142"/>
                  </a:cubicBezTo>
                  <a:close/>
                  <a:moveTo>
                    <a:pt x="41958" y="0"/>
                  </a:moveTo>
                  <a:cubicBezTo>
                    <a:pt x="41720" y="24"/>
                    <a:pt x="41494" y="48"/>
                    <a:pt x="41292" y="72"/>
                  </a:cubicBezTo>
                  <a:cubicBezTo>
                    <a:pt x="41101" y="107"/>
                    <a:pt x="40946" y="167"/>
                    <a:pt x="40875" y="262"/>
                  </a:cubicBezTo>
                  <a:cubicBezTo>
                    <a:pt x="40828" y="269"/>
                    <a:pt x="40792" y="271"/>
                    <a:pt x="40763" y="271"/>
                  </a:cubicBezTo>
                  <a:cubicBezTo>
                    <a:pt x="40576" y="271"/>
                    <a:pt x="40722" y="152"/>
                    <a:pt x="40552" y="152"/>
                  </a:cubicBezTo>
                  <a:cubicBezTo>
                    <a:pt x="40509" y="152"/>
                    <a:pt x="40445" y="159"/>
                    <a:pt x="40351" y="179"/>
                  </a:cubicBezTo>
                  <a:cubicBezTo>
                    <a:pt x="40006" y="345"/>
                    <a:pt x="39625" y="655"/>
                    <a:pt x="39220" y="738"/>
                  </a:cubicBezTo>
                  <a:lnTo>
                    <a:pt x="39220" y="715"/>
                  </a:lnTo>
                  <a:cubicBezTo>
                    <a:pt x="38744" y="857"/>
                    <a:pt x="38446" y="1119"/>
                    <a:pt x="38184" y="1357"/>
                  </a:cubicBezTo>
                  <a:cubicBezTo>
                    <a:pt x="38041" y="1477"/>
                    <a:pt x="37922" y="1596"/>
                    <a:pt x="37779" y="1715"/>
                  </a:cubicBezTo>
                  <a:cubicBezTo>
                    <a:pt x="37648" y="1834"/>
                    <a:pt x="37494" y="1929"/>
                    <a:pt x="37303" y="2036"/>
                  </a:cubicBezTo>
                  <a:lnTo>
                    <a:pt x="37351" y="1953"/>
                  </a:lnTo>
                  <a:lnTo>
                    <a:pt x="37351" y="1953"/>
                  </a:lnTo>
                  <a:cubicBezTo>
                    <a:pt x="37055" y="2071"/>
                    <a:pt x="36701" y="2517"/>
                    <a:pt x="36289" y="2838"/>
                  </a:cubicBezTo>
                  <a:lnTo>
                    <a:pt x="36289" y="2838"/>
                  </a:lnTo>
                  <a:cubicBezTo>
                    <a:pt x="36335" y="2804"/>
                    <a:pt x="36384" y="2782"/>
                    <a:pt x="36416" y="2782"/>
                  </a:cubicBezTo>
                  <a:cubicBezTo>
                    <a:pt x="36467" y="2782"/>
                    <a:pt x="36476" y="2835"/>
                    <a:pt x="36362" y="2977"/>
                  </a:cubicBezTo>
                  <a:cubicBezTo>
                    <a:pt x="35886" y="3334"/>
                    <a:pt x="35696" y="3703"/>
                    <a:pt x="35350" y="3953"/>
                  </a:cubicBezTo>
                  <a:cubicBezTo>
                    <a:pt x="35350" y="3953"/>
                    <a:pt x="35327" y="4060"/>
                    <a:pt x="35279" y="4167"/>
                  </a:cubicBezTo>
                  <a:lnTo>
                    <a:pt x="35219" y="4370"/>
                  </a:lnTo>
                  <a:cubicBezTo>
                    <a:pt x="35065" y="4560"/>
                    <a:pt x="34874" y="4846"/>
                    <a:pt x="34648" y="5191"/>
                  </a:cubicBezTo>
                  <a:cubicBezTo>
                    <a:pt x="34457" y="5525"/>
                    <a:pt x="34219" y="5906"/>
                    <a:pt x="34017" y="6334"/>
                  </a:cubicBezTo>
                  <a:cubicBezTo>
                    <a:pt x="33576" y="7192"/>
                    <a:pt x="33183" y="8168"/>
                    <a:pt x="32838" y="9073"/>
                  </a:cubicBezTo>
                  <a:cubicBezTo>
                    <a:pt x="32493" y="9990"/>
                    <a:pt x="32195" y="10835"/>
                    <a:pt x="31933" y="11502"/>
                  </a:cubicBezTo>
                  <a:cubicBezTo>
                    <a:pt x="31659" y="12168"/>
                    <a:pt x="31433" y="12633"/>
                    <a:pt x="31302" y="12918"/>
                  </a:cubicBezTo>
                  <a:lnTo>
                    <a:pt x="31302" y="12859"/>
                  </a:lnTo>
                  <a:cubicBezTo>
                    <a:pt x="31100" y="13276"/>
                    <a:pt x="30814" y="13764"/>
                    <a:pt x="30469" y="14228"/>
                  </a:cubicBezTo>
                  <a:cubicBezTo>
                    <a:pt x="30290" y="14454"/>
                    <a:pt x="30112" y="14669"/>
                    <a:pt x="29921" y="14871"/>
                  </a:cubicBezTo>
                  <a:cubicBezTo>
                    <a:pt x="29731" y="15062"/>
                    <a:pt x="29528" y="15228"/>
                    <a:pt x="29326" y="15371"/>
                  </a:cubicBezTo>
                  <a:cubicBezTo>
                    <a:pt x="29135" y="15526"/>
                    <a:pt x="28921" y="15621"/>
                    <a:pt x="28719" y="15728"/>
                  </a:cubicBezTo>
                  <a:cubicBezTo>
                    <a:pt x="28492" y="15824"/>
                    <a:pt x="28266" y="15907"/>
                    <a:pt x="28028" y="15966"/>
                  </a:cubicBezTo>
                  <a:cubicBezTo>
                    <a:pt x="27552" y="16085"/>
                    <a:pt x="27064" y="16133"/>
                    <a:pt x="26635" y="16157"/>
                  </a:cubicBezTo>
                  <a:cubicBezTo>
                    <a:pt x="26373" y="16014"/>
                    <a:pt x="26004" y="15990"/>
                    <a:pt x="25718" y="15907"/>
                  </a:cubicBezTo>
                  <a:lnTo>
                    <a:pt x="25718" y="15907"/>
                  </a:lnTo>
                  <a:cubicBezTo>
                    <a:pt x="25850" y="15978"/>
                    <a:pt x="25818" y="16057"/>
                    <a:pt x="25732" y="16057"/>
                  </a:cubicBezTo>
                  <a:cubicBezTo>
                    <a:pt x="25717" y="16057"/>
                    <a:pt x="25700" y="16055"/>
                    <a:pt x="25683" y="16050"/>
                  </a:cubicBezTo>
                  <a:cubicBezTo>
                    <a:pt x="25446" y="16000"/>
                    <a:pt x="25326" y="15983"/>
                    <a:pt x="25263" y="15983"/>
                  </a:cubicBezTo>
                  <a:cubicBezTo>
                    <a:pt x="25205" y="15983"/>
                    <a:pt x="25194" y="15997"/>
                    <a:pt x="25182" y="16014"/>
                  </a:cubicBezTo>
                  <a:cubicBezTo>
                    <a:pt x="25170" y="16026"/>
                    <a:pt x="25161" y="16045"/>
                    <a:pt x="25084" y="16045"/>
                  </a:cubicBezTo>
                  <a:cubicBezTo>
                    <a:pt x="25013" y="16045"/>
                    <a:pt x="24886" y="16030"/>
                    <a:pt x="24647" y="15978"/>
                  </a:cubicBezTo>
                  <a:cubicBezTo>
                    <a:pt x="24373" y="15931"/>
                    <a:pt x="23897" y="15812"/>
                    <a:pt x="23325" y="15597"/>
                  </a:cubicBezTo>
                  <a:cubicBezTo>
                    <a:pt x="22765" y="15383"/>
                    <a:pt x="22063" y="15073"/>
                    <a:pt x="21361" y="14716"/>
                  </a:cubicBezTo>
                  <a:cubicBezTo>
                    <a:pt x="20622" y="14347"/>
                    <a:pt x="19884" y="13990"/>
                    <a:pt x="19277" y="13669"/>
                  </a:cubicBezTo>
                  <a:cubicBezTo>
                    <a:pt x="18610" y="13347"/>
                    <a:pt x="18074" y="13097"/>
                    <a:pt x="17777" y="12942"/>
                  </a:cubicBezTo>
                  <a:cubicBezTo>
                    <a:pt x="17027" y="12871"/>
                    <a:pt x="16181" y="12418"/>
                    <a:pt x="15407" y="12359"/>
                  </a:cubicBezTo>
                  <a:lnTo>
                    <a:pt x="15503" y="12335"/>
                  </a:lnTo>
                  <a:cubicBezTo>
                    <a:pt x="15396" y="12323"/>
                    <a:pt x="15241" y="12275"/>
                    <a:pt x="15038" y="12240"/>
                  </a:cubicBezTo>
                  <a:cubicBezTo>
                    <a:pt x="14824" y="12204"/>
                    <a:pt x="14586" y="12145"/>
                    <a:pt x="14288" y="12097"/>
                  </a:cubicBezTo>
                  <a:cubicBezTo>
                    <a:pt x="13717" y="11990"/>
                    <a:pt x="13014" y="11906"/>
                    <a:pt x="12312" y="11859"/>
                  </a:cubicBezTo>
                  <a:cubicBezTo>
                    <a:pt x="12044" y="11859"/>
                    <a:pt x="11776" y="11839"/>
                    <a:pt x="11513" y="11839"/>
                  </a:cubicBezTo>
                  <a:cubicBezTo>
                    <a:pt x="11426" y="11839"/>
                    <a:pt x="11338" y="11841"/>
                    <a:pt x="11252" y="11847"/>
                  </a:cubicBezTo>
                  <a:cubicBezTo>
                    <a:pt x="10919" y="11859"/>
                    <a:pt x="10585" y="11871"/>
                    <a:pt x="10288" y="11906"/>
                  </a:cubicBezTo>
                  <a:cubicBezTo>
                    <a:pt x="9704" y="11978"/>
                    <a:pt x="9228" y="12049"/>
                    <a:pt x="8990" y="12121"/>
                  </a:cubicBezTo>
                  <a:lnTo>
                    <a:pt x="9133" y="12121"/>
                  </a:lnTo>
                  <a:cubicBezTo>
                    <a:pt x="8799" y="12245"/>
                    <a:pt x="8616" y="12274"/>
                    <a:pt x="8466" y="12274"/>
                  </a:cubicBezTo>
                  <a:cubicBezTo>
                    <a:pt x="8338" y="12274"/>
                    <a:pt x="8235" y="12253"/>
                    <a:pt x="8083" y="12253"/>
                  </a:cubicBezTo>
                  <a:cubicBezTo>
                    <a:pt x="7989" y="12253"/>
                    <a:pt x="7877" y="12261"/>
                    <a:pt x="7728" y="12287"/>
                  </a:cubicBezTo>
                  <a:cubicBezTo>
                    <a:pt x="7883" y="12478"/>
                    <a:pt x="7228" y="12811"/>
                    <a:pt x="6990" y="12930"/>
                  </a:cubicBezTo>
                  <a:lnTo>
                    <a:pt x="6990" y="12883"/>
                  </a:lnTo>
                  <a:cubicBezTo>
                    <a:pt x="6609" y="13049"/>
                    <a:pt x="5835" y="13585"/>
                    <a:pt x="5263" y="13930"/>
                  </a:cubicBezTo>
                  <a:lnTo>
                    <a:pt x="5228" y="13811"/>
                  </a:lnTo>
                  <a:cubicBezTo>
                    <a:pt x="4799" y="14180"/>
                    <a:pt x="3870" y="14669"/>
                    <a:pt x="3561" y="14907"/>
                  </a:cubicBezTo>
                  <a:cubicBezTo>
                    <a:pt x="2775" y="15359"/>
                    <a:pt x="1525" y="16145"/>
                    <a:pt x="834" y="17217"/>
                  </a:cubicBezTo>
                  <a:cubicBezTo>
                    <a:pt x="834" y="17217"/>
                    <a:pt x="632" y="17300"/>
                    <a:pt x="441" y="17407"/>
                  </a:cubicBezTo>
                  <a:cubicBezTo>
                    <a:pt x="239" y="17514"/>
                    <a:pt x="48" y="17633"/>
                    <a:pt x="48" y="17633"/>
                  </a:cubicBezTo>
                  <a:lnTo>
                    <a:pt x="1" y="17752"/>
                  </a:lnTo>
                  <a:cubicBezTo>
                    <a:pt x="1" y="17752"/>
                    <a:pt x="167" y="17990"/>
                    <a:pt x="465" y="18300"/>
                  </a:cubicBezTo>
                  <a:cubicBezTo>
                    <a:pt x="751" y="18633"/>
                    <a:pt x="1168" y="19050"/>
                    <a:pt x="1632" y="19431"/>
                  </a:cubicBezTo>
                  <a:cubicBezTo>
                    <a:pt x="2488" y="20144"/>
                    <a:pt x="3546" y="20767"/>
                    <a:pt x="4228" y="20767"/>
                  </a:cubicBezTo>
                  <a:cubicBezTo>
                    <a:pt x="4286" y="20767"/>
                    <a:pt x="4342" y="20762"/>
                    <a:pt x="4394" y="20753"/>
                  </a:cubicBezTo>
                  <a:lnTo>
                    <a:pt x="4489" y="20848"/>
                  </a:lnTo>
                  <a:lnTo>
                    <a:pt x="4585" y="20669"/>
                  </a:lnTo>
                  <a:cubicBezTo>
                    <a:pt x="4757" y="20564"/>
                    <a:pt x="4768" y="20413"/>
                    <a:pt x="4808" y="20413"/>
                  </a:cubicBezTo>
                  <a:cubicBezTo>
                    <a:pt x="4818" y="20413"/>
                    <a:pt x="4830" y="20422"/>
                    <a:pt x="4847" y="20443"/>
                  </a:cubicBezTo>
                  <a:lnTo>
                    <a:pt x="4608" y="20681"/>
                  </a:lnTo>
                  <a:cubicBezTo>
                    <a:pt x="4664" y="20633"/>
                    <a:pt x="4698" y="20614"/>
                    <a:pt x="4719" y="20614"/>
                  </a:cubicBezTo>
                  <a:cubicBezTo>
                    <a:pt x="4768" y="20614"/>
                    <a:pt x="4736" y="20728"/>
                    <a:pt x="4728" y="20812"/>
                  </a:cubicBezTo>
                  <a:cubicBezTo>
                    <a:pt x="4799" y="20753"/>
                    <a:pt x="4870" y="20681"/>
                    <a:pt x="4966" y="20657"/>
                  </a:cubicBezTo>
                  <a:cubicBezTo>
                    <a:pt x="4966" y="20626"/>
                    <a:pt x="4957" y="20615"/>
                    <a:pt x="4943" y="20615"/>
                  </a:cubicBezTo>
                  <a:cubicBezTo>
                    <a:pt x="4922" y="20615"/>
                    <a:pt x="4888" y="20643"/>
                    <a:pt x="4858" y="20657"/>
                  </a:cubicBezTo>
                  <a:cubicBezTo>
                    <a:pt x="4918" y="20538"/>
                    <a:pt x="4942" y="20312"/>
                    <a:pt x="5097" y="20241"/>
                  </a:cubicBezTo>
                  <a:cubicBezTo>
                    <a:pt x="5142" y="20201"/>
                    <a:pt x="5175" y="20188"/>
                    <a:pt x="5202" y="20188"/>
                  </a:cubicBezTo>
                  <a:cubicBezTo>
                    <a:pt x="5259" y="20188"/>
                    <a:pt x="5288" y="20248"/>
                    <a:pt x="5345" y="20248"/>
                  </a:cubicBezTo>
                  <a:cubicBezTo>
                    <a:pt x="5375" y="20248"/>
                    <a:pt x="5413" y="20231"/>
                    <a:pt x="5466" y="20181"/>
                  </a:cubicBezTo>
                  <a:cubicBezTo>
                    <a:pt x="6633" y="19193"/>
                    <a:pt x="8026" y="18574"/>
                    <a:pt x="9502" y="18133"/>
                  </a:cubicBezTo>
                  <a:lnTo>
                    <a:pt x="9502" y="18133"/>
                  </a:lnTo>
                  <a:cubicBezTo>
                    <a:pt x="9550" y="18181"/>
                    <a:pt x="9502" y="18181"/>
                    <a:pt x="9466" y="18229"/>
                  </a:cubicBezTo>
                  <a:cubicBezTo>
                    <a:pt x="9573" y="18181"/>
                    <a:pt x="9681" y="18133"/>
                    <a:pt x="9788" y="18110"/>
                  </a:cubicBezTo>
                  <a:cubicBezTo>
                    <a:pt x="9883" y="18074"/>
                    <a:pt x="9990" y="18050"/>
                    <a:pt x="10097" y="18038"/>
                  </a:cubicBezTo>
                  <a:cubicBezTo>
                    <a:pt x="10204" y="18002"/>
                    <a:pt x="10300" y="17979"/>
                    <a:pt x="10395" y="17955"/>
                  </a:cubicBezTo>
                  <a:cubicBezTo>
                    <a:pt x="10502" y="17943"/>
                    <a:pt x="10597" y="17919"/>
                    <a:pt x="10693" y="17883"/>
                  </a:cubicBezTo>
                  <a:cubicBezTo>
                    <a:pt x="10812" y="17931"/>
                    <a:pt x="10859" y="18002"/>
                    <a:pt x="10895" y="18050"/>
                  </a:cubicBezTo>
                  <a:cubicBezTo>
                    <a:pt x="10883" y="18014"/>
                    <a:pt x="11002" y="17979"/>
                    <a:pt x="11216" y="17955"/>
                  </a:cubicBezTo>
                  <a:cubicBezTo>
                    <a:pt x="11312" y="17943"/>
                    <a:pt x="11431" y="17931"/>
                    <a:pt x="11574" y="17919"/>
                  </a:cubicBezTo>
                  <a:cubicBezTo>
                    <a:pt x="11705" y="17895"/>
                    <a:pt x="11836" y="17895"/>
                    <a:pt x="11990" y="17895"/>
                  </a:cubicBezTo>
                  <a:cubicBezTo>
                    <a:pt x="12021" y="17894"/>
                    <a:pt x="12051" y="17893"/>
                    <a:pt x="12082" y="17893"/>
                  </a:cubicBezTo>
                  <a:cubicBezTo>
                    <a:pt x="12327" y="17893"/>
                    <a:pt x="12575" y="17931"/>
                    <a:pt x="12776" y="17931"/>
                  </a:cubicBezTo>
                  <a:cubicBezTo>
                    <a:pt x="13074" y="17967"/>
                    <a:pt x="13217" y="17990"/>
                    <a:pt x="13217" y="17990"/>
                  </a:cubicBezTo>
                  <a:lnTo>
                    <a:pt x="13276" y="17764"/>
                  </a:lnTo>
                  <a:cubicBezTo>
                    <a:pt x="13729" y="17824"/>
                    <a:pt x="13360" y="18038"/>
                    <a:pt x="13764" y="18062"/>
                  </a:cubicBezTo>
                  <a:cubicBezTo>
                    <a:pt x="13821" y="18000"/>
                    <a:pt x="13887" y="17977"/>
                    <a:pt x="13957" y="17977"/>
                  </a:cubicBezTo>
                  <a:cubicBezTo>
                    <a:pt x="14165" y="17977"/>
                    <a:pt x="14413" y="18176"/>
                    <a:pt x="14572" y="18176"/>
                  </a:cubicBezTo>
                  <a:cubicBezTo>
                    <a:pt x="14599" y="18176"/>
                    <a:pt x="14624" y="18171"/>
                    <a:pt x="14645" y="18157"/>
                  </a:cubicBezTo>
                  <a:lnTo>
                    <a:pt x="14645" y="18157"/>
                  </a:lnTo>
                  <a:cubicBezTo>
                    <a:pt x="14634" y="18169"/>
                    <a:pt x="14836" y="18264"/>
                    <a:pt x="14800" y="18348"/>
                  </a:cubicBezTo>
                  <a:cubicBezTo>
                    <a:pt x="14834" y="18307"/>
                    <a:pt x="14868" y="18293"/>
                    <a:pt x="14902" y="18293"/>
                  </a:cubicBezTo>
                  <a:cubicBezTo>
                    <a:pt x="14989" y="18293"/>
                    <a:pt x="15079" y="18387"/>
                    <a:pt x="15181" y="18395"/>
                  </a:cubicBezTo>
                  <a:cubicBezTo>
                    <a:pt x="15241" y="18360"/>
                    <a:pt x="15169" y="18336"/>
                    <a:pt x="15145" y="18252"/>
                  </a:cubicBezTo>
                  <a:lnTo>
                    <a:pt x="15145" y="18252"/>
                  </a:lnTo>
                  <a:lnTo>
                    <a:pt x="15479" y="18312"/>
                  </a:lnTo>
                  <a:cubicBezTo>
                    <a:pt x="15576" y="18409"/>
                    <a:pt x="15585" y="18506"/>
                    <a:pt x="15480" y="18506"/>
                  </a:cubicBezTo>
                  <a:cubicBezTo>
                    <a:pt x="15469" y="18506"/>
                    <a:pt x="15457" y="18505"/>
                    <a:pt x="15443" y="18502"/>
                  </a:cubicBezTo>
                  <a:lnTo>
                    <a:pt x="15443" y="18502"/>
                  </a:lnTo>
                  <a:cubicBezTo>
                    <a:pt x="15836" y="18681"/>
                    <a:pt x="17039" y="19253"/>
                    <a:pt x="18444" y="19955"/>
                  </a:cubicBezTo>
                  <a:cubicBezTo>
                    <a:pt x="19146" y="20300"/>
                    <a:pt x="19884" y="20657"/>
                    <a:pt x="20563" y="20931"/>
                  </a:cubicBezTo>
                  <a:cubicBezTo>
                    <a:pt x="21241" y="21217"/>
                    <a:pt x="21837" y="21431"/>
                    <a:pt x="22170" y="21515"/>
                  </a:cubicBezTo>
                  <a:cubicBezTo>
                    <a:pt x="22027" y="21336"/>
                    <a:pt x="21611" y="21277"/>
                    <a:pt x="21539" y="21038"/>
                  </a:cubicBezTo>
                  <a:cubicBezTo>
                    <a:pt x="21863" y="21038"/>
                    <a:pt x="21985" y="21204"/>
                    <a:pt x="22131" y="21204"/>
                  </a:cubicBezTo>
                  <a:cubicBezTo>
                    <a:pt x="22151" y="21204"/>
                    <a:pt x="22172" y="21201"/>
                    <a:pt x="22194" y="21193"/>
                  </a:cubicBezTo>
                  <a:cubicBezTo>
                    <a:pt x="22206" y="21348"/>
                    <a:pt x="22384" y="21443"/>
                    <a:pt x="22587" y="21515"/>
                  </a:cubicBezTo>
                  <a:cubicBezTo>
                    <a:pt x="22777" y="21586"/>
                    <a:pt x="22992" y="21681"/>
                    <a:pt x="23087" y="21872"/>
                  </a:cubicBezTo>
                  <a:lnTo>
                    <a:pt x="23242" y="21729"/>
                  </a:lnTo>
                  <a:lnTo>
                    <a:pt x="23385" y="21872"/>
                  </a:lnTo>
                  <a:cubicBezTo>
                    <a:pt x="23789" y="21931"/>
                    <a:pt x="24028" y="21943"/>
                    <a:pt x="24159" y="21967"/>
                  </a:cubicBezTo>
                  <a:cubicBezTo>
                    <a:pt x="24289" y="21979"/>
                    <a:pt x="24337" y="21979"/>
                    <a:pt x="24373" y="21991"/>
                  </a:cubicBezTo>
                  <a:cubicBezTo>
                    <a:pt x="24444" y="22015"/>
                    <a:pt x="24468" y="22074"/>
                    <a:pt x="25206" y="22205"/>
                  </a:cubicBezTo>
                  <a:cubicBezTo>
                    <a:pt x="25335" y="22216"/>
                    <a:pt x="25455" y="22220"/>
                    <a:pt x="25567" y="22220"/>
                  </a:cubicBezTo>
                  <a:cubicBezTo>
                    <a:pt x="25837" y="22220"/>
                    <a:pt x="26060" y="22195"/>
                    <a:pt x="26254" y="22170"/>
                  </a:cubicBezTo>
                  <a:cubicBezTo>
                    <a:pt x="26453" y="22153"/>
                    <a:pt x="26623" y="22131"/>
                    <a:pt x="26792" y="22131"/>
                  </a:cubicBezTo>
                  <a:cubicBezTo>
                    <a:pt x="26858" y="22131"/>
                    <a:pt x="26923" y="22134"/>
                    <a:pt x="26989" y="22142"/>
                  </a:cubicBezTo>
                  <a:lnTo>
                    <a:pt x="26989" y="22142"/>
                  </a:lnTo>
                  <a:cubicBezTo>
                    <a:pt x="26908" y="22123"/>
                    <a:pt x="26777" y="22033"/>
                    <a:pt x="26968" y="21991"/>
                  </a:cubicBezTo>
                  <a:lnTo>
                    <a:pt x="26968" y="21991"/>
                  </a:lnTo>
                  <a:cubicBezTo>
                    <a:pt x="26981" y="22029"/>
                    <a:pt x="27032" y="22040"/>
                    <a:pt x="27102" y="22040"/>
                  </a:cubicBezTo>
                  <a:cubicBezTo>
                    <a:pt x="27162" y="22040"/>
                    <a:pt x="27237" y="22032"/>
                    <a:pt x="27314" y="22027"/>
                  </a:cubicBezTo>
                  <a:cubicBezTo>
                    <a:pt x="27412" y="22006"/>
                    <a:pt x="27515" y="21980"/>
                    <a:pt x="27594" y="21980"/>
                  </a:cubicBezTo>
                  <a:cubicBezTo>
                    <a:pt x="27650" y="21980"/>
                    <a:pt x="27694" y="21993"/>
                    <a:pt x="27718" y="22027"/>
                  </a:cubicBezTo>
                  <a:cubicBezTo>
                    <a:pt x="27940" y="22003"/>
                    <a:pt x="28688" y="21923"/>
                    <a:pt x="28449" y="21751"/>
                  </a:cubicBezTo>
                  <a:lnTo>
                    <a:pt x="28449" y="21751"/>
                  </a:lnTo>
                  <a:cubicBezTo>
                    <a:pt x="28612" y="21842"/>
                    <a:pt x="29253" y="21759"/>
                    <a:pt x="28873" y="21920"/>
                  </a:cubicBezTo>
                  <a:cubicBezTo>
                    <a:pt x="29112" y="21884"/>
                    <a:pt x="29338" y="21872"/>
                    <a:pt x="29504" y="21789"/>
                  </a:cubicBezTo>
                  <a:lnTo>
                    <a:pt x="29195" y="21789"/>
                  </a:lnTo>
                  <a:cubicBezTo>
                    <a:pt x="29588" y="21693"/>
                    <a:pt x="29885" y="21634"/>
                    <a:pt x="30159" y="21574"/>
                  </a:cubicBezTo>
                  <a:cubicBezTo>
                    <a:pt x="30421" y="21503"/>
                    <a:pt x="30659" y="21419"/>
                    <a:pt x="30874" y="21241"/>
                  </a:cubicBezTo>
                  <a:lnTo>
                    <a:pt x="30874" y="21241"/>
                  </a:lnTo>
                  <a:lnTo>
                    <a:pt x="30564" y="21265"/>
                  </a:lnTo>
                  <a:cubicBezTo>
                    <a:pt x="30778" y="21181"/>
                    <a:pt x="30993" y="21086"/>
                    <a:pt x="31171" y="21027"/>
                  </a:cubicBezTo>
                  <a:cubicBezTo>
                    <a:pt x="31275" y="20992"/>
                    <a:pt x="31375" y="20973"/>
                    <a:pt x="31467" y="20973"/>
                  </a:cubicBezTo>
                  <a:cubicBezTo>
                    <a:pt x="31532" y="20973"/>
                    <a:pt x="31593" y="20983"/>
                    <a:pt x="31648" y="21003"/>
                  </a:cubicBezTo>
                  <a:lnTo>
                    <a:pt x="31195" y="21265"/>
                  </a:lnTo>
                  <a:cubicBezTo>
                    <a:pt x="31957" y="20919"/>
                    <a:pt x="32386" y="20634"/>
                    <a:pt x="32862" y="20169"/>
                  </a:cubicBezTo>
                  <a:lnTo>
                    <a:pt x="32862" y="20169"/>
                  </a:lnTo>
                  <a:lnTo>
                    <a:pt x="32671" y="20300"/>
                  </a:lnTo>
                  <a:cubicBezTo>
                    <a:pt x="32826" y="20134"/>
                    <a:pt x="33148" y="19836"/>
                    <a:pt x="33517" y="19467"/>
                  </a:cubicBezTo>
                  <a:cubicBezTo>
                    <a:pt x="33874" y="19074"/>
                    <a:pt x="34279" y="18610"/>
                    <a:pt x="34624" y="18121"/>
                  </a:cubicBezTo>
                  <a:cubicBezTo>
                    <a:pt x="35303" y="17157"/>
                    <a:pt x="35755" y="16169"/>
                    <a:pt x="35803" y="15835"/>
                  </a:cubicBezTo>
                  <a:lnTo>
                    <a:pt x="35803" y="15835"/>
                  </a:lnTo>
                  <a:lnTo>
                    <a:pt x="35517" y="16002"/>
                  </a:lnTo>
                  <a:cubicBezTo>
                    <a:pt x="35517" y="16002"/>
                    <a:pt x="35565" y="15859"/>
                    <a:pt x="35589" y="15728"/>
                  </a:cubicBezTo>
                  <a:cubicBezTo>
                    <a:pt x="35621" y="15609"/>
                    <a:pt x="35653" y="15490"/>
                    <a:pt x="35659" y="15469"/>
                  </a:cubicBezTo>
                  <a:lnTo>
                    <a:pt x="35659" y="15469"/>
                  </a:lnTo>
                  <a:cubicBezTo>
                    <a:pt x="35649" y="15532"/>
                    <a:pt x="35923" y="15871"/>
                    <a:pt x="35931" y="15950"/>
                  </a:cubicBezTo>
                  <a:lnTo>
                    <a:pt x="35931" y="15950"/>
                  </a:lnTo>
                  <a:cubicBezTo>
                    <a:pt x="36077" y="15694"/>
                    <a:pt x="36357" y="15166"/>
                    <a:pt x="36648" y="14514"/>
                  </a:cubicBezTo>
                  <a:cubicBezTo>
                    <a:pt x="36946" y="13835"/>
                    <a:pt x="37255" y="13061"/>
                    <a:pt x="37541" y="12323"/>
                  </a:cubicBezTo>
                  <a:cubicBezTo>
                    <a:pt x="37827" y="11573"/>
                    <a:pt x="38089" y="10882"/>
                    <a:pt x="38327" y="10347"/>
                  </a:cubicBezTo>
                  <a:cubicBezTo>
                    <a:pt x="38565" y="9811"/>
                    <a:pt x="38779" y="9406"/>
                    <a:pt x="38875" y="9239"/>
                  </a:cubicBezTo>
                  <a:cubicBezTo>
                    <a:pt x="38939" y="9168"/>
                    <a:pt x="38988" y="9142"/>
                    <a:pt x="39026" y="9142"/>
                  </a:cubicBezTo>
                  <a:cubicBezTo>
                    <a:pt x="39120" y="9142"/>
                    <a:pt x="39143" y="9302"/>
                    <a:pt x="39160" y="9311"/>
                  </a:cubicBezTo>
                  <a:cubicBezTo>
                    <a:pt x="39279" y="8942"/>
                    <a:pt x="39089" y="9097"/>
                    <a:pt x="39256" y="8811"/>
                  </a:cubicBezTo>
                  <a:cubicBezTo>
                    <a:pt x="39268" y="8800"/>
                    <a:pt x="39280" y="8796"/>
                    <a:pt x="39289" y="8796"/>
                  </a:cubicBezTo>
                  <a:cubicBezTo>
                    <a:pt x="39335" y="8796"/>
                    <a:pt x="39351" y="8893"/>
                    <a:pt x="39351" y="8942"/>
                  </a:cubicBezTo>
                  <a:cubicBezTo>
                    <a:pt x="39399" y="8811"/>
                    <a:pt x="39518" y="8739"/>
                    <a:pt x="39458" y="8680"/>
                  </a:cubicBezTo>
                  <a:lnTo>
                    <a:pt x="39458" y="8680"/>
                  </a:lnTo>
                  <a:cubicBezTo>
                    <a:pt x="39424" y="8711"/>
                    <a:pt x="39387" y="8723"/>
                    <a:pt x="39350" y="8723"/>
                  </a:cubicBezTo>
                  <a:cubicBezTo>
                    <a:pt x="39246" y="8723"/>
                    <a:pt x="39135" y="8632"/>
                    <a:pt x="39029" y="8632"/>
                  </a:cubicBezTo>
                  <a:cubicBezTo>
                    <a:pt x="39029" y="8632"/>
                    <a:pt x="39089" y="8537"/>
                    <a:pt x="39137" y="8454"/>
                  </a:cubicBezTo>
                  <a:lnTo>
                    <a:pt x="39256" y="8275"/>
                  </a:lnTo>
                  <a:lnTo>
                    <a:pt x="39351" y="8346"/>
                  </a:lnTo>
                  <a:cubicBezTo>
                    <a:pt x="39399" y="8275"/>
                    <a:pt x="39172" y="7965"/>
                    <a:pt x="39458" y="7680"/>
                  </a:cubicBezTo>
                  <a:cubicBezTo>
                    <a:pt x="39875" y="7168"/>
                    <a:pt x="40327" y="6632"/>
                    <a:pt x="40803" y="6275"/>
                  </a:cubicBezTo>
                  <a:lnTo>
                    <a:pt x="40803" y="6275"/>
                  </a:lnTo>
                  <a:cubicBezTo>
                    <a:pt x="40839" y="6334"/>
                    <a:pt x="40768" y="6453"/>
                    <a:pt x="40708" y="6572"/>
                  </a:cubicBezTo>
                  <a:cubicBezTo>
                    <a:pt x="40768" y="6537"/>
                    <a:pt x="40839" y="6430"/>
                    <a:pt x="40946" y="6430"/>
                  </a:cubicBezTo>
                  <a:cubicBezTo>
                    <a:pt x="40770" y="6419"/>
                    <a:pt x="41031" y="6235"/>
                    <a:pt x="40978" y="6235"/>
                  </a:cubicBezTo>
                  <a:cubicBezTo>
                    <a:pt x="40974" y="6235"/>
                    <a:pt x="40967" y="6236"/>
                    <a:pt x="40958" y="6239"/>
                  </a:cubicBezTo>
                  <a:cubicBezTo>
                    <a:pt x="41042" y="5977"/>
                    <a:pt x="41244" y="5834"/>
                    <a:pt x="41458" y="5727"/>
                  </a:cubicBezTo>
                  <a:cubicBezTo>
                    <a:pt x="41661" y="5620"/>
                    <a:pt x="41851" y="5548"/>
                    <a:pt x="41994" y="5406"/>
                  </a:cubicBezTo>
                  <a:cubicBezTo>
                    <a:pt x="41958" y="5263"/>
                    <a:pt x="41720" y="4060"/>
                    <a:pt x="41732" y="2810"/>
                  </a:cubicBezTo>
                  <a:cubicBezTo>
                    <a:pt x="41732" y="1560"/>
                    <a:pt x="42018" y="286"/>
                    <a:pt x="42006" y="131"/>
                  </a:cubicBezTo>
                  <a:cubicBezTo>
                    <a:pt x="42172" y="116"/>
                    <a:pt x="42342" y="101"/>
                    <a:pt x="42466" y="101"/>
                  </a:cubicBezTo>
                  <a:cubicBezTo>
                    <a:pt x="42538" y="101"/>
                    <a:pt x="42594" y="106"/>
                    <a:pt x="42625" y="119"/>
                  </a:cubicBezTo>
                  <a:cubicBezTo>
                    <a:pt x="42592" y="86"/>
                    <a:pt x="42459" y="68"/>
                    <a:pt x="42297" y="68"/>
                  </a:cubicBezTo>
                  <a:cubicBezTo>
                    <a:pt x="42110" y="68"/>
                    <a:pt x="41885" y="92"/>
                    <a:pt x="41732" y="143"/>
                  </a:cubicBezTo>
                  <a:lnTo>
                    <a:pt x="41720" y="322"/>
                  </a:lnTo>
                  <a:cubicBezTo>
                    <a:pt x="41550" y="372"/>
                    <a:pt x="41461" y="387"/>
                    <a:pt x="41409" y="387"/>
                  </a:cubicBezTo>
                  <a:cubicBezTo>
                    <a:pt x="41323" y="387"/>
                    <a:pt x="41332" y="347"/>
                    <a:pt x="41243" y="347"/>
                  </a:cubicBezTo>
                  <a:cubicBezTo>
                    <a:pt x="41191" y="347"/>
                    <a:pt x="41105" y="361"/>
                    <a:pt x="40946" y="405"/>
                  </a:cubicBezTo>
                  <a:cubicBezTo>
                    <a:pt x="40923" y="345"/>
                    <a:pt x="41042" y="250"/>
                    <a:pt x="41232" y="179"/>
                  </a:cubicBezTo>
                  <a:cubicBezTo>
                    <a:pt x="41423" y="107"/>
                    <a:pt x="41696" y="48"/>
                    <a:pt x="41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34"/>
          <p:cNvSpPr/>
          <p:nvPr/>
        </p:nvSpPr>
        <p:spPr>
          <a:xfrm rot="-322814" flipH="1">
            <a:off x="-3242636" y="-1763746"/>
            <a:ext cx="7000080" cy="3014588"/>
          </a:xfrm>
          <a:custGeom>
            <a:avLst/>
            <a:gdLst/>
            <a:ahLst/>
            <a:cxnLst/>
            <a:rect l="l" t="t" r="r" b="b"/>
            <a:pathLst>
              <a:path w="170189" h="73292" extrusionOk="0">
                <a:moveTo>
                  <a:pt x="95" y="0"/>
                </a:moveTo>
                <a:lnTo>
                  <a:pt x="0" y="572"/>
                </a:lnTo>
                <a:cubicBezTo>
                  <a:pt x="9704" y="2191"/>
                  <a:pt x="32719" y="7215"/>
                  <a:pt x="36838" y="18860"/>
                </a:cubicBezTo>
                <a:cubicBezTo>
                  <a:pt x="37183" y="19824"/>
                  <a:pt x="37564" y="20824"/>
                  <a:pt x="37969" y="21872"/>
                </a:cubicBezTo>
                <a:cubicBezTo>
                  <a:pt x="39553" y="25932"/>
                  <a:pt x="41315" y="30516"/>
                  <a:pt x="40886" y="34742"/>
                </a:cubicBezTo>
                <a:cubicBezTo>
                  <a:pt x="40612" y="37421"/>
                  <a:pt x="39279" y="39922"/>
                  <a:pt x="38005" y="42351"/>
                </a:cubicBezTo>
                <a:cubicBezTo>
                  <a:pt x="37243" y="43744"/>
                  <a:pt x="36469" y="45208"/>
                  <a:pt x="35921" y="46672"/>
                </a:cubicBezTo>
                <a:cubicBezTo>
                  <a:pt x="33564" y="52864"/>
                  <a:pt x="34112" y="60996"/>
                  <a:pt x="37207" y="65984"/>
                </a:cubicBezTo>
                <a:cubicBezTo>
                  <a:pt x="39196" y="69163"/>
                  <a:pt x="41553" y="72211"/>
                  <a:pt x="45542" y="73045"/>
                </a:cubicBezTo>
                <a:cubicBezTo>
                  <a:pt x="45768" y="73092"/>
                  <a:pt x="46006" y="73140"/>
                  <a:pt x="46232" y="73164"/>
                </a:cubicBezTo>
                <a:cubicBezTo>
                  <a:pt x="46849" y="73252"/>
                  <a:pt x="47481" y="73291"/>
                  <a:pt x="48122" y="73291"/>
                </a:cubicBezTo>
                <a:cubicBezTo>
                  <a:pt x="50944" y="73291"/>
                  <a:pt x="53948" y="72531"/>
                  <a:pt x="56674" y="71842"/>
                </a:cubicBezTo>
                <a:cubicBezTo>
                  <a:pt x="57198" y="71711"/>
                  <a:pt x="57698" y="71580"/>
                  <a:pt x="58210" y="71461"/>
                </a:cubicBezTo>
                <a:cubicBezTo>
                  <a:pt x="60948" y="70783"/>
                  <a:pt x="65080" y="69782"/>
                  <a:pt x="67306" y="67568"/>
                </a:cubicBezTo>
                <a:cubicBezTo>
                  <a:pt x="70354" y="64508"/>
                  <a:pt x="69688" y="58948"/>
                  <a:pt x="69402" y="57329"/>
                </a:cubicBezTo>
                <a:cubicBezTo>
                  <a:pt x="69283" y="56614"/>
                  <a:pt x="69152" y="55959"/>
                  <a:pt x="69009" y="55340"/>
                </a:cubicBezTo>
                <a:cubicBezTo>
                  <a:pt x="68283" y="51768"/>
                  <a:pt x="67842" y="49601"/>
                  <a:pt x="71533" y="46756"/>
                </a:cubicBezTo>
                <a:cubicBezTo>
                  <a:pt x="74355" y="44565"/>
                  <a:pt x="88880" y="39684"/>
                  <a:pt x="104787" y="35540"/>
                </a:cubicBezTo>
                <a:cubicBezTo>
                  <a:pt x="109141" y="34409"/>
                  <a:pt x="113496" y="33911"/>
                  <a:pt x="117789" y="33911"/>
                </a:cubicBezTo>
                <a:cubicBezTo>
                  <a:pt x="139522" y="33911"/>
                  <a:pt x="159650" y="46666"/>
                  <a:pt x="169831" y="54531"/>
                </a:cubicBezTo>
                <a:lnTo>
                  <a:pt x="170188" y="54090"/>
                </a:lnTo>
                <a:cubicBezTo>
                  <a:pt x="159821" y="46088"/>
                  <a:pt x="139335" y="33452"/>
                  <a:pt x="117463" y="33452"/>
                </a:cubicBezTo>
                <a:cubicBezTo>
                  <a:pt x="113237" y="33452"/>
                  <a:pt x="108959" y="33924"/>
                  <a:pt x="104692" y="34992"/>
                </a:cubicBezTo>
                <a:cubicBezTo>
                  <a:pt x="88428" y="39052"/>
                  <a:pt x="74117" y="44029"/>
                  <a:pt x="71188" y="46303"/>
                </a:cubicBezTo>
                <a:cubicBezTo>
                  <a:pt x="67211" y="49387"/>
                  <a:pt x="67723" y="51792"/>
                  <a:pt x="68461" y="55459"/>
                </a:cubicBezTo>
                <a:cubicBezTo>
                  <a:pt x="68592" y="56078"/>
                  <a:pt x="68735" y="56733"/>
                  <a:pt x="68854" y="57436"/>
                </a:cubicBezTo>
                <a:cubicBezTo>
                  <a:pt x="69116" y="58995"/>
                  <a:pt x="69771" y="64294"/>
                  <a:pt x="66901" y="67175"/>
                </a:cubicBezTo>
                <a:cubicBezTo>
                  <a:pt x="64806" y="69270"/>
                  <a:pt x="60758" y="70235"/>
                  <a:pt x="58079" y="70890"/>
                </a:cubicBezTo>
                <a:cubicBezTo>
                  <a:pt x="57567" y="71009"/>
                  <a:pt x="57055" y="71140"/>
                  <a:pt x="56531" y="71283"/>
                </a:cubicBezTo>
                <a:cubicBezTo>
                  <a:pt x="53832" y="71966"/>
                  <a:pt x="50847" y="72720"/>
                  <a:pt x="48094" y="72720"/>
                </a:cubicBezTo>
                <a:cubicBezTo>
                  <a:pt x="47252" y="72720"/>
                  <a:pt x="46432" y="72650"/>
                  <a:pt x="45649" y="72485"/>
                </a:cubicBezTo>
                <a:cubicBezTo>
                  <a:pt x="42089" y="71735"/>
                  <a:pt x="39886" y="69223"/>
                  <a:pt x="37684" y="65663"/>
                </a:cubicBezTo>
                <a:cubicBezTo>
                  <a:pt x="34683" y="60817"/>
                  <a:pt x="34159" y="52911"/>
                  <a:pt x="36433" y="46875"/>
                </a:cubicBezTo>
                <a:cubicBezTo>
                  <a:pt x="36993" y="45422"/>
                  <a:pt x="37743" y="43994"/>
                  <a:pt x="38493" y="42601"/>
                </a:cubicBezTo>
                <a:cubicBezTo>
                  <a:pt x="39815" y="40124"/>
                  <a:pt x="41172" y="37564"/>
                  <a:pt x="41458" y="34790"/>
                </a:cubicBezTo>
                <a:cubicBezTo>
                  <a:pt x="41898" y="30420"/>
                  <a:pt x="40100" y="25765"/>
                  <a:pt x="38505" y="21657"/>
                </a:cubicBezTo>
                <a:cubicBezTo>
                  <a:pt x="38100" y="20622"/>
                  <a:pt x="37719" y="19633"/>
                  <a:pt x="37374" y="18669"/>
                </a:cubicBezTo>
                <a:cubicBezTo>
                  <a:pt x="33147" y="6763"/>
                  <a:pt x="9882" y="1643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34"/>
          <p:cNvSpPr/>
          <p:nvPr/>
        </p:nvSpPr>
        <p:spPr>
          <a:xfrm flipH="1">
            <a:off x="11095091" y="90113"/>
            <a:ext cx="982391" cy="2329727"/>
          </a:xfrm>
          <a:custGeom>
            <a:avLst/>
            <a:gdLst/>
            <a:ahLst/>
            <a:cxnLst/>
            <a:rect l="l" t="t" r="r" b="b"/>
            <a:pathLst>
              <a:path w="23885" h="56643" extrusionOk="0">
                <a:moveTo>
                  <a:pt x="21980" y="0"/>
                </a:moveTo>
                <a:cubicBezTo>
                  <a:pt x="21922" y="0"/>
                  <a:pt x="21862" y="1"/>
                  <a:pt x="21801" y="3"/>
                </a:cubicBezTo>
                <a:cubicBezTo>
                  <a:pt x="15122" y="170"/>
                  <a:pt x="8419" y="241"/>
                  <a:pt x="1739" y="289"/>
                </a:cubicBezTo>
                <a:cubicBezTo>
                  <a:pt x="525" y="289"/>
                  <a:pt x="132" y="670"/>
                  <a:pt x="108" y="1896"/>
                </a:cubicBezTo>
                <a:cubicBezTo>
                  <a:pt x="1" y="7432"/>
                  <a:pt x="25" y="12969"/>
                  <a:pt x="49" y="18505"/>
                </a:cubicBezTo>
                <a:cubicBezTo>
                  <a:pt x="72" y="26244"/>
                  <a:pt x="489" y="33983"/>
                  <a:pt x="513" y="41734"/>
                </a:cubicBezTo>
                <a:cubicBezTo>
                  <a:pt x="537" y="46009"/>
                  <a:pt x="596" y="50295"/>
                  <a:pt x="561" y="54581"/>
                </a:cubicBezTo>
                <a:cubicBezTo>
                  <a:pt x="549" y="55831"/>
                  <a:pt x="894" y="56296"/>
                  <a:pt x="2227" y="56403"/>
                </a:cubicBezTo>
                <a:cubicBezTo>
                  <a:pt x="3910" y="56535"/>
                  <a:pt x="5587" y="56556"/>
                  <a:pt x="7186" y="56556"/>
                </a:cubicBezTo>
                <a:cubicBezTo>
                  <a:pt x="7945" y="56556"/>
                  <a:pt x="8687" y="56551"/>
                  <a:pt x="9403" y="56551"/>
                </a:cubicBezTo>
                <a:cubicBezTo>
                  <a:pt x="10304" y="56551"/>
                  <a:pt x="11163" y="56559"/>
                  <a:pt x="11967" y="56593"/>
                </a:cubicBezTo>
                <a:cubicBezTo>
                  <a:pt x="13878" y="56593"/>
                  <a:pt x="15598" y="56577"/>
                  <a:pt x="17231" y="56577"/>
                </a:cubicBezTo>
                <a:cubicBezTo>
                  <a:pt x="18700" y="56577"/>
                  <a:pt x="20099" y="56590"/>
                  <a:pt x="21504" y="56641"/>
                </a:cubicBezTo>
                <a:cubicBezTo>
                  <a:pt x="21548" y="56642"/>
                  <a:pt x="21592" y="56642"/>
                  <a:pt x="21635" y="56642"/>
                </a:cubicBezTo>
                <a:cubicBezTo>
                  <a:pt x="23062" y="56642"/>
                  <a:pt x="23433" y="56062"/>
                  <a:pt x="23456" y="54641"/>
                </a:cubicBezTo>
                <a:cubicBezTo>
                  <a:pt x="23551" y="37127"/>
                  <a:pt x="23694" y="19601"/>
                  <a:pt x="23873" y="2087"/>
                </a:cubicBezTo>
                <a:cubicBezTo>
                  <a:pt x="23884" y="586"/>
                  <a:pt x="23444" y="0"/>
                  <a:pt x="2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34"/>
          <p:cNvSpPr/>
          <p:nvPr/>
        </p:nvSpPr>
        <p:spPr>
          <a:xfrm flipH="1">
            <a:off x="10764512" y="1271349"/>
            <a:ext cx="2150317" cy="1384929"/>
          </a:xfrm>
          <a:custGeom>
            <a:avLst/>
            <a:gdLst/>
            <a:ahLst/>
            <a:cxnLst/>
            <a:rect l="l" t="t" r="r" b="b"/>
            <a:pathLst>
              <a:path w="52281" h="33672" extrusionOk="0">
                <a:moveTo>
                  <a:pt x="9568" y="0"/>
                </a:moveTo>
                <a:cubicBezTo>
                  <a:pt x="6793" y="0"/>
                  <a:pt x="5188" y="1503"/>
                  <a:pt x="3798" y="3863"/>
                </a:cubicBezTo>
                <a:cubicBezTo>
                  <a:pt x="0" y="10292"/>
                  <a:pt x="703" y="17043"/>
                  <a:pt x="2393" y="23758"/>
                </a:cubicBezTo>
                <a:cubicBezTo>
                  <a:pt x="3251" y="27140"/>
                  <a:pt x="5358" y="30057"/>
                  <a:pt x="9120" y="30831"/>
                </a:cubicBezTo>
                <a:cubicBezTo>
                  <a:pt x="14478" y="31926"/>
                  <a:pt x="19777" y="33462"/>
                  <a:pt x="25289" y="33652"/>
                </a:cubicBezTo>
                <a:cubicBezTo>
                  <a:pt x="25677" y="33665"/>
                  <a:pt x="26063" y="33671"/>
                  <a:pt x="26447" y="33671"/>
                </a:cubicBezTo>
                <a:cubicBezTo>
                  <a:pt x="33585" y="33671"/>
                  <a:pt x="40176" y="31498"/>
                  <a:pt x="46435" y="28187"/>
                </a:cubicBezTo>
                <a:cubicBezTo>
                  <a:pt x="51935" y="25270"/>
                  <a:pt x="52281" y="22175"/>
                  <a:pt x="47792" y="17805"/>
                </a:cubicBezTo>
                <a:cubicBezTo>
                  <a:pt x="46970" y="17019"/>
                  <a:pt x="46101" y="16257"/>
                  <a:pt x="45173" y="15614"/>
                </a:cubicBezTo>
                <a:cubicBezTo>
                  <a:pt x="36850" y="9852"/>
                  <a:pt x="27385" y="6316"/>
                  <a:pt x="18395" y="1851"/>
                </a:cubicBezTo>
                <a:cubicBezTo>
                  <a:pt x="15847" y="589"/>
                  <a:pt x="13085" y="267"/>
                  <a:pt x="10252" y="29"/>
                </a:cubicBezTo>
                <a:cubicBezTo>
                  <a:pt x="10016" y="10"/>
                  <a:pt x="9788" y="0"/>
                  <a:pt x="95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" name="Google Shape;760;p34"/>
          <p:cNvSpPr/>
          <p:nvPr/>
        </p:nvSpPr>
        <p:spPr>
          <a:xfrm flipH="1">
            <a:off x="8507510" y="5533162"/>
            <a:ext cx="5185505" cy="2814403"/>
          </a:xfrm>
          <a:custGeom>
            <a:avLst/>
            <a:gdLst/>
            <a:ahLst/>
            <a:cxnLst/>
            <a:rect l="l" t="t" r="r" b="b"/>
            <a:pathLst>
              <a:path w="126076" h="68427" extrusionOk="0">
                <a:moveTo>
                  <a:pt x="47640" y="1"/>
                </a:moveTo>
                <a:cubicBezTo>
                  <a:pt x="29585" y="1"/>
                  <a:pt x="15728" y="18431"/>
                  <a:pt x="8453" y="30815"/>
                </a:cubicBezTo>
                <a:cubicBezTo>
                  <a:pt x="4227" y="38018"/>
                  <a:pt x="0" y="53663"/>
                  <a:pt x="488" y="68427"/>
                </a:cubicBezTo>
                <a:lnTo>
                  <a:pt x="1155" y="68403"/>
                </a:lnTo>
                <a:cubicBezTo>
                  <a:pt x="667" y="53758"/>
                  <a:pt x="4858" y="38280"/>
                  <a:pt x="9037" y="31160"/>
                </a:cubicBezTo>
                <a:cubicBezTo>
                  <a:pt x="13347" y="23802"/>
                  <a:pt x="20360" y="13682"/>
                  <a:pt x="29301" y="7217"/>
                </a:cubicBezTo>
                <a:cubicBezTo>
                  <a:pt x="35331" y="2855"/>
                  <a:pt x="41457" y="669"/>
                  <a:pt x="47614" y="669"/>
                </a:cubicBezTo>
                <a:cubicBezTo>
                  <a:pt x="51171" y="669"/>
                  <a:pt x="54739" y="1399"/>
                  <a:pt x="58305" y="2859"/>
                </a:cubicBezTo>
                <a:cubicBezTo>
                  <a:pt x="69354" y="7383"/>
                  <a:pt x="74116" y="17158"/>
                  <a:pt x="78712" y="26624"/>
                </a:cubicBezTo>
                <a:cubicBezTo>
                  <a:pt x="82487" y="34363"/>
                  <a:pt x="86380" y="42388"/>
                  <a:pt x="93714" y="47376"/>
                </a:cubicBezTo>
                <a:cubicBezTo>
                  <a:pt x="99356" y="51218"/>
                  <a:pt x="110345" y="54597"/>
                  <a:pt x="120450" y="54597"/>
                </a:cubicBezTo>
                <a:cubicBezTo>
                  <a:pt x="122371" y="54597"/>
                  <a:pt x="124261" y="54475"/>
                  <a:pt x="126075" y="54211"/>
                </a:cubicBezTo>
                <a:lnTo>
                  <a:pt x="125968" y="53544"/>
                </a:lnTo>
                <a:cubicBezTo>
                  <a:pt x="124178" y="53805"/>
                  <a:pt x="122315" y="53925"/>
                  <a:pt x="120421" y="53925"/>
                </a:cubicBezTo>
                <a:cubicBezTo>
                  <a:pt x="110470" y="53925"/>
                  <a:pt x="99656" y="50600"/>
                  <a:pt x="94095" y="46829"/>
                </a:cubicBezTo>
                <a:cubicBezTo>
                  <a:pt x="86904" y="41947"/>
                  <a:pt x="83046" y="33994"/>
                  <a:pt x="79308" y="26338"/>
                </a:cubicBezTo>
                <a:cubicBezTo>
                  <a:pt x="74652" y="16766"/>
                  <a:pt x="69830" y="6871"/>
                  <a:pt x="58555" y="2240"/>
                </a:cubicBezTo>
                <a:cubicBezTo>
                  <a:pt x="54771" y="688"/>
                  <a:pt x="51127" y="1"/>
                  <a:pt x="476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" name="Google Shape;761;p34"/>
          <p:cNvSpPr/>
          <p:nvPr/>
        </p:nvSpPr>
        <p:spPr>
          <a:xfrm rot="-1057728" flipH="1">
            <a:off x="10198377" y="-670825"/>
            <a:ext cx="4038795" cy="4798824"/>
          </a:xfrm>
          <a:custGeom>
            <a:avLst/>
            <a:gdLst/>
            <a:ahLst/>
            <a:cxnLst/>
            <a:rect l="l" t="t" r="r" b="b"/>
            <a:pathLst>
              <a:path w="98192" h="116670" extrusionOk="0">
                <a:moveTo>
                  <a:pt x="49173" y="0"/>
                </a:moveTo>
                <a:lnTo>
                  <a:pt x="48864" y="596"/>
                </a:lnTo>
                <a:cubicBezTo>
                  <a:pt x="61866" y="7346"/>
                  <a:pt x="73296" y="18574"/>
                  <a:pt x="77463" y="25718"/>
                </a:cubicBezTo>
                <a:cubicBezTo>
                  <a:pt x="81749" y="33088"/>
                  <a:pt x="87143" y="44160"/>
                  <a:pt x="88405" y="55126"/>
                </a:cubicBezTo>
                <a:cubicBezTo>
                  <a:pt x="89738" y="66782"/>
                  <a:pt x="86250" y="76010"/>
                  <a:pt x="77987" y="82534"/>
                </a:cubicBezTo>
                <a:cubicBezTo>
                  <a:pt x="71261" y="87857"/>
                  <a:pt x="63760" y="89022"/>
                  <a:pt x="56173" y="89022"/>
                </a:cubicBezTo>
                <a:cubicBezTo>
                  <a:pt x="53204" y="89022"/>
                  <a:pt x="50222" y="88843"/>
                  <a:pt x="47268" y="88666"/>
                </a:cubicBezTo>
                <a:cubicBezTo>
                  <a:pt x="44330" y="88491"/>
                  <a:pt x="41359" y="88316"/>
                  <a:pt x="38404" y="88316"/>
                </a:cubicBezTo>
                <a:cubicBezTo>
                  <a:pt x="32691" y="88316"/>
                  <a:pt x="27040" y="88973"/>
                  <a:pt x="21813" y="91571"/>
                </a:cubicBezTo>
                <a:cubicBezTo>
                  <a:pt x="14538" y="95191"/>
                  <a:pt x="4120" y="105728"/>
                  <a:pt x="1" y="116431"/>
                </a:cubicBezTo>
                <a:lnTo>
                  <a:pt x="620" y="116669"/>
                </a:lnTo>
                <a:cubicBezTo>
                  <a:pt x="4704" y="106109"/>
                  <a:pt x="14943" y="95738"/>
                  <a:pt x="22111" y="92166"/>
                </a:cubicBezTo>
                <a:cubicBezTo>
                  <a:pt x="27235" y="89620"/>
                  <a:pt x="32803" y="88976"/>
                  <a:pt x="38438" y="88976"/>
                </a:cubicBezTo>
                <a:cubicBezTo>
                  <a:pt x="41365" y="88976"/>
                  <a:pt x="44310" y="89150"/>
                  <a:pt x="47221" y="89321"/>
                </a:cubicBezTo>
                <a:cubicBezTo>
                  <a:pt x="50191" y="89497"/>
                  <a:pt x="53191" y="89676"/>
                  <a:pt x="56180" y="89676"/>
                </a:cubicBezTo>
                <a:cubicBezTo>
                  <a:pt x="63882" y="89676"/>
                  <a:pt x="71516" y="88492"/>
                  <a:pt x="78403" y="83046"/>
                </a:cubicBezTo>
                <a:cubicBezTo>
                  <a:pt x="98192" y="67378"/>
                  <a:pt x="86678" y="40184"/>
                  <a:pt x="78046" y="25372"/>
                </a:cubicBezTo>
                <a:cubicBezTo>
                  <a:pt x="73831" y="18157"/>
                  <a:pt x="62282" y="6799"/>
                  <a:pt x="491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" name="Google Shape;762;p34"/>
          <p:cNvSpPr/>
          <p:nvPr/>
        </p:nvSpPr>
        <p:spPr>
          <a:xfrm flipH="1">
            <a:off x="-29017" y="4383393"/>
            <a:ext cx="1836413" cy="2473559"/>
          </a:xfrm>
          <a:custGeom>
            <a:avLst/>
            <a:gdLst/>
            <a:ahLst/>
            <a:cxnLst/>
            <a:rect l="l" t="t" r="r" b="b"/>
            <a:pathLst>
              <a:path w="44649" h="60140" extrusionOk="0">
                <a:moveTo>
                  <a:pt x="44649" y="1"/>
                </a:moveTo>
                <a:cubicBezTo>
                  <a:pt x="44173" y="382"/>
                  <a:pt x="43708" y="799"/>
                  <a:pt x="43268" y="1251"/>
                </a:cubicBezTo>
                <a:cubicBezTo>
                  <a:pt x="39601" y="4978"/>
                  <a:pt x="38470" y="10431"/>
                  <a:pt x="37434" y="15372"/>
                </a:cubicBezTo>
                <a:cubicBezTo>
                  <a:pt x="35850" y="22801"/>
                  <a:pt x="33850" y="32660"/>
                  <a:pt x="24861" y="33993"/>
                </a:cubicBezTo>
                <a:cubicBezTo>
                  <a:pt x="23819" y="34147"/>
                  <a:pt x="22773" y="34207"/>
                  <a:pt x="21727" y="34207"/>
                </a:cubicBezTo>
                <a:cubicBezTo>
                  <a:pt x="18720" y="34207"/>
                  <a:pt x="15702" y="33711"/>
                  <a:pt x="12716" y="33517"/>
                </a:cubicBezTo>
                <a:cubicBezTo>
                  <a:pt x="11989" y="33468"/>
                  <a:pt x="11243" y="33434"/>
                  <a:pt x="10495" y="33434"/>
                </a:cubicBezTo>
                <a:cubicBezTo>
                  <a:pt x="7201" y="33434"/>
                  <a:pt x="3873" y="34097"/>
                  <a:pt x="2001" y="37124"/>
                </a:cubicBezTo>
                <a:cubicBezTo>
                  <a:pt x="1" y="40327"/>
                  <a:pt x="96" y="44209"/>
                  <a:pt x="751" y="47804"/>
                </a:cubicBezTo>
                <a:cubicBezTo>
                  <a:pt x="1536" y="52055"/>
                  <a:pt x="3049" y="56198"/>
                  <a:pt x="4823" y="60139"/>
                </a:cubicBezTo>
                <a:lnTo>
                  <a:pt x="44649" y="60139"/>
                </a:lnTo>
                <a:lnTo>
                  <a:pt x="446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3" name="Google Shape;763;p34"/>
          <p:cNvGrpSpPr/>
          <p:nvPr/>
        </p:nvGrpSpPr>
        <p:grpSpPr>
          <a:xfrm flipH="1">
            <a:off x="568" y="3516958"/>
            <a:ext cx="2416661" cy="3076177"/>
            <a:chOff x="15386325" y="2647475"/>
            <a:chExt cx="1596350" cy="2032000"/>
          </a:xfrm>
        </p:grpSpPr>
        <p:sp>
          <p:nvSpPr>
            <p:cNvPr id="764" name="Google Shape;764;p34"/>
            <p:cNvSpPr/>
            <p:nvPr/>
          </p:nvSpPr>
          <p:spPr>
            <a:xfrm>
              <a:off x="15711650" y="3071350"/>
              <a:ext cx="1271025" cy="1544850"/>
            </a:xfrm>
            <a:custGeom>
              <a:avLst/>
              <a:gdLst/>
              <a:ahLst/>
              <a:cxnLst/>
              <a:rect l="l" t="t" r="r" b="b"/>
              <a:pathLst>
                <a:path w="50841" h="61794" extrusionOk="0">
                  <a:moveTo>
                    <a:pt x="60" y="0"/>
                  </a:moveTo>
                  <a:lnTo>
                    <a:pt x="1" y="250"/>
                  </a:lnTo>
                  <a:lnTo>
                    <a:pt x="1239" y="655"/>
                  </a:lnTo>
                  <a:lnTo>
                    <a:pt x="1870" y="857"/>
                  </a:lnTo>
                  <a:cubicBezTo>
                    <a:pt x="2060" y="929"/>
                    <a:pt x="2263" y="1024"/>
                    <a:pt x="2465" y="1107"/>
                  </a:cubicBezTo>
                  <a:lnTo>
                    <a:pt x="3656" y="1631"/>
                  </a:lnTo>
                  <a:cubicBezTo>
                    <a:pt x="4025" y="1846"/>
                    <a:pt x="4406" y="2060"/>
                    <a:pt x="4787" y="2274"/>
                  </a:cubicBezTo>
                  <a:lnTo>
                    <a:pt x="5347" y="2596"/>
                  </a:lnTo>
                  <a:lnTo>
                    <a:pt x="5882" y="2977"/>
                  </a:lnTo>
                  <a:cubicBezTo>
                    <a:pt x="6240" y="3227"/>
                    <a:pt x="6609" y="3465"/>
                    <a:pt x="6954" y="3727"/>
                  </a:cubicBezTo>
                  <a:cubicBezTo>
                    <a:pt x="7609" y="4310"/>
                    <a:pt x="8311" y="4834"/>
                    <a:pt x="8907" y="5477"/>
                  </a:cubicBezTo>
                  <a:cubicBezTo>
                    <a:pt x="11407" y="7918"/>
                    <a:pt x="13300" y="10894"/>
                    <a:pt x="14907" y="13990"/>
                  </a:cubicBezTo>
                  <a:cubicBezTo>
                    <a:pt x="16479" y="17097"/>
                    <a:pt x="17777" y="20360"/>
                    <a:pt x="18967" y="23646"/>
                  </a:cubicBezTo>
                  <a:cubicBezTo>
                    <a:pt x="20146" y="26932"/>
                    <a:pt x="21003" y="30325"/>
                    <a:pt x="22003" y="33695"/>
                  </a:cubicBezTo>
                  <a:cubicBezTo>
                    <a:pt x="22480" y="35374"/>
                    <a:pt x="23015" y="37052"/>
                    <a:pt x="23611" y="38707"/>
                  </a:cubicBezTo>
                  <a:cubicBezTo>
                    <a:pt x="24194" y="40374"/>
                    <a:pt x="24885" y="41993"/>
                    <a:pt x="25694" y="43577"/>
                  </a:cubicBezTo>
                  <a:cubicBezTo>
                    <a:pt x="26099" y="44363"/>
                    <a:pt x="26552" y="45125"/>
                    <a:pt x="27004" y="45887"/>
                  </a:cubicBezTo>
                  <a:cubicBezTo>
                    <a:pt x="27492" y="46613"/>
                    <a:pt x="27968" y="47375"/>
                    <a:pt x="28540" y="48054"/>
                  </a:cubicBezTo>
                  <a:cubicBezTo>
                    <a:pt x="29612" y="49470"/>
                    <a:pt x="30826" y="50744"/>
                    <a:pt x="32124" y="51959"/>
                  </a:cubicBezTo>
                  <a:cubicBezTo>
                    <a:pt x="33422" y="53161"/>
                    <a:pt x="34791" y="54281"/>
                    <a:pt x="36231" y="55305"/>
                  </a:cubicBezTo>
                  <a:cubicBezTo>
                    <a:pt x="37672" y="56317"/>
                    <a:pt x="39172" y="57233"/>
                    <a:pt x="40744" y="58067"/>
                  </a:cubicBezTo>
                  <a:cubicBezTo>
                    <a:pt x="43851" y="59734"/>
                    <a:pt x="47197" y="60972"/>
                    <a:pt x="50638" y="61793"/>
                  </a:cubicBezTo>
                  <a:lnTo>
                    <a:pt x="50840" y="61079"/>
                  </a:lnTo>
                  <a:cubicBezTo>
                    <a:pt x="47471" y="60281"/>
                    <a:pt x="44161" y="59091"/>
                    <a:pt x="41101" y="57471"/>
                  </a:cubicBezTo>
                  <a:cubicBezTo>
                    <a:pt x="39565" y="56674"/>
                    <a:pt x="38077" y="55781"/>
                    <a:pt x="36648" y="54781"/>
                  </a:cubicBezTo>
                  <a:cubicBezTo>
                    <a:pt x="35219" y="53769"/>
                    <a:pt x="33862" y="52685"/>
                    <a:pt x="32588" y="51506"/>
                  </a:cubicBezTo>
                  <a:cubicBezTo>
                    <a:pt x="31302" y="50328"/>
                    <a:pt x="30100" y="49066"/>
                    <a:pt x="29028" y="47696"/>
                  </a:cubicBezTo>
                  <a:cubicBezTo>
                    <a:pt x="28457" y="47030"/>
                    <a:pt x="28004" y="46292"/>
                    <a:pt x="27504" y="45577"/>
                  </a:cubicBezTo>
                  <a:cubicBezTo>
                    <a:pt x="27064" y="44839"/>
                    <a:pt x="26599" y="44089"/>
                    <a:pt x="26218" y="43315"/>
                  </a:cubicBezTo>
                  <a:cubicBezTo>
                    <a:pt x="25409" y="41791"/>
                    <a:pt x="24730" y="40184"/>
                    <a:pt x="24135" y="38541"/>
                  </a:cubicBezTo>
                  <a:cubicBezTo>
                    <a:pt x="23516" y="36909"/>
                    <a:pt x="22980" y="35243"/>
                    <a:pt x="22492" y="33552"/>
                  </a:cubicBezTo>
                  <a:cubicBezTo>
                    <a:pt x="21480" y="30206"/>
                    <a:pt x="20587" y="26801"/>
                    <a:pt x="19384" y="23491"/>
                  </a:cubicBezTo>
                  <a:cubicBezTo>
                    <a:pt x="18182" y="20193"/>
                    <a:pt x="16848" y="16931"/>
                    <a:pt x="15241" y="13811"/>
                  </a:cubicBezTo>
                  <a:cubicBezTo>
                    <a:pt x="13610" y="10692"/>
                    <a:pt x="11669" y="7692"/>
                    <a:pt x="9133" y="5239"/>
                  </a:cubicBezTo>
                  <a:cubicBezTo>
                    <a:pt x="6644" y="2715"/>
                    <a:pt x="3453" y="929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16511750" y="3535675"/>
              <a:ext cx="306900" cy="846575"/>
            </a:xfrm>
            <a:custGeom>
              <a:avLst/>
              <a:gdLst/>
              <a:ahLst/>
              <a:cxnLst/>
              <a:rect l="l" t="t" r="r" b="b"/>
              <a:pathLst>
                <a:path w="12276" h="33863" extrusionOk="0">
                  <a:moveTo>
                    <a:pt x="11204" y="1"/>
                  </a:moveTo>
                  <a:cubicBezTo>
                    <a:pt x="10895" y="2704"/>
                    <a:pt x="10359" y="4549"/>
                    <a:pt x="9038" y="6978"/>
                  </a:cubicBezTo>
                  <a:cubicBezTo>
                    <a:pt x="7573" y="9633"/>
                    <a:pt x="6073" y="12229"/>
                    <a:pt x="4418" y="14753"/>
                  </a:cubicBezTo>
                  <a:cubicBezTo>
                    <a:pt x="2263" y="18027"/>
                    <a:pt x="191" y="20920"/>
                    <a:pt x="203" y="25004"/>
                  </a:cubicBezTo>
                  <a:cubicBezTo>
                    <a:pt x="203" y="27445"/>
                    <a:pt x="1" y="31838"/>
                    <a:pt x="1775" y="33862"/>
                  </a:cubicBezTo>
                  <a:cubicBezTo>
                    <a:pt x="6501" y="32398"/>
                    <a:pt x="8657" y="27754"/>
                    <a:pt x="10228" y="23123"/>
                  </a:cubicBezTo>
                  <a:cubicBezTo>
                    <a:pt x="11347" y="19765"/>
                    <a:pt x="12205" y="15562"/>
                    <a:pt x="12240" y="12014"/>
                  </a:cubicBezTo>
                  <a:cubicBezTo>
                    <a:pt x="12276" y="9847"/>
                    <a:pt x="11978" y="7752"/>
                    <a:pt x="11824" y="5597"/>
                  </a:cubicBezTo>
                  <a:cubicBezTo>
                    <a:pt x="11728" y="3942"/>
                    <a:pt x="11740" y="1572"/>
                    <a:pt x="11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15386325" y="3135650"/>
              <a:ext cx="543825" cy="139475"/>
            </a:xfrm>
            <a:custGeom>
              <a:avLst/>
              <a:gdLst/>
              <a:ahLst/>
              <a:cxnLst/>
              <a:rect l="l" t="t" r="r" b="b"/>
              <a:pathLst>
                <a:path w="21753" h="5579" extrusionOk="0">
                  <a:moveTo>
                    <a:pt x="14441" y="1"/>
                  </a:moveTo>
                  <a:cubicBezTo>
                    <a:pt x="12301" y="1"/>
                    <a:pt x="10236" y="150"/>
                    <a:pt x="8001" y="1131"/>
                  </a:cubicBezTo>
                  <a:cubicBezTo>
                    <a:pt x="5447" y="2260"/>
                    <a:pt x="3242" y="3771"/>
                    <a:pt x="382" y="3771"/>
                  </a:cubicBezTo>
                  <a:cubicBezTo>
                    <a:pt x="256" y="3771"/>
                    <a:pt x="129" y="3768"/>
                    <a:pt x="0" y="3762"/>
                  </a:cubicBezTo>
                  <a:lnTo>
                    <a:pt x="0" y="3762"/>
                  </a:lnTo>
                  <a:cubicBezTo>
                    <a:pt x="3264" y="4958"/>
                    <a:pt x="6267" y="5579"/>
                    <a:pt x="9375" y="5579"/>
                  </a:cubicBezTo>
                  <a:cubicBezTo>
                    <a:pt x="11402" y="5579"/>
                    <a:pt x="13474" y="5315"/>
                    <a:pt x="15693" y="4774"/>
                  </a:cubicBezTo>
                  <a:cubicBezTo>
                    <a:pt x="17705" y="4286"/>
                    <a:pt x="21753" y="976"/>
                    <a:pt x="18526" y="12"/>
                  </a:cubicBezTo>
                  <a:lnTo>
                    <a:pt x="18526" y="12"/>
                  </a:lnTo>
                  <a:cubicBezTo>
                    <a:pt x="18117" y="25"/>
                    <a:pt x="17715" y="29"/>
                    <a:pt x="17319" y="29"/>
                  </a:cubicBezTo>
                  <a:cubicBezTo>
                    <a:pt x="16332" y="29"/>
                    <a:pt x="15379" y="1"/>
                    <a:pt x="14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15701225" y="2647475"/>
              <a:ext cx="170950" cy="457650"/>
            </a:xfrm>
            <a:custGeom>
              <a:avLst/>
              <a:gdLst/>
              <a:ahLst/>
              <a:cxnLst/>
              <a:rect l="l" t="t" r="r" b="b"/>
              <a:pathLst>
                <a:path w="6838" h="18306" extrusionOk="0">
                  <a:moveTo>
                    <a:pt x="108" y="1"/>
                  </a:moveTo>
                  <a:cubicBezTo>
                    <a:pt x="1" y="2477"/>
                    <a:pt x="334" y="5120"/>
                    <a:pt x="227" y="7656"/>
                  </a:cubicBezTo>
                  <a:cubicBezTo>
                    <a:pt x="96" y="10788"/>
                    <a:pt x="49" y="14764"/>
                    <a:pt x="2251" y="17372"/>
                  </a:cubicBezTo>
                  <a:cubicBezTo>
                    <a:pt x="2848" y="18019"/>
                    <a:pt x="3452" y="18305"/>
                    <a:pt x="4004" y="18305"/>
                  </a:cubicBezTo>
                  <a:cubicBezTo>
                    <a:pt x="5656" y="18305"/>
                    <a:pt x="6838" y="15742"/>
                    <a:pt x="5918" y="12609"/>
                  </a:cubicBezTo>
                  <a:cubicBezTo>
                    <a:pt x="5240" y="10311"/>
                    <a:pt x="4311" y="8383"/>
                    <a:pt x="3085" y="6359"/>
                  </a:cubicBezTo>
                  <a:cubicBezTo>
                    <a:pt x="2061" y="4656"/>
                    <a:pt x="156" y="2013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16042050" y="2688550"/>
              <a:ext cx="303625" cy="709050"/>
            </a:xfrm>
            <a:custGeom>
              <a:avLst/>
              <a:gdLst/>
              <a:ahLst/>
              <a:cxnLst/>
              <a:rect l="l" t="t" r="r" b="b"/>
              <a:pathLst>
                <a:path w="12145" h="28362" extrusionOk="0">
                  <a:moveTo>
                    <a:pt x="12145" y="1"/>
                  </a:moveTo>
                  <a:lnTo>
                    <a:pt x="12145" y="1"/>
                  </a:lnTo>
                  <a:cubicBezTo>
                    <a:pt x="12137" y="49"/>
                    <a:pt x="12129" y="97"/>
                    <a:pt x="12121" y="145"/>
                  </a:cubicBezTo>
                  <a:lnTo>
                    <a:pt x="12121" y="145"/>
                  </a:lnTo>
                  <a:cubicBezTo>
                    <a:pt x="12130" y="97"/>
                    <a:pt x="12138" y="49"/>
                    <a:pt x="12145" y="1"/>
                  </a:cubicBezTo>
                  <a:close/>
                  <a:moveTo>
                    <a:pt x="12121" y="145"/>
                  </a:moveTo>
                  <a:cubicBezTo>
                    <a:pt x="11836" y="1785"/>
                    <a:pt x="11027" y="3377"/>
                    <a:pt x="10264" y="4847"/>
                  </a:cubicBezTo>
                  <a:cubicBezTo>
                    <a:pt x="9585" y="6168"/>
                    <a:pt x="8787" y="7478"/>
                    <a:pt x="7942" y="8704"/>
                  </a:cubicBezTo>
                  <a:cubicBezTo>
                    <a:pt x="7180" y="9788"/>
                    <a:pt x="6168" y="10657"/>
                    <a:pt x="5418" y="11740"/>
                  </a:cubicBezTo>
                  <a:cubicBezTo>
                    <a:pt x="3370" y="14729"/>
                    <a:pt x="929" y="17646"/>
                    <a:pt x="394" y="21289"/>
                  </a:cubicBezTo>
                  <a:cubicBezTo>
                    <a:pt x="1" y="23968"/>
                    <a:pt x="179" y="25932"/>
                    <a:pt x="1334" y="28361"/>
                  </a:cubicBezTo>
                  <a:cubicBezTo>
                    <a:pt x="3156" y="27361"/>
                    <a:pt x="5347" y="27623"/>
                    <a:pt x="6430" y="25694"/>
                  </a:cubicBezTo>
                  <a:cubicBezTo>
                    <a:pt x="7180" y="24420"/>
                    <a:pt x="7144" y="22242"/>
                    <a:pt x="7240" y="20801"/>
                  </a:cubicBezTo>
                  <a:cubicBezTo>
                    <a:pt x="7323" y="19467"/>
                    <a:pt x="7240" y="18074"/>
                    <a:pt x="7466" y="16753"/>
                  </a:cubicBezTo>
                  <a:cubicBezTo>
                    <a:pt x="7918" y="14074"/>
                    <a:pt x="10204" y="12514"/>
                    <a:pt x="10823" y="9954"/>
                  </a:cubicBezTo>
                  <a:cubicBezTo>
                    <a:pt x="11621" y="6775"/>
                    <a:pt x="11598" y="3376"/>
                    <a:pt x="12121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15535150" y="3454125"/>
              <a:ext cx="616475" cy="216925"/>
            </a:xfrm>
            <a:custGeom>
              <a:avLst/>
              <a:gdLst/>
              <a:ahLst/>
              <a:cxnLst/>
              <a:rect l="l" t="t" r="r" b="b"/>
              <a:pathLst>
                <a:path w="24659" h="8677" extrusionOk="0">
                  <a:moveTo>
                    <a:pt x="0" y="1"/>
                  </a:moveTo>
                  <a:cubicBezTo>
                    <a:pt x="381" y="2608"/>
                    <a:pt x="3584" y="5394"/>
                    <a:pt x="6084" y="6001"/>
                  </a:cubicBezTo>
                  <a:cubicBezTo>
                    <a:pt x="9168" y="6763"/>
                    <a:pt x="12442" y="6501"/>
                    <a:pt x="15502" y="7418"/>
                  </a:cubicBezTo>
                  <a:cubicBezTo>
                    <a:pt x="16969" y="7844"/>
                    <a:pt x="18639" y="8676"/>
                    <a:pt x="20256" y="8676"/>
                  </a:cubicBezTo>
                  <a:cubicBezTo>
                    <a:pt x="20988" y="8676"/>
                    <a:pt x="21709" y="8506"/>
                    <a:pt x="22396" y="8049"/>
                  </a:cubicBezTo>
                  <a:cubicBezTo>
                    <a:pt x="23753" y="7180"/>
                    <a:pt x="24658" y="5370"/>
                    <a:pt x="24360" y="3489"/>
                  </a:cubicBezTo>
                  <a:cubicBezTo>
                    <a:pt x="23396" y="3037"/>
                    <a:pt x="22289" y="2477"/>
                    <a:pt x="21205" y="2239"/>
                  </a:cubicBezTo>
                  <a:cubicBezTo>
                    <a:pt x="20542" y="2096"/>
                    <a:pt x="19794" y="2026"/>
                    <a:pt x="19060" y="2026"/>
                  </a:cubicBezTo>
                  <a:cubicBezTo>
                    <a:pt x="18568" y="2026"/>
                    <a:pt x="18082" y="2058"/>
                    <a:pt x="17633" y="2120"/>
                  </a:cubicBezTo>
                  <a:cubicBezTo>
                    <a:pt x="15717" y="2370"/>
                    <a:pt x="13883" y="3013"/>
                    <a:pt x="11930" y="3215"/>
                  </a:cubicBezTo>
                  <a:cubicBezTo>
                    <a:pt x="11136" y="3306"/>
                    <a:pt x="10342" y="3363"/>
                    <a:pt x="9555" y="3363"/>
                  </a:cubicBezTo>
                  <a:cubicBezTo>
                    <a:pt x="7972" y="3363"/>
                    <a:pt x="6413" y="3133"/>
                    <a:pt x="4918" y="2489"/>
                  </a:cubicBezTo>
                  <a:cubicBezTo>
                    <a:pt x="3882" y="2036"/>
                    <a:pt x="2774" y="1739"/>
                    <a:pt x="1786" y="1227"/>
                  </a:cubicBezTo>
                  <a:cubicBezTo>
                    <a:pt x="1131" y="882"/>
                    <a:pt x="619" y="35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16240000" y="3312450"/>
              <a:ext cx="328325" cy="608725"/>
            </a:xfrm>
            <a:custGeom>
              <a:avLst/>
              <a:gdLst/>
              <a:ahLst/>
              <a:cxnLst/>
              <a:rect l="l" t="t" r="r" b="b"/>
              <a:pathLst>
                <a:path w="13133" h="24349" extrusionOk="0">
                  <a:moveTo>
                    <a:pt x="11549" y="0"/>
                  </a:moveTo>
                  <a:cubicBezTo>
                    <a:pt x="11454" y="1238"/>
                    <a:pt x="10835" y="2393"/>
                    <a:pt x="10633" y="3620"/>
                  </a:cubicBezTo>
                  <a:cubicBezTo>
                    <a:pt x="10418" y="4846"/>
                    <a:pt x="10168" y="6084"/>
                    <a:pt x="9882" y="7311"/>
                  </a:cubicBezTo>
                  <a:cubicBezTo>
                    <a:pt x="9430" y="9275"/>
                    <a:pt x="8799" y="11478"/>
                    <a:pt x="7906" y="13288"/>
                  </a:cubicBezTo>
                  <a:cubicBezTo>
                    <a:pt x="6751" y="15657"/>
                    <a:pt x="4513" y="16609"/>
                    <a:pt x="2727" y="18419"/>
                  </a:cubicBezTo>
                  <a:cubicBezTo>
                    <a:pt x="1512" y="19657"/>
                    <a:pt x="0" y="22765"/>
                    <a:pt x="1489" y="24348"/>
                  </a:cubicBezTo>
                  <a:cubicBezTo>
                    <a:pt x="2584" y="23634"/>
                    <a:pt x="5620" y="24003"/>
                    <a:pt x="6787" y="23705"/>
                  </a:cubicBezTo>
                  <a:cubicBezTo>
                    <a:pt x="9823" y="22932"/>
                    <a:pt x="11049" y="20169"/>
                    <a:pt x="11895" y="17467"/>
                  </a:cubicBezTo>
                  <a:cubicBezTo>
                    <a:pt x="13002" y="13978"/>
                    <a:pt x="13133" y="10418"/>
                    <a:pt x="12478" y="6811"/>
                  </a:cubicBezTo>
                  <a:cubicBezTo>
                    <a:pt x="12073" y="4608"/>
                    <a:pt x="12121" y="2084"/>
                    <a:pt x="11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15449725" y="3814000"/>
              <a:ext cx="941800" cy="414700"/>
            </a:xfrm>
            <a:custGeom>
              <a:avLst/>
              <a:gdLst/>
              <a:ahLst/>
              <a:cxnLst/>
              <a:rect l="l" t="t" r="r" b="b"/>
              <a:pathLst>
                <a:path w="37672" h="16588" extrusionOk="0">
                  <a:moveTo>
                    <a:pt x="0" y="0"/>
                  </a:moveTo>
                  <a:lnTo>
                    <a:pt x="0" y="0"/>
                  </a:lnTo>
                  <a:cubicBezTo>
                    <a:pt x="7192" y="6632"/>
                    <a:pt x="17776" y="8180"/>
                    <a:pt x="25765" y="13538"/>
                  </a:cubicBezTo>
                  <a:cubicBezTo>
                    <a:pt x="27573" y="14754"/>
                    <a:pt x="30541" y="16588"/>
                    <a:pt x="33066" y="16588"/>
                  </a:cubicBezTo>
                  <a:cubicBezTo>
                    <a:pt x="34049" y="16588"/>
                    <a:pt x="34965" y="16310"/>
                    <a:pt x="35719" y="15609"/>
                  </a:cubicBezTo>
                  <a:cubicBezTo>
                    <a:pt x="37672" y="13823"/>
                    <a:pt x="35052" y="11835"/>
                    <a:pt x="34790" y="11097"/>
                  </a:cubicBezTo>
                  <a:cubicBezTo>
                    <a:pt x="32957" y="7882"/>
                    <a:pt x="28492" y="4251"/>
                    <a:pt x="25039" y="2870"/>
                  </a:cubicBezTo>
                  <a:cubicBezTo>
                    <a:pt x="22289" y="1786"/>
                    <a:pt x="19503" y="1727"/>
                    <a:pt x="16609" y="1608"/>
                  </a:cubicBezTo>
                  <a:cubicBezTo>
                    <a:pt x="16334" y="1596"/>
                    <a:pt x="16059" y="1590"/>
                    <a:pt x="15783" y="1590"/>
                  </a:cubicBezTo>
                  <a:cubicBezTo>
                    <a:pt x="13540" y="1590"/>
                    <a:pt x="11274" y="1942"/>
                    <a:pt x="9037" y="2048"/>
                  </a:cubicBezTo>
                  <a:cubicBezTo>
                    <a:pt x="8866" y="2056"/>
                    <a:pt x="8698" y="2060"/>
                    <a:pt x="8530" y="2060"/>
                  </a:cubicBezTo>
                  <a:cubicBezTo>
                    <a:pt x="5515" y="2060"/>
                    <a:pt x="2955" y="79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15449725" y="2911200"/>
              <a:ext cx="272075" cy="193700"/>
            </a:xfrm>
            <a:custGeom>
              <a:avLst/>
              <a:gdLst/>
              <a:ahLst/>
              <a:cxnLst/>
              <a:rect l="l" t="t" r="r" b="b"/>
              <a:pathLst>
                <a:path w="10883" h="7748" extrusionOk="0">
                  <a:moveTo>
                    <a:pt x="0" y="1"/>
                  </a:moveTo>
                  <a:cubicBezTo>
                    <a:pt x="810" y="644"/>
                    <a:pt x="1524" y="1465"/>
                    <a:pt x="2239" y="2203"/>
                  </a:cubicBezTo>
                  <a:cubicBezTo>
                    <a:pt x="2893" y="2870"/>
                    <a:pt x="3203" y="3692"/>
                    <a:pt x="3679" y="4465"/>
                  </a:cubicBezTo>
                  <a:cubicBezTo>
                    <a:pt x="4603" y="5955"/>
                    <a:pt x="6656" y="7748"/>
                    <a:pt x="8556" y="7748"/>
                  </a:cubicBezTo>
                  <a:cubicBezTo>
                    <a:pt x="9374" y="7748"/>
                    <a:pt x="10164" y="7416"/>
                    <a:pt x="10823" y="6585"/>
                  </a:cubicBezTo>
                  <a:cubicBezTo>
                    <a:pt x="10882" y="5108"/>
                    <a:pt x="9097" y="3620"/>
                    <a:pt x="7942" y="3370"/>
                  </a:cubicBezTo>
                  <a:cubicBezTo>
                    <a:pt x="7596" y="3287"/>
                    <a:pt x="7248" y="3272"/>
                    <a:pt x="6900" y="3272"/>
                  </a:cubicBezTo>
                  <a:cubicBezTo>
                    <a:pt x="6706" y="3272"/>
                    <a:pt x="6513" y="3276"/>
                    <a:pt x="6320" y="3276"/>
                  </a:cubicBezTo>
                  <a:cubicBezTo>
                    <a:pt x="6166" y="3276"/>
                    <a:pt x="6011" y="3273"/>
                    <a:pt x="5858" y="3263"/>
                  </a:cubicBezTo>
                  <a:cubicBezTo>
                    <a:pt x="4989" y="3203"/>
                    <a:pt x="4394" y="2787"/>
                    <a:pt x="3715" y="2298"/>
                  </a:cubicBezTo>
                  <a:cubicBezTo>
                    <a:pt x="2536" y="1465"/>
                    <a:pt x="1119" y="87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15723550" y="4457525"/>
              <a:ext cx="971575" cy="221950"/>
            </a:xfrm>
            <a:custGeom>
              <a:avLst/>
              <a:gdLst/>
              <a:ahLst/>
              <a:cxnLst/>
              <a:rect l="l" t="t" r="r" b="b"/>
              <a:pathLst>
                <a:path w="38863" h="8878" extrusionOk="0">
                  <a:moveTo>
                    <a:pt x="1" y="0"/>
                  </a:moveTo>
                  <a:lnTo>
                    <a:pt x="1" y="0"/>
                  </a:lnTo>
                  <a:cubicBezTo>
                    <a:pt x="644" y="500"/>
                    <a:pt x="1787" y="1632"/>
                    <a:pt x="2608" y="1989"/>
                  </a:cubicBezTo>
                  <a:cubicBezTo>
                    <a:pt x="4156" y="2644"/>
                    <a:pt x="5252" y="3263"/>
                    <a:pt x="6704" y="4144"/>
                  </a:cubicBezTo>
                  <a:cubicBezTo>
                    <a:pt x="10574" y="6525"/>
                    <a:pt x="15801" y="7478"/>
                    <a:pt x="20230" y="8347"/>
                  </a:cubicBezTo>
                  <a:cubicBezTo>
                    <a:pt x="21874" y="8669"/>
                    <a:pt x="23657" y="8878"/>
                    <a:pt x="25450" y="8878"/>
                  </a:cubicBezTo>
                  <a:cubicBezTo>
                    <a:pt x="28629" y="8878"/>
                    <a:pt x="31838" y="8220"/>
                    <a:pt x="34350" y="6370"/>
                  </a:cubicBezTo>
                  <a:cubicBezTo>
                    <a:pt x="35982" y="5180"/>
                    <a:pt x="38601" y="3739"/>
                    <a:pt x="38863" y="1489"/>
                  </a:cubicBezTo>
                  <a:lnTo>
                    <a:pt x="38863" y="1489"/>
                  </a:lnTo>
                  <a:cubicBezTo>
                    <a:pt x="38832" y="1491"/>
                    <a:pt x="38799" y="1491"/>
                    <a:pt x="38767" y="1491"/>
                  </a:cubicBezTo>
                  <a:cubicBezTo>
                    <a:pt x="37944" y="1491"/>
                    <a:pt x="36715" y="934"/>
                    <a:pt x="35386" y="762"/>
                  </a:cubicBezTo>
                  <a:cubicBezTo>
                    <a:pt x="33778" y="559"/>
                    <a:pt x="31936" y="422"/>
                    <a:pt x="30156" y="422"/>
                  </a:cubicBezTo>
                  <a:cubicBezTo>
                    <a:pt x="29129" y="422"/>
                    <a:pt x="28123" y="467"/>
                    <a:pt x="27195" y="572"/>
                  </a:cubicBezTo>
                  <a:cubicBezTo>
                    <a:pt x="25266" y="774"/>
                    <a:pt x="23432" y="1548"/>
                    <a:pt x="21706" y="2370"/>
                  </a:cubicBezTo>
                  <a:cubicBezTo>
                    <a:pt x="19563" y="3394"/>
                    <a:pt x="17455" y="3572"/>
                    <a:pt x="15110" y="3620"/>
                  </a:cubicBezTo>
                  <a:cubicBezTo>
                    <a:pt x="15005" y="3622"/>
                    <a:pt x="14901" y="3624"/>
                    <a:pt x="14797" y="3624"/>
                  </a:cubicBezTo>
                  <a:cubicBezTo>
                    <a:pt x="12390" y="3624"/>
                    <a:pt x="10126" y="2982"/>
                    <a:pt x="7752" y="2548"/>
                  </a:cubicBezTo>
                  <a:cubicBezTo>
                    <a:pt x="6014" y="2239"/>
                    <a:pt x="4275" y="1691"/>
                    <a:pt x="2620" y="1036"/>
                  </a:cubicBezTo>
                  <a:cubicBezTo>
                    <a:pt x="1787" y="703"/>
                    <a:pt x="1311" y="41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4" name="Google Shape;774;p34"/>
          <p:cNvSpPr/>
          <p:nvPr/>
        </p:nvSpPr>
        <p:spPr>
          <a:xfrm flipH="1">
            <a:off x="10103913" y="2440450"/>
            <a:ext cx="2400879" cy="2782563"/>
          </a:xfrm>
          <a:custGeom>
            <a:avLst/>
            <a:gdLst/>
            <a:ahLst/>
            <a:cxnLst/>
            <a:rect l="l" t="t" r="r" b="b"/>
            <a:pathLst>
              <a:path w="63437" h="73522" extrusionOk="0">
                <a:moveTo>
                  <a:pt x="48477" y="22259"/>
                </a:moveTo>
                <a:lnTo>
                  <a:pt x="48471" y="22325"/>
                </a:lnTo>
                <a:cubicBezTo>
                  <a:pt x="48475" y="22294"/>
                  <a:pt x="48477" y="22273"/>
                  <a:pt x="48477" y="22259"/>
                </a:cubicBezTo>
                <a:close/>
                <a:moveTo>
                  <a:pt x="30164" y="27936"/>
                </a:moveTo>
                <a:lnTo>
                  <a:pt x="30164" y="27936"/>
                </a:lnTo>
                <a:cubicBezTo>
                  <a:pt x="30173" y="27953"/>
                  <a:pt x="30183" y="27972"/>
                  <a:pt x="30194" y="27992"/>
                </a:cubicBezTo>
                <a:cubicBezTo>
                  <a:pt x="30183" y="27970"/>
                  <a:pt x="30173" y="27951"/>
                  <a:pt x="30164" y="27936"/>
                </a:cubicBezTo>
                <a:close/>
                <a:moveTo>
                  <a:pt x="36459" y="29742"/>
                </a:moveTo>
                <a:lnTo>
                  <a:pt x="36481" y="29814"/>
                </a:lnTo>
                <a:cubicBezTo>
                  <a:pt x="36472" y="29778"/>
                  <a:pt x="36465" y="29754"/>
                  <a:pt x="36459" y="29742"/>
                </a:cubicBezTo>
                <a:close/>
                <a:moveTo>
                  <a:pt x="45065" y="30231"/>
                </a:moveTo>
                <a:cubicBezTo>
                  <a:pt x="45055" y="30249"/>
                  <a:pt x="45045" y="30266"/>
                  <a:pt x="45036" y="30282"/>
                </a:cubicBezTo>
                <a:lnTo>
                  <a:pt x="45036" y="30282"/>
                </a:lnTo>
                <a:cubicBezTo>
                  <a:pt x="45048" y="30263"/>
                  <a:pt x="45058" y="30246"/>
                  <a:pt x="45065" y="30231"/>
                </a:cubicBezTo>
                <a:close/>
                <a:moveTo>
                  <a:pt x="52816" y="33683"/>
                </a:moveTo>
                <a:cubicBezTo>
                  <a:pt x="52812" y="33690"/>
                  <a:pt x="52809" y="33699"/>
                  <a:pt x="52804" y="33707"/>
                </a:cubicBezTo>
                <a:cubicBezTo>
                  <a:pt x="52809" y="33699"/>
                  <a:pt x="52813" y="33690"/>
                  <a:pt x="52816" y="33683"/>
                </a:cubicBezTo>
                <a:close/>
                <a:moveTo>
                  <a:pt x="41946" y="35553"/>
                </a:moveTo>
                <a:cubicBezTo>
                  <a:pt x="41916" y="35628"/>
                  <a:pt x="41905" y="35661"/>
                  <a:pt x="41898" y="35689"/>
                </a:cubicBezTo>
                <a:lnTo>
                  <a:pt x="41898" y="35689"/>
                </a:lnTo>
                <a:cubicBezTo>
                  <a:pt x="41927" y="35610"/>
                  <a:pt x="41946" y="35553"/>
                  <a:pt x="41946" y="35553"/>
                </a:cubicBezTo>
                <a:close/>
                <a:moveTo>
                  <a:pt x="37373" y="36310"/>
                </a:moveTo>
                <a:lnTo>
                  <a:pt x="37373" y="36310"/>
                </a:lnTo>
                <a:cubicBezTo>
                  <a:pt x="37373" y="36312"/>
                  <a:pt x="37374" y="36313"/>
                  <a:pt x="37374" y="36315"/>
                </a:cubicBezTo>
                <a:cubicBezTo>
                  <a:pt x="37374" y="36315"/>
                  <a:pt x="37374" y="36313"/>
                  <a:pt x="37373" y="36310"/>
                </a:cubicBezTo>
                <a:close/>
                <a:moveTo>
                  <a:pt x="32701" y="38270"/>
                </a:moveTo>
                <a:lnTo>
                  <a:pt x="32719" y="38339"/>
                </a:lnTo>
                <a:cubicBezTo>
                  <a:pt x="32712" y="38306"/>
                  <a:pt x="32706" y="38284"/>
                  <a:pt x="32701" y="38270"/>
                </a:cubicBezTo>
                <a:close/>
                <a:moveTo>
                  <a:pt x="47651" y="38483"/>
                </a:moveTo>
                <a:lnTo>
                  <a:pt x="47613" y="38530"/>
                </a:lnTo>
                <a:cubicBezTo>
                  <a:pt x="47638" y="38504"/>
                  <a:pt x="47650" y="38490"/>
                  <a:pt x="47651" y="38483"/>
                </a:cubicBezTo>
                <a:close/>
                <a:moveTo>
                  <a:pt x="32671" y="38557"/>
                </a:moveTo>
                <a:cubicBezTo>
                  <a:pt x="32671" y="38560"/>
                  <a:pt x="32671" y="38563"/>
                  <a:pt x="32671" y="38565"/>
                </a:cubicBezTo>
                <a:cubicBezTo>
                  <a:pt x="32676" y="38626"/>
                  <a:pt x="32685" y="38697"/>
                  <a:pt x="32695" y="38775"/>
                </a:cubicBezTo>
                <a:lnTo>
                  <a:pt x="32695" y="38775"/>
                </a:lnTo>
                <a:cubicBezTo>
                  <a:pt x="32687" y="38702"/>
                  <a:pt x="32679" y="38630"/>
                  <a:pt x="32671" y="38557"/>
                </a:cubicBezTo>
                <a:close/>
                <a:moveTo>
                  <a:pt x="21348" y="38839"/>
                </a:moveTo>
                <a:lnTo>
                  <a:pt x="21348" y="38839"/>
                </a:lnTo>
                <a:cubicBezTo>
                  <a:pt x="21348" y="38839"/>
                  <a:pt x="21360" y="38887"/>
                  <a:pt x="21372" y="38946"/>
                </a:cubicBezTo>
                <a:cubicBezTo>
                  <a:pt x="21376" y="38953"/>
                  <a:pt x="21380" y="38961"/>
                  <a:pt x="21384" y="38970"/>
                </a:cubicBezTo>
                <a:lnTo>
                  <a:pt x="21384" y="38970"/>
                </a:lnTo>
                <a:lnTo>
                  <a:pt x="21348" y="38839"/>
                </a:lnTo>
                <a:close/>
                <a:moveTo>
                  <a:pt x="32695" y="38775"/>
                </a:moveTo>
                <a:cubicBezTo>
                  <a:pt x="32730" y="39087"/>
                  <a:pt x="32759" y="39399"/>
                  <a:pt x="32778" y="39661"/>
                </a:cubicBezTo>
                <a:lnTo>
                  <a:pt x="32790" y="39673"/>
                </a:lnTo>
                <a:cubicBezTo>
                  <a:pt x="32781" y="39371"/>
                  <a:pt x="32730" y="39034"/>
                  <a:pt x="32695" y="38775"/>
                </a:cubicBezTo>
                <a:close/>
                <a:moveTo>
                  <a:pt x="46137" y="43030"/>
                </a:moveTo>
                <a:lnTo>
                  <a:pt x="46077" y="43090"/>
                </a:lnTo>
                <a:lnTo>
                  <a:pt x="46120" y="43049"/>
                </a:lnTo>
                <a:lnTo>
                  <a:pt x="46120" y="43049"/>
                </a:lnTo>
                <a:cubicBezTo>
                  <a:pt x="46126" y="43043"/>
                  <a:pt x="46131" y="43036"/>
                  <a:pt x="46137" y="43030"/>
                </a:cubicBezTo>
                <a:close/>
                <a:moveTo>
                  <a:pt x="51083" y="43834"/>
                </a:moveTo>
                <a:cubicBezTo>
                  <a:pt x="51081" y="43836"/>
                  <a:pt x="51080" y="43838"/>
                  <a:pt x="51078" y="43840"/>
                </a:cubicBezTo>
                <a:cubicBezTo>
                  <a:pt x="51080" y="43838"/>
                  <a:pt x="51081" y="43836"/>
                  <a:pt x="51083" y="43834"/>
                </a:cubicBezTo>
                <a:close/>
                <a:moveTo>
                  <a:pt x="62055" y="45685"/>
                </a:moveTo>
                <a:lnTo>
                  <a:pt x="61925" y="45780"/>
                </a:lnTo>
                <a:lnTo>
                  <a:pt x="61925" y="45780"/>
                </a:lnTo>
                <a:lnTo>
                  <a:pt x="62056" y="45685"/>
                </a:lnTo>
                <a:cubicBezTo>
                  <a:pt x="62055" y="45685"/>
                  <a:pt x="62055" y="45685"/>
                  <a:pt x="62055" y="45685"/>
                </a:cubicBezTo>
                <a:close/>
                <a:moveTo>
                  <a:pt x="60472" y="46923"/>
                </a:moveTo>
                <a:cubicBezTo>
                  <a:pt x="60460" y="46932"/>
                  <a:pt x="60449" y="46940"/>
                  <a:pt x="60439" y="46948"/>
                </a:cubicBezTo>
                <a:lnTo>
                  <a:pt x="60439" y="46948"/>
                </a:lnTo>
                <a:cubicBezTo>
                  <a:pt x="60450" y="46940"/>
                  <a:pt x="60462" y="46932"/>
                  <a:pt x="60472" y="46923"/>
                </a:cubicBezTo>
                <a:close/>
                <a:moveTo>
                  <a:pt x="44376" y="47767"/>
                </a:moveTo>
                <a:lnTo>
                  <a:pt x="44339" y="47793"/>
                </a:lnTo>
                <a:cubicBezTo>
                  <a:pt x="44356" y="47782"/>
                  <a:pt x="44368" y="47774"/>
                  <a:pt x="44376" y="47767"/>
                </a:cubicBezTo>
                <a:close/>
                <a:moveTo>
                  <a:pt x="18729" y="49257"/>
                </a:moveTo>
                <a:cubicBezTo>
                  <a:pt x="18729" y="49257"/>
                  <a:pt x="18729" y="49352"/>
                  <a:pt x="18741" y="49436"/>
                </a:cubicBezTo>
                <a:cubicBezTo>
                  <a:pt x="18741" y="49466"/>
                  <a:pt x="18746" y="49497"/>
                  <a:pt x="18749" y="49524"/>
                </a:cubicBezTo>
                <a:lnTo>
                  <a:pt x="18749" y="49524"/>
                </a:lnTo>
                <a:cubicBezTo>
                  <a:pt x="18738" y="49393"/>
                  <a:pt x="18729" y="49257"/>
                  <a:pt x="18729" y="49257"/>
                </a:cubicBezTo>
                <a:close/>
                <a:moveTo>
                  <a:pt x="18749" y="49524"/>
                </a:moveTo>
                <a:lnTo>
                  <a:pt x="18749" y="49524"/>
                </a:lnTo>
                <a:cubicBezTo>
                  <a:pt x="18750" y="49539"/>
                  <a:pt x="18751" y="49553"/>
                  <a:pt x="18753" y="49567"/>
                </a:cubicBezTo>
                <a:cubicBezTo>
                  <a:pt x="18753" y="49554"/>
                  <a:pt x="18751" y="49540"/>
                  <a:pt x="18749" y="49524"/>
                </a:cubicBezTo>
                <a:close/>
                <a:moveTo>
                  <a:pt x="23875" y="51746"/>
                </a:moveTo>
                <a:lnTo>
                  <a:pt x="23896" y="51805"/>
                </a:lnTo>
                <a:cubicBezTo>
                  <a:pt x="23888" y="51766"/>
                  <a:pt x="23881" y="51749"/>
                  <a:pt x="23875" y="51746"/>
                </a:cubicBezTo>
                <a:close/>
                <a:moveTo>
                  <a:pt x="23856" y="52041"/>
                </a:moveTo>
                <a:lnTo>
                  <a:pt x="23856" y="52041"/>
                </a:lnTo>
                <a:cubicBezTo>
                  <a:pt x="23860" y="52073"/>
                  <a:pt x="23863" y="52107"/>
                  <a:pt x="23867" y="52143"/>
                </a:cubicBezTo>
                <a:lnTo>
                  <a:pt x="23867" y="52143"/>
                </a:lnTo>
                <a:cubicBezTo>
                  <a:pt x="23864" y="52109"/>
                  <a:pt x="23860" y="52075"/>
                  <a:pt x="23856" y="52041"/>
                </a:cubicBezTo>
                <a:close/>
                <a:moveTo>
                  <a:pt x="23867" y="52143"/>
                </a:moveTo>
                <a:lnTo>
                  <a:pt x="23867" y="52143"/>
                </a:lnTo>
                <a:cubicBezTo>
                  <a:pt x="23888" y="52338"/>
                  <a:pt x="23904" y="52532"/>
                  <a:pt x="23908" y="52698"/>
                </a:cubicBezTo>
                <a:lnTo>
                  <a:pt x="23920" y="52698"/>
                </a:lnTo>
                <a:cubicBezTo>
                  <a:pt x="23912" y="52508"/>
                  <a:pt x="23886" y="52308"/>
                  <a:pt x="23867" y="52143"/>
                </a:cubicBezTo>
                <a:close/>
                <a:moveTo>
                  <a:pt x="52941" y="52753"/>
                </a:moveTo>
                <a:cubicBezTo>
                  <a:pt x="52939" y="52754"/>
                  <a:pt x="52937" y="52756"/>
                  <a:pt x="52935" y="52757"/>
                </a:cubicBezTo>
                <a:cubicBezTo>
                  <a:pt x="52937" y="52756"/>
                  <a:pt x="52939" y="52754"/>
                  <a:pt x="52941" y="52753"/>
                </a:cubicBezTo>
                <a:close/>
                <a:moveTo>
                  <a:pt x="18868" y="54452"/>
                </a:moveTo>
                <a:cubicBezTo>
                  <a:pt x="18869" y="54459"/>
                  <a:pt x="18870" y="54465"/>
                  <a:pt x="18872" y="54472"/>
                </a:cubicBezTo>
                <a:cubicBezTo>
                  <a:pt x="18871" y="54465"/>
                  <a:pt x="18869" y="54458"/>
                  <a:pt x="18868" y="54452"/>
                </a:cubicBezTo>
                <a:close/>
                <a:moveTo>
                  <a:pt x="43469" y="55468"/>
                </a:moveTo>
                <a:lnTo>
                  <a:pt x="43410" y="55484"/>
                </a:lnTo>
                <a:cubicBezTo>
                  <a:pt x="43438" y="55478"/>
                  <a:pt x="43457" y="55472"/>
                  <a:pt x="43469" y="55468"/>
                </a:cubicBezTo>
                <a:close/>
                <a:moveTo>
                  <a:pt x="15237" y="55601"/>
                </a:moveTo>
                <a:cubicBezTo>
                  <a:pt x="15231" y="55611"/>
                  <a:pt x="15228" y="55621"/>
                  <a:pt x="15228" y="55627"/>
                </a:cubicBezTo>
                <a:cubicBezTo>
                  <a:pt x="15232" y="55623"/>
                  <a:pt x="15235" y="55614"/>
                  <a:pt x="15237" y="55601"/>
                </a:cubicBezTo>
                <a:close/>
                <a:moveTo>
                  <a:pt x="27897" y="55627"/>
                </a:moveTo>
                <a:cubicBezTo>
                  <a:pt x="27894" y="55635"/>
                  <a:pt x="27892" y="55642"/>
                  <a:pt x="27890" y="55648"/>
                </a:cubicBezTo>
                <a:lnTo>
                  <a:pt x="27890" y="55648"/>
                </a:lnTo>
                <a:cubicBezTo>
                  <a:pt x="27894" y="55634"/>
                  <a:pt x="27897" y="55627"/>
                  <a:pt x="27897" y="55627"/>
                </a:cubicBezTo>
                <a:close/>
                <a:moveTo>
                  <a:pt x="17427" y="60141"/>
                </a:moveTo>
                <a:lnTo>
                  <a:pt x="17419" y="60187"/>
                </a:lnTo>
                <a:cubicBezTo>
                  <a:pt x="17431" y="60156"/>
                  <a:pt x="17433" y="60143"/>
                  <a:pt x="17427" y="60141"/>
                </a:cubicBezTo>
                <a:close/>
                <a:moveTo>
                  <a:pt x="53444" y="62229"/>
                </a:moveTo>
                <a:lnTo>
                  <a:pt x="53444" y="62229"/>
                </a:lnTo>
                <a:cubicBezTo>
                  <a:pt x="53450" y="62231"/>
                  <a:pt x="53455" y="62233"/>
                  <a:pt x="53459" y="62235"/>
                </a:cubicBezTo>
                <a:cubicBezTo>
                  <a:pt x="53455" y="62232"/>
                  <a:pt x="53449" y="62231"/>
                  <a:pt x="53444" y="62229"/>
                </a:cubicBezTo>
                <a:close/>
                <a:moveTo>
                  <a:pt x="34268" y="63018"/>
                </a:moveTo>
                <a:cubicBezTo>
                  <a:pt x="34271" y="63020"/>
                  <a:pt x="34275" y="63021"/>
                  <a:pt x="34278" y="63021"/>
                </a:cubicBezTo>
                <a:cubicBezTo>
                  <a:pt x="34275" y="63020"/>
                  <a:pt x="34271" y="63019"/>
                  <a:pt x="34268" y="63018"/>
                </a:cubicBezTo>
                <a:close/>
                <a:moveTo>
                  <a:pt x="53060" y="63061"/>
                </a:moveTo>
                <a:cubicBezTo>
                  <a:pt x="53058" y="63063"/>
                  <a:pt x="53056" y="63066"/>
                  <a:pt x="53054" y="63068"/>
                </a:cubicBezTo>
                <a:cubicBezTo>
                  <a:pt x="53057" y="63066"/>
                  <a:pt x="53059" y="63063"/>
                  <a:pt x="53060" y="63061"/>
                </a:cubicBezTo>
                <a:close/>
                <a:moveTo>
                  <a:pt x="35838" y="63306"/>
                </a:moveTo>
                <a:cubicBezTo>
                  <a:pt x="35852" y="63307"/>
                  <a:pt x="35863" y="63308"/>
                  <a:pt x="35872" y="63308"/>
                </a:cubicBezTo>
                <a:cubicBezTo>
                  <a:pt x="35881" y="63308"/>
                  <a:pt x="35888" y="63307"/>
                  <a:pt x="35893" y="63306"/>
                </a:cubicBezTo>
                <a:close/>
                <a:moveTo>
                  <a:pt x="14681" y="64438"/>
                </a:moveTo>
                <a:cubicBezTo>
                  <a:pt x="14647" y="64471"/>
                  <a:pt x="14623" y="64493"/>
                  <a:pt x="14598" y="64515"/>
                </a:cubicBezTo>
                <a:lnTo>
                  <a:pt x="14598" y="64515"/>
                </a:lnTo>
                <a:cubicBezTo>
                  <a:pt x="14625" y="64493"/>
                  <a:pt x="14659" y="64459"/>
                  <a:pt x="14681" y="64438"/>
                </a:cubicBezTo>
                <a:close/>
                <a:moveTo>
                  <a:pt x="13716" y="67045"/>
                </a:moveTo>
                <a:cubicBezTo>
                  <a:pt x="13693" y="67045"/>
                  <a:pt x="13687" y="67046"/>
                  <a:pt x="13693" y="67048"/>
                </a:cubicBezTo>
                <a:lnTo>
                  <a:pt x="13693" y="67048"/>
                </a:lnTo>
                <a:cubicBezTo>
                  <a:pt x="13701" y="67047"/>
                  <a:pt x="13709" y="67046"/>
                  <a:pt x="13716" y="67045"/>
                </a:cubicBezTo>
                <a:close/>
                <a:moveTo>
                  <a:pt x="8532" y="69319"/>
                </a:moveTo>
                <a:cubicBezTo>
                  <a:pt x="8502" y="69338"/>
                  <a:pt x="8472" y="69358"/>
                  <a:pt x="8442" y="69379"/>
                </a:cubicBezTo>
                <a:lnTo>
                  <a:pt x="8532" y="69319"/>
                </a:lnTo>
                <a:close/>
                <a:moveTo>
                  <a:pt x="16910" y="70712"/>
                </a:moveTo>
                <a:cubicBezTo>
                  <a:pt x="16913" y="70718"/>
                  <a:pt x="16919" y="70724"/>
                  <a:pt x="16931" y="70724"/>
                </a:cubicBezTo>
                <a:cubicBezTo>
                  <a:pt x="16924" y="70720"/>
                  <a:pt x="16917" y="70716"/>
                  <a:pt x="16910" y="70712"/>
                </a:cubicBezTo>
                <a:close/>
                <a:moveTo>
                  <a:pt x="43006" y="70962"/>
                </a:moveTo>
                <a:lnTo>
                  <a:pt x="43006" y="70962"/>
                </a:lnTo>
                <a:cubicBezTo>
                  <a:pt x="42989" y="70965"/>
                  <a:pt x="42973" y="70967"/>
                  <a:pt x="42959" y="70970"/>
                </a:cubicBezTo>
                <a:lnTo>
                  <a:pt x="42959" y="70970"/>
                </a:lnTo>
                <a:cubicBezTo>
                  <a:pt x="42975" y="70968"/>
                  <a:pt x="42991" y="70965"/>
                  <a:pt x="43006" y="70962"/>
                </a:cubicBezTo>
                <a:close/>
                <a:moveTo>
                  <a:pt x="42208" y="71153"/>
                </a:moveTo>
                <a:lnTo>
                  <a:pt x="41970" y="71212"/>
                </a:lnTo>
                <a:lnTo>
                  <a:pt x="41935" y="71221"/>
                </a:lnTo>
                <a:lnTo>
                  <a:pt x="41935" y="71221"/>
                </a:lnTo>
                <a:lnTo>
                  <a:pt x="41934" y="71224"/>
                </a:lnTo>
                <a:lnTo>
                  <a:pt x="42208" y="71153"/>
                </a:lnTo>
                <a:close/>
                <a:moveTo>
                  <a:pt x="29075" y="72891"/>
                </a:moveTo>
                <a:lnTo>
                  <a:pt x="29075" y="72891"/>
                </a:lnTo>
                <a:cubicBezTo>
                  <a:pt x="29072" y="72892"/>
                  <a:pt x="29069" y="72894"/>
                  <a:pt x="29065" y="72895"/>
                </a:cubicBezTo>
                <a:lnTo>
                  <a:pt x="29065" y="72895"/>
                </a:lnTo>
                <a:cubicBezTo>
                  <a:pt x="29061" y="72898"/>
                  <a:pt x="29056" y="72900"/>
                  <a:pt x="29051" y="72903"/>
                </a:cubicBezTo>
                <a:cubicBezTo>
                  <a:pt x="29075" y="72903"/>
                  <a:pt x="29075" y="72891"/>
                  <a:pt x="29075" y="72891"/>
                </a:cubicBezTo>
                <a:close/>
                <a:moveTo>
                  <a:pt x="27956" y="73355"/>
                </a:moveTo>
                <a:cubicBezTo>
                  <a:pt x="27956" y="73355"/>
                  <a:pt x="27909" y="73367"/>
                  <a:pt x="27856" y="73387"/>
                </a:cubicBezTo>
                <a:lnTo>
                  <a:pt x="27856" y="73387"/>
                </a:lnTo>
                <a:lnTo>
                  <a:pt x="27956" y="73355"/>
                </a:lnTo>
                <a:close/>
                <a:moveTo>
                  <a:pt x="48018" y="1"/>
                </a:moveTo>
                <a:lnTo>
                  <a:pt x="47661" y="1656"/>
                </a:lnTo>
                <a:cubicBezTo>
                  <a:pt x="47661" y="1680"/>
                  <a:pt x="47649" y="1715"/>
                  <a:pt x="47637" y="1739"/>
                </a:cubicBezTo>
                <a:lnTo>
                  <a:pt x="47589" y="1739"/>
                </a:lnTo>
                <a:lnTo>
                  <a:pt x="47589" y="1775"/>
                </a:lnTo>
                <a:lnTo>
                  <a:pt x="47554" y="1965"/>
                </a:lnTo>
                <a:cubicBezTo>
                  <a:pt x="47497" y="2101"/>
                  <a:pt x="47462" y="2313"/>
                  <a:pt x="47438" y="2313"/>
                </a:cubicBezTo>
                <a:cubicBezTo>
                  <a:pt x="47437" y="2313"/>
                  <a:pt x="47436" y="2312"/>
                  <a:pt x="47435" y="2311"/>
                </a:cubicBezTo>
                <a:lnTo>
                  <a:pt x="47459" y="2216"/>
                </a:lnTo>
                <a:lnTo>
                  <a:pt x="47459" y="2216"/>
                </a:lnTo>
                <a:cubicBezTo>
                  <a:pt x="47458" y="2216"/>
                  <a:pt x="47351" y="2501"/>
                  <a:pt x="47256" y="2787"/>
                </a:cubicBezTo>
                <a:cubicBezTo>
                  <a:pt x="47161" y="3061"/>
                  <a:pt x="47066" y="3347"/>
                  <a:pt x="47066" y="3347"/>
                </a:cubicBezTo>
                <a:lnTo>
                  <a:pt x="47018" y="3347"/>
                </a:lnTo>
                <a:cubicBezTo>
                  <a:pt x="47041" y="3476"/>
                  <a:pt x="46786" y="3942"/>
                  <a:pt x="46860" y="3942"/>
                </a:cubicBezTo>
                <a:cubicBezTo>
                  <a:pt x="46861" y="3942"/>
                  <a:pt x="46862" y="3942"/>
                  <a:pt x="46863" y="3942"/>
                </a:cubicBezTo>
                <a:lnTo>
                  <a:pt x="46863" y="3942"/>
                </a:lnTo>
                <a:cubicBezTo>
                  <a:pt x="46767" y="4113"/>
                  <a:pt x="46614" y="4656"/>
                  <a:pt x="46557" y="4656"/>
                </a:cubicBezTo>
                <a:cubicBezTo>
                  <a:pt x="46551" y="4656"/>
                  <a:pt x="46545" y="4649"/>
                  <a:pt x="46542" y="4632"/>
                </a:cubicBezTo>
                <a:cubicBezTo>
                  <a:pt x="46268" y="5359"/>
                  <a:pt x="46173" y="5787"/>
                  <a:pt x="45768" y="6657"/>
                </a:cubicBezTo>
                <a:cubicBezTo>
                  <a:pt x="45577" y="6954"/>
                  <a:pt x="45256" y="7811"/>
                  <a:pt x="44994" y="8383"/>
                </a:cubicBezTo>
                <a:cubicBezTo>
                  <a:pt x="44553" y="9490"/>
                  <a:pt x="44268" y="10240"/>
                  <a:pt x="43827" y="11371"/>
                </a:cubicBezTo>
                <a:cubicBezTo>
                  <a:pt x="43470" y="12026"/>
                  <a:pt x="43148" y="13098"/>
                  <a:pt x="42827" y="13824"/>
                </a:cubicBezTo>
                <a:lnTo>
                  <a:pt x="42779" y="14050"/>
                </a:lnTo>
                <a:cubicBezTo>
                  <a:pt x="42541" y="14538"/>
                  <a:pt x="42339" y="15324"/>
                  <a:pt x="42101" y="16062"/>
                </a:cubicBezTo>
                <a:cubicBezTo>
                  <a:pt x="42065" y="16253"/>
                  <a:pt x="42053" y="16336"/>
                  <a:pt x="42041" y="16384"/>
                </a:cubicBezTo>
                <a:cubicBezTo>
                  <a:pt x="42053" y="16360"/>
                  <a:pt x="42065" y="16301"/>
                  <a:pt x="42101" y="16301"/>
                </a:cubicBezTo>
                <a:cubicBezTo>
                  <a:pt x="42020" y="16498"/>
                  <a:pt x="41961" y="16909"/>
                  <a:pt x="41925" y="16909"/>
                </a:cubicBezTo>
                <a:cubicBezTo>
                  <a:pt x="41924" y="16909"/>
                  <a:pt x="41923" y="16908"/>
                  <a:pt x="41922" y="16908"/>
                </a:cubicBezTo>
                <a:lnTo>
                  <a:pt x="41922" y="16848"/>
                </a:lnTo>
                <a:cubicBezTo>
                  <a:pt x="41921" y="16847"/>
                  <a:pt x="41919" y="16846"/>
                  <a:pt x="41917" y="16846"/>
                </a:cubicBezTo>
                <a:cubicBezTo>
                  <a:pt x="41871" y="16846"/>
                  <a:pt x="41813" y="17511"/>
                  <a:pt x="41755" y="17741"/>
                </a:cubicBezTo>
                <a:lnTo>
                  <a:pt x="41815" y="17622"/>
                </a:lnTo>
                <a:lnTo>
                  <a:pt x="41755" y="18027"/>
                </a:lnTo>
                <a:lnTo>
                  <a:pt x="41755" y="17920"/>
                </a:lnTo>
                <a:cubicBezTo>
                  <a:pt x="41684" y="19706"/>
                  <a:pt x="41565" y="20480"/>
                  <a:pt x="41636" y="22135"/>
                </a:cubicBezTo>
                <a:cubicBezTo>
                  <a:pt x="41628" y="22096"/>
                  <a:pt x="41624" y="22080"/>
                  <a:pt x="41621" y="22080"/>
                </a:cubicBezTo>
                <a:cubicBezTo>
                  <a:pt x="41609" y="22080"/>
                  <a:pt x="41650" y="22458"/>
                  <a:pt x="41601" y="22468"/>
                </a:cubicBezTo>
                <a:cubicBezTo>
                  <a:pt x="41529" y="22885"/>
                  <a:pt x="41624" y="23242"/>
                  <a:pt x="41636" y="23575"/>
                </a:cubicBezTo>
                <a:lnTo>
                  <a:pt x="41648" y="23599"/>
                </a:lnTo>
                <a:lnTo>
                  <a:pt x="41636" y="24194"/>
                </a:lnTo>
                <a:cubicBezTo>
                  <a:pt x="41623" y="24126"/>
                  <a:pt x="41616" y="24100"/>
                  <a:pt x="41615" y="24100"/>
                </a:cubicBezTo>
                <a:lnTo>
                  <a:pt x="41615" y="24100"/>
                </a:lnTo>
                <a:cubicBezTo>
                  <a:pt x="41609" y="24100"/>
                  <a:pt x="41655" y="24385"/>
                  <a:pt x="41652" y="24385"/>
                </a:cubicBezTo>
                <a:cubicBezTo>
                  <a:pt x="41652" y="24385"/>
                  <a:pt x="41647" y="24362"/>
                  <a:pt x="41636" y="24302"/>
                </a:cubicBezTo>
                <a:cubicBezTo>
                  <a:pt x="41577" y="25849"/>
                  <a:pt x="41636" y="27862"/>
                  <a:pt x="41529" y="29647"/>
                </a:cubicBezTo>
                <a:lnTo>
                  <a:pt x="41541" y="29576"/>
                </a:lnTo>
                <a:lnTo>
                  <a:pt x="41541" y="29576"/>
                </a:lnTo>
                <a:cubicBezTo>
                  <a:pt x="41529" y="30017"/>
                  <a:pt x="41517" y="30588"/>
                  <a:pt x="41458" y="30921"/>
                </a:cubicBezTo>
                <a:cubicBezTo>
                  <a:pt x="41398" y="31267"/>
                  <a:pt x="41446" y="31672"/>
                  <a:pt x="41422" y="31802"/>
                </a:cubicBezTo>
                <a:cubicBezTo>
                  <a:pt x="41422" y="32122"/>
                  <a:pt x="41356" y="32387"/>
                  <a:pt x="41340" y="32387"/>
                </a:cubicBezTo>
                <a:cubicBezTo>
                  <a:pt x="41340" y="32387"/>
                  <a:pt x="41339" y="32387"/>
                  <a:pt x="41339" y="32386"/>
                </a:cubicBezTo>
                <a:cubicBezTo>
                  <a:pt x="41303" y="32767"/>
                  <a:pt x="41339" y="33148"/>
                  <a:pt x="41220" y="33684"/>
                </a:cubicBezTo>
                <a:cubicBezTo>
                  <a:pt x="41148" y="33862"/>
                  <a:pt x="41041" y="35184"/>
                  <a:pt x="40970" y="35196"/>
                </a:cubicBezTo>
                <a:cubicBezTo>
                  <a:pt x="40922" y="35351"/>
                  <a:pt x="40886" y="35482"/>
                  <a:pt x="40862" y="35624"/>
                </a:cubicBezTo>
                <a:cubicBezTo>
                  <a:pt x="40946" y="35851"/>
                  <a:pt x="40993" y="36101"/>
                  <a:pt x="40982" y="36363"/>
                </a:cubicBezTo>
                <a:lnTo>
                  <a:pt x="40982" y="36434"/>
                </a:lnTo>
                <a:cubicBezTo>
                  <a:pt x="40982" y="36517"/>
                  <a:pt x="40970" y="36625"/>
                  <a:pt x="40946" y="36720"/>
                </a:cubicBezTo>
                <a:cubicBezTo>
                  <a:pt x="40922" y="36851"/>
                  <a:pt x="40886" y="36970"/>
                  <a:pt x="40862" y="37089"/>
                </a:cubicBezTo>
                <a:cubicBezTo>
                  <a:pt x="40708" y="37446"/>
                  <a:pt x="40755" y="37256"/>
                  <a:pt x="40636" y="37458"/>
                </a:cubicBezTo>
                <a:cubicBezTo>
                  <a:pt x="40591" y="37553"/>
                  <a:pt x="40580" y="37582"/>
                  <a:pt x="40585" y="37582"/>
                </a:cubicBezTo>
                <a:cubicBezTo>
                  <a:pt x="40593" y="37582"/>
                  <a:pt x="40643" y="37503"/>
                  <a:pt x="40647" y="37503"/>
                </a:cubicBezTo>
                <a:cubicBezTo>
                  <a:pt x="40648" y="37503"/>
                  <a:pt x="40646" y="37511"/>
                  <a:pt x="40636" y="37529"/>
                </a:cubicBezTo>
                <a:lnTo>
                  <a:pt x="40446" y="37875"/>
                </a:lnTo>
                <a:cubicBezTo>
                  <a:pt x="40485" y="37778"/>
                  <a:pt x="40493" y="37749"/>
                  <a:pt x="40487" y="37749"/>
                </a:cubicBezTo>
                <a:cubicBezTo>
                  <a:pt x="40480" y="37749"/>
                  <a:pt x="40458" y="37785"/>
                  <a:pt x="40446" y="37803"/>
                </a:cubicBezTo>
                <a:cubicBezTo>
                  <a:pt x="40315" y="38113"/>
                  <a:pt x="40029" y="38577"/>
                  <a:pt x="40029" y="38696"/>
                </a:cubicBezTo>
                <a:cubicBezTo>
                  <a:pt x="39803" y="39101"/>
                  <a:pt x="39791" y="39101"/>
                  <a:pt x="39696" y="39280"/>
                </a:cubicBezTo>
                <a:cubicBezTo>
                  <a:pt x="39743" y="39220"/>
                  <a:pt x="39803" y="39113"/>
                  <a:pt x="39815" y="39113"/>
                </a:cubicBezTo>
                <a:cubicBezTo>
                  <a:pt x="39772" y="39177"/>
                  <a:pt x="39763" y="39200"/>
                  <a:pt x="39768" y="39200"/>
                </a:cubicBezTo>
                <a:cubicBezTo>
                  <a:pt x="39773" y="39200"/>
                  <a:pt x="39798" y="39169"/>
                  <a:pt x="39812" y="39132"/>
                </a:cubicBezTo>
                <a:lnTo>
                  <a:pt x="39812" y="39132"/>
                </a:lnTo>
                <a:cubicBezTo>
                  <a:pt x="39709" y="39415"/>
                  <a:pt x="39077" y="40388"/>
                  <a:pt x="39088" y="40482"/>
                </a:cubicBezTo>
                <a:lnTo>
                  <a:pt x="39077" y="40482"/>
                </a:lnTo>
                <a:cubicBezTo>
                  <a:pt x="39088" y="40554"/>
                  <a:pt x="39160" y="40482"/>
                  <a:pt x="39100" y="40673"/>
                </a:cubicBezTo>
                <a:lnTo>
                  <a:pt x="39029" y="40780"/>
                </a:lnTo>
                <a:lnTo>
                  <a:pt x="38957" y="40958"/>
                </a:lnTo>
                <a:cubicBezTo>
                  <a:pt x="38924" y="41009"/>
                  <a:pt x="38908" y="41022"/>
                  <a:pt x="38902" y="41022"/>
                </a:cubicBezTo>
                <a:cubicBezTo>
                  <a:pt x="38895" y="41022"/>
                  <a:pt x="38898" y="41006"/>
                  <a:pt x="38898" y="41006"/>
                </a:cubicBezTo>
                <a:lnTo>
                  <a:pt x="38898" y="41006"/>
                </a:lnTo>
                <a:cubicBezTo>
                  <a:pt x="38767" y="41304"/>
                  <a:pt x="38529" y="41685"/>
                  <a:pt x="38350" y="42030"/>
                </a:cubicBezTo>
                <a:lnTo>
                  <a:pt x="38648" y="41720"/>
                </a:lnTo>
                <a:lnTo>
                  <a:pt x="38648" y="41720"/>
                </a:lnTo>
                <a:cubicBezTo>
                  <a:pt x="38469" y="41994"/>
                  <a:pt x="38124" y="42494"/>
                  <a:pt x="38136" y="42566"/>
                </a:cubicBezTo>
                <a:lnTo>
                  <a:pt x="38005" y="42709"/>
                </a:lnTo>
                <a:cubicBezTo>
                  <a:pt x="37612" y="43268"/>
                  <a:pt x="37814" y="43125"/>
                  <a:pt x="37660" y="43352"/>
                </a:cubicBezTo>
                <a:lnTo>
                  <a:pt x="37457" y="43625"/>
                </a:lnTo>
                <a:lnTo>
                  <a:pt x="37457" y="43625"/>
                </a:lnTo>
                <a:lnTo>
                  <a:pt x="37612" y="43340"/>
                </a:lnTo>
                <a:lnTo>
                  <a:pt x="37612" y="43340"/>
                </a:lnTo>
                <a:cubicBezTo>
                  <a:pt x="37443" y="43611"/>
                  <a:pt x="37359" y="43710"/>
                  <a:pt x="37219" y="43903"/>
                </a:cubicBezTo>
                <a:lnTo>
                  <a:pt x="37219" y="43903"/>
                </a:lnTo>
                <a:cubicBezTo>
                  <a:pt x="37219" y="43900"/>
                  <a:pt x="37219" y="43899"/>
                  <a:pt x="37219" y="43899"/>
                </a:cubicBezTo>
                <a:lnTo>
                  <a:pt x="37219" y="43899"/>
                </a:lnTo>
                <a:lnTo>
                  <a:pt x="37214" y="43908"/>
                </a:lnTo>
                <a:lnTo>
                  <a:pt x="37214" y="43908"/>
                </a:lnTo>
                <a:cubicBezTo>
                  <a:pt x="37208" y="43917"/>
                  <a:pt x="37202" y="43926"/>
                  <a:pt x="37195" y="43935"/>
                </a:cubicBezTo>
                <a:cubicBezTo>
                  <a:pt x="37199" y="43933"/>
                  <a:pt x="37202" y="43931"/>
                  <a:pt x="37204" y="43929"/>
                </a:cubicBezTo>
                <a:lnTo>
                  <a:pt x="37204" y="43929"/>
                </a:lnTo>
                <a:lnTo>
                  <a:pt x="37195" y="43947"/>
                </a:lnTo>
                <a:lnTo>
                  <a:pt x="37195" y="43957"/>
                </a:lnTo>
                <a:lnTo>
                  <a:pt x="37195" y="43957"/>
                </a:lnTo>
                <a:cubicBezTo>
                  <a:pt x="37192" y="43964"/>
                  <a:pt x="37189" y="43972"/>
                  <a:pt x="37183" y="43983"/>
                </a:cubicBezTo>
                <a:lnTo>
                  <a:pt x="37124" y="44006"/>
                </a:lnTo>
                <a:lnTo>
                  <a:pt x="37160" y="44018"/>
                </a:lnTo>
                <a:cubicBezTo>
                  <a:pt x="37160" y="44018"/>
                  <a:pt x="37160" y="44042"/>
                  <a:pt x="37136" y="44042"/>
                </a:cubicBezTo>
                <a:lnTo>
                  <a:pt x="37124" y="44042"/>
                </a:lnTo>
                <a:lnTo>
                  <a:pt x="37112" y="44066"/>
                </a:lnTo>
                <a:cubicBezTo>
                  <a:pt x="37064" y="44137"/>
                  <a:pt x="37005" y="44233"/>
                  <a:pt x="36945" y="44340"/>
                </a:cubicBezTo>
                <a:lnTo>
                  <a:pt x="36957" y="44364"/>
                </a:lnTo>
                <a:lnTo>
                  <a:pt x="37064" y="44161"/>
                </a:lnTo>
                <a:lnTo>
                  <a:pt x="37017" y="44292"/>
                </a:lnTo>
                <a:cubicBezTo>
                  <a:pt x="37005" y="44304"/>
                  <a:pt x="37005" y="44316"/>
                  <a:pt x="36993" y="44340"/>
                </a:cubicBezTo>
                <a:cubicBezTo>
                  <a:pt x="36886" y="44495"/>
                  <a:pt x="36814" y="44649"/>
                  <a:pt x="36707" y="44828"/>
                </a:cubicBezTo>
                <a:cubicBezTo>
                  <a:pt x="36683" y="44840"/>
                  <a:pt x="36660" y="44852"/>
                  <a:pt x="36648" y="44876"/>
                </a:cubicBezTo>
                <a:cubicBezTo>
                  <a:pt x="36648" y="44876"/>
                  <a:pt x="36660" y="44876"/>
                  <a:pt x="36695" y="44852"/>
                </a:cubicBezTo>
                <a:lnTo>
                  <a:pt x="36695" y="44852"/>
                </a:lnTo>
                <a:cubicBezTo>
                  <a:pt x="36660" y="44911"/>
                  <a:pt x="36624" y="44971"/>
                  <a:pt x="36576" y="45054"/>
                </a:cubicBezTo>
                <a:cubicBezTo>
                  <a:pt x="36588" y="44995"/>
                  <a:pt x="36624" y="44935"/>
                  <a:pt x="36636" y="44876"/>
                </a:cubicBezTo>
                <a:cubicBezTo>
                  <a:pt x="36743" y="44673"/>
                  <a:pt x="36838" y="44495"/>
                  <a:pt x="36933" y="44340"/>
                </a:cubicBezTo>
                <a:lnTo>
                  <a:pt x="36921" y="44316"/>
                </a:lnTo>
                <a:cubicBezTo>
                  <a:pt x="36826" y="44483"/>
                  <a:pt x="36719" y="44661"/>
                  <a:pt x="36636" y="44816"/>
                </a:cubicBezTo>
                <a:cubicBezTo>
                  <a:pt x="36648" y="44756"/>
                  <a:pt x="36660" y="44709"/>
                  <a:pt x="36683" y="44649"/>
                </a:cubicBezTo>
                <a:cubicBezTo>
                  <a:pt x="36826" y="44221"/>
                  <a:pt x="36945" y="43756"/>
                  <a:pt x="36993" y="43578"/>
                </a:cubicBezTo>
                <a:cubicBezTo>
                  <a:pt x="37100" y="43232"/>
                  <a:pt x="37124" y="42792"/>
                  <a:pt x="37219" y="42339"/>
                </a:cubicBezTo>
                <a:cubicBezTo>
                  <a:pt x="37314" y="41625"/>
                  <a:pt x="37302" y="41982"/>
                  <a:pt x="37362" y="41637"/>
                </a:cubicBezTo>
                <a:cubicBezTo>
                  <a:pt x="37380" y="41502"/>
                  <a:pt x="37383" y="41458"/>
                  <a:pt x="37378" y="41458"/>
                </a:cubicBezTo>
                <a:cubicBezTo>
                  <a:pt x="37370" y="41458"/>
                  <a:pt x="37340" y="41592"/>
                  <a:pt x="37335" y="41592"/>
                </a:cubicBezTo>
                <a:cubicBezTo>
                  <a:pt x="37334" y="41592"/>
                  <a:pt x="37335" y="41581"/>
                  <a:pt x="37338" y="41554"/>
                </a:cubicBezTo>
                <a:lnTo>
                  <a:pt x="37422" y="41018"/>
                </a:lnTo>
                <a:lnTo>
                  <a:pt x="37422" y="41018"/>
                </a:lnTo>
                <a:cubicBezTo>
                  <a:pt x="37416" y="41157"/>
                  <a:pt x="37418" y="41200"/>
                  <a:pt x="37424" y="41200"/>
                </a:cubicBezTo>
                <a:cubicBezTo>
                  <a:pt x="37431" y="41200"/>
                  <a:pt x="37444" y="41134"/>
                  <a:pt x="37457" y="41101"/>
                </a:cubicBezTo>
                <a:cubicBezTo>
                  <a:pt x="37493" y="40649"/>
                  <a:pt x="37576" y="39911"/>
                  <a:pt x="37529" y="39768"/>
                </a:cubicBezTo>
                <a:cubicBezTo>
                  <a:pt x="37576" y="39137"/>
                  <a:pt x="37588" y="39137"/>
                  <a:pt x="37588" y="38875"/>
                </a:cubicBezTo>
                <a:lnTo>
                  <a:pt x="37588" y="38875"/>
                </a:lnTo>
                <a:cubicBezTo>
                  <a:pt x="37576" y="38958"/>
                  <a:pt x="37576" y="39137"/>
                  <a:pt x="37553" y="39137"/>
                </a:cubicBezTo>
                <a:cubicBezTo>
                  <a:pt x="37568" y="39031"/>
                  <a:pt x="37570" y="38993"/>
                  <a:pt x="37567" y="38993"/>
                </a:cubicBezTo>
                <a:cubicBezTo>
                  <a:pt x="37562" y="38993"/>
                  <a:pt x="37547" y="39063"/>
                  <a:pt x="37541" y="39125"/>
                </a:cubicBezTo>
                <a:cubicBezTo>
                  <a:pt x="37529" y="38934"/>
                  <a:pt x="37553" y="38446"/>
                  <a:pt x="37553" y="37982"/>
                </a:cubicBezTo>
                <a:cubicBezTo>
                  <a:pt x="37553" y="37517"/>
                  <a:pt x="37541" y="37089"/>
                  <a:pt x="37517" y="37053"/>
                </a:cubicBezTo>
                <a:lnTo>
                  <a:pt x="37529" y="37053"/>
                </a:lnTo>
                <a:cubicBezTo>
                  <a:pt x="37481" y="36970"/>
                  <a:pt x="37457" y="37113"/>
                  <a:pt x="37410" y="36851"/>
                </a:cubicBezTo>
                <a:lnTo>
                  <a:pt x="37410" y="36672"/>
                </a:lnTo>
                <a:lnTo>
                  <a:pt x="37362" y="36398"/>
                </a:lnTo>
                <a:cubicBezTo>
                  <a:pt x="37362" y="36312"/>
                  <a:pt x="37365" y="36290"/>
                  <a:pt x="37368" y="36290"/>
                </a:cubicBezTo>
                <a:cubicBezTo>
                  <a:pt x="37370" y="36290"/>
                  <a:pt x="37372" y="36303"/>
                  <a:pt x="37373" y="36310"/>
                </a:cubicBezTo>
                <a:lnTo>
                  <a:pt x="37373" y="36310"/>
                </a:lnTo>
                <a:cubicBezTo>
                  <a:pt x="37314" y="35882"/>
                  <a:pt x="37255" y="35265"/>
                  <a:pt x="37195" y="34755"/>
                </a:cubicBezTo>
                <a:lnTo>
                  <a:pt x="37160" y="35315"/>
                </a:lnTo>
                <a:cubicBezTo>
                  <a:pt x="37124" y="34874"/>
                  <a:pt x="37064" y="34065"/>
                  <a:pt x="37005" y="33981"/>
                </a:cubicBezTo>
                <a:lnTo>
                  <a:pt x="37005" y="33707"/>
                </a:lnTo>
                <a:cubicBezTo>
                  <a:pt x="36933" y="32815"/>
                  <a:pt x="36874" y="33100"/>
                  <a:pt x="36826" y="32743"/>
                </a:cubicBezTo>
                <a:lnTo>
                  <a:pt x="36802" y="32291"/>
                </a:lnTo>
                <a:lnTo>
                  <a:pt x="36874" y="32743"/>
                </a:lnTo>
                <a:cubicBezTo>
                  <a:pt x="36814" y="32291"/>
                  <a:pt x="36802" y="32112"/>
                  <a:pt x="36767" y="31755"/>
                </a:cubicBezTo>
                <a:lnTo>
                  <a:pt x="36767" y="31802"/>
                </a:lnTo>
                <a:lnTo>
                  <a:pt x="36755" y="31743"/>
                </a:lnTo>
                <a:cubicBezTo>
                  <a:pt x="36719" y="31695"/>
                  <a:pt x="36660" y="31457"/>
                  <a:pt x="36624" y="31160"/>
                </a:cubicBezTo>
                <a:cubicBezTo>
                  <a:pt x="36540" y="30719"/>
                  <a:pt x="36457" y="30386"/>
                  <a:pt x="36386" y="29671"/>
                </a:cubicBezTo>
                <a:lnTo>
                  <a:pt x="36302" y="29516"/>
                </a:lnTo>
                <a:lnTo>
                  <a:pt x="36267" y="28981"/>
                </a:lnTo>
                <a:lnTo>
                  <a:pt x="36290" y="28981"/>
                </a:lnTo>
                <a:cubicBezTo>
                  <a:pt x="36350" y="29493"/>
                  <a:pt x="36529" y="30469"/>
                  <a:pt x="36648" y="31124"/>
                </a:cubicBezTo>
                <a:lnTo>
                  <a:pt x="36660" y="31136"/>
                </a:lnTo>
                <a:cubicBezTo>
                  <a:pt x="36588" y="30743"/>
                  <a:pt x="36505" y="30302"/>
                  <a:pt x="36457" y="30028"/>
                </a:cubicBezTo>
                <a:cubicBezTo>
                  <a:pt x="36448" y="29931"/>
                  <a:pt x="36433" y="29729"/>
                  <a:pt x="36450" y="29729"/>
                </a:cubicBezTo>
                <a:cubicBezTo>
                  <a:pt x="36452" y="29729"/>
                  <a:pt x="36455" y="29733"/>
                  <a:pt x="36459" y="29742"/>
                </a:cubicBezTo>
                <a:lnTo>
                  <a:pt x="36459" y="29742"/>
                </a:lnTo>
                <a:lnTo>
                  <a:pt x="36410" y="29576"/>
                </a:lnTo>
                <a:cubicBezTo>
                  <a:pt x="36326" y="28921"/>
                  <a:pt x="36279" y="28588"/>
                  <a:pt x="36243" y="28243"/>
                </a:cubicBezTo>
                <a:cubicBezTo>
                  <a:pt x="36231" y="27909"/>
                  <a:pt x="36207" y="27564"/>
                  <a:pt x="36183" y="26873"/>
                </a:cubicBezTo>
                <a:lnTo>
                  <a:pt x="36171" y="26992"/>
                </a:lnTo>
                <a:cubicBezTo>
                  <a:pt x="36159" y="26730"/>
                  <a:pt x="36148" y="26445"/>
                  <a:pt x="36159" y="26373"/>
                </a:cubicBezTo>
                <a:cubicBezTo>
                  <a:pt x="36148" y="25957"/>
                  <a:pt x="36148" y="25540"/>
                  <a:pt x="36171" y="25147"/>
                </a:cubicBezTo>
                <a:cubicBezTo>
                  <a:pt x="36183" y="24766"/>
                  <a:pt x="36207" y="24421"/>
                  <a:pt x="36243" y="24159"/>
                </a:cubicBezTo>
                <a:lnTo>
                  <a:pt x="36219" y="24040"/>
                </a:lnTo>
                <a:cubicBezTo>
                  <a:pt x="36231" y="23861"/>
                  <a:pt x="36302" y="23599"/>
                  <a:pt x="36243" y="23516"/>
                </a:cubicBezTo>
                <a:lnTo>
                  <a:pt x="36243" y="23147"/>
                </a:lnTo>
                <a:cubicBezTo>
                  <a:pt x="36267" y="22909"/>
                  <a:pt x="36243" y="22754"/>
                  <a:pt x="36290" y="22492"/>
                </a:cubicBezTo>
                <a:cubicBezTo>
                  <a:pt x="36290" y="22468"/>
                  <a:pt x="36290" y="22456"/>
                  <a:pt x="36302" y="22444"/>
                </a:cubicBezTo>
                <a:cubicBezTo>
                  <a:pt x="36362" y="21908"/>
                  <a:pt x="36267" y="22444"/>
                  <a:pt x="36338" y="21837"/>
                </a:cubicBezTo>
                <a:cubicBezTo>
                  <a:pt x="36386" y="21635"/>
                  <a:pt x="36302" y="21611"/>
                  <a:pt x="36338" y="21313"/>
                </a:cubicBezTo>
                <a:lnTo>
                  <a:pt x="36421" y="21015"/>
                </a:lnTo>
                <a:cubicBezTo>
                  <a:pt x="36517" y="20468"/>
                  <a:pt x="36457" y="20373"/>
                  <a:pt x="36540" y="19575"/>
                </a:cubicBezTo>
                <a:cubicBezTo>
                  <a:pt x="36580" y="19312"/>
                  <a:pt x="36631" y="19145"/>
                  <a:pt x="36663" y="19145"/>
                </a:cubicBezTo>
                <a:cubicBezTo>
                  <a:pt x="36680" y="19145"/>
                  <a:pt x="36691" y="19186"/>
                  <a:pt x="36695" y="19277"/>
                </a:cubicBezTo>
                <a:cubicBezTo>
                  <a:pt x="36683" y="18920"/>
                  <a:pt x="36683" y="19110"/>
                  <a:pt x="36695" y="18646"/>
                </a:cubicBezTo>
                <a:cubicBezTo>
                  <a:pt x="36702" y="18625"/>
                  <a:pt x="36707" y="18615"/>
                  <a:pt x="36712" y="18615"/>
                </a:cubicBezTo>
                <a:cubicBezTo>
                  <a:pt x="36721" y="18615"/>
                  <a:pt x="36726" y="18667"/>
                  <a:pt x="36743" y="18741"/>
                </a:cubicBezTo>
                <a:cubicBezTo>
                  <a:pt x="36814" y="18337"/>
                  <a:pt x="36755" y="18479"/>
                  <a:pt x="36779" y="18170"/>
                </a:cubicBezTo>
                <a:cubicBezTo>
                  <a:pt x="36755" y="18087"/>
                  <a:pt x="36695" y="17967"/>
                  <a:pt x="36707" y="17860"/>
                </a:cubicBezTo>
                <a:lnTo>
                  <a:pt x="36707" y="17860"/>
                </a:lnTo>
                <a:lnTo>
                  <a:pt x="36683" y="17979"/>
                </a:lnTo>
                <a:cubicBezTo>
                  <a:pt x="36695" y="17646"/>
                  <a:pt x="36719" y="17289"/>
                  <a:pt x="36779" y="16908"/>
                </a:cubicBezTo>
                <a:lnTo>
                  <a:pt x="36802" y="16920"/>
                </a:lnTo>
                <a:lnTo>
                  <a:pt x="36826" y="16515"/>
                </a:lnTo>
                <a:lnTo>
                  <a:pt x="36862" y="16491"/>
                </a:lnTo>
                <a:lnTo>
                  <a:pt x="36898" y="15908"/>
                </a:lnTo>
                <a:lnTo>
                  <a:pt x="36886" y="15979"/>
                </a:lnTo>
                <a:cubicBezTo>
                  <a:pt x="36898" y="15848"/>
                  <a:pt x="36933" y="15408"/>
                  <a:pt x="36981" y="15146"/>
                </a:cubicBezTo>
                <a:lnTo>
                  <a:pt x="36993" y="15169"/>
                </a:lnTo>
                <a:cubicBezTo>
                  <a:pt x="37100" y="14455"/>
                  <a:pt x="37100" y="13836"/>
                  <a:pt x="37136" y="12991"/>
                </a:cubicBezTo>
                <a:lnTo>
                  <a:pt x="37172" y="13110"/>
                </a:lnTo>
                <a:cubicBezTo>
                  <a:pt x="37219" y="12824"/>
                  <a:pt x="37124" y="13026"/>
                  <a:pt x="37172" y="12681"/>
                </a:cubicBezTo>
                <a:lnTo>
                  <a:pt x="37219" y="12669"/>
                </a:lnTo>
                <a:cubicBezTo>
                  <a:pt x="37183" y="12348"/>
                  <a:pt x="37243" y="12276"/>
                  <a:pt x="37255" y="12050"/>
                </a:cubicBezTo>
                <a:lnTo>
                  <a:pt x="37255" y="12050"/>
                </a:lnTo>
                <a:lnTo>
                  <a:pt x="37195" y="12145"/>
                </a:lnTo>
                <a:lnTo>
                  <a:pt x="37231" y="11741"/>
                </a:lnTo>
                <a:cubicBezTo>
                  <a:pt x="37243" y="11518"/>
                  <a:pt x="37262" y="11456"/>
                  <a:pt x="37279" y="11456"/>
                </a:cubicBezTo>
                <a:cubicBezTo>
                  <a:pt x="37295" y="11456"/>
                  <a:pt x="37309" y="11509"/>
                  <a:pt x="37314" y="11538"/>
                </a:cubicBezTo>
                <a:lnTo>
                  <a:pt x="37291" y="11240"/>
                </a:lnTo>
                <a:lnTo>
                  <a:pt x="37338" y="11181"/>
                </a:lnTo>
                <a:cubicBezTo>
                  <a:pt x="37291" y="10955"/>
                  <a:pt x="37338" y="10955"/>
                  <a:pt x="37302" y="10586"/>
                </a:cubicBezTo>
                <a:cubicBezTo>
                  <a:pt x="37305" y="10579"/>
                  <a:pt x="37307" y="10577"/>
                  <a:pt x="37310" y="10577"/>
                </a:cubicBezTo>
                <a:cubicBezTo>
                  <a:pt x="37316" y="10577"/>
                  <a:pt x="37323" y="10588"/>
                  <a:pt x="37328" y="10588"/>
                </a:cubicBezTo>
                <a:cubicBezTo>
                  <a:pt x="37334" y="10588"/>
                  <a:pt x="37338" y="10576"/>
                  <a:pt x="37338" y="10526"/>
                </a:cubicBezTo>
                <a:lnTo>
                  <a:pt x="37279" y="9895"/>
                </a:lnTo>
                <a:lnTo>
                  <a:pt x="37302" y="10264"/>
                </a:lnTo>
                <a:lnTo>
                  <a:pt x="37243" y="10228"/>
                </a:lnTo>
                <a:cubicBezTo>
                  <a:pt x="37231" y="10121"/>
                  <a:pt x="37231" y="10050"/>
                  <a:pt x="37231" y="9966"/>
                </a:cubicBezTo>
                <a:lnTo>
                  <a:pt x="37231" y="9728"/>
                </a:lnTo>
                <a:cubicBezTo>
                  <a:pt x="37231" y="9598"/>
                  <a:pt x="37231" y="9474"/>
                  <a:pt x="37220" y="9332"/>
                </a:cubicBezTo>
                <a:lnTo>
                  <a:pt x="37220" y="9332"/>
                </a:lnTo>
                <a:lnTo>
                  <a:pt x="37231" y="9431"/>
                </a:lnTo>
                <a:cubicBezTo>
                  <a:pt x="37172" y="8681"/>
                  <a:pt x="37195" y="8597"/>
                  <a:pt x="37183" y="8121"/>
                </a:cubicBezTo>
                <a:lnTo>
                  <a:pt x="37183" y="8121"/>
                </a:lnTo>
                <a:cubicBezTo>
                  <a:pt x="37183" y="8231"/>
                  <a:pt x="37178" y="8373"/>
                  <a:pt x="37171" y="8373"/>
                </a:cubicBezTo>
                <a:cubicBezTo>
                  <a:pt x="37168" y="8373"/>
                  <a:pt x="37164" y="8336"/>
                  <a:pt x="37160" y="8240"/>
                </a:cubicBezTo>
                <a:cubicBezTo>
                  <a:pt x="37136" y="8026"/>
                  <a:pt x="37172" y="8061"/>
                  <a:pt x="37160" y="7823"/>
                </a:cubicBezTo>
                <a:lnTo>
                  <a:pt x="37160" y="7823"/>
                </a:lnTo>
                <a:cubicBezTo>
                  <a:pt x="37153" y="7830"/>
                  <a:pt x="37148" y="7833"/>
                  <a:pt x="37144" y="7833"/>
                </a:cubicBezTo>
                <a:cubicBezTo>
                  <a:pt x="37135" y="7833"/>
                  <a:pt x="37132" y="7813"/>
                  <a:pt x="37124" y="7788"/>
                </a:cubicBezTo>
                <a:cubicBezTo>
                  <a:pt x="37124" y="7752"/>
                  <a:pt x="37112" y="7728"/>
                  <a:pt x="37112" y="7692"/>
                </a:cubicBezTo>
                <a:cubicBezTo>
                  <a:pt x="37112" y="7692"/>
                  <a:pt x="37112" y="7657"/>
                  <a:pt x="37107" y="7657"/>
                </a:cubicBezTo>
                <a:cubicBezTo>
                  <a:pt x="37105" y="7657"/>
                  <a:pt x="37103" y="7660"/>
                  <a:pt x="37100" y="7669"/>
                </a:cubicBezTo>
                <a:lnTo>
                  <a:pt x="37052" y="7740"/>
                </a:lnTo>
                <a:cubicBezTo>
                  <a:pt x="36933" y="7931"/>
                  <a:pt x="36802" y="8145"/>
                  <a:pt x="36648" y="8323"/>
                </a:cubicBezTo>
                <a:cubicBezTo>
                  <a:pt x="36648" y="8300"/>
                  <a:pt x="36660" y="8276"/>
                  <a:pt x="36683" y="8240"/>
                </a:cubicBezTo>
                <a:lnTo>
                  <a:pt x="36683" y="8240"/>
                </a:lnTo>
                <a:cubicBezTo>
                  <a:pt x="36600" y="8359"/>
                  <a:pt x="36576" y="8442"/>
                  <a:pt x="36445" y="8597"/>
                </a:cubicBezTo>
                <a:lnTo>
                  <a:pt x="36517" y="8407"/>
                </a:lnTo>
                <a:lnTo>
                  <a:pt x="36279" y="8835"/>
                </a:lnTo>
                <a:cubicBezTo>
                  <a:pt x="36119" y="9051"/>
                  <a:pt x="35928" y="9397"/>
                  <a:pt x="35911" y="9397"/>
                </a:cubicBezTo>
                <a:cubicBezTo>
                  <a:pt x="35910" y="9397"/>
                  <a:pt x="35909" y="9397"/>
                  <a:pt x="35909" y="9395"/>
                </a:cubicBezTo>
                <a:lnTo>
                  <a:pt x="35993" y="9240"/>
                </a:lnTo>
                <a:lnTo>
                  <a:pt x="35993" y="9240"/>
                </a:lnTo>
                <a:cubicBezTo>
                  <a:pt x="35993" y="9240"/>
                  <a:pt x="35802" y="9538"/>
                  <a:pt x="35588" y="9847"/>
                </a:cubicBezTo>
                <a:cubicBezTo>
                  <a:pt x="35409" y="10121"/>
                  <a:pt x="35255" y="10407"/>
                  <a:pt x="35255" y="10407"/>
                </a:cubicBezTo>
                <a:lnTo>
                  <a:pt x="35207" y="10407"/>
                </a:lnTo>
                <a:cubicBezTo>
                  <a:pt x="35195" y="10538"/>
                  <a:pt x="34838" y="11002"/>
                  <a:pt x="34909" y="11002"/>
                </a:cubicBezTo>
                <a:cubicBezTo>
                  <a:pt x="34772" y="11172"/>
                  <a:pt x="34512" y="11708"/>
                  <a:pt x="34464" y="11708"/>
                </a:cubicBezTo>
                <a:cubicBezTo>
                  <a:pt x="34458" y="11708"/>
                  <a:pt x="34456" y="11699"/>
                  <a:pt x="34457" y="11681"/>
                </a:cubicBezTo>
                <a:lnTo>
                  <a:pt x="34457" y="11681"/>
                </a:lnTo>
                <a:cubicBezTo>
                  <a:pt x="34040" y="12431"/>
                  <a:pt x="33885" y="12860"/>
                  <a:pt x="33409" y="13765"/>
                </a:cubicBezTo>
                <a:cubicBezTo>
                  <a:pt x="33183" y="14062"/>
                  <a:pt x="32790" y="15003"/>
                  <a:pt x="32540" y="15610"/>
                </a:cubicBezTo>
                <a:cubicBezTo>
                  <a:pt x="32099" y="16836"/>
                  <a:pt x="31861" y="17634"/>
                  <a:pt x="31564" y="18932"/>
                </a:cubicBezTo>
                <a:cubicBezTo>
                  <a:pt x="31278" y="19694"/>
                  <a:pt x="31171" y="20896"/>
                  <a:pt x="31052" y="21742"/>
                </a:cubicBezTo>
                <a:lnTo>
                  <a:pt x="31064" y="21980"/>
                </a:lnTo>
                <a:cubicBezTo>
                  <a:pt x="30968" y="22551"/>
                  <a:pt x="30980" y="23421"/>
                  <a:pt x="30945" y="24230"/>
                </a:cubicBezTo>
                <a:cubicBezTo>
                  <a:pt x="30968" y="24433"/>
                  <a:pt x="30980" y="24540"/>
                  <a:pt x="30980" y="24575"/>
                </a:cubicBezTo>
                <a:cubicBezTo>
                  <a:pt x="30980" y="24540"/>
                  <a:pt x="30980" y="24480"/>
                  <a:pt x="31004" y="24468"/>
                </a:cubicBezTo>
                <a:lnTo>
                  <a:pt x="31004" y="24468"/>
                </a:lnTo>
                <a:cubicBezTo>
                  <a:pt x="30993" y="24686"/>
                  <a:pt x="31048" y="25137"/>
                  <a:pt x="31009" y="25137"/>
                </a:cubicBezTo>
                <a:cubicBezTo>
                  <a:pt x="31007" y="25137"/>
                  <a:pt x="31006" y="25136"/>
                  <a:pt x="31004" y="25135"/>
                </a:cubicBezTo>
                <a:lnTo>
                  <a:pt x="30992" y="25075"/>
                </a:lnTo>
                <a:cubicBezTo>
                  <a:pt x="30991" y="25075"/>
                  <a:pt x="30991" y="25075"/>
                  <a:pt x="30990" y="25075"/>
                </a:cubicBezTo>
                <a:cubicBezTo>
                  <a:pt x="30948" y="25075"/>
                  <a:pt x="31064" y="25782"/>
                  <a:pt x="31064" y="26028"/>
                </a:cubicBezTo>
                <a:lnTo>
                  <a:pt x="31099" y="25885"/>
                </a:lnTo>
                <a:cubicBezTo>
                  <a:pt x="31099" y="25885"/>
                  <a:pt x="31111" y="25980"/>
                  <a:pt x="31111" y="26099"/>
                </a:cubicBezTo>
                <a:cubicBezTo>
                  <a:pt x="31123" y="26207"/>
                  <a:pt x="31147" y="26326"/>
                  <a:pt x="31147" y="26326"/>
                </a:cubicBezTo>
                <a:lnTo>
                  <a:pt x="31111" y="26207"/>
                </a:lnTo>
                <a:lnTo>
                  <a:pt x="31111" y="26207"/>
                </a:lnTo>
                <a:cubicBezTo>
                  <a:pt x="31302" y="27135"/>
                  <a:pt x="31457" y="27802"/>
                  <a:pt x="31635" y="28457"/>
                </a:cubicBezTo>
                <a:cubicBezTo>
                  <a:pt x="31814" y="29100"/>
                  <a:pt x="32004" y="29731"/>
                  <a:pt x="32361" y="30540"/>
                </a:cubicBezTo>
                <a:cubicBezTo>
                  <a:pt x="32341" y="30510"/>
                  <a:pt x="32330" y="30497"/>
                  <a:pt x="32328" y="30497"/>
                </a:cubicBezTo>
                <a:cubicBezTo>
                  <a:pt x="32313" y="30497"/>
                  <a:pt x="32509" y="30858"/>
                  <a:pt x="32469" y="30898"/>
                </a:cubicBezTo>
                <a:cubicBezTo>
                  <a:pt x="32576" y="31326"/>
                  <a:pt x="32778" y="31660"/>
                  <a:pt x="32945" y="31981"/>
                </a:cubicBezTo>
                <a:lnTo>
                  <a:pt x="32957" y="31993"/>
                </a:lnTo>
                <a:lnTo>
                  <a:pt x="33195" y="32576"/>
                </a:lnTo>
                <a:cubicBezTo>
                  <a:pt x="33157" y="32516"/>
                  <a:pt x="33141" y="32492"/>
                  <a:pt x="33139" y="32492"/>
                </a:cubicBezTo>
                <a:cubicBezTo>
                  <a:pt x="33134" y="32492"/>
                  <a:pt x="33289" y="32757"/>
                  <a:pt x="33287" y="32757"/>
                </a:cubicBezTo>
                <a:cubicBezTo>
                  <a:pt x="33287" y="32757"/>
                  <a:pt x="33274" y="32736"/>
                  <a:pt x="33242" y="32684"/>
                </a:cubicBezTo>
                <a:lnTo>
                  <a:pt x="33242" y="32684"/>
                </a:lnTo>
                <a:cubicBezTo>
                  <a:pt x="33826" y="34219"/>
                  <a:pt x="34671" y="36184"/>
                  <a:pt x="35016" y="38041"/>
                </a:cubicBezTo>
                <a:lnTo>
                  <a:pt x="35016" y="37946"/>
                </a:lnTo>
                <a:cubicBezTo>
                  <a:pt x="35100" y="38410"/>
                  <a:pt x="35219" y="38994"/>
                  <a:pt x="35255" y="39363"/>
                </a:cubicBezTo>
                <a:cubicBezTo>
                  <a:pt x="35267" y="39720"/>
                  <a:pt x="35386" y="40137"/>
                  <a:pt x="35397" y="40292"/>
                </a:cubicBezTo>
                <a:cubicBezTo>
                  <a:pt x="35454" y="40608"/>
                  <a:pt x="35435" y="40913"/>
                  <a:pt x="35413" y="40913"/>
                </a:cubicBezTo>
                <a:cubicBezTo>
                  <a:pt x="35412" y="40913"/>
                  <a:pt x="35411" y="40913"/>
                  <a:pt x="35409" y="40911"/>
                </a:cubicBezTo>
                <a:lnTo>
                  <a:pt x="35409" y="40911"/>
                </a:lnTo>
                <a:cubicBezTo>
                  <a:pt x="35445" y="41316"/>
                  <a:pt x="35517" y="41720"/>
                  <a:pt x="35493" y="42280"/>
                </a:cubicBezTo>
                <a:cubicBezTo>
                  <a:pt x="35445" y="42470"/>
                  <a:pt x="35469" y="43887"/>
                  <a:pt x="35397" y="43899"/>
                </a:cubicBezTo>
                <a:cubicBezTo>
                  <a:pt x="35278" y="44649"/>
                  <a:pt x="35267" y="45364"/>
                  <a:pt x="35052" y="46149"/>
                </a:cubicBezTo>
                <a:lnTo>
                  <a:pt x="35052" y="46102"/>
                </a:lnTo>
                <a:cubicBezTo>
                  <a:pt x="35052" y="46102"/>
                  <a:pt x="35040" y="46209"/>
                  <a:pt x="35040" y="46364"/>
                </a:cubicBezTo>
                <a:cubicBezTo>
                  <a:pt x="35028" y="46507"/>
                  <a:pt x="34993" y="46721"/>
                  <a:pt x="34981" y="46923"/>
                </a:cubicBezTo>
                <a:cubicBezTo>
                  <a:pt x="34957" y="47162"/>
                  <a:pt x="34909" y="47400"/>
                  <a:pt x="34897" y="47566"/>
                </a:cubicBezTo>
                <a:cubicBezTo>
                  <a:pt x="34576" y="48031"/>
                  <a:pt x="34266" y="48459"/>
                  <a:pt x="34028" y="48745"/>
                </a:cubicBezTo>
                <a:lnTo>
                  <a:pt x="34016" y="48828"/>
                </a:lnTo>
                <a:cubicBezTo>
                  <a:pt x="33945" y="48936"/>
                  <a:pt x="33778" y="49067"/>
                  <a:pt x="33790" y="49138"/>
                </a:cubicBezTo>
                <a:lnTo>
                  <a:pt x="33647" y="49376"/>
                </a:lnTo>
                <a:cubicBezTo>
                  <a:pt x="33540" y="49531"/>
                  <a:pt x="33492" y="49638"/>
                  <a:pt x="33362" y="49781"/>
                </a:cubicBezTo>
                <a:lnTo>
                  <a:pt x="33326" y="49817"/>
                </a:lnTo>
                <a:cubicBezTo>
                  <a:pt x="33076" y="50126"/>
                  <a:pt x="33362" y="49829"/>
                  <a:pt x="33076" y="50186"/>
                </a:cubicBezTo>
                <a:cubicBezTo>
                  <a:pt x="32969" y="50269"/>
                  <a:pt x="33004" y="50352"/>
                  <a:pt x="32897" y="50495"/>
                </a:cubicBezTo>
                <a:cubicBezTo>
                  <a:pt x="32897" y="50495"/>
                  <a:pt x="32885" y="50495"/>
                  <a:pt x="32885" y="50507"/>
                </a:cubicBezTo>
                <a:cubicBezTo>
                  <a:pt x="32873" y="50531"/>
                  <a:pt x="32873" y="50543"/>
                  <a:pt x="32850" y="50555"/>
                </a:cubicBezTo>
                <a:lnTo>
                  <a:pt x="32695" y="50686"/>
                </a:lnTo>
                <a:cubicBezTo>
                  <a:pt x="32421" y="51007"/>
                  <a:pt x="32433" y="51091"/>
                  <a:pt x="32064" y="51567"/>
                </a:cubicBezTo>
                <a:cubicBezTo>
                  <a:pt x="31945" y="51700"/>
                  <a:pt x="31855" y="51778"/>
                  <a:pt x="31820" y="51778"/>
                </a:cubicBezTo>
                <a:cubicBezTo>
                  <a:pt x="31799" y="51778"/>
                  <a:pt x="31799" y="51749"/>
                  <a:pt x="31826" y="51686"/>
                </a:cubicBezTo>
                <a:lnTo>
                  <a:pt x="31826" y="51686"/>
                </a:lnTo>
                <a:cubicBezTo>
                  <a:pt x="31707" y="51924"/>
                  <a:pt x="31778" y="51805"/>
                  <a:pt x="31587" y="52091"/>
                </a:cubicBezTo>
                <a:cubicBezTo>
                  <a:pt x="31576" y="52097"/>
                  <a:pt x="31568" y="52100"/>
                  <a:pt x="31564" y="52100"/>
                </a:cubicBezTo>
                <a:cubicBezTo>
                  <a:pt x="31552" y="52100"/>
                  <a:pt x="31570" y="52073"/>
                  <a:pt x="31587" y="52019"/>
                </a:cubicBezTo>
                <a:lnTo>
                  <a:pt x="31587" y="52019"/>
                </a:lnTo>
                <a:cubicBezTo>
                  <a:pt x="31385" y="52234"/>
                  <a:pt x="31480" y="52174"/>
                  <a:pt x="31349" y="52353"/>
                </a:cubicBezTo>
                <a:cubicBezTo>
                  <a:pt x="31337" y="52436"/>
                  <a:pt x="31349" y="52531"/>
                  <a:pt x="31302" y="52591"/>
                </a:cubicBezTo>
                <a:lnTo>
                  <a:pt x="31361" y="52531"/>
                </a:lnTo>
                <a:lnTo>
                  <a:pt x="31361" y="52531"/>
                </a:lnTo>
                <a:cubicBezTo>
                  <a:pt x="31230" y="52746"/>
                  <a:pt x="31064" y="52948"/>
                  <a:pt x="30873" y="53162"/>
                </a:cubicBezTo>
                <a:lnTo>
                  <a:pt x="30861" y="53150"/>
                </a:lnTo>
                <a:lnTo>
                  <a:pt x="30683" y="53388"/>
                </a:lnTo>
                <a:lnTo>
                  <a:pt x="30647" y="53388"/>
                </a:lnTo>
                <a:cubicBezTo>
                  <a:pt x="30647" y="53388"/>
                  <a:pt x="30587" y="53472"/>
                  <a:pt x="30516" y="53543"/>
                </a:cubicBezTo>
                <a:cubicBezTo>
                  <a:pt x="30444" y="53639"/>
                  <a:pt x="30385" y="53710"/>
                  <a:pt x="30385" y="53710"/>
                </a:cubicBezTo>
                <a:lnTo>
                  <a:pt x="30433" y="53662"/>
                </a:lnTo>
                <a:lnTo>
                  <a:pt x="30433" y="53662"/>
                </a:lnTo>
                <a:cubicBezTo>
                  <a:pt x="30385" y="53722"/>
                  <a:pt x="30254" y="53877"/>
                  <a:pt x="30135" y="54008"/>
                </a:cubicBezTo>
                <a:cubicBezTo>
                  <a:pt x="30254" y="53722"/>
                  <a:pt x="30373" y="53460"/>
                  <a:pt x="30468" y="53174"/>
                </a:cubicBezTo>
                <a:cubicBezTo>
                  <a:pt x="30683" y="52698"/>
                  <a:pt x="30945" y="52138"/>
                  <a:pt x="31004" y="51924"/>
                </a:cubicBezTo>
                <a:cubicBezTo>
                  <a:pt x="31147" y="51603"/>
                  <a:pt x="31242" y="51162"/>
                  <a:pt x="31397" y="50745"/>
                </a:cubicBezTo>
                <a:cubicBezTo>
                  <a:pt x="31587" y="50067"/>
                  <a:pt x="31528" y="50424"/>
                  <a:pt x="31647" y="50079"/>
                </a:cubicBezTo>
                <a:cubicBezTo>
                  <a:pt x="31688" y="49943"/>
                  <a:pt x="31698" y="49900"/>
                  <a:pt x="31693" y="49900"/>
                </a:cubicBezTo>
                <a:cubicBezTo>
                  <a:pt x="31684" y="49900"/>
                  <a:pt x="31632" y="50026"/>
                  <a:pt x="31628" y="50026"/>
                </a:cubicBezTo>
                <a:cubicBezTo>
                  <a:pt x="31626" y="50026"/>
                  <a:pt x="31628" y="50017"/>
                  <a:pt x="31635" y="49995"/>
                </a:cubicBezTo>
                <a:cubicBezTo>
                  <a:pt x="31635" y="49995"/>
                  <a:pt x="31683" y="49876"/>
                  <a:pt x="31718" y="49733"/>
                </a:cubicBezTo>
                <a:cubicBezTo>
                  <a:pt x="31766" y="49614"/>
                  <a:pt x="31814" y="49483"/>
                  <a:pt x="31814" y="49483"/>
                </a:cubicBezTo>
                <a:lnTo>
                  <a:pt x="31814" y="49483"/>
                </a:lnTo>
                <a:cubicBezTo>
                  <a:pt x="31780" y="49623"/>
                  <a:pt x="31776" y="49665"/>
                  <a:pt x="31782" y="49665"/>
                </a:cubicBezTo>
                <a:cubicBezTo>
                  <a:pt x="31790" y="49665"/>
                  <a:pt x="31813" y="49610"/>
                  <a:pt x="31826" y="49578"/>
                </a:cubicBezTo>
                <a:cubicBezTo>
                  <a:pt x="31933" y="49126"/>
                  <a:pt x="32159" y="48424"/>
                  <a:pt x="32123" y="48281"/>
                </a:cubicBezTo>
                <a:cubicBezTo>
                  <a:pt x="32278" y="47673"/>
                  <a:pt x="32290" y="47673"/>
                  <a:pt x="32338" y="47412"/>
                </a:cubicBezTo>
                <a:lnTo>
                  <a:pt x="32338" y="47412"/>
                </a:lnTo>
                <a:cubicBezTo>
                  <a:pt x="32324" y="47447"/>
                  <a:pt x="32310" y="47492"/>
                  <a:pt x="32296" y="47534"/>
                </a:cubicBezTo>
                <a:lnTo>
                  <a:pt x="32296" y="47534"/>
                </a:lnTo>
                <a:cubicBezTo>
                  <a:pt x="32296" y="47534"/>
                  <a:pt x="32296" y="47534"/>
                  <a:pt x="32296" y="47534"/>
                </a:cubicBezTo>
                <a:cubicBezTo>
                  <a:pt x="32290" y="47534"/>
                  <a:pt x="32263" y="47596"/>
                  <a:pt x="32242" y="47650"/>
                </a:cubicBezTo>
                <a:cubicBezTo>
                  <a:pt x="32302" y="47281"/>
                  <a:pt x="32659" y="45721"/>
                  <a:pt x="32600" y="45626"/>
                </a:cubicBezTo>
                <a:lnTo>
                  <a:pt x="32611" y="45626"/>
                </a:lnTo>
                <a:cubicBezTo>
                  <a:pt x="32588" y="45542"/>
                  <a:pt x="32528" y="45673"/>
                  <a:pt x="32528" y="45411"/>
                </a:cubicBezTo>
                <a:lnTo>
                  <a:pt x="32576" y="45233"/>
                </a:lnTo>
                <a:lnTo>
                  <a:pt x="32588" y="44959"/>
                </a:lnTo>
                <a:cubicBezTo>
                  <a:pt x="32599" y="44872"/>
                  <a:pt x="32605" y="44850"/>
                  <a:pt x="32611" y="44850"/>
                </a:cubicBezTo>
                <a:cubicBezTo>
                  <a:pt x="32617" y="44850"/>
                  <a:pt x="32623" y="44876"/>
                  <a:pt x="32635" y="44876"/>
                </a:cubicBezTo>
                <a:cubicBezTo>
                  <a:pt x="32659" y="44399"/>
                  <a:pt x="32719" y="43828"/>
                  <a:pt x="32754" y="43304"/>
                </a:cubicBezTo>
                <a:lnTo>
                  <a:pt x="32754" y="43304"/>
                </a:lnTo>
                <a:lnTo>
                  <a:pt x="32600" y="43863"/>
                </a:lnTo>
                <a:cubicBezTo>
                  <a:pt x="32659" y="43411"/>
                  <a:pt x="32730" y="42625"/>
                  <a:pt x="32707" y="42530"/>
                </a:cubicBezTo>
                <a:lnTo>
                  <a:pt x="32754" y="42268"/>
                </a:lnTo>
                <a:cubicBezTo>
                  <a:pt x="32838" y="41375"/>
                  <a:pt x="32707" y="41637"/>
                  <a:pt x="32730" y="41280"/>
                </a:cubicBezTo>
                <a:lnTo>
                  <a:pt x="32766" y="40839"/>
                </a:lnTo>
                <a:lnTo>
                  <a:pt x="32778" y="41280"/>
                </a:lnTo>
                <a:cubicBezTo>
                  <a:pt x="32790" y="40839"/>
                  <a:pt x="32814" y="40661"/>
                  <a:pt x="32814" y="40304"/>
                </a:cubicBezTo>
                <a:lnTo>
                  <a:pt x="32814" y="40292"/>
                </a:lnTo>
                <a:cubicBezTo>
                  <a:pt x="32778" y="40232"/>
                  <a:pt x="32754" y="40006"/>
                  <a:pt x="32730" y="39696"/>
                </a:cubicBezTo>
                <a:cubicBezTo>
                  <a:pt x="32719" y="39244"/>
                  <a:pt x="32635" y="38899"/>
                  <a:pt x="32611" y="38184"/>
                </a:cubicBezTo>
                <a:lnTo>
                  <a:pt x="32552" y="38029"/>
                </a:lnTo>
                <a:lnTo>
                  <a:pt x="32492" y="37494"/>
                </a:lnTo>
                <a:lnTo>
                  <a:pt x="32528" y="37494"/>
                </a:lnTo>
                <a:cubicBezTo>
                  <a:pt x="32571" y="37758"/>
                  <a:pt x="32624" y="38149"/>
                  <a:pt x="32671" y="38557"/>
                </a:cubicBezTo>
                <a:lnTo>
                  <a:pt x="32671" y="38557"/>
                </a:lnTo>
                <a:cubicBezTo>
                  <a:pt x="32671" y="38449"/>
                  <a:pt x="32671" y="38254"/>
                  <a:pt x="32691" y="38254"/>
                </a:cubicBezTo>
                <a:cubicBezTo>
                  <a:pt x="32694" y="38254"/>
                  <a:pt x="32697" y="38259"/>
                  <a:pt x="32701" y="38270"/>
                </a:cubicBezTo>
                <a:lnTo>
                  <a:pt x="32701" y="38270"/>
                </a:lnTo>
                <a:lnTo>
                  <a:pt x="32659" y="38101"/>
                </a:lnTo>
                <a:cubicBezTo>
                  <a:pt x="32469" y="36779"/>
                  <a:pt x="32469" y="36779"/>
                  <a:pt x="32230" y="35386"/>
                </a:cubicBezTo>
                <a:lnTo>
                  <a:pt x="32230" y="35386"/>
                </a:lnTo>
                <a:lnTo>
                  <a:pt x="32242" y="35505"/>
                </a:lnTo>
                <a:cubicBezTo>
                  <a:pt x="32171" y="35243"/>
                  <a:pt x="32099" y="34970"/>
                  <a:pt x="32111" y="34898"/>
                </a:cubicBezTo>
                <a:cubicBezTo>
                  <a:pt x="31933" y="34124"/>
                  <a:pt x="31766" y="33350"/>
                  <a:pt x="31623" y="32707"/>
                </a:cubicBezTo>
                <a:lnTo>
                  <a:pt x="31540" y="32612"/>
                </a:lnTo>
                <a:cubicBezTo>
                  <a:pt x="31504" y="32445"/>
                  <a:pt x="31480" y="32160"/>
                  <a:pt x="31409" y="32100"/>
                </a:cubicBezTo>
                <a:lnTo>
                  <a:pt x="31290" y="31743"/>
                </a:lnTo>
                <a:cubicBezTo>
                  <a:pt x="31218" y="31505"/>
                  <a:pt x="31159" y="31374"/>
                  <a:pt x="31099" y="31100"/>
                </a:cubicBezTo>
                <a:cubicBezTo>
                  <a:pt x="31099" y="31088"/>
                  <a:pt x="31099" y="31076"/>
                  <a:pt x="31087" y="31064"/>
                </a:cubicBezTo>
                <a:cubicBezTo>
                  <a:pt x="30933" y="30540"/>
                  <a:pt x="31052" y="31076"/>
                  <a:pt x="30885" y="30481"/>
                </a:cubicBezTo>
                <a:cubicBezTo>
                  <a:pt x="30861" y="30290"/>
                  <a:pt x="30766" y="30290"/>
                  <a:pt x="30683" y="29993"/>
                </a:cubicBezTo>
                <a:lnTo>
                  <a:pt x="30647" y="29671"/>
                </a:lnTo>
                <a:cubicBezTo>
                  <a:pt x="30516" y="29135"/>
                  <a:pt x="30433" y="29064"/>
                  <a:pt x="30171" y="28326"/>
                </a:cubicBezTo>
                <a:cubicBezTo>
                  <a:pt x="30104" y="28060"/>
                  <a:pt x="30084" y="27887"/>
                  <a:pt x="30118" y="27887"/>
                </a:cubicBezTo>
                <a:cubicBezTo>
                  <a:pt x="30129" y="27887"/>
                  <a:pt x="30144" y="27903"/>
                  <a:pt x="30164" y="27936"/>
                </a:cubicBezTo>
                <a:lnTo>
                  <a:pt x="30164" y="27936"/>
                </a:lnTo>
                <a:cubicBezTo>
                  <a:pt x="30036" y="27704"/>
                  <a:pt x="30088" y="27833"/>
                  <a:pt x="29933" y="27433"/>
                </a:cubicBezTo>
                <a:cubicBezTo>
                  <a:pt x="29933" y="27403"/>
                  <a:pt x="29936" y="27390"/>
                  <a:pt x="29942" y="27390"/>
                </a:cubicBezTo>
                <a:cubicBezTo>
                  <a:pt x="29954" y="27390"/>
                  <a:pt x="29978" y="27431"/>
                  <a:pt x="30016" y="27492"/>
                </a:cubicBezTo>
                <a:cubicBezTo>
                  <a:pt x="29909" y="27088"/>
                  <a:pt x="29909" y="27254"/>
                  <a:pt x="29813" y="26969"/>
                </a:cubicBezTo>
                <a:cubicBezTo>
                  <a:pt x="29742" y="26897"/>
                  <a:pt x="29659" y="26814"/>
                  <a:pt x="29623" y="26730"/>
                </a:cubicBezTo>
                <a:lnTo>
                  <a:pt x="29623" y="26730"/>
                </a:lnTo>
                <a:lnTo>
                  <a:pt x="29659" y="26849"/>
                </a:lnTo>
                <a:cubicBezTo>
                  <a:pt x="29540" y="26552"/>
                  <a:pt x="29397" y="26207"/>
                  <a:pt x="29313" y="25837"/>
                </a:cubicBezTo>
                <a:lnTo>
                  <a:pt x="29337" y="25837"/>
                </a:lnTo>
                <a:lnTo>
                  <a:pt x="29206" y="25445"/>
                </a:lnTo>
                <a:lnTo>
                  <a:pt x="29218" y="25421"/>
                </a:lnTo>
                <a:lnTo>
                  <a:pt x="29058" y="24928"/>
                </a:lnTo>
                <a:lnTo>
                  <a:pt x="29058" y="24928"/>
                </a:lnTo>
                <a:cubicBezTo>
                  <a:pt x="29060" y="24934"/>
                  <a:pt x="29062" y="24940"/>
                  <a:pt x="29063" y="24945"/>
                </a:cubicBezTo>
                <a:lnTo>
                  <a:pt x="29040" y="24873"/>
                </a:lnTo>
                <a:lnTo>
                  <a:pt x="29058" y="24928"/>
                </a:lnTo>
                <a:lnTo>
                  <a:pt x="29058" y="24928"/>
                </a:lnTo>
                <a:cubicBezTo>
                  <a:pt x="29006" y="24782"/>
                  <a:pt x="28882" y="24387"/>
                  <a:pt x="28825" y="24135"/>
                </a:cubicBezTo>
                <a:lnTo>
                  <a:pt x="28837" y="24135"/>
                </a:lnTo>
                <a:cubicBezTo>
                  <a:pt x="28670" y="23444"/>
                  <a:pt x="28444" y="22885"/>
                  <a:pt x="28242" y="22087"/>
                </a:cubicBezTo>
                <a:lnTo>
                  <a:pt x="28242" y="22087"/>
                </a:lnTo>
                <a:lnTo>
                  <a:pt x="28301" y="22194"/>
                </a:lnTo>
                <a:cubicBezTo>
                  <a:pt x="28254" y="21908"/>
                  <a:pt x="28242" y="22135"/>
                  <a:pt x="28170" y="21789"/>
                </a:cubicBezTo>
                <a:lnTo>
                  <a:pt x="28194" y="21754"/>
                </a:lnTo>
                <a:cubicBezTo>
                  <a:pt x="28075" y="21480"/>
                  <a:pt x="28111" y="21385"/>
                  <a:pt x="28087" y="21182"/>
                </a:cubicBezTo>
                <a:lnTo>
                  <a:pt x="28087" y="21182"/>
                </a:lnTo>
                <a:lnTo>
                  <a:pt x="28063" y="21277"/>
                </a:lnTo>
                <a:lnTo>
                  <a:pt x="27992" y="20896"/>
                </a:lnTo>
                <a:cubicBezTo>
                  <a:pt x="27947" y="20672"/>
                  <a:pt x="27950" y="20610"/>
                  <a:pt x="27969" y="20610"/>
                </a:cubicBezTo>
                <a:cubicBezTo>
                  <a:pt x="27985" y="20610"/>
                  <a:pt x="28011" y="20655"/>
                  <a:pt x="28028" y="20682"/>
                </a:cubicBezTo>
                <a:lnTo>
                  <a:pt x="27932" y="20420"/>
                </a:lnTo>
                <a:lnTo>
                  <a:pt x="27956" y="20361"/>
                </a:lnTo>
                <a:cubicBezTo>
                  <a:pt x="27873" y="20170"/>
                  <a:pt x="27932" y="20146"/>
                  <a:pt x="27825" y="19789"/>
                </a:cubicBezTo>
                <a:cubicBezTo>
                  <a:pt x="27827" y="19786"/>
                  <a:pt x="27828" y="19785"/>
                  <a:pt x="27830" y="19785"/>
                </a:cubicBezTo>
                <a:cubicBezTo>
                  <a:pt x="27834" y="19785"/>
                  <a:pt x="27838" y="19794"/>
                  <a:pt x="27840" y="19794"/>
                </a:cubicBezTo>
                <a:cubicBezTo>
                  <a:pt x="27843" y="19794"/>
                  <a:pt x="27843" y="19780"/>
                  <a:pt x="27837" y="19718"/>
                </a:cubicBezTo>
                <a:lnTo>
                  <a:pt x="27754" y="19420"/>
                </a:lnTo>
                <a:lnTo>
                  <a:pt x="27730" y="19360"/>
                </a:lnTo>
                <a:cubicBezTo>
                  <a:pt x="27718" y="19337"/>
                  <a:pt x="27718" y="19289"/>
                  <a:pt x="27706" y="19253"/>
                </a:cubicBezTo>
                <a:lnTo>
                  <a:pt x="27658" y="19075"/>
                </a:lnTo>
                <a:cubicBezTo>
                  <a:pt x="27647" y="19039"/>
                  <a:pt x="27647" y="19003"/>
                  <a:pt x="27635" y="18979"/>
                </a:cubicBezTo>
                <a:lnTo>
                  <a:pt x="27635" y="18979"/>
                </a:lnTo>
                <a:cubicBezTo>
                  <a:pt x="27647" y="19039"/>
                  <a:pt x="27658" y="19134"/>
                  <a:pt x="27694" y="19241"/>
                </a:cubicBezTo>
                <a:cubicBezTo>
                  <a:pt x="27706" y="19313"/>
                  <a:pt x="27718" y="19372"/>
                  <a:pt x="27730" y="19420"/>
                </a:cubicBezTo>
                <a:cubicBezTo>
                  <a:pt x="27754" y="19456"/>
                  <a:pt x="27754" y="19480"/>
                  <a:pt x="27754" y="19480"/>
                </a:cubicBezTo>
                <a:lnTo>
                  <a:pt x="27670" y="19456"/>
                </a:lnTo>
                <a:cubicBezTo>
                  <a:pt x="27658" y="19420"/>
                  <a:pt x="27658" y="19408"/>
                  <a:pt x="27658" y="19372"/>
                </a:cubicBezTo>
                <a:cubicBezTo>
                  <a:pt x="27647" y="19337"/>
                  <a:pt x="27647" y="19301"/>
                  <a:pt x="27635" y="19277"/>
                </a:cubicBezTo>
                <a:cubicBezTo>
                  <a:pt x="27611" y="19194"/>
                  <a:pt x="27599" y="19134"/>
                  <a:pt x="27587" y="19075"/>
                </a:cubicBezTo>
                <a:cubicBezTo>
                  <a:pt x="27575" y="18956"/>
                  <a:pt x="27551" y="18860"/>
                  <a:pt x="27539" y="18753"/>
                </a:cubicBezTo>
                <a:cubicBezTo>
                  <a:pt x="27516" y="18539"/>
                  <a:pt x="27492" y="18360"/>
                  <a:pt x="27456" y="18146"/>
                </a:cubicBezTo>
                <a:lnTo>
                  <a:pt x="27456" y="18146"/>
                </a:lnTo>
                <a:lnTo>
                  <a:pt x="27516" y="18420"/>
                </a:lnTo>
                <a:cubicBezTo>
                  <a:pt x="27396" y="17682"/>
                  <a:pt x="27408" y="17586"/>
                  <a:pt x="27349" y="17098"/>
                </a:cubicBezTo>
                <a:lnTo>
                  <a:pt x="27349" y="17098"/>
                </a:lnTo>
                <a:cubicBezTo>
                  <a:pt x="27357" y="17220"/>
                  <a:pt x="27365" y="17375"/>
                  <a:pt x="27358" y="17375"/>
                </a:cubicBezTo>
                <a:cubicBezTo>
                  <a:pt x="27355" y="17375"/>
                  <a:pt x="27348" y="17341"/>
                  <a:pt x="27337" y="17253"/>
                </a:cubicBezTo>
                <a:cubicBezTo>
                  <a:pt x="27301" y="17039"/>
                  <a:pt x="27337" y="17051"/>
                  <a:pt x="27301" y="16801"/>
                </a:cubicBezTo>
                <a:cubicBezTo>
                  <a:pt x="27301" y="16813"/>
                  <a:pt x="27300" y="16818"/>
                  <a:pt x="27297" y="16818"/>
                </a:cubicBezTo>
                <a:cubicBezTo>
                  <a:pt x="27293" y="16818"/>
                  <a:pt x="27285" y="16800"/>
                  <a:pt x="27277" y="16777"/>
                </a:cubicBezTo>
                <a:cubicBezTo>
                  <a:pt x="27277" y="16753"/>
                  <a:pt x="27254" y="16729"/>
                  <a:pt x="27254" y="16693"/>
                </a:cubicBezTo>
                <a:cubicBezTo>
                  <a:pt x="27254" y="16675"/>
                  <a:pt x="27252" y="16668"/>
                  <a:pt x="27250" y="16668"/>
                </a:cubicBezTo>
                <a:cubicBezTo>
                  <a:pt x="27242" y="16668"/>
                  <a:pt x="27227" y="16732"/>
                  <a:pt x="27218" y="16777"/>
                </a:cubicBezTo>
                <a:cubicBezTo>
                  <a:pt x="27135" y="16991"/>
                  <a:pt x="27051" y="17229"/>
                  <a:pt x="26980" y="17432"/>
                </a:cubicBezTo>
                <a:cubicBezTo>
                  <a:pt x="26980" y="17396"/>
                  <a:pt x="26980" y="17384"/>
                  <a:pt x="26992" y="17336"/>
                </a:cubicBezTo>
                <a:lnTo>
                  <a:pt x="26992" y="17336"/>
                </a:lnTo>
                <a:cubicBezTo>
                  <a:pt x="26944" y="17467"/>
                  <a:pt x="26932" y="17563"/>
                  <a:pt x="26837" y="17753"/>
                </a:cubicBezTo>
                <a:lnTo>
                  <a:pt x="26885" y="17515"/>
                </a:lnTo>
                <a:lnTo>
                  <a:pt x="26742" y="18039"/>
                </a:lnTo>
                <a:cubicBezTo>
                  <a:pt x="26643" y="18270"/>
                  <a:pt x="26533" y="18654"/>
                  <a:pt x="26508" y="18654"/>
                </a:cubicBezTo>
                <a:cubicBezTo>
                  <a:pt x="26506" y="18654"/>
                  <a:pt x="26504" y="18651"/>
                  <a:pt x="26504" y="18646"/>
                </a:cubicBezTo>
                <a:lnTo>
                  <a:pt x="26539" y="18479"/>
                </a:lnTo>
                <a:lnTo>
                  <a:pt x="26111" y="19956"/>
                </a:lnTo>
                <a:lnTo>
                  <a:pt x="26063" y="19956"/>
                </a:lnTo>
                <a:cubicBezTo>
                  <a:pt x="26075" y="20084"/>
                  <a:pt x="25824" y="20588"/>
                  <a:pt x="25880" y="20588"/>
                </a:cubicBezTo>
                <a:cubicBezTo>
                  <a:pt x="25881" y="20588"/>
                  <a:pt x="25883" y="20587"/>
                  <a:pt x="25884" y="20587"/>
                </a:cubicBezTo>
                <a:lnTo>
                  <a:pt x="25884" y="20587"/>
                </a:lnTo>
                <a:cubicBezTo>
                  <a:pt x="25778" y="20778"/>
                  <a:pt x="25643" y="21351"/>
                  <a:pt x="25599" y="21351"/>
                </a:cubicBezTo>
                <a:cubicBezTo>
                  <a:pt x="25593" y="21351"/>
                  <a:pt x="25589" y="21343"/>
                  <a:pt x="25587" y="21325"/>
                </a:cubicBezTo>
                <a:cubicBezTo>
                  <a:pt x="25325" y="22135"/>
                  <a:pt x="25241" y="22575"/>
                  <a:pt x="24944" y="23563"/>
                </a:cubicBezTo>
                <a:cubicBezTo>
                  <a:pt x="24789" y="23885"/>
                  <a:pt x="24563" y="24873"/>
                  <a:pt x="24432" y="25504"/>
                </a:cubicBezTo>
                <a:cubicBezTo>
                  <a:pt x="24206" y="26778"/>
                  <a:pt x="24098" y="27611"/>
                  <a:pt x="24027" y="28933"/>
                </a:cubicBezTo>
                <a:cubicBezTo>
                  <a:pt x="23872" y="29719"/>
                  <a:pt x="24015" y="30910"/>
                  <a:pt x="24027" y="31755"/>
                </a:cubicBezTo>
                <a:lnTo>
                  <a:pt x="24087" y="31981"/>
                </a:lnTo>
                <a:cubicBezTo>
                  <a:pt x="24087" y="32541"/>
                  <a:pt x="24253" y="33410"/>
                  <a:pt x="24348" y="34196"/>
                </a:cubicBezTo>
                <a:cubicBezTo>
                  <a:pt x="24420" y="34410"/>
                  <a:pt x="24432" y="34493"/>
                  <a:pt x="24444" y="34529"/>
                </a:cubicBezTo>
                <a:cubicBezTo>
                  <a:pt x="24444" y="34493"/>
                  <a:pt x="24432" y="34434"/>
                  <a:pt x="24456" y="34422"/>
                </a:cubicBezTo>
                <a:cubicBezTo>
                  <a:pt x="24490" y="34642"/>
                  <a:pt x="24604" y="35066"/>
                  <a:pt x="24555" y="35066"/>
                </a:cubicBezTo>
                <a:cubicBezTo>
                  <a:pt x="24554" y="35066"/>
                  <a:pt x="24552" y="35065"/>
                  <a:pt x="24551" y="35065"/>
                </a:cubicBezTo>
                <a:lnTo>
                  <a:pt x="24527" y="35005"/>
                </a:lnTo>
                <a:cubicBezTo>
                  <a:pt x="24526" y="35005"/>
                  <a:pt x="24525" y="35005"/>
                  <a:pt x="24524" y="35005"/>
                </a:cubicBezTo>
                <a:cubicBezTo>
                  <a:pt x="24476" y="35005"/>
                  <a:pt x="24706" y="35676"/>
                  <a:pt x="24729" y="35922"/>
                </a:cubicBezTo>
                <a:lnTo>
                  <a:pt x="24741" y="35779"/>
                </a:lnTo>
                <a:lnTo>
                  <a:pt x="24849" y="36196"/>
                </a:lnTo>
                <a:lnTo>
                  <a:pt x="24801" y="36089"/>
                </a:lnTo>
                <a:lnTo>
                  <a:pt x="24801" y="36089"/>
                </a:lnTo>
                <a:cubicBezTo>
                  <a:pt x="25384" y="37863"/>
                  <a:pt x="25515" y="38696"/>
                  <a:pt x="26194" y="40304"/>
                </a:cubicBezTo>
                <a:cubicBezTo>
                  <a:pt x="26172" y="40270"/>
                  <a:pt x="26162" y="40256"/>
                  <a:pt x="26160" y="40256"/>
                </a:cubicBezTo>
                <a:cubicBezTo>
                  <a:pt x="26148" y="40256"/>
                  <a:pt x="26341" y="40621"/>
                  <a:pt x="26301" y="40661"/>
                </a:cubicBezTo>
                <a:cubicBezTo>
                  <a:pt x="26396" y="41089"/>
                  <a:pt x="26599" y="41411"/>
                  <a:pt x="26754" y="41744"/>
                </a:cubicBezTo>
                <a:lnTo>
                  <a:pt x="26765" y="41756"/>
                </a:lnTo>
                <a:lnTo>
                  <a:pt x="26992" y="42339"/>
                </a:lnTo>
                <a:cubicBezTo>
                  <a:pt x="26951" y="42276"/>
                  <a:pt x="26933" y="42251"/>
                  <a:pt x="26930" y="42251"/>
                </a:cubicBezTo>
                <a:cubicBezTo>
                  <a:pt x="26922" y="42251"/>
                  <a:pt x="27075" y="42519"/>
                  <a:pt x="27072" y="42519"/>
                </a:cubicBezTo>
                <a:cubicBezTo>
                  <a:pt x="27071" y="42519"/>
                  <a:pt x="27059" y="42499"/>
                  <a:pt x="27027" y="42447"/>
                </a:cubicBezTo>
                <a:lnTo>
                  <a:pt x="27027" y="42447"/>
                </a:lnTo>
                <a:cubicBezTo>
                  <a:pt x="27563" y="43971"/>
                  <a:pt x="28385" y="45935"/>
                  <a:pt x="28718" y="47769"/>
                </a:cubicBezTo>
                <a:lnTo>
                  <a:pt x="28718" y="47685"/>
                </a:lnTo>
                <a:cubicBezTo>
                  <a:pt x="28801" y="48138"/>
                  <a:pt x="28909" y="48721"/>
                  <a:pt x="28909" y="49078"/>
                </a:cubicBezTo>
                <a:cubicBezTo>
                  <a:pt x="28909" y="49436"/>
                  <a:pt x="29016" y="49852"/>
                  <a:pt x="29016" y="49983"/>
                </a:cubicBezTo>
                <a:cubicBezTo>
                  <a:pt x="29050" y="50316"/>
                  <a:pt x="28996" y="50616"/>
                  <a:pt x="28981" y="50616"/>
                </a:cubicBezTo>
                <a:cubicBezTo>
                  <a:pt x="28981" y="50616"/>
                  <a:pt x="28980" y="50615"/>
                  <a:pt x="28980" y="50614"/>
                </a:cubicBezTo>
                <a:lnTo>
                  <a:pt x="28980" y="50614"/>
                </a:lnTo>
                <a:cubicBezTo>
                  <a:pt x="28980" y="51019"/>
                  <a:pt x="29028" y="51400"/>
                  <a:pt x="28920" y="51972"/>
                </a:cubicBezTo>
                <a:cubicBezTo>
                  <a:pt x="28873" y="52055"/>
                  <a:pt x="28849" y="52460"/>
                  <a:pt x="28790" y="52829"/>
                </a:cubicBezTo>
                <a:cubicBezTo>
                  <a:pt x="28730" y="53198"/>
                  <a:pt x="28659" y="53543"/>
                  <a:pt x="28623" y="53543"/>
                </a:cubicBezTo>
                <a:lnTo>
                  <a:pt x="28623" y="53555"/>
                </a:lnTo>
                <a:cubicBezTo>
                  <a:pt x="28385" y="54258"/>
                  <a:pt x="28242" y="54960"/>
                  <a:pt x="27885" y="55674"/>
                </a:cubicBezTo>
                <a:cubicBezTo>
                  <a:pt x="27885" y="55674"/>
                  <a:pt x="27885" y="55667"/>
                  <a:pt x="27890" y="55648"/>
                </a:cubicBezTo>
                <a:lnTo>
                  <a:pt x="27890" y="55648"/>
                </a:lnTo>
                <a:cubicBezTo>
                  <a:pt x="27863" y="55734"/>
                  <a:pt x="27756" y="56072"/>
                  <a:pt x="27623" y="56401"/>
                </a:cubicBezTo>
                <a:cubicBezTo>
                  <a:pt x="27551" y="56591"/>
                  <a:pt x="27480" y="56794"/>
                  <a:pt x="27420" y="56937"/>
                </a:cubicBezTo>
                <a:cubicBezTo>
                  <a:pt x="27408" y="56972"/>
                  <a:pt x="27408" y="56984"/>
                  <a:pt x="27385" y="56996"/>
                </a:cubicBezTo>
                <a:cubicBezTo>
                  <a:pt x="27362" y="57019"/>
                  <a:pt x="27334" y="57042"/>
                  <a:pt x="27308" y="57068"/>
                </a:cubicBezTo>
                <a:lnTo>
                  <a:pt x="27308" y="57068"/>
                </a:lnTo>
                <a:lnTo>
                  <a:pt x="27361" y="57008"/>
                </a:lnTo>
                <a:lnTo>
                  <a:pt x="27361" y="57008"/>
                </a:lnTo>
                <a:cubicBezTo>
                  <a:pt x="27123" y="57246"/>
                  <a:pt x="27087" y="57246"/>
                  <a:pt x="26944" y="57365"/>
                </a:cubicBezTo>
                <a:cubicBezTo>
                  <a:pt x="26970" y="57352"/>
                  <a:pt x="27007" y="57332"/>
                  <a:pt x="27017" y="57332"/>
                </a:cubicBezTo>
                <a:cubicBezTo>
                  <a:pt x="27026" y="57332"/>
                  <a:pt x="27016" y="57346"/>
                  <a:pt x="26968" y="57389"/>
                </a:cubicBezTo>
                <a:cubicBezTo>
                  <a:pt x="26896" y="57460"/>
                  <a:pt x="26908" y="57401"/>
                  <a:pt x="26837" y="57460"/>
                </a:cubicBezTo>
                <a:cubicBezTo>
                  <a:pt x="26849" y="57508"/>
                  <a:pt x="26694" y="57687"/>
                  <a:pt x="26515" y="57818"/>
                </a:cubicBezTo>
                <a:lnTo>
                  <a:pt x="26515" y="57782"/>
                </a:lnTo>
                <a:cubicBezTo>
                  <a:pt x="26480" y="57829"/>
                  <a:pt x="26468" y="57865"/>
                  <a:pt x="26373" y="57925"/>
                </a:cubicBezTo>
                <a:lnTo>
                  <a:pt x="26396" y="57841"/>
                </a:lnTo>
                <a:lnTo>
                  <a:pt x="26396" y="57841"/>
                </a:lnTo>
                <a:lnTo>
                  <a:pt x="26289" y="58008"/>
                </a:lnTo>
                <a:cubicBezTo>
                  <a:pt x="26196" y="58070"/>
                  <a:pt x="26094" y="58196"/>
                  <a:pt x="26069" y="58196"/>
                </a:cubicBezTo>
                <a:cubicBezTo>
                  <a:pt x="26065" y="58196"/>
                  <a:pt x="26063" y="58193"/>
                  <a:pt x="26063" y="58187"/>
                </a:cubicBezTo>
                <a:lnTo>
                  <a:pt x="26111" y="58127"/>
                </a:lnTo>
                <a:lnTo>
                  <a:pt x="26111" y="58127"/>
                </a:lnTo>
                <a:lnTo>
                  <a:pt x="25384" y="58734"/>
                </a:lnTo>
                <a:lnTo>
                  <a:pt x="25349" y="58722"/>
                </a:lnTo>
                <a:cubicBezTo>
                  <a:pt x="25325" y="58830"/>
                  <a:pt x="24944" y="59032"/>
                  <a:pt x="25003" y="59068"/>
                </a:cubicBezTo>
                <a:cubicBezTo>
                  <a:pt x="24873" y="59138"/>
                  <a:pt x="24580" y="59421"/>
                  <a:pt x="24522" y="59421"/>
                </a:cubicBezTo>
                <a:cubicBezTo>
                  <a:pt x="24511" y="59421"/>
                  <a:pt x="24508" y="59411"/>
                  <a:pt x="24515" y="59389"/>
                </a:cubicBezTo>
                <a:lnTo>
                  <a:pt x="24515" y="59389"/>
                </a:lnTo>
                <a:cubicBezTo>
                  <a:pt x="24027" y="59782"/>
                  <a:pt x="23801" y="60032"/>
                  <a:pt x="23182" y="60449"/>
                </a:cubicBezTo>
                <a:cubicBezTo>
                  <a:pt x="22920" y="60568"/>
                  <a:pt x="22348" y="61020"/>
                  <a:pt x="21932" y="61270"/>
                </a:cubicBezTo>
                <a:cubicBezTo>
                  <a:pt x="21515" y="61580"/>
                  <a:pt x="21181" y="61818"/>
                  <a:pt x="20824" y="62056"/>
                </a:cubicBezTo>
                <a:cubicBezTo>
                  <a:pt x="20943" y="61866"/>
                  <a:pt x="21062" y="61675"/>
                  <a:pt x="21170" y="61461"/>
                </a:cubicBezTo>
                <a:cubicBezTo>
                  <a:pt x="21348" y="61151"/>
                  <a:pt x="21610" y="60723"/>
                  <a:pt x="21670" y="60568"/>
                </a:cubicBezTo>
                <a:cubicBezTo>
                  <a:pt x="21789" y="60366"/>
                  <a:pt x="21872" y="60080"/>
                  <a:pt x="21991" y="59806"/>
                </a:cubicBezTo>
                <a:cubicBezTo>
                  <a:pt x="22146" y="59377"/>
                  <a:pt x="22110" y="59604"/>
                  <a:pt x="22205" y="59389"/>
                </a:cubicBezTo>
                <a:cubicBezTo>
                  <a:pt x="22243" y="59307"/>
                  <a:pt x="22253" y="59281"/>
                  <a:pt x="22250" y="59281"/>
                </a:cubicBezTo>
                <a:cubicBezTo>
                  <a:pt x="22246" y="59281"/>
                  <a:pt x="22205" y="59353"/>
                  <a:pt x="22194" y="59353"/>
                </a:cubicBezTo>
                <a:cubicBezTo>
                  <a:pt x="22190" y="59353"/>
                  <a:pt x="22190" y="59347"/>
                  <a:pt x="22193" y="59330"/>
                </a:cubicBezTo>
                <a:lnTo>
                  <a:pt x="22348" y="59020"/>
                </a:lnTo>
                <a:lnTo>
                  <a:pt x="22348" y="59020"/>
                </a:lnTo>
                <a:cubicBezTo>
                  <a:pt x="22321" y="59108"/>
                  <a:pt x="22314" y="59135"/>
                  <a:pt x="22317" y="59135"/>
                </a:cubicBezTo>
                <a:cubicBezTo>
                  <a:pt x="22322" y="59135"/>
                  <a:pt x="22341" y="59099"/>
                  <a:pt x="22360" y="59080"/>
                </a:cubicBezTo>
                <a:cubicBezTo>
                  <a:pt x="22467" y="58794"/>
                  <a:pt x="22670" y="58365"/>
                  <a:pt x="22646" y="58258"/>
                </a:cubicBezTo>
                <a:cubicBezTo>
                  <a:pt x="22801" y="57889"/>
                  <a:pt x="22824" y="57889"/>
                  <a:pt x="22884" y="57722"/>
                </a:cubicBezTo>
                <a:lnTo>
                  <a:pt x="22884" y="57722"/>
                </a:lnTo>
                <a:cubicBezTo>
                  <a:pt x="22850" y="57768"/>
                  <a:pt x="22805" y="57878"/>
                  <a:pt x="22791" y="57878"/>
                </a:cubicBezTo>
                <a:cubicBezTo>
                  <a:pt x="22790" y="57878"/>
                  <a:pt x="22789" y="57878"/>
                  <a:pt x="22789" y="57877"/>
                </a:cubicBezTo>
                <a:cubicBezTo>
                  <a:pt x="22819" y="57812"/>
                  <a:pt x="22826" y="57789"/>
                  <a:pt x="22823" y="57789"/>
                </a:cubicBezTo>
                <a:cubicBezTo>
                  <a:pt x="22819" y="57789"/>
                  <a:pt x="22804" y="57815"/>
                  <a:pt x="22795" y="57843"/>
                </a:cubicBezTo>
                <a:lnTo>
                  <a:pt x="22795" y="57843"/>
                </a:lnTo>
                <a:cubicBezTo>
                  <a:pt x="22874" y="57573"/>
                  <a:pt x="23312" y="56672"/>
                  <a:pt x="23277" y="56591"/>
                </a:cubicBezTo>
                <a:lnTo>
                  <a:pt x="23301" y="56591"/>
                </a:lnTo>
                <a:cubicBezTo>
                  <a:pt x="23265" y="56520"/>
                  <a:pt x="23205" y="56591"/>
                  <a:pt x="23241" y="56436"/>
                </a:cubicBezTo>
                <a:lnTo>
                  <a:pt x="23301" y="56329"/>
                </a:lnTo>
                <a:lnTo>
                  <a:pt x="23325" y="56151"/>
                </a:lnTo>
                <a:cubicBezTo>
                  <a:pt x="23347" y="56100"/>
                  <a:pt x="23359" y="56087"/>
                  <a:pt x="23365" y="56087"/>
                </a:cubicBezTo>
                <a:cubicBezTo>
                  <a:pt x="23372" y="56087"/>
                  <a:pt x="23372" y="56103"/>
                  <a:pt x="23372" y="56103"/>
                </a:cubicBezTo>
                <a:cubicBezTo>
                  <a:pt x="23432" y="55817"/>
                  <a:pt x="23563" y="55448"/>
                  <a:pt x="23634" y="55103"/>
                </a:cubicBezTo>
                <a:lnTo>
                  <a:pt x="23634" y="55103"/>
                </a:lnTo>
                <a:cubicBezTo>
                  <a:pt x="23634" y="55103"/>
                  <a:pt x="23598" y="55198"/>
                  <a:pt x="23539" y="55270"/>
                </a:cubicBezTo>
                <a:cubicBezTo>
                  <a:pt x="23491" y="55365"/>
                  <a:pt x="23432" y="55436"/>
                  <a:pt x="23432" y="55436"/>
                </a:cubicBezTo>
                <a:cubicBezTo>
                  <a:pt x="23539" y="55163"/>
                  <a:pt x="23682" y="54651"/>
                  <a:pt x="23658" y="54591"/>
                </a:cubicBezTo>
                <a:lnTo>
                  <a:pt x="23717" y="54424"/>
                </a:lnTo>
                <a:cubicBezTo>
                  <a:pt x="23860" y="53841"/>
                  <a:pt x="23729" y="54008"/>
                  <a:pt x="23777" y="53781"/>
                </a:cubicBezTo>
                <a:lnTo>
                  <a:pt x="23837" y="53484"/>
                </a:lnTo>
                <a:lnTo>
                  <a:pt x="23837" y="53484"/>
                </a:lnTo>
                <a:lnTo>
                  <a:pt x="23813" y="53781"/>
                </a:lnTo>
                <a:cubicBezTo>
                  <a:pt x="23848" y="53519"/>
                  <a:pt x="23860" y="53400"/>
                  <a:pt x="23908" y="53127"/>
                </a:cubicBezTo>
                <a:lnTo>
                  <a:pt x="23908" y="53115"/>
                </a:lnTo>
                <a:cubicBezTo>
                  <a:pt x="23896" y="53079"/>
                  <a:pt x="23872" y="52924"/>
                  <a:pt x="23860" y="52710"/>
                </a:cubicBezTo>
                <a:cubicBezTo>
                  <a:pt x="23848" y="52412"/>
                  <a:pt x="23801" y="52186"/>
                  <a:pt x="23801" y="51710"/>
                </a:cubicBezTo>
                <a:lnTo>
                  <a:pt x="23741" y="51614"/>
                </a:lnTo>
                <a:lnTo>
                  <a:pt x="23729" y="51257"/>
                </a:lnTo>
                <a:lnTo>
                  <a:pt x="23753" y="51257"/>
                </a:lnTo>
                <a:cubicBezTo>
                  <a:pt x="23780" y="51447"/>
                  <a:pt x="23823" y="51740"/>
                  <a:pt x="23856" y="52041"/>
                </a:cubicBezTo>
                <a:lnTo>
                  <a:pt x="23856" y="52041"/>
                </a:lnTo>
                <a:cubicBezTo>
                  <a:pt x="23853" y="52007"/>
                  <a:pt x="23850" y="51976"/>
                  <a:pt x="23848" y="51948"/>
                </a:cubicBezTo>
                <a:cubicBezTo>
                  <a:pt x="23848" y="51886"/>
                  <a:pt x="23855" y="51745"/>
                  <a:pt x="23873" y="51745"/>
                </a:cubicBezTo>
                <a:cubicBezTo>
                  <a:pt x="23874" y="51745"/>
                  <a:pt x="23874" y="51745"/>
                  <a:pt x="23875" y="51746"/>
                </a:cubicBezTo>
                <a:lnTo>
                  <a:pt x="23875" y="51746"/>
                </a:lnTo>
                <a:lnTo>
                  <a:pt x="23837" y="51638"/>
                </a:lnTo>
                <a:cubicBezTo>
                  <a:pt x="23717" y="50793"/>
                  <a:pt x="23717" y="50805"/>
                  <a:pt x="23598" y="49852"/>
                </a:cubicBezTo>
                <a:lnTo>
                  <a:pt x="23598" y="49924"/>
                </a:lnTo>
                <a:cubicBezTo>
                  <a:pt x="23551" y="49745"/>
                  <a:pt x="23503" y="49567"/>
                  <a:pt x="23539" y="49531"/>
                </a:cubicBezTo>
                <a:cubicBezTo>
                  <a:pt x="23444" y="48995"/>
                  <a:pt x="23360" y="48424"/>
                  <a:pt x="23336" y="48066"/>
                </a:cubicBezTo>
                <a:lnTo>
                  <a:pt x="23277" y="47995"/>
                </a:lnTo>
                <a:cubicBezTo>
                  <a:pt x="23265" y="47876"/>
                  <a:pt x="23301" y="47697"/>
                  <a:pt x="23217" y="47650"/>
                </a:cubicBezTo>
                <a:lnTo>
                  <a:pt x="23158" y="47412"/>
                </a:lnTo>
                <a:cubicBezTo>
                  <a:pt x="23134" y="47269"/>
                  <a:pt x="23086" y="47162"/>
                  <a:pt x="23086" y="46983"/>
                </a:cubicBezTo>
                <a:lnTo>
                  <a:pt x="23086" y="46947"/>
                </a:lnTo>
                <a:cubicBezTo>
                  <a:pt x="23027" y="46590"/>
                  <a:pt x="23063" y="46971"/>
                  <a:pt x="23003" y="46554"/>
                </a:cubicBezTo>
                <a:cubicBezTo>
                  <a:pt x="23003" y="46411"/>
                  <a:pt x="22920" y="46411"/>
                  <a:pt x="22896" y="46221"/>
                </a:cubicBezTo>
                <a:lnTo>
                  <a:pt x="22908" y="46019"/>
                </a:lnTo>
                <a:cubicBezTo>
                  <a:pt x="22860" y="45661"/>
                  <a:pt x="22801" y="45602"/>
                  <a:pt x="22682" y="45090"/>
                </a:cubicBezTo>
                <a:cubicBezTo>
                  <a:pt x="22665" y="44914"/>
                  <a:pt x="22672" y="44797"/>
                  <a:pt x="22706" y="44797"/>
                </a:cubicBezTo>
                <a:cubicBezTo>
                  <a:pt x="22721" y="44797"/>
                  <a:pt x="22740" y="44818"/>
                  <a:pt x="22765" y="44864"/>
                </a:cubicBezTo>
                <a:cubicBezTo>
                  <a:pt x="22658" y="44661"/>
                  <a:pt x="22705" y="44780"/>
                  <a:pt x="22610" y="44483"/>
                </a:cubicBezTo>
                <a:cubicBezTo>
                  <a:pt x="22614" y="44467"/>
                  <a:pt x="22619" y="44461"/>
                  <a:pt x="22625" y="44461"/>
                </a:cubicBezTo>
                <a:cubicBezTo>
                  <a:pt x="22637" y="44461"/>
                  <a:pt x="22654" y="44490"/>
                  <a:pt x="22670" y="44530"/>
                </a:cubicBezTo>
                <a:cubicBezTo>
                  <a:pt x="22646" y="44256"/>
                  <a:pt x="22610" y="44364"/>
                  <a:pt x="22586" y="44173"/>
                </a:cubicBezTo>
                <a:cubicBezTo>
                  <a:pt x="22527" y="44125"/>
                  <a:pt x="22443" y="44066"/>
                  <a:pt x="22432" y="44006"/>
                </a:cubicBezTo>
                <a:lnTo>
                  <a:pt x="22432" y="44078"/>
                </a:lnTo>
                <a:cubicBezTo>
                  <a:pt x="22360" y="43875"/>
                  <a:pt x="22301" y="43649"/>
                  <a:pt x="22265" y="43399"/>
                </a:cubicBezTo>
                <a:lnTo>
                  <a:pt x="22301" y="43399"/>
                </a:lnTo>
                <a:lnTo>
                  <a:pt x="22229" y="43137"/>
                </a:lnTo>
                <a:lnTo>
                  <a:pt x="22253" y="43125"/>
                </a:lnTo>
                <a:lnTo>
                  <a:pt x="22170" y="42756"/>
                </a:lnTo>
                <a:lnTo>
                  <a:pt x="22170" y="42816"/>
                </a:lnTo>
                <a:cubicBezTo>
                  <a:pt x="22134" y="42720"/>
                  <a:pt x="22074" y="42447"/>
                  <a:pt x="22051" y="42280"/>
                </a:cubicBezTo>
                <a:lnTo>
                  <a:pt x="22062" y="42280"/>
                </a:lnTo>
                <a:cubicBezTo>
                  <a:pt x="22003" y="41804"/>
                  <a:pt x="21848" y="41447"/>
                  <a:pt x="21729" y="40911"/>
                </a:cubicBezTo>
                <a:lnTo>
                  <a:pt x="21729" y="40911"/>
                </a:lnTo>
                <a:lnTo>
                  <a:pt x="21777" y="40970"/>
                </a:lnTo>
                <a:cubicBezTo>
                  <a:pt x="21765" y="40780"/>
                  <a:pt x="21717" y="40923"/>
                  <a:pt x="21693" y="40696"/>
                </a:cubicBezTo>
                <a:lnTo>
                  <a:pt x="21717" y="40685"/>
                </a:lnTo>
                <a:cubicBezTo>
                  <a:pt x="21634" y="40506"/>
                  <a:pt x="21670" y="40435"/>
                  <a:pt x="21658" y="40304"/>
                </a:cubicBezTo>
                <a:lnTo>
                  <a:pt x="21658" y="40304"/>
                </a:lnTo>
                <a:lnTo>
                  <a:pt x="21634" y="40375"/>
                </a:lnTo>
                <a:lnTo>
                  <a:pt x="21586" y="40125"/>
                </a:lnTo>
                <a:cubicBezTo>
                  <a:pt x="21560" y="39970"/>
                  <a:pt x="21566" y="39931"/>
                  <a:pt x="21584" y="39931"/>
                </a:cubicBezTo>
                <a:cubicBezTo>
                  <a:pt x="21600" y="39931"/>
                  <a:pt x="21624" y="39959"/>
                  <a:pt x="21646" y="39970"/>
                </a:cubicBezTo>
                <a:lnTo>
                  <a:pt x="21574" y="39792"/>
                </a:lnTo>
                <a:lnTo>
                  <a:pt x="21598" y="39744"/>
                </a:lnTo>
                <a:cubicBezTo>
                  <a:pt x="21527" y="39625"/>
                  <a:pt x="21574" y="39613"/>
                  <a:pt x="21491" y="39375"/>
                </a:cubicBezTo>
                <a:cubicBezTo>
                  <a:pt x="21496" y="39370"/>
                  <a:pt x="21500" y="39369"/>
                  <a:pt x="21503" y="39369"/>
                </a:cubicBezTo>
                <a:cubicBezTo>
                  <a:pt x="21510" y="39369"/>
                  <a:pt x="21515" y="39374"/>
                  <a:pt x="21519" y="39374"/>
                </a:cubicBezTo>
                <a:cubicBezTo>
                  <a:pt x="21524" y="39374"/>
                  <a:pt x="21527" y="39365"/>
                  <a:pt x="21527" y="39327"/>
                </a:cubicBezTo>
                <a:cubicBezTo>
                  <a:pt x="21527" y="39327"/>
                  <a:pt x="21479" y="39244"/>
                  <a:pt x="21455" y="39137"/>
                </a:cubicBezTo>
                <a:cubicBezTo>
                  <a:pt x="21434" y="39116"/>
                  <a:pt x="21413" y="39031"/>
                  <a:pt x="21384" y="38970"/>
                </a:cubicBezTo>
                <a:lnTo>
                  <a:pt x="21384" y="38970"/>
                </a:lnTo>
                <a:lnTo>
                  <a:pt x="21408" y="39053"/>
                </a:lnTo>
                <a:cubicBezTo>
                  <a:pt x="21431" y="39113"/>
                  <a:pt x="21455" y="39184"/>
                  <a:pt x="21455" y="39184"/>
                </a:cubicBezTo>
                <a:lnTo>
                  <a:pt x="21372" y="39172"/>
                </a:lnTo>
                <a:cubicBezTo>
                  <a:pt x="21348" y="39125"/>
                  <a:pt x="21336" y="39030"/>
                  <a:pt x="21300" y="38946"/>
                </a:cubicBezTo>
                <a:cubicBezTo>
                  <a:pt x="21289" y="38875"/>
                  <a:pt x="21277" y="38791"/>
                  <a:pt x="21253" y="38732"/>
                </a:cubicBezTo>
                <a:cubicBezTo>
                  <a:pt x="21232" y="38615"/>
                  <a:pt x="21220" y="38508"/>
                  <a:pt x="21184" y="38386"/>
                </a:cubicBezTo>
                <a:lnTo>
                  <a:pt x="21184" y="38386"/>
                </a:lnTo>
                <a:lnTo>
                  <a:pt x="21229" y="38530"/>
                </a:lnTo>
                <a:cubicBezTo>
                  <a:pt x="21098" y="38053"/>
                  <a:pt x="21110" y="37982"/>
                  <a:pt x="21050" y="37660"/>
                </a:cubicBezTo>
                <a:lnTo>
                  <a:pt x="21050" y="37660"/>
                </a:lnTo>
                <a:cubicBezTo>
                  <a:pt x="21059" y="37742"/>
                  <a:pt x="21067" y="37846"/>
                  <a:pt x="21060" y="37846"/>
                </a:cubicBezTo>
                <a:cubicBezTo>
                  <a:pt x="21056" y="37846"/>
                  <a:pt x="21050" y="37824"/>
                  <a:pt x="21039" y="37768"/>
                </a:cubicBezTo>
                <a:cubicBezTo>
                  <a:pt x="21003" y="37637"/>
                  <a:pt x="21039" y="37637"/>
                  <a:pt x="20991" y="37482"/>
                </a:cubicBezTo>
                <a:cubicBezTo>
                  <a:pt x="20988" y="37487"/>
                  <a:pt x="20984" y="37490"/>
                  <a:pt x="20979" y="37490"/>
                </a:cubicBezTo>
                <a:cubicBezTo>
                  <a:pt x="20940" y="37490"/>
                  <a:pt x="20866" y="37242"/>
                  <a:pt x="20812" y="36886"/>
                </a:cubicBezTo>
                <a:cubicBezTo>
                  <a:pt x="20812" y="36878"/>
                  <a:pt x="20812" y="36870"/>
                  <a:pt x="20817" y="36870"/>
                </a:cubicBezTo>
                <a:cubicBezTo>
                  <a:pt x="20818" y="36870"/>
                  <a:pt x="20821" y="36871"/>
                  <a:pt x="20824" y="36875"/>
                </a:cubicBezTo>
                <a:cubicBezTo>
                  <a:pt x="20812" y="36815"/>
                  <a:pt x="20800" y="36815"/>
                  <a:pt x="20765" y="36636"/>
                </a:cubicBezTo>
                <a:lnTo>
                  <a:pt x="20800" y="36553"/>
                </a:lnTo>
                <a:lnTo>
                  <a:pt x="20717" y="36434"/>
                </a:lnTo>
                <a:cubicBezTo>
                  <a:pt x="20705" y="36374"/>
                  <a:pt x="20705" y="36339"/>
                  <a:pt x="20693" y="36315"/>
                </a:cubicBezTo>
                <a:cubicBezTo>
                  <a:pt x="20681" y="36339"/>
                  <a:pt x="20681" y="36351"/>
                  <a:pt x="20658" y="36386"/>
                </a:cubicBezTo>
                <a:cubicBezTo>
                  <a:pt x="20646" y="36434"/>
                  <a:pt x="20646" y="36458"/>
                  <a:pt x="20634" y="36494"/>
                </a:cubicBezTo>
                <a:cubicBezTo>
                  <a:pt x="20627" y="36529"/>
                  <a:pt x="20615" y="36552"/>
                  <a:pt x="20607" y="36552"/>
                </a:cubicBezTo>
                <a:cubicBezTo>
                  <a:pt x="20602" y="36552"/>
                  <a:pt x="20598" y="36541"/>
                  <a:pt x="20598" y="36517"/>
                </a:cubicBezTo>
                <a:lnTo>
                  <a:pt x="20634" y="36386"/>
                </a:lnTo>
                <a:lnTo>
                  <a:pt x="20634" y="36386"/>
                </a:lnTo>
                <a:cubicBezTo>
                  <a:pt x="20634" y="36387"/>
                  <a:pt x="20538" y="36708"/>
                  <a:pt x="20443" y="37029"/>
                </a:cubicBezTo>
                <a:cubicBezTo>
                  <a:pt x="20336" y="37351"/>
                  <a:pt x="20241" y="37684"/>
                  <a:pt x="20241" y="37684"/>
                </a:cubicBezTo>
                <a:lnTo>
                  <a:pt x="20217" y="37625"/>
                </a:lnTo>
                <a:cubicBezTo>
                  <a:pt x="20217" y="37839"/>
                  <a:pt x="20003" y="38339"/>
                  <a:pt x="20062" y="38375"/>
                </a:cubicBezTo>
                <a:cubicBezTo>
                  <a:pt x="20027" y="38482"/>
                  <a:pt x="19967" y="38756"/>
                  <a:pt x="19919" y="38958"/>
                </a:cubicBezTo>
                <a:cubicBezTo>
                  <a:pt x="19907" y="39018"/>
                  <a:pt x="19907" y="39065"/>
                  <a:pt x="19884" y="39113"/>
                </a:cubicBezTo>
                <a:cubicBezTo>
                  <a:pt x="19872" y="39149"/>
                  <a:pt x="19872" y="39149"/>
                  <a:pt x="19872" y="39184"/>
                </a:cubicBezTo>
                <a:cubicBezTo>
                  <a:pt x="19864" y="39199"/>
                  <a:pt x="19857" y="39214"/>
                  <a:pt x="19852" y="39214"/>
                </a:cubicBezTo>
                <a:cubicBezTo>
                  <a:pt x="19850" y="39214"/>
                  <a:pt x="19848" y="39209"/>
                  <a:pt x="19848" y="39196"/>
                </a:cubicBezTo>
                <a:cubicBezTo>
                  <a:pt x="19741" y="39744"/>
                  <a:pt x="19765" y="40065"/>
                  <a:pt x="19681" y="40732"/>
                </a:cubicBezTo>
                <a:cubicBezTo>
                  <a:pt x="19586" y="40970"/>
                  <a:pt x="19574" y="41637"/>
                  <a:pt x="19562" y="42066"/>
                </a:cubicBezTo>
                <a:cubicBezTo>
                  <a:pt x="19574" y="42923"/>
                  <a:pt x="19622" y="43471"/>
                  <a:pt x="19693" y="44328"/>
                </a:cubicBezTo>
                <a:cubicBezTo>
                  <a:pt x="19634" y="44852"/>
                  <a:pt x="19824" y="45614"/>
                  <a:pt x="19848" y="46173"/>
                </a:cubicBezTo>
                <a:lnTo>
                  <a:pt x="19907" y="46328"/>
                </a:lnTo>
                <a:cubicBezTo>
                  <a:pt x="19884" y="46697"/>
                  <a:pt x="20038" y="47245"/>
                  <a:pt x="20050" y="47769"/>
                </a:cubicBezTo>
                <a:cubicBezTo>
                  <a:pt x="20086" y="47888"/>
                  <a:pt x="20098" y="47959"/>
                  <a:pt x="20110" y="47995"/>
                </a:cubicBezTo>
                <a:cubicBezTo>
                  <a:pt x="20110" y="47959"/>
                  <a:pt x="20110" y="47935"/>
                  <a:pt x="20122" y="47924"/>
                </a:cubicBezTo>
                <a:cubicBezTo>
                  <a:pt x="20122" y="48064"/>
                  <a:pt x="20202" y="48352"/>
                  <a:pt x="20149" y="48352"/>
                </a:cubicBezTo>
                <a:cubicBezTo>
                  <a:pt x="20148" y="48352"/>
                  <a:pt x="20147" y="48352"/>
                  <a:pt x="20146" y="48352"/>
                </a:cubicBezTo>
                <a:lnTo>
                  <a:pt x="20122" y="48316"/>
                </a:lnTo>
                <a:cubicBezTo>
                  <a:pt x="20121" y="48316"/>
                  <a:pt x="20121" y="48316"/>
                  <a:pt x="20120" y="48316"/>
                </a:cubicBezTo>
                <a:cubicBezTo>
                  <a:pt x="20089" y="48316"/>
                  <a:pt x="20217" y="48771"/>
                  <a:pt x="20205" y="48936"/>
                </a:cubicBezTo>
                <a:lnTo>
                  <a:pt x="20229" y="48840"/>
                </a:lnTo>
                <a:lnTo>
                  <a:pt x="20265" y="49126"/>
                </a:lnTo>
                <a:lnTo>
                  <a:pt x="20265" y="49126"/>
                </a:lnTo>
                <a:lnTo>
                  <a:pt x="20241" y="49055"/>
                </a:lnTo>
                <a:lnTo>
                  <a:pt x="20241" y="49055"/>
                </a:lnTo>
                <a:cubicBezTo>
                  <a:pt x="20527" y="50245"/>
                  <a:pt x="20467" y="50793"/>
                  <a:pt x="20705" y="51912"/>
                </a:cubicBezTo>
                <a:cubicBezTo>
                  <a:pt x="20693" y="51885"/>
                  <a:pt x="20687" y="51874"/>
                  <a:pt x="20684" y="51874"/>
                </a:cubicBezTo>
                <a:cubicBezTo>
                  <a:pt x="20673" y="51874"/>
                  <a:pt x="20754" y="52131"/>
                  <a:pt x="20705" y="52150"/>
                </a:cubicBezTo>
                <a:cubicBezTo>
                  <a:pt x="20681" y="52448"/>
                  <a:pt x="20777" y="52662"/>
                  <a:pt x="20824" y="52900"/>
                </a:cubicBezTo>
                <a:lnTo>
                  <a:pt x="20836" y="52924"/>
                </a:lnTo>
                <a:lnTo>
                  <a:pt x="20872" y="53317"/>
                </a:lnTo>
                <a:cubicBezTo>
                  <a:pt x="20854" y="53271"/>
                  <a:pt x="20845" y="53254"/>
                  <a:pt x="20843" y="53254"/>
                </a:cubicBezTo>
                <a:cubicBezTo>
                  <a:pt x="20837" y="53254"/>
                  <a:pt x="20901" y="53448"/>
                  <a:pt x="20894" y="53448"/>
                </a:cubicBezTo>
                <a:cubicBezTo>
                  <a:pt x="20892" y="53448"/>
                  <a:pt x="20886" y="53434"/>
                  <a:pt x="20872" y="53400"/>
                </a:cubicBezTo>
                <a:lnTo>
                  <a:pt x="20872" y="53400"/>
                </a:lnTo>
                <a:cubicBezTo>
                  <a:pt x="20919" y="54448"/>
                  <a:pt x="21062" y="55853"/>
                  <a:pt x="20979" y="57068"/>
                </a:cubicBezTo>
                <a:lnTo>
                  <a:pt x="20991" y="57008"/>
                </a:lnTo>
                <a:lnTo>
                  <a:pt x="20991" y="57008"/>
                </a:lnTo>
                <a:cubicBezTo>
                  <a:pt x="20979" y="57329"/>
                  <a:pt x="20979" y="57710"/>
                  <a:pt x="20919" y="57937"/>
                </a:cubicBezTo>
                <a:cubicBezTo>
                  <a:pt x="20872" y="58175"/>
                  <a:pt x="20919" y="58461"/>
                  <a:pt x="20896" y="58544"/>
                </a:cubicBezTo>
                <a:cubicBezTo>
                  <a:pt x="20896" y="58765"/>
                  <a:pt x="20842" y="58947"/>
                  <a:pt x="20827" y="58947"/>
                </a:cubicBezTo>
                <a:cubicBezTo>
                  <a:pt x="20823" y="58947"/>
                  <a:pt x="20822" y="58936"/>
                  <a:pt x="20824" y="58913"/>
                </a:cubicBezTo>
                <a:lnTo>
                  <a:pt x="20824" y="58913"/>
                </a:lnTo>
                <a:cubicBezTo>
                  <a:pt x="20777" y="59187"/>
                  <a:pt x="20812" y="59449"/>
                  <a:pt x="20705" y="59830"/>
                </a:cubicBezTo>
                <a:cubicBezTo>
                  <a:pt x="20658" y="59889"/>
                  <a:pt x="20622" y="60139"/>
                  <a:pt x="20574" y="60377"/>
                </a:cubicBezTo>
                <a:cubicBezTo>
                  <a:pt x="20527" y="60616"/>
                  <a:pt x="20467" y="60842"/>
                  <a:pt x="20443" y="60842"/>
                </a:cubicBezTo>
                <a:cubicBezTo>
                  <a:pt x="20241" y="61282"/>
                  <a:pt x="20157" y="61747"/>
                  <a:pt x="19848" y="62151"/>
                </a:cubicBezTo>
                <a:lnTo>
                  <a:pt x="19848" y="62116"/>
                </a:lnTo>
                <a:cubicBezTo>
                  <a:pt x="19848" y="62116"/>
                  <a:pt x="19753" y="62366"/>
                  <a:pt x="19622" y="62592"/>
                </a:cubicBezTo>
                <a:cubicBezTo>
                  <a:pt x="19550" y="62723"/>
                  <a:pt x="19467" y="62842"/>
                  <a:pt x="19407" y="62937"/>
                </a:cubicBezTo>
                <a:cubicBezTo>
                  <a:pt x="18967" y="63199"/>
                  <a:pt x="18479" y="63580"/>
                  <a:pt x="18026" y="63771"/>
                </a:cubicBezTo>
                <a:lnTo>
                  <a:pt x="17895" y="63890"/>
                </a:lnTo>
                <a:cubicBezTo>
                  <a:pt x="17502" y="64033"/>
                  <a:pt x="16990" y="64426"/>
                  <a:pt x="16431" y="64652"/>
                </a:cubicBezTo>
                <a:cubicBezTo>
                  <a:pt x="16312" y="64723"/>
                  <a:pt x="16252" y="64771"/>
                  <a:pt x="16228" y="64783"/>
                </a:cubicBezTo>
                <a:cubicBezTo>
                  <a:pt x="16245" y="64775"/>
                  <a:pt x="16267" y="64761"/>
                  <a:pt x="16287" y="64761"/>
                </a:cubicBezTo>
                <a:cubicBezTo>
                  <a:pt x="16296" y="64761"/>
                  <a:pt x="16304" y="64763"/>
                  <a:pt x="16312" y="64771"/>
                </a:cubicBezTo>
                <a:cubicBezTo>
                  <a:pt x="16185" y="64823"/>
                  <a:pt x="15938" y="64969"/>
                  <a:pt x="15882" y="64969"/>
                </a:cubicBezTo>
                <a:cubicBezTo>
                  <a:pt x="15875" y="64969"/>
                  <a:pt x="15871" y="64967"/>
                  <a:pt x="15871" y="64961"/>
                </a:cubicBezTo>
                <a:lnTo>
                  <a:pt x="15895" y="64926"/>
                </a:lnTo>
                <a:cubicBezTo>
                  <a:pt x="15895" y="64924"/>
                  <a:pt x="15894" y="64923"/>
                  <a:pt x="15891" y="64923"/>
                </a:cubicBezTo>
                <a:cubicBezTo>
                  <a:pt x="15848" y="64923"/>
                  <a:pt x="15456" y="65191"/>
                  <a:pt x="15276" y="65247"/>
                </a:cubicBezTo>
                <a:lnTo>
                  <a:pt x="15395" y="65247"/>
                </a:lnTo>
                <a:lnTo>
                  <a:pt x="15109" y="65378"/>
                </a:lnTo>
                <a:lnTo>
                  <a:pt x="15181" y="65330"/>
                </a:lnTo>
                <a:lnTo>
                  <a:pt x="15181" y="65330"/>
                </a:lnTo>
                <a:cubicBezTo>
                  <a:pt x="14812" y="65557"/>
                  <a:pt x="14502" y="65723"/>
                  <a:pt x="14204" y="65866"/>
                </a:cubicBezTo>
                <a:cubicBezTo>
                  <a:pt x="14026" y="65902"/>
                  <a:pt x="13859" y="65926"/>
                  <a:pt x="13788" y="65961"/>
                </a:cubicBezTo>
                <a:cubicBezTo>
                  <a:pt x="13788" y="65961"/>
                  <a:pt x="13895" y="65938"/>
                  <a:pt x="14050" y="65938"/>
                </a:cubicBezTo>
                <a:cubicBezTo>
                  <a:pt x="13478" y="66223"/>
                  <a:pt x="12954" y="66438"/>
                  <a:pt x="12240" y="66831"/>
                </a:cubicBezTo>
                <a:cubicBezTo>
                  <a:pt x="12268" y="66809"/>
                  <a:pt x="12277" y="66800"/>
                  <a:pt x="12274" y="66800"/>
                </a:cubicBezTo>
                <a:cubicBezTo>
                  <a:pt x="12264" y="66800"/>
                  <a:pt x="12152" y="66870"/>
                  <a:pt x="12073" y="66914"/>
                </a:cubicBezTo>
                <a:cubicBezTo>
                  <a:pt x="12121" y="66866"/>
                  <a:pt x="12168" y="66819"/>
                  <a:pt x="12228" y="66771"/>
                </a:cubicBezTo>
                <a:cubicBezTo>
                  <a:pt x="12442" y="66581"/>
                  <a:pt x="12764" y="66354"/>
                  <a:pt x="12835" y="66271"/>
                </a:cubicBezTo>
                <a:cubicBezTo>
                  <a:pt x="13002" y="66152"/>
                  <a:pt x="13133" y="65938"/>
                  <a:pt x="13311" y="65783"/>
                </a:cubicBezTo>
                <a:cubicBezTo>
                  <a:pt x="13573" y="65497"/>
                  <a:pt x="13478" y="65664"/>
                  <a:pt x="13621" y="65521"/>
                </a:cubicBezTo>
                <a:cubicBezTo>
                  <a:pt x="13680" y="65470"/>
                  <a:pt x="13693" y="65455"/>
                  <a:pt x="13688" y="65455"/>
                </a:cubicBezTo>
                <a:cubicBezTo>
                  <a:pt x="13680" y="65455"/>
                  <a:pt x="13634" y="65485"/>
                  <a:pt x="13622" y="65485"/>
                </a:cubicBezTo>
                <a:cubicBezTo>
                  <a:pt x="13617" y="65485"/>
                  <a:pt x="13618" y="65479"/>
                  <a:pt x="13633" y="65461"/>
                </a:cubicBezTo>
                <a:lnTo>
                  <a:pt x="13859" y="65271"/>
                </a:lnTo>
                <a:lnTo>
                  <a:pt x="13859" y="65271"/>
                </a:lnTo>
                <a:cubicBezTo>
                  <a:pt x="13805" y="65336"/>
                  <a:pt x="13794" y="65354"/>
                  <a:pt x="13800" y="65354"/>
                </a:cubicBezTo>
                <a:cubicBezTo>
                  <a:pt x="13805" y="65354"/>
                  <a:pt x="13829" y="65336"/>
                  <a:pt x="13847" y="65330"/>
                </a:cubicBezTo>
                <a:cubicBezTo>
                  <a:pt x="14026" y="65152"/>
                  <a:pt x="14312" y="64866"/>
                  <a:pt x="14323" y="64783"/>
                </a:cubicBezTo>
                <a:cubicBezTo>
                  <a:pt x="14487" y="64611"/>
                  <a:pt x="14544" y="64563"/>
                  <a:pt x="14598" y="64515"/>
                </a:cubicBezTo>
                <a:lnTo>
                  <a:pt x="14598" y="64515"/>
                </a:lnTo>
                <a:cubicBezTo>
                  <a:pt x="14584" y="64526"/>
                  <a:pt x="14572" y="64534"/>
                  <a:pt x="14565" y="64534"/>
                </a:cubicBezTo>
                <a:cubicBezTo>
                  <a:pt x="14564" y="64534"/>
                  <a:pt x="14562" y="64534"/>
                  <a:pt x="14562" y="64533"/>
                </a:cubicBezTo>
                <a:cubicBezTo>
                  <a:pt x="14613" y="64487"/>
                  <a:pt x="14626" y="64472"/>
                  <a:pt x="14620" y="64472"/>
                </a:cubicBezTo>
                <a:cubicBezTo>
                  <a:pt x="14615" y="64472"/>
                  <a:pt x="14586" y="64490"/>
                  <a:pt x="14562" y="64509"/>
                </a:cubicBezTo>
                <a:cubicBezTo>
                  <a:pt x="14681" y="64330"/>
                  <a:pt x="15300" y="63723"/>
                  <a:pt x="15276" y="63652"/>
                </a:cubicBezTo>
                <a:lnTo>
                  <a:pt x="15288" y="63652"/>
                </a:lnTo>
                <a:cubicBezTo>
                  <a:pt x="15288" y="63592"/>
                  <a:pt x="15204" y="63616"/>
                  <a:pt x="15276" y="63485"/>
                </a:cubicBezTo>
                <a:lnTo>
                  <a:pt x="15347" y="63414"/>
                </a:lnTo>
                <a:lnTo>
                  <a:pt x="15419" y="63283"/>
                </a:lnTo>
                <a:cubicBezTo>
                  <a:pt x="15458" y="63244"/>
                  <a:pt x="15471" y="63233"/>
                  <a:pt x="15475" y="63233"/>
                </a:cubicBezTo>
                <a:cubicBezTo>
                  <a:pt x="15479" y="63233"/>
                  <a:pt x="15472" y="63247"/>
                  <a:pt x="15478" y="63247"/>
                </a:cubicBezTo>
                <a:cubicBezTo>
                  <a:pt x="15597" y="63044"/>
                  <a:pt x="15812" y="62782"/>
                  <a:pt x="15978" y="62532"/>
                </a:cubicBezTo>
                <a:lnTo>
                  <a:pt x="15978" y="62532"/>
                </a:lnTo>
                <a:lnTo>
                  <a:pt x="15705" y="62723"/>
                </a:lnTo>
                <a:cubicBezTo>
                  <a:pt x="15859" y="62532"/>
                  <a:pt x="16133" y="62211"/>
                  <a:pt x="16133" y="62128"/>
                </a:cubicBezTo>
                <a:lnTo>
                  <a:pt x="16240" y="62032"/>
                </a:lnTo>
                <a:cubicBezTo>
                  <a:pt x="16550" y="61639"/>
                  <a:pt x="16395" y="61711"/>
                  <a:pt x="16514" y="61568"/>
                </a:cubicBezTo>
                <a:lnTo>
                  <a:pt x="16669" y="61378"/>
                </a:lnTo>
                <a:lnTo>
                  <a:pt x="16550" y="61580"/>
                </a:lnTo>
                <a:cubicBezTo>
                  <a:pt x="16669" y="61401"/>
                  <a:pt x="16728" y="61318"/>
                  <a:pt x="16871" y="61139"/>
                </a:cubicBezTo>
                <a:lnTo>
                  <a:pt x="16871" y="61139"/>
                </a:lnTo>
                <a:lnTo>
                  <a:pt x="16848" y="61151"/>
                </a:lnTo>
                <a:lnTo>
                  <a:pt x="16871" y="61116"/>
                </a:lnTo>
                <a:cubicBezTo>
                  <a:pt x="16871" y="61092"/>
                  <a:pt x="16907" y="60961"/>
                  <a:pt x="16990" y="60806"/>
                </a:cubicBezTo>
                <a:cubicBezTo>
                  <a:pt x="17109" y="60604"/>
                  <a:pt x="17145" y="60401"/>
                  <a:pt x="17360" y="60068"/>
                </a:cubicBezTo>
                <a:lnTo>
                  <a:pt x="17360" y="59961"/>
                </a:lnTo>
                <a:lnTo>
                  <a:pt x="17502" y="59711"/>
                </a:lnTo>
                <a:lnTo>
                  <a:pt x="17538" y="59723"/>
                </a:lnTo>
                <a:cubicBezTo>
                  <a:pt x="17419" y="59985"/>
                  <a:pt x="17229" y="60496"/>
                  <a:pt x="17050" y="60818"/>
                </a:cubicBezTo>
                <a:lnTo>
                  <a:pt x="17062" y="60842"/>
                </a:lnTo>
                <a:cubicBezTo>
                  <a:pt x="17169" y="60639"/>
                  <a:pt x="17252" y="60401"/>
                  <a:pt x="17312" y="60270"/>
                </a:cubicBezTo>
                <a:cubicBezTo>
                  <a:pt x="17338" y="60227"/>
                  <a:pt x="17407" y="60141"/>
                  <a:pt x="17425" y="60141"/>
                </a:cubicBezTo>
                <a:cubicBezTo>
                  <a:pt x="17426" y="60141"/>
                  <a:pt x="17426" y="60141"/>
                  <a:pt x="17427" y="60141"/>
                </a:cubicBezTo>
                <a:lnTo>
                  <a:pt x="17427" y="60141"/>
                </a:lnTo>
                <a:lnTo>
                  <a:pt x="17443" y="60044"/>
                </a:lnTo>
                <a:cubicBezTo>
                  <a:pt x="17598" y="59723"/>
                  <a:pt x="17657" y="59532"/>
                  <a:pt x="17729" y="59365"/>
                </a:cubicBezTo>
                <a:cubicBezTo>
                  <a:pt x="17800" y="59187"/>
                  <a:pt x="17895" y="59020"/>
                  <a:pt x="18026" y="58651"/>
                </a:cubicBezTo>
                <a:lnTo>
                  <a:pt x="18026" y="58651"/>
                </a:lnTo>
                <a:lnTo>
                  <a:pt x="18002" y="58711"/>
                </a:lnTo>
                <a:cubicBezTo>
                  <a:pt x="18026" y="58556"/>
                  <a:pt x="18074" y="58413"/>
                  <a:pt x="18122" y="58377"/>
                </a:cubicBezTo>
                <a:cubicBezTo>
                  <a:pt x="18264" y="57949"/>
                  <a:pt x="18383" y="57472"/>
                  <a:pt x="18503" y="57187"/>
                </a:cubicBezTo>
                <a:lnTo>
                  <a:pt x="18479" y="57115"/>
                </a:lnTo>
                <a:cubicBezTo>
                  <a:pt x="18491" y="57032"/>
                  <a:pt x="18574" y="56889"/>
                  <a:pt x="18538" y="56829"/>
                </a:cubicBezTo>
                <a:lnTo>
                  <a:pt x="18550" y="56627"/>
                </a:lnTo>
                <a:cubicBezTo>
                  <a:pt x="18574" y="56496"/>
                  <a:pt x="18562" y="56413"/>
                  <a:pt x="18622" y="56270"/>
                </a:cubicBezTo>
                <a:cubicBezTo>
                  <a:pt x="18622" y="56258"/>
                  <a:pt x="18622" y="56258"/>
                  <a:pt x="18633" y="56234"/>
                </a:cubicBezTo>
                <a:cubicBezTo>
                  <a:pt x="18693" y="55936"/>
                  <a:pt x="18610" y="56234"/>
                  <a:pt x="18669" y="55901"/>
                </a:cubicBezTo>
                <a:cubicBezTo>
                  <a:pt x="18717" y="55794"/>
                  <a:pt x="18633" y="55758"/>
                  <a:pt x="18657" y="55603"/>
                </a:cubicBezTo>
                <a:lnTo>
                  <a:pt x="18729" y="55436"/>
                </a:lnTo>
                <a:cubicBezTo>
                  <a:pt x="18788" y="55139"/>
                  <a:pt x="18729" y="55079"/>
                  <a:pt x="18753" y="54627"/>
                </a:cubicBezTo>
                <a:cubicBezTo>
                  <a:pt x="18776" y="54491"/>
                  <a:pt x="18811" y="54398"/>
                  <a:pt x="18838" y="54398"/>
                </a:cubicBezTo>
                <a:cubicBezTo>
                  <a:pt x="18850" y="54398"/>
                  <a:pt x="18860" y="54415"/>
                  <a:pt x="18868" y="54452"/>
                </a:cubicBezTo>
                <a:lnTo>
                  <a:pt x="18868" y="54452"/>
                </a:lnTo>
                <a:cubicBezTo>
                  <a:pt x="18837" y="54276"/>
                  <a:pt x="18847" y="54368"/>
                  <a:pt x="18836" y="54127"/>
                </a:cubicBezTo>
                <a:cubicBezTo>
                  <a:pt x="18844" y="54111"/>
                  <a:pt x="18849" y="54105"/>
                  <a:pt x="18853" y="54105"/>
                </a:cubicBezTo>
                <a:cubicBezTo>
                  <a:pt x="18861" y="54105"/>
                  <a:pt x="18864" y="54134"/>
                  <a:pt x="18872" y="54174"/>
                </a:cubicBezTo>
                <a:cubicBezTo>
                  <a:pt x="18907" y="53948"/>
                  <a:pt x="18860" y="54031"/>
                  <a:pt x="18860" y="53853"/>
                </a:cubicBezTo>
                <a:cubicBezTo>
                  <a:pt x="18812" y="53817"/>
                  <a:pt x="18753" y="53758"/>
                  <a:pt x="18753" y="53698"/>
                </a:cubicBezTo>
                <a:lnTo>
                  <a:pt x="18741" y="53758"/>
                </a:lnTo>
                <a:cubicBezTo>
                  <a:pt x="18729" y="53579"/>
                  <a:pt x="18717" y="53377"/>
                  <a:pt x="18729" y="53174"/>
                </a:cubicBezTo>
                <a:lnTo>
                  <a:pt x="18729" y="53174"/>
                </a:lnTo>
                <a:lnTo>
                  <a:pt x="18741" y="53186"/>
                </a:lnTo>
                <a:lnTo>
                  <a:pt x="18741" y="53186"/>
                </a:lnTo>
                <a:lnTo>
                  <a:pt x="18729" y="52960"/>
                </a:lnTo>
                <a:lnTo>
                  <a:pt x="18753" y="52948"/>
                </a:lnTo>
                <a:lnTo>
                  <a:pt x="18741" y="52638"/>
                </a:lnTo>
                <a:lnTo>
                  <a:pt x="18741" y="52686"/>
                </a:lnTo>
                <a:cubicBezTo>
                  <a:pt x="18741" y="52603"/>
                  <a:pt x="18729" y="52365"/>
                  <a:pt x="18729" y="52222"/>
                </a:cubicBezTo>
                <a:lnTo>
                  <a:pt x="18741" y="52222"/>
                </a:lnTo>
                <a:cubicBezTo>
                  <a:pt x="18788" y="51817"/>
                  <a:pt x="18717" y="51507"/>
                  <a:pt x="18693" y="51043"/>
                </a:cubicBezTo>
                <a:lnTo>
                  <a:pt x="18693" y="51043"/>
                </a:lnTo>
                <a:lnTo>
                  <a:pt x="18729" y="51102"/>
                </a:lnTo>
                <a:cubicBezTo>
                  <a:pt x="18753" y="50936"/>
                  <a:pt x="18681" y="51055"/>
                  <a:pt x="18681" y="50876"/>
                </a:cubicBezTo>
                <a:lnTo>
                  <a:pt x="18729" y="50864"/>
                </a:lnTo>
                <a:cubicBezTo>
                  <a:pt x="18669" y="50698"/>
                  <a:pt x="18729" y="50662"/>
                  <a:pt x="18741" y="50543"/>
                </a:cubicBezTo>
                <a:lnTo>
                  <a:pt x="18741" y="50543"/>
                </a:lnTo>
                <a:lnTo>
                  <a:pt x="18693" y="50602"/>
                </a:lnTo>
                <a:lnTo>
                  <a:pt x="18693" y="50388"/>
                </a:lnTo>
                <a:cubicBezTo>
                  <a:pt x="18705" y="50266"/>
                  <a:pt x="18720" y="50232"/>
                  <a:pt x="18737" y="50232"/>
                </a:cubicBezTo>
                <a:cubicBezTo>
                  <a:pt x="18753" y="50232"/>
                  <a:pt x="18771" y="50263"/>
                  <a:pt x="18788" y="50281"/>
                </a:cubicBezTo>
                <a:lnTo>
                  <a:pt x="18741" y="50126"/>
                </a:lnTo>
                <a:lnTo>
                  <a:pt x="18788" y="50090"/>
                </a:lnTo>
                <a:cubicBezTo>
                  <a:pt x="18729" y="49971"/>
                  <a:pt x="18788" y="49971"/>
                  <a:pt x="18753" y="49781"/>
                </a:cubicBezTo>
                <a:cubicBezTo>
                  <a:pt x="18757" y="49779"/>
                  <a:pt x="18760" y="49778"/>
                  <a:pt x="18763" y="49778"/>
                </a:cubicBezTo>
                <a:cubicBezTo>
                  <a:pt x="18770" y="49778"/>
                  <a:pt x="18775" y="49781"/>
                  <a:pt x="18779" y="49781"/>
                </a:cubicBezTo>
                <a:cubicBezTo>
                  <a:pt x="18785" y="49781"/>
                  <a:pt x="18788" y="49775"/>
                  <a:pt x="18788" y="49745"/>
                </a:cubicBezTo>
                <a:lnTo>
                  <a:pt x="18753" y="49567"/>
                </a:lnTo>
                <a:lnTo>
                  <a:pt x="18753" y="49614"/>
                </a:lnTo>
                <a:lnTo>
                  <a:pt x="18693" y="49590"/>
                </a:lnTo>
                <a:cubicBezTo>
                  <a:pt x="18633" y="49245"/>
                  <a:pt x="18717" y="49078"/>
                  <a:pt x="18693" y="48828"/>
                </a:cubicBezTo>
                <a:lnTo>
                  <a:pt x="18693" y="48828"/>
                </a:lnTo>
                <a:lnTo>
                  <a:pt x="18717" y="48995"/>
                </a:lnTo>
                <a:cubicBezTo>
                  <a:pt x="18717" y="48555"/>
                  <a:pt x="18729" y="48519"/>
                  <a:pt x="18753" y="48221"/>
                </a:cubicBezTo>
                <a:lnTo>
                  <a:pt x="18753" y="48221"/>
                </a:lnTo>
                <a:cubicBezTo>
                  <a:pt x="18744" y="48286"/>
                  <a:pt x="18736" y="48378"/>
                  <a:pt x="18728" y="48378"/>
                </a:cubicBezTo>
                <a:cubicBezTo>
                  <a:pt x="18724" y="48378"/>
                  <a:pt x="18721" y="48358"/>
                  <a:pt x="18717" y="48305"/>
                </a:cubicBezTo>
                <a:cubicBezTo>
                  <a:pt x="18717" y="48185"/>
                  <a:pt x="18741" y="48185"/>
                  <a:pt x="18753" y="48043"/>
                </a:cubicBezTo>
                <a:lnTo>
                  <a:pt x="18753" y="48043"/>
                </a:lnTo>
                <a:cubicBezTo>
                  <a:pt x="18750" y="48045"/>
                  <a:pt x="18748" y="48046"/>
                  <a:pt x="18746" y="48046"/>
                </a:cubicBezTo>
                <a:cubicBezTo>
                  <a:pt x="18714" y="48046"/>
                  <a:pt x="18696" y="47816"/>
                  <a:pt x="18741" y="47483"/>
                </a:cubicBezTo>
                <a:cubicBezTo>
                  <a:pt x="18741" y="47475"/>
                  <a:pt x="18747" y="47466"/>
                  <a:pt x="18750" y="47466"/>
                </a:cubicBezTo>
                <a:cubicBezTo>
                  <a:pt x="18752" y="47466"/>
                  <a:pt x="18753" y="47468"/>
                  <a:pt x="18753" y="47471"/>
                </a:cubicBezTo>
                <a:cubicBezTo>
                  <a:pt x="18753" y="47412"/>
                  <a:pt x="18741" y="47412"/>
                  <a:pt x="18753" y="47245"/>
                </a:cubicBezTo>
                <a:lnTo>
                  <a:pt x="18800" y="47162"/>
                </a:lnTo>
                <a:cubicBezTo>
                  <a:pt x="18800" y="47150"/>
                  <a:pt x="18758" y="47065"/>
                  <a:pt x="18753" y="47065"/>
                </a:cubicBezTo>
                <a:cubicBezTo>
                  <a:pt x="18753" y="47065"/>
                  <a:pt x="18753" y="47065"/>
                  <a:pt x="18753" y="47065"/>
                </a:cubicBezTo>
                <a:lnTo>
                  <a:pt x="18753" y="47065"/>
                </a:lnTo>
                <a:cubicBezTo>
                  <a:pt x="18788" y="46852"/>
                  <a:pt x="18753" y="46757"/>
                  <a:pt x="18788" y="46638"/>
                </a:cubicBezTo>
                <a:lnTo>
                  <a:pt x="18788" y="46697"/>
                </a:lnTo>
                <a:lnTo>
                  <a:pt x="18800" y="46459"/>
                </a:lnTo>
                <a:lnTo>
                  <a:pt x="18800" y="46459"/>
                </a:lnTo>
                <a:cubicBezTo>
                  <a:pt x="18776" y="46507"/>
                  <a:pt x="18753" y="46519"/>
                  <a:pt x="18717" y="46578"/>
                </a:cubicBezTo>
                <a:lnTo>
                  <a:pt x="18598" y="46769"/>
                </a:lnTo>
                <a:lnTo>
                  <a:pt x="18372" y="47173"/>
                </a:lnTo>
                <a:lnTo>
                  <a:pt x="18383" y="47066"/>
                </a:lnTo>
                <a:lnTo>
                  <a:pt x="18383" y="47066"/>
                </a:lnTo>
                <a:cubicBezTo>
                  <a:pt x="18312" y="47328"/>
                  <a:pt x="18074" y="47590"/>
                  <a:pt x="18086" y="47709"/>
                </a:cubicBezTo>
                <a:cubicBezTo>
                  <a:pt x="17994" y="47811"/>
                  <a:pt x="17781" y="48304"/>
                  <a:pt x="17736" y="48304"/>
                </a:cubicBezTo>
                <a:cubicBezTo>
                  <a:pt x="17728" y="48304"/>
                  <a:pt x="17725" y="48290"/>
                  <a:pt x="17729" y="48257"/>
                </a:cubicBezTo>
                <a:lnTo>
                  <a:pt x="17729" y="48257"/>
                </a:lnTo>
                <a:cubicBezTo>
                  <a:pt x="17550" y="48602"/>
                  <a:pt x="17443" y="48888"/>
                  <a:pt x="17312" y="49150"/>
                </a:cubicBezTo>
                <a:cubicBezTo>
                  <a:pt x="17288" y="49233"/>
                  <a:pt x="17252" y="49305"/>
                  <a:pt x="17229" y="49364"/>
                </a:cubicBezTo>
                <a:lnTo>
                  <a:pt x="17169" y="49531"/>
                </a:lnTo>
                <a:cubicBezTo>
                  <a:pt x="17121" y="49626"/>
                  <a:pt x="17074" y="49733"/>
                  <a:pt x="17014" y="49864"/>
                </a:cubicBezTo>
                <a:cubicBezTo>
                  <a:pt x="16883" y="50031"/>
                  <a:pt x="16693" y="50555"/>
                  <a:pt x="16574" y="50876"/>
                </a:cubicBezTo>
                <a:cubicBezTo>
                  <a:pt x="16347" y="51555"/>
                  <a:pt x="16240" y="51995"/>
                  <a:pt x="16050" y="52686"/>
                </a:cubicBezTo>
                <a:cubicBezTo>
                  <a:pt x="15836" y="53067"/>
                  <a:pt x="15776" y="53722"/>
                  <a:pt x="15597" y="54150"/>
                </a:cubicBezTo>
                <a:lnTo>
                  <a:pt x="15597" y="54293"/>
                </a:lnTo>
                <a:cubicBezTo>
                  <a:pt x="15466" y="54567"/>
                  <a:pt x="15407" y="55043"/>
                  <a:pt x="15264" y="55448"/>
                </a:cubicBezTo>
                <a:cubicBezTo>
                  <a:pt x="15248" y="55521"/>
                  <a:pt x="15243" y="55572"/>
                  <a:pt x="15237" y="55601"/>
                </a:cubicBezTo>
                <a:lnTo>
                  <a:pt x="15237" y="55601"/>
                </a:lnTo>
                <a:cubicBezTo>
                  <a:pt x="15245" y="55589"/>
                  <a:pt x="15257" y="55579"/>
                  <a:pt x="15276" y="55579"/>
                </a:cubicBezTo>
                <a:cubicBezTo>
                  <a:pt x="15231" y="55693"/>
                  <a:pt x="15185" y="55914"/>
                  <a:pt x="15160" y="55914"/>
                </a:cubicBezTo>
                <a:cubicBezTo>
                  <a:pt x="15159" y="55914"/>
                  <a:pt x="15158" y="55914"/>
                  <a:pt x="15157" y="55913"/>
                </a:cubicBezTo>
                <a:lnTo>
                  <a:pt x="15157" y="55877"/>
                </a:lnTo>
                <a:cubicBezTo>
                  <a:pt x="15155" y="55876"/>
                  <a:pt x="15154" y="55876"/>
                  <a:pt x="15153" y="55876"/>
                </a:cubicBezTo>
                <a:cubicBezTo>
                  <a:pt x="15108" y="55876"/>
                  <a:pt x="15083" y="56261"/>
                  <a:pt x="15002" y="56377"/>
                </a:cubicBezTo>
                <a:lnTo>
                  <a:pt x="15062" y="56317"/>
                </a:lnTo>
                <a:lnTo>
                  <a:pt x="15002" y="56532"/>
                </a:lnTo>
                <a:lnTo>
                  <a:pt x="15002" y="56472"/>
                </a:lnTo>
                <a:cubicBezTo>
                  <a:pt x="14859" y="57472"/>
                  <a:pt x="14609" y="57877"/>
                  <a:pt x="14442" y="58818"/>
                </a:cubicBezTo>
                <a:cubicBezTo>
                  <a:pt x="14440" y="58792"/>
                  <a:pt x="14438" y="58782"/>
                  <a:pt x="14435" y="58782"/>
                </a:cubicBezTo>
                <a:cubicBezTo>
                  <a:pt x="14422" y="58782"/>
                  <a:pt x="14401" y="58997"/>
                  <a:pt x="14373" y="58997"/>
                </a:cubicBezTo>
                <a:cubicBezTo>
                  <a:pt x="14372" y="58997"/>
                  <a:pt x="14372" y="58997"/>
                  <a:pt x="14371" y="58996"/>
                </a:cubicBezTo>
                <a:cubicBezTo>
                  <a:pt x="14228" y="59199"/>
                  <a:pt x="14264" y="59425"/>
                  <a:pt x="14216" y="59615"/>
                </a:cubicBezTo>
                <a:lnTo>
                  <a:pt x="14216" y="59627"/>
                </a:lnTo>
                <a:lnTo>
                  <a:pt x="14109" y="59961"/>
                </a:lnTo>
                <a:cubicBezTo>
                  <a:pt x="14107" y="59919"/>
                  <a:pt x="14105" y="59903"/>
                  <a:pt x="14103" y="59903"/>
                </a:cubicBezTo>
                <a:cubicBezTo>
                  <a:pt x="14099" y="59903"/>
                  <a:pt x="14097" y="60067"/>
                  <a:pt x="14097" y="60067"/>
                </a:cubicBezTo>
                <a:cubicBezTo>
                  <a:pt x="14097" y="60067"/>
                  <a:pt x="14097" y="60054"/>
                  <a:pt x="14097" y="60020"/>
                </a:cubicBezTo>
                <a:cubicBezTo>
                  <a:pt x="13788" y="60854"/>
                  <a:pt x="13478" y="61973"/>
                  <a:pt x="13038" y="62890"/>
                </a:cubicBezTo>
                <a:lnTo>
                  <a:pt x="13073" y="62866"/>
                </a:lnTo>
                <a:lnTo>
                  <a:pt x="13073" y="62866"/>
                </a:lnTo>
                <a:cubicBezTo>
                  <a:pt x="12966" y="63104"/>
                  <a:pt x="12847" y="63402"/>
                  <a:pt x="12740" y="63556"/>
                </a:cubicBezTo>
                <a:cubicBezTo>
                  <a:pt x="12645" y="63723"/>
                  <a:pt x="12597" y="63961"/>
                  <a:pt x="12561" y="64033"/>
                </a:cubicBezTo>
                <a:cubicBezTo>
                  <a:pt x="12514" y="64204"/>
                  <a:pt x="12406" y="64329"/>
                  <a:pt x="12394" y="64331"/>
                </a:cubicBezTo>
                <a:lnTo>
                  <a:pt x="12394" y="64331"/>
                </a:lnTo>
                <a:cubicBezTo>
                  <a:pt x="12398" y="64323"/>
                  <a:pt x="12402" y="64314"/>
                  <a:pt x="12407" y="64306"/>
                </a:cubicBezTo>
                <a:lnTo>
                  <a:pt x="12407" y="64306"/>
                </a:lnTo>
                <a:cubicBezTo>
                  <a:pt x="12395" y="64323"/>
                  <a:pt x="12391" y="64331"/>
                  <a:pt x="12394" y="64331"/>
                </a:cubicBezTo>
                <a:cubicBezTo>
                  <a:pt x="12394" y="64331"/>
                  <a:pt x="12394" y="64331"/>
                  <a:pt x="12394" y="64331"/>
                </a:cubicBezTo>
                <a:lnTo>
                  <a:pt x="12394" y="64331"/>
                </a:lnTo>
                <a:cubicBezTo>
                  <a:pt x="12296" y="64527"/>
                  <a:pt x="12256" y="64746"/>
                  <a:pt x="12073" y="65009"/>
                </a:cubicBezTo>
                <a:cubicBezTo>
                  <a:pt x="11969" y="65079"/>
                  <a:pt x="11683" y="65748"/>
                  <a:pt x="11614" y="65748"/>
                </a:cubicBezTo>
                <a:cubicBezTo>
                  <a:pt x="11612" y="65748"/>
                  <a:pt x="11610" y="65748"/>
                  <a:pt x="11609" y="65747"/>
                </a:cubicBezTo>
                <a:cubicBezTo>
                  <a:pt x="11347" y="66057"/>
                  <a:pt x="11192" y="66414"/>
                  <a:pt x="10883" y="66747"/>
                </a:cubicBezTo>
                <a:lnTo>
                  <a:pt x="10883" y="66712"/>
                </a:lnTo>
                <a:cubicBezTo>
                  <a:pt x="10883" y="66712"/>
                  <a:pt x="10799" y="66926"/>
                  <a:pt x="10680" y="67128"/>
                </a:cubicBezTo>
                <a:cubicBezTo>
                  <a:pt x="10573" y="67343"/>
                  <a:pt x="10454" y="67533"/>
                  <a:pt x="10454" y="67533"/>
                </a:cubicBezTo>
                <a:lnTo>
                  <a:pt x="10502" y="67533"/>
                </a:lnTo>
                <a:lnTo>
                  <a:pt x="10466" y="67569"/>
                </a:lnTo>
                <a:lnTo>
                  <a:pt x="10478" y="67605"/>
                </a:lnTo>
                <a:cubicBezTo>
                  <a:pt x="9382" y="68057"/>
                  <a:pt x="8025" y="68700"/>
                  <a:pt x="6775" y="69176"/>
                </a:cubicBezTo>
                <a:lnTo>
                  <a:pt x="6834" y="69176"/>
                </a:lnTo>
                <a:cubicBezTo>
                  <a:pt x="6513" y="69307"/>
                  <a:pt x="6096" y="69498"/>
                  <a:pt x="5834" y="69569"/>
                </a:cubicBezTo>
                <a:cubicBezTo>
                  <a:pt x="5572" y="69652"/>
                  <a:pt x="5298" y="69843"/>
                  <a:pt x="5203" y="69891"/>
                </a:cubicBezTo>
                <a:cubicBezTo>
                  <a:pt x="5011" y="69986"/>
                  <a:pt x="4820" y="70044"/>
                  <a:pt x="4765" y="70044"/>
                </a:cubicBezTo>
                <a:cubicBezTo>
                  <a:pt x="4751" y="70044"/>
                  <a:pt x="4746" y="70040"/>
                  <a:pt x="4751" y="70033"/>
                </a:cubicBezTo>
                <a:lnTo>
                  <a:pt x="4751" y="70033"/>
                </a:lnTo>
                <a:cubicBezTo>
                  <a:pt x="4465" y="70152"/>
                  <a:pt x="4215" y="70319"/>
                  <a:pt x="3810" y="70450"/>
                </a:cubicBezTo>
                <a:cubicBezTo>
                  <a:pt x="3664" y="70450"/>
                  <a:pt x="2816" y="70907"/>
                  <a:pt x="2683" y="70907"/>
                </a:cubicBezTo>
                <a:cubicBezTo>
                  <a:pt x="2675" y="70907"/>
                  <a:pt x="2670" y="70906"/>
                  <a:pt x="2667" y="70903"/>
                </a:cubicBezTo>
                <a:cubicBezTo>
                  <a:pt x="2129" y="71055"/>
                  <a:pt x="1672" y="71321"/>
                  <a:pt x="1092" y="71500"/>
                </a:cubicBezTo>
                <a:lnTo>
                  <a:pt x="1092" y="71500"/>
                </a:lnTo>
                <a:lnTo>
                  <a:pt x="1096" y="71498"/>
                </a:lnTo>
                <a:cubicBezTo>
                  <a:pt x="1072" y="71498"/>
                  <a:pt x="1060" y="71510"/>
                  <a:pt x="1060" y="71510"/>
                </a:cubicBezTo>
                <a:cubicBezTo>
                  <a:pt x="1071" y="71507"/>
                  <a:pt x="1081" y="71503"/>
                  <a:pt x="1092" y="71500"/>
                </a:cubicBezTo>
                <a:lnTo>
                  <a:pt x="1092" y="71500"/>
                </a:lnTo>
                <a:lnTo>
                  <a:pt x="0" y="72129"/>
                </a:lnTo>
                <a:lnTo>
                  <a:pt x="417" y="72212"/>
                </a:lnTo>
                <a:lnTo>
                  <a:pt x="1488" y="71986"/>
                </a:lnTo>
                <a:lnTo>
                  <a:pt x="4203" y="70879"/>
                </a:lnTo>
                <a:lnTo>
                  <a:pt x="6406" y="70081"/>
                </a:lnTo>
                <a:cubicBezTo>
                  <a:pt x="6406" y="70081"/>
                  <a:pt x="6727" y="69950"/>
                  <a:pt x="7227" y="69736"/>
                </a:cubicBezTo>
                <a:cubicBezTo>
                  <a:pt x="7715" y="69533"/>
                  <a:pt x="8370" y="69259"/>
                  <a:pt x="9025" y="68962"/>
                </a:cubicBezTo>
                <a:cubicBezTo>
                  <a:pt x="9049" y="68950"/>
                  <a:pt x="9085" y="68938"/>
                  <a:pt x="9108" y="68938"/>
                </a:cubicBezTo>
                <a:lnTo>
                  <a:pt x="8532" y="69319"/>
                </a:lnTo>
                <a:lnTo>
                  <a:pt x="8532" y="69319"/>
                </a:lnTo>
                <a:cubicBezTo>
                  <a:pt x="9065" y="68985"/>
                  <a:pt x="9717" y="68877"/>
                  <a:pt x="10359" y="68855"/>
                </a:cubicBezTo>
                <a:cubicBezTo>
                  <a:pt x="10644" y="68890"/>
                  <a:pt x="10990" y="68950"/>
                  <a:pt x="11109" y="68962"/>
                </a:cubicBezTo>
                <a:cubicBezTo>
                  <a:pt x="11287" y="69021"/>
                  <a:pt x="11514" y="68998"/>
                  <a:pt x="11752" y="69033"/>
                </a:cubicBezTo>
                <a:cubicBezTo>
                  <a:pt x="12109" y="69093"/>
                  <a:pt x="11930" y="69093"/>
                  <a:pt x="12109" y="69152"/>
                </a:cubicBezTo>
                <a:cubicBezTo>
                  <a:pt x="12161" y="69167"/>
                  <a:pt x="12185" y="69172"/>
                  <a:pt x="12192" y="69172"/>
                </a:cubicBezTo>
                <a:cubicBezTo>
                  <a:pt x="12215" y="69172"/>
                  <a:pt x="12102" y="69127"/>
                  <a:pt x="12133" y="69127"/>
                </a:cubicBezTo>
                <a:cubicBezTo>
                  <a:pt x="12136" y="69127"/>
                  <a:pt x="12140" y="69128"/>
                  <a:pt x="12145" y="69129"/>
                </a:cubicBezTo>
                <a:lnTo>
                  <a:pt x="12418" y="69212"/>
                </a:lnTo>
                <a:cubicBezTo>
                  <a:pt x="12373" y="69205"/>
                  <a:pt x="12348" y="69202"/>
                  <a:pt x="12336" y="69202"/>
                </a:cubicBezTo>
                <a:cubicBezTo>
                  <a:pt x="12307" y="69202"/>
                  <a:pt x="12354" y="69219"/>
                  <a:pt x="12371" y="69236"/>
                </a:cubicBezTo>
                <a:cubicBezTo>
                  <a:pt x="12575" y="69266"/>
                  <a:pt x="12859" y="69376"/>
                  <a:pt x="12988" y="69376"/>
                </a:cubicBezTo>
                <a:cubicBezTo>
                  <a:pt x="13009" y="69376"/>
                  <a:pt x="13026" y="69373"/>
                  <a:pt x="13038" y="69367"/>
                </a:cubicBezTo>
                <a:cubicBezTo>
                  <a:pt x="13335" y="69474"/>
                  <a:pt x="13335" y="69486"/>
                  <a:pt x="13478" y="69533"/>
                </a:cubicBezTo>
                <a:cubicBezTo>
                  <a:pt x="13430" y="69510"/>
                  <a:pt x="13335" y="69486"/>
                  <a:pt x="13359" y="69474"/>
                </a:cubicBezTo>
                <a:lnTo>
                  <a:pt x="13359" y="69474"/>
                </a:lnTo>
                <a:cubicBezTo>
                  <a:pt x="13400" y="69494"/>
                  <a:pt x="13420" y="69502"/>
                  <a:pt x="13426" y="69502"/>
                </a:cubicBezTo>
                <a:cubicBezTo>
                  <a:pt x="13439" y="69502"/>
                  <a:pt x="13402" y="69473"/>
                  <a:pt x="13371" y="69450"/>
                </a:cubicBezTo>
                <a:lnTo>
                  <a:pt x="13371" y="69450"/>
                </a:lnTo>
                <a:cubicBezTo>
                  <a:pt x="13555" y="69473"/>
                  <a:pt x="14260" y="69785"/>
                  <a:pt x="14362" y="69785"/>
                </a:cubicBezTo>
                <a:cubicBezTo>
                  <a:pt x="14366" y="69785"/>
                  <a:pt x="14369" y="69784"/>
                  <a:pt x="14371" y="69783"/>
                </a:cubicBezTo>
                <a:lnTo>
                  <a:pt x="14371" y="69795"/>
                </a:lnTo>
                <a:cubicBezTo>
                  <a:pt x="14425" y="69774"/>
                  <a:pt x="14381" y="69722"/>
                  <a:pt x="14471" y="69722"/>
                </a:cubicBezTo>
                <a:cubicBezTo>
                  <a:pt x="14480" y="69722"/>
                  <a:pt x="14490" y="69723"/>
                  <a:pt x="14502" y="69724"/>
                </a:cubicBezTo>
                <a:lnTo>
                  <a:pt x="14573" y="69771"/>
                </a:lnTo>
                <a:lnTo>
                  <a:pt x="14704" y="69795"/>
                </a:lnTo>
                <a:cubicBezTo>
                  <a:pt x="14800" y="69843"/>
                  <a:pt x="14740" y="69843"/>
                  <a:pt x="14740" y="69843"/>
                </a:cubicBezTo>
                <a:cubicBezTo>
                  <a:pt x="14966" y="69891"/>
                  <a:pt x="15240" y="70021"/>
                  <a:pt x="15502" y="70105"/>
                </a:cubicBezTo>
                <a:lnTo>
                  <a:pt x="15276" y="69902"/>
                </a:lnTo>
                <a:lnTo>
                  <a:pt x="15276" y="69902"/>
                </a:lnTo>
                <a:cubicBezTo>
                  <a:pt x="15472" y="70006"/>
                  <a:pt x="15837" y="70189"/>
                  <a:pt x="15891" y="70189"/>
                </a:cubicBezTo>
                <a:cubicBezTo>
                  <a:pt x="15893" y="70189"/>
                  <a:pt x="15894" y="70189"/>
                  <a:pt x="15895" y="70188"/>
                </a:cubicBezTo>
                <a:lnTo>
                  <a:pt x="16014" y="70272"/>
                </a:lnTo>
                <a:cubicBezTo>
                  <a:pt x="16252" y="70412"/>
                  <a:pt x="16321" y="70420"/>
                  <a:pt x="16370" y="70420"/>
                </a:cubicBezTo>
                <a:cubicBezTo>
                  <a:pt x="16376" y="70420"/>
                  <a:pt x="16382" y="70420"/>
                  <a:pt x="16388" y="70420"/>
                </a:cubicBezTo>
                <a:cubicBezTo>
                  <a:pt x="16414" y="70420"/>
                  <a:pt x="16439" y="70422"/>
                  <a:pt x="16490" y="70450"/>
                </a:cubicBezTo>
                <a:lnTo>
                  <a:pt x="16693" y="70569"/>
                </a:lnTo>
                <a:lnTo>
                  <a:pt x="16478" y="70486"/>
                </a:lnTo>
                <a:lnTo>
                  <a:pt x="16478" y="70486"/>
                </a:lnTo>
                <a:cubicBezTo>
                  <a:pt x="16684" y="70577"/>
                  <a:pt x="16758" y="70625"/>
                  <a:pt x="16910" y="70712"/>
                </a:cubicBezTo>
                <a:lnTo>
                  <a:pt x="16910" y="70712"/>
                </a:lnTo>
                <a:cubicBezTo>
                  <a:pt x="16907" y="70706"/>
                  <a:pt x="16907" y="70700"/>
                  <a:pt x="16907" y="70700"/>
                </a:cubicBezTo>
                <a:lnTo>
                  <a:pt x="16907" y="70700"/>
                </a:lnTo>
                <a:lnTo>
                  <a:pt x="16943" y="70724"/>
                </a:lnTo>
                <a:cubicBezTo>
                  <a:pt x="16948" y="70719"/>
                  <a:pt x="16957" y="70717"/>
                  <a:pt x="16970" y="70717"/>
                </a:cubicBezTo>
                <a:cubicBezTo>
                  <a:pt x="17018" y="70717"/>
                  <a:pt x="17118" y="70751"/>
                  <a:pt x="17240" y="70807"/>
                </a:cubicBezTo>
                <a:cubicBezTo>
                  <a:pt x="17443" y="70903"/>
                  <a:pt x="17621" y="70938"/>
                  <a:pt x="17955" y="71117"/>
                </a:cubicBezTo>
                <a:lnTo>
                  <a:pt x="18062" y="71117"/>
                </a:lnTo>
                <a:lnTo>
                  <a:pt x="18300" y="71260"/>
                </a:lnTo>
                <a:lnTo>
                  <a:pt x="18276" y="71284"/>
                </a:lnTo>
                <a:cubicBezTo>
                  <a:pt x="18026" y="71176"/>
                  <a:pt x="17550" y="70998"/>
                  <a:pt x="17240" y="70867"/>
                </a:cubicBezTo>
                <a:lnTo>
                  <a:pt x="17229" y="70879"/>
                </a:lnTo>
                <a:cubicBezTo>
                  <a:pt x="17419" y="70962"/>
                  <a:pt x="17645" y="71034"/>
                  <a:pt x="17764" y="71093"/>
                </a:cubicBezTo>
                <a:cubicBezTo>
                  <a:pt x="17817" y="71114"/>
                  <a:pt x="17933" y="71199"/>
                  <a:pt x="17872" y="71203"/>
                </a:cubicBezTo>
                <a:lnTo>
                  <a:pt x="17872" y="71203"/>
                </a:lnTo>
                <a:lnTo>
                  <a:pt x="17836" y="71200"/>
                </a:lnTo>
                <a:lnTo>
                  <a:pt x="17836" y="71200"/>
                </a:lnTo>
                <a:cubicBezTo>
                  <a:pt x="17849" y="71203"/>
                  <a:pt x="17859" y="71204"/>
                  <a:pt x="17867" y="71204"/>
                </a:cubicBezTo>
                <a:cubicBezTo>
                  <a:pt x="17869" y="71204"/>
                  <a:pt x="17870" y="71204"/>
                  <a:pt x="17872" y="71203"/>
                </a:cubicBezTo>
                <a:lnTo>
                  <a:pt x="17872" y="71203"/>
                </a:lnTo>
                <a:lnTo>
                  <a:pt x="17967" y="71212"/>
                </a:lnTo>
                <a:cubicBezTo>
                  <a:pt x="18610" y="71462"/>
                  <a:pt x="18610" y="71462"/>
                  <a:pt x="19265" y="71772"/>
                </a:cubicBezTo>
                <a:lnTo>
                  <a:pt x="19217" y="71736"/>
                </a:lnTo>
                <a:lnTo>
                  <a:pt x="19217" y="71736"/>
                </a:lnTo>
                <a:cubicBezTo>
                  <a:pt x="19348" y="71772"/>
                  <a:pt x="19491" y="71819"/>
                  <a:pt x="19515" y="71867"/>
                </a:cubicBezTo>
                <a:cubicBezTo>
                  <a:pt x="19919" y="72034"/>
                  <a:pt x="20324" y="72212"/>
                  <a:pt x="20574" y="72343"/>
                </a:cubicBezTo>
                <a:lnTo>
                  <a:pt x="20646" y="72331"/>
                </a:lnTo>
                <a:cubicBezTo>
                  <a:pt x="20727" y="72352"/>
                  <a:pt x="20809" y="72434"/>
                  <a:pt x="20869" y="72434"/>
                </a:cubicBezTo>
                <a:cubicBezTo>
                  <a:pt x="20878" y="72434"/>
                  <a:pt x="20887" y="72432"/>
                  <a:pt x="20896" y="72427"/>
                </a:cubicBezTo>
                <a:lnTo>
                  <a:pt x="21098" y="72474"/>
                </a:lnTo>
                <a:cubicBezTo>
                  <a:pt x="21217" y="72522"/>
                  <a:pt x="21289" y="72522"/>
                  <a:pt x="21420" y="72593"/>
                </a:cubicBezTo>
                <a:cubicBezTo>
                  <a:pt x="21431" y="72593"/>
                  <a:pt x="21431" y="72605"/>
                  <a:pt x="21455" y="72605"/>
                </a:cubicBezTo>
                <a:cubicBezTo>
                  <a:pt x="21547" y="72643"/>
                  <a:pt x="21576" y="72651"/>
                  <a:pt x="21588" y="72651"/>
                </a:cubicBezTo>
                <a:cubicBezTo>
                  <a:pt x="21597" y="72651"/>
                  <a:pt x="21595" y="72646"/>
                  <a:pt x="21605" y="72646"/>
                </a:cubicBezTo>
                <a:cubicBezTo>
                  <a:pt x="21618" y="72646"/>
                  <a:pt x="21653" y="72656"/>
                  <a:pt x="21765" y="72700"/>
                </a:cubicBezTo>
                <a:cubicBezTo>
                  <a:pt x="21794" y="72721"/>
                  <a:pt x="21817" y="72726"/>
                  <a:pt x="21841" y="72726"/>
                </a:cubicBezTo>
                <a:cubicBezTo>
                  <a:pt x="21862" y="72726"/>
                  <a:pt x="21883" y="72722"/>
                  <a:pt x="21910" y="72722"/>
                </a:cubicBezTo>
                <a:cubicBezTo>
                  <a:pt x="21940" y="72722"/>
                  <a:pt x="21977" y="72727"/>
                  <a:pt x="22027" y="72748"/>
                </a:cubicBezTo>
                <a:lnTo>
                  <a:pt x="22170" y="72843"/>
                </a:lnTo>
                <a:cubicBezTo>
                  <a:pt x="22432" y="72962"/>
                  <a:pt x="22491" y="72927"/>
                  <a:pt x="22896" y="73022"/>
                </a:cubicBezTo>
                <a:cubicBezTo>
                  <a:pt x="23086" y="73081"/>
                  <a:pt x="23158" y="73165"/>
                  <a:pt x="23027" y="73177"/>
                </a:cubicBezTo>
                <a:cubicBezTo>
                  <a:pt x="23106" y="73172"/>
                  <a:pt x="23136" y="73169"/>
                  <a:pt x="23161" y="73169"/>
                </a:cubicBezTo>
                <a:cubicBezTo>
                  <a:pt x="23196" y="73169"/>
                  <a:pt x="23221" y="73175"/>
                  <a:pt x="23360" y="73189"/>
                </a:cubicBezTo>
                <a:cubicBezTo>
                  <a:pt x="23384" y="73224"/>
                  <a:pt x="23360" y="73224"/>
                  <a:pt x="23313" y="73224"/>
                </a:cubicBezTo>
                <a:cubicBezTo>
                  <a:pt x="23396" y="73254"/>
                  <a:pt x="23433" y="73261"/>
                  <a:pt x="23459" y="73261"/>
                </a:cubicBezTo>
                <a:cubicBezTo>
                  <a:pt x="23484" y="73261"/>
                  <a:pt x="23500" y="73254"/>
                  <a:pt x="23538" y="73254"/>
                </a:cubicBezTo>
                <a:cubicBezTo>
                  <a:pt x="23556" y="73254"/>
                  <a:pt x="23579" y="73255"/>
                  <a:pt x="23610" y="73260"/>
                </a:cubicBezTo>
                <a:cubicBezTo>
                  <a:pt x="23664" y="73238"/>
                  <a:pt x="23719" y="73187"/>
                  <a:pt x="23773" y="73187"/>
                </a:cubicBezTo>
                <a:cubicBezTo>
                  <a:pt x="23778" y="73187"/>
                  <a:pt x="23784" y="73187"/>
                  <a:pt x="23789" y="73189"/>
                </a:cubicBezTo>
                <a:lnTo>
                  <a:pt x="23729" y="73165"/>
                </a:lnTo>
                <a:lnTo>
                  <a:pt x="23729" y="73165"/>
                </a:lnTo>
                <a:cubicBezTo>
                  <a:pt x="23908" y="73177"/>
                  <a:pt x="24087" y="73189"/>
                  <a:pt x="24277" y="73248"/>
                </a:cubicBezTo>
                <a:lnTo>
                  <a:pt x="24265" y="73260"/>
                </a:lnTo>
                <a:lnTo>
                  <a:pt x="24468" y="73296"/>
                </a:lnTo>
                <a:lnTo>
                  <a:pt x="24491" y="73319"/>
                </a:lnTo>
                <a:lnTo>
                  <a:pt x="24789" y="73355"/>
                </a:lnTo>
                <a:lnTo>
                  <a:pt x="24789" y="73355"/>
                </a:lnTo>
                <a:lnTo>
                  <a:pt x="24741" y="73343"/>
                </a:lnTo>
                <a:lnTo>
                  <a:pt x="24741" y="73343"/>
                </a:lnTo>
                <a:cubicBezTo>
                  <a:pt x="24813" y="73355"/>
                  <a:pt x="25051" y="73367"/>
                  <a:pt x="25182" y="73379"/>
                </a:cubicBezTo>
                <a:lnTo>
                  <a:pt x="25182" y="73403"/>
                </a:lnTo>
                <a:cubicBezTo>
                  <a:pt x="25345" y="73433"/>
                  <a:pt x="25498" y="73442"/>
                  <a:pt x="25654" y="73442"/>
                </a:cubicBezTo>
                <a:cubicBezTo>
                  <a:pt x="25863" y="73442"/>
                  <a:pt x="26078" y="73427"/>
                  <a:pt x="26337" y="73427"/>
                </a:cubicBezTo>
                <a:lnTo>
                  <a:pt x="26277" y="73462"/>
                </a:lnTo>
                <a:cubicBezTo>
                  <a:pt x="26298" y="73466"/>
                  <a:pt x="26313" y="73467"/>
                  <a:pt x="26325" y="73467"/>
                </a:cubicBezTo>
                <a:cubicBezTo>
                  <a:pt x="26389" y="73467"/>
                  <a:pt x="26348" y="73425"/>
                  <a:pt x="26455" y="73425"/>
                </a:cubicBezTo>
                <a:cubicBezTo>
                  <a:pt x="26465" y="73425"/>
                  <a:pt x="26478" y="73426"/>
                  <a:pt x="26492" y="73427"/>
                </a:cubicBezTo>
                <a:lnTo>
                  <a:pt x="26515" y="73474"/>
                </a:lnTo>
                <a:cubicBezTo>
                  <a:pt x="26565" y="73455"/>
                  <a:pt x="26604" y="73448"/>
                  <a:pt x="26637" y="73448"/>
                </a:cubicBezTo>
                <a:cubicBezTo>
                  <a:pt x="26707" y="73448"/>
                  <a:pt x="26752" y="73478"/>
                  <a:pt x="26825" y="73486"/>
                </a:cubicBezTo>
                <a:lnTo>
                  <a:pt x="26765" y="73439"/>
                </a:lnTo>
                <a:lnTo>
                  <a:pt x="26968" y="73439"/>
                </a:lnTo>
                <a:cubicBezTo>
                  <a:pt x="27194" y="73439"/>
                  <a:pt x="27123" y="73486"/>
                  <a:pt x="27087" y="73522"/>
                </a:cubicBezTo>
                <a:lnTo>
                  <a:pt x="27242" y="73462"/>
                </a:lnTo>
                <a:lnTo>
                  <a:pt x="27266" y="73498"/>
                </a:lnTo>
                <a:cubicBezTo>
                  <a:pt x="27319" y="73468"/>
                  <a:pt x="27349" y="73468"/>
                  <a:pt x="27391" y="73468"/>
                </a:cubicBezTo>
                <a:cubicBezTo>
                  <a:pt x="27432" y="73468"/>
                  <a:pt x="27486" y="73468"/>
                  <a:pt x="27587" y="73439"/>
                </a:cubicBezTo>
                <a:lnTo>
                  <a:pt x="27587" y="73439"/>
                </a:lnTo>
                <a:cubicBezTo>
                  <a:pt x="27599" y="73462"/>
                  <a:pt x="27551" y="73474"/>
                  <a:pt x="27623" y="73474"/>
                </a:cubicBezTo>
                <a:cubicBezTo>
                  <a:pt x="27623" y="73474"/>
                  <a:pt x="27706" y="73439"/>
                  <a:pt x="27789" y="73415"/>
                </a:cubicBezTo>
                <a:cubicBezTo>
                  <a:pt x="27810" y="73404"/>
                  <a:pt x="27833" y="73395"/>
                  <a:pt x="27856" y="73387"/>
                </a:cubicBezTo>
                <a:lnTo>
                  <a:pt x="27856" y="73387"/>
                </a:lnTo>
                <a:lnTo>
                  <a:pt x="27766" y="73415"/>
                </a:lnTo>
                <a:lnTo>
                  <a:pt x="27777" y="73343"/>
                </a:lnTo>
                <a:cubicBezTo>
                  <a:pt x="27968" y="73248"/>
                  <a:pt x="28063" y="73296"/>
                  <a:pt x="28206" y="73236"/>
                </a:cubicBezTo>
                <a:lnTo>
                  <a:pt x="28206" y="73236"/>
                </a:lnTo>
                <a:lnTo>
                  <a:pt x="28099" y="73284"/>
                </a:lnTo>
                <a:cubicBezTo>
                  <a:pt x="28337" y="73200"/>
                  <a:pt x="28361" y="73224"/>
                  <a:pt x="28504" y="73189"/>
                </a:cubicBezTo>
                <a:cubicBezTo>
                  <a:pt x="28456" y="73189"/>
                  <a:pt x="28385" y="73189"/>
                  <a:pt x="28492" y="73165"/>
                </a:cubicBezTo>
                <a:cubicBezTo>
                  <a:pt x="28514" y="73154"/>
                  <a:pt x="28527" y="73151"/>
                  <a:pt x="28537" y="73151"/>
                </a:cubicBezTo>
                <a:cubicBezTo>
                  <a:pt x="28548" y="73151"/>
                  <a:pt x="28555" y="73155"/>
                  <a:pt x="28566" y="73155"/>
                </a:cubicBezTo>
                <a:cubicBezTo>
                  <a:pt x="28576" y="73155"/>
                  <a:pt x="28589" y="73152"/>
                  <a:pt x="28611" y="73141"/>
                </a:cubicBezTo>
                <a:cubicBezTo>
                  <a:pt x="28576" y="73117"/>
                  <a:pt x="28830" y="73001"/>
                  <a:pt x="29065" y="72895"/>
                </a:cubicBezTo>
                <a:lnTo>
                  <a:pt x="29065" y="72895"/>
                </a:lnTo>
                <a:cubicBezTo>
                  <a:pt x="29107" y="72872"/>
                  <a:pt x="29143" y="72840"/>
                  <a:pt x="29218" y="72808"/>
                </a:cubicBezTo>
                <a:lnTo>
                  <a:pt x="29218" y="72867"/>
                </a:lnTo>
                <a:lnTo>
                  <a:pt x="29337" y="72724"/>
                </a:lnTo>
                <a:cubicBezTo>
                  <a:pt x="29455" y="72660"/>
                  <a:pt x="29545" y="72566"/>
                  <a:pt x="29596" y="72566"/>
                </a:cubicBezTo>
                <a:cubicBezTo>
                  <a:pt x="29601" y="72566"/>
                  <a:pt x="29606" y="72567"/>
                  <a:pt x="29611" y="72569"/>
                </a:cubicBezTo>
                <a:lnTo>
                  <a:pt x="29563" y="72605"/>
                </a:lnTo>
                <a:cubicBezTo>
                  <a:pt x="29563" y="72605"/>
                  <a:pt x="29766" y="72462"/>
                  <a:pt x="29992" y="72307"/>
                </a:cubicBezTo>
                <a:cubicBezTo>
                  <a:pt x="29921" y="72248"/>
                  <a:pt x="29790" y="72212"/>
                  <a:pt x="29706" y="72165"/>
                </a:cubicBezTo>
                <a:cubicBezTo>
                  <a:pt x="29623" y="72117"/>
                  <a:pt x="29575" y="72093"/>
                  <a:pt x="29575" y="72093"/>
                </a:cubicBezTo>
                <a:lnTo>
                  <a:pt x="29623" y="72069"/>
                </a:lnTo>
                <a:cubicBezTo>
                  <a:pt x="29475" y="72059"/>
                  <a:pt x="29204" y="71869"/>
                  <a:pt x="29112" y="71869"/>
                </a:cubicBezTo>
                <a:cubicBezTo>
                  <a:pt x="29101" y="71869"/>
                  <a:pt x="29092" y="71872"/>
                  <a:pt x="29087" y="71879"/>
                </a:cubicBezTo>
                <a:cubicBezTo>
                  <a:pt x="29040" y="71855"/>
                  <a:pt x="28968" y="71819"/>
                  <a:pt x="28873" y="71796"/>
                </a:cubicBezTo>
                <a:lnTo>
                  <a:pt x="28659" y="71700"/>
                </a:lnTo>
                <a:cubicBezTo>
                  <a:pt x="28563" y="71676"/>
                  <a:pt x="28504" y="71641"/>
                  <a:pt x="28551" y="71617"/>
                </a:cubicBezTo>
                <a:cubicBezTo>
                  <a:pt x="28158" y="71450"/>
                  <a:pt x="27908" y="71415"/>
                  <a:pt x="27444" y="71164"/>
                </a:cubicBezTo>
                <a:cubicBezTo>
                  <a:pt x="27301" y="71034"/>
                  <a:pt x="26837" y="70843"/>
                  <a:pt x="26527" y="70688"/>
                </a:cubicBezTo>
                <a:cubicBezTo>
                  <a:pt x="25920" y="70438"/>
                  <a:pt x="25527" y="70272"/>
                  <a:pt x="24920" y="70010"/>
                </a:cubicBezTo>
                <a:cubicBezTo>
                  <a:pt x="24587" y="69748"/>
                  <a:pt x="23991" y="69605"/>
                  <a:pt x="23622" y="69367"/>
                </a:cubicBezTo>
                <a:lnTo>
                  <a:pt x="23503" y="69355"/>
                </a:lnTo>
                <a:cubicBezTo>
                  <a:pt x="23265" y="69176"/>
                  <a:pt x="22836" y="69057"/>
                  <a:pt x="22479" y="68843"/>
                </a:cubicBezTo>
                <a:cubicBezTo>
                  <a:pt x="22372" y="68819"/>
                  <a:pt x="22324" y="68795"/>
                  <a:pt x="22313" y="68795"/>
                </a:cubicBezTo>
                <a:cubicBezTo>
                  <a:pt x="22324" y="68819"/>
                  <a:pt x="22360" y="68831"/>
                  <a:pt x="22360" y="68843"/>
                </a:cubicBezTo>
                <a:cubicBezTo>
                  <a:pt x="22253" y="68783"/>
                  <a:pt x="22027" y="68712"/>
                  <a:pt x="22062" y="68676"/>
                </a:cubicBezTo>
                <a:lnTo>
                  <a:pt x="22062" y="68676"/>
                </a:lnTo>
                <a:lnTo>
                  <a:pt x="22086" y="68700"/>
                </a:lnTo>
                <a:cubicBezTo>
                  <a:pt x="22122" y="68664"/>
                  <a:pt x="21753" y="68581"/>
                  <a:pt x="21646" y="68486"/>
                </a:cubicBezTo>
                <a:lnTo>
                  <a:pt x="21646" y="68486"/>
                </a:lnTo>
                <a:lnTo>
                  <a:pt x="21693" y="68557"/>
                </a:lnTo>
                <a:lnTo>
                  <a:pt x="21479" y="68474"/>
                </a:lnTo>
                <a:lnTo>
                  <a:pt x="21539" y="68486"/>
                </a:lnTo>
                <a:cubicBezTo>
                  <a:pt x="20598" y="68224"/>
                  <a:pt x="20241" y="67938"/>
                  <a:pt x="19348" y="67759"/>
                </a:cubicBezTo>
                <a:cubicBezTo>
                  <a:pt x="19491" y="67747"/>
                  <a:pt x="19169" y="67724"/>
                  <a:pt x="19169" y="67664"/>
                </a:cubicBezTo>
                <a:cubicBezTo>
                  <a:pt x="18979" y="67533"/>
                  <a:pt x="18753" y="67569"/>
                  <a:pt x="18574" y="67533"/>
                </a:cubicBezTo>
                <a:lnTo>
                  <a:pt x="18562" y="67533"/>
                </a:lnTo>
                <a:cubicBezTo>
                  <a:pt x="18562" y="67533"/>
                  <a:pt x="18491" y="67509"/>
                  <a:pt x="18395" y="67485"/>
                </a:cubicBezTo>
                <a:cubicBezTo>
                  <a:pt x="18324" y="67474"/>
                  <a:pt x="18241" y="67450"/>
                  <a:pt x="18241" y="67450"/>
                </a:cubicBezTo>
                <a:cubicBezTo>
                  <a:pt x="18319" y="67436"/>
                  <a:pt x="18301" y="67433"/>
                  <a:pt x="18260" y="67433"/>
                </a:cubicBezTo>
                <a:cubicBezTo>
                  <a:pt x="18226" y="67433"/>
                  <a:pt x="18177" y="67435"/>
                  <a:pt x="18153" y="67435"/>
                </a:cubicBezTo>
                <a:cubicBezTo>
                  <a:pt x="18130" y="67435"/>
                  <a:pt x="18128" y="67433"/>
                  <a:pt x="18181" y="67426"/>
                </a:cubicBezTo>
                <a:cubicBezTo>
                  <a:pt x="17360" y="67176"/>
                  <a:pt x="16228" y="67045"/>
                  <a:pt x="15228" y="66985"/>
                </a:cubicBezTo>
                <a:lnTo>
                  <a:pt x="15228" y="66985"/>
                </a:lnTo>
                <a:lnTo>
                  <a:pt x="15276" y="66997"/>
                </a:lnTo>
                <a:cubicBezTo>
                  <a:pt x="15213" y="66994"/>
                  <a:pt x="15146" y="66994"/>
                  <a:pt x="15078" y="66994"/>
                </a:cubicBezTo>
                <a:cubicBezTo>
                  <a:pt x="15010" y="66994"/>
                  <a:pt x="14940" y="66994"/>
                  <a:pt x="14873" y="66994"/>
                </a:cubicBezTo>
                <a:cubicBezTo>
                  <a:pt x="14737" y="66994"/>
                  <a:pt x="14609" y="66991"/>
                  <a:pt x="14514" y="66973"/>
                </a:cubicBezTo>
                <a:cubicBezTo>
                  <a:pt x="14490" y="66971"/>
                  <a:pt x="14466" y="66969"/>
                  <a:pt x="14442" y="66969"/>
                </a:cubicBezTo>
                <a:cubicBezTo>
                  <a:pt x="14270" y="66969"/>
                  <a:pt x="14088" y="67034"/>
                  <a:pt x="14026" y="67045"/>
                </a:cubicBezTo>
                <a:cubicBezTo>
                  <a:pt x="13954" y="67053"/>
                  <a:pt x="13886" y="67056"/>
                  <a:pt x="13829" y="67056"/>
                </a:cubicBezTo>
                <a:cubicBezTo>
                  <a:pt x="13757" y="67056"/>
                  <a:pt x="13705" y="67051"/>
                  <a:pt x="13693" y="67048"/>
                </a:cubicBezTo>
                <a:lnTo>
                  <a:pt x="13693" y="67048"/>
                </a:lnTo>
                <a:cubicBezTo>
                  <a:pt x="13522" y="67073"/>
                  <a:pt x="13350" y="67118"/>
                  <a:pt x="13145" y="67152"/>
                </a:cubicBezTo>
                <a:cubicBezTo>
                  <a:pt x="13895" y="66795"/>
                  <a:pt x="14669" y="66390"/>
                  <a:pt x="15383" y="66057"/>
                </a:cubicBezTo>
                <a:cubicBezTo>
                  <a:pt x="15859" y="66057"/>
                  <a:pt x="16312" y="66092"/>
                  <a:pt x="16788" y="66152"/>
                </a:cubicBezTo>
                <a:cubicBezTo>
                  <a:pt x="16871" y="66164"/>
                  <a:pt x="16955" y="66176"/>
                  <a:pt x="17026" y="66211"/>
                </a:cubicBezTo>
                <a:cubicBezTo>
                  <a:pt x="17360" y="66283"/>
                  <a:pt x="17681" y="66402"/>
                  <a:pt x="17800" y="66438"/>
                </a:cubicBezTo>
                <a:cubicBezTo>
                  <a:pt x="18062" y="66533"/>
                  <a:pt x="18383" y="66557"/>
                  <a:pt x="18717" y="66628"/>
                </a:cubicBezTo>
                <a:cubicBezTo>
                  <a:pt x="19229" y="66700"/>
                  <a:pt x="18967" y="66700"/>
                  <a:pt x="19229" y="66759"/>
                </a:cubicBezTo>
                <a:cubicBezTo>
                  <a:pt x="19303" y="66772"/>
                  <a:pt x="19341" y="66777"/>
                  <a:pt x="19357" y="66777"/>
                </a:cubicBezTo>
                <a:cubicBezTo>
                  <a:pt x="19406" y="66777"/>
                  <a:pt x="19253" y="66732"/>
                  <a:pt x="19284" y="66732"/>
                </a:cubicBezTo>
                <a:cubicBezTo>
                  <a:pt x="19288" y="66732"/>
                  <a:pt x="19297" y="66733"/>
                  <a:pt x="19312" y="66735"/>
                </a:cubicBezTo>
                <a:lnTo>
                  <a:pt x="19693" y="66807"/>
                </a:lnTo>
                <a:cubicBezTo>
                  <a:pt x="19650" y="66805"/>
                  <a:pt x="19619" y="66804"/>
                  <a:pt x="19598" y="66804"/>
                </a:cubicBezTo>
                <a:cubicBezTo>
                  <a:pt x="19510" y="66804"/>
                  <a:pt x="19595" y="66821"/>
                  <a:pt x="19634" y="66831"/>
                </a:cubicBezTo>
                <a:cubicBezTo>
                  <a:pt x="19918" y="66870"/>
                  <a:pt x="20325" y="66950"/>
                  <a:pt x="20512" y="66950"/>
                </a:cubicBezTo>
                <a:cubicBezTo>
                  <a:pt x="20552" y="66950"/>
                  <a:pt x="20581" y="66946"/>
                  <a:pt x="20598" y="66938"/>
                </a:cubicBezTo>
                <a:cubicBezTo>
                  <a:pt x="21050" y="67033"/>
                  <a:pt x="21050" y="67045"/>
                  <a:pt x="21241" y="67069"/>
                </a:cubicBezTo>
                <a:cubicBezTo>
                  <a:pt x="21181" y="67057"/>
                  <a:pt x="21050" y="67033"/>
                  <a:pt x="21050" y="67009"/>
                </a:cubicBezTo>
                <a:lnTo>
                  <a:pt x="21050" y="67009"/>
                </a:lnTo>
                <a:cubicBezTo>
                  <a:pt x="21108" y="67024"/>
                  <a:pt x="21137" y="67030"/>
                  <a:pt x="21148" y="67030"/>
                </a:cubicBezTo>
                <a:cubicBezTo>
                  <a:pt x="21170" y="67030"/>
                  <a:pt x="21111" y="67005"/>
                  <a:pt x="21062" y="66997"/>
                </a:cubicBezTo>
                <a:lnTo>
                  <a:pt x="21062" y="66997"/>
                </a:lnTo>
                <a:cubicBezTo>
                  <a:pt x="21329" y="67008"/>
                  <a:pt x="22332" y="67300"/>
                  <a:pt x="22513" y="67300"/>
                </a:cubicBezTo>
                <a:cubicBezTo>
                  <a:pt x="22526" y="67300"/>
                  <a:pt x="22535" y="67298"/>
                  <a:pt x="22539" y="67295"/>
                </a:cubicBezTo>
                <a:lnTo>
                  <a:pt x="22539" y="67307"/>
                </a:lnTo>
                <a:cubicBezTo>
                  <a:pt x="22604" y="67285"/>
                  <a:pt x="22540" y="67234"/>
                  <a:pt x="22673" y="67234"/>
                </a:cubicBezTo>
                <a:cubicBezTo>
                  <a:pt x="22685" y="67234"/>
                  <a:pt x="22700" y="67234"/>
                  <a:pt x="22717" y="67235"/>
                </a:cubicBezTo>
                <a:lnTo>
                  <a:pt x="22836" y="67283"/>
                </a:lnTo>
                <a:lnTo>
                  <a:pt x="23027" y="67295"/>
                </a:lnTo>
                <a:cubicBezTo>
                  <a:pt x="23146" y="67343"/>
                  <a:pt x="23086" y="67343"/>
                  <a:pt x="23086" y="67343"/>
                </a:cubicBezTo>
                <a:cubicBezTo>
                  <a:pt x="23396" y="67390"/>
                  <a:pt x="23837" y="67509"/>
                  <a:pt x="24206" y="67605"/>
                </a:cubicBezTo>
                <a:lnTo>
                  <a:pt x="23837" y="67402"/>
                </a:lnTo>
                <a:lnTo>
                  <a:pt x="23837" y="67402"/>
                </a:lnTo>
                <a:cubicBezTo>
                  <a:pt x="24120" y="67500"/>
                  <a:pt x="24614" y="67668"/>
                  <a:pt x="24740" y="67668"/>
                </a:cubicBezTo>
                <a:cubicBezTo>
                  <a:pt x="24752" y="67668"/>
                  <a:pt x="24760" y="67667"/>
                  <a:pt x="24765" y="67664"/>
                </a:cubicBezTo>
                <a:lnTo>
                  <a:pt x="24944" y="67759"/>
                </a:lnTo>
                <a:cubicBezTo>
                  <a:pt x="25288" y="67892"/>
                  <a:pt x="25389" y="67903"/>
                  <a:pt x="25454" y="67903"/>
                </a:cubicBezTo>
                <a:cubicBezTo>
                  <a:pt x="25467" y="67903"/>
                  <a:pt x="25479" y="67902"/>
                  <a:pt x="25491" y="67902"/>
                </a:cubicBezTo>
                <a:cubicBezTo>
                  <a:pt x="25526" y="67902"/>
                  <a:pt x="25563" y="67906"/>
                  <a:pt x="25646" y="67938"/>
                </a:cubicBezTo>
                <a:lnTo>
                  <a:pt x="25956" y="68069"/>
                </a:lnTo>
                <a:lnTo>
                  <a:pt x="25646" y="67986"/>
                </a:lnTo>
                <a:lnTo>
                  <a:pt x="25646" y="67986"/>
                </a:lnTo>
                <a:cubicBezTo>
                  <a:pt x="25948" y="68078"/>
                  <a:pt x="26069" y="68126"/>
                  <a:pt x="26318" y="68228"/>
                </a:cubicBezTo>
                <a:lnTo>
                  <a:pt x="26318" y="68228"/>
                </a:lnTo>
                <a:lnTo>
                  <a:pt x="26301" y="68224"/>
                </a:lnTo>
                <a:lnTo>
                  <a:pt x="26301" y="68224"/>
                </a:lnTo>
                <a:cubicBezTo>
                  <a:pt x="26301" y="68224"/>
                  <a:pt x="26313" y="68236"/>
                  <a:pt x="26337" y="68236"/>
                </a:cubicBezTo>
                <a:cubicBezTo>
                  <a:pt x="26330" y="68233"/>
                  <a:pt x="26324" y="68230"/>
                  <a:pt x="26318" y="68228"/>
                </a:cubicBezTo>
                <a:lnTo>
                  <a:pt x="26318" y="68228"/>
                </a:lnTo>
                <a:lnTo>
                  <a:pt x="26349" y="68236"/>
                </a:lnTo>
                <a:cubicBezTo>
                  <a:pt x="26356" y="68234"/>
                  <a:pt x="26367" y="68233"/>
                  <a:pt x="26380" y="68233"/>
                </a:cubicBezTo>
                <a:cubicBezTo>
                  <a:pt x="26448" y="68233"/>
                  <a:pt x="26588" y="68259"/>
                  <a:pt x="26777" y="68319"/>
                </a:cubicBezTo>
                <a:cubicBezTo>
                  <a:pt x="27087" y="68414"/>
                  <a:pt x="27349" y="68462"/>
                  <a:pt x="27837" y="68652"/>
                </a:cubicBezTo>
                <a:lnTo>
                  <a:pt x="27968" y="68652"/>
                </a:lnTo>
                <a:lnTo>
                  <a:pt x="28337" y="68783"/>
                </a:lnTo>
                <a:lnTo>
                  <a:pt x="28325" y="68819"/>
                </a:lnTo>
                <a:cubicBezTo>
                  <a:pt x="27956" y="68712"/>
                  <a:pt x="27254" y="68521"/>
                  <a:pt x="26777" y="68378"/>
                </a:cubicBezTo>
                <a:lnTo>
                  <a:pt x="26765" y="68402"/>
                </a:lnTo>
                <a:cubicBezTo>
                  <a:pt x="27051" y="68474"/>
                  <a:pt x="27373" y="68545"/>
                  <a:pt x="27551" y="68605"/>
                </a:cubicBezTo>
                <a:cubicBezTo>
                  <a:pt x="27633" y="68635"/>
                  <a:pt x="27804" y="68710"/>
                  <a:pt x="27735" y="68715"/>
                </a:cubicBezTo>
                <a:lnTo>
                  <a:pt x="27735" y="68715"/>
                </a:lnTo>
                <a:lnTo>
                  <a:pt x="27682" y="68712"/>
                </a:lnTo>
                <a:lnTo>
                  <a:pt x="27682" y="68712"/>
                </a:lnTo>
                <a:cubicBezTo>
                  <a:pt x="27702" y="68714"/>
                  <a:pt x="27716" y="68716"/>
                  <a:pt x="27727" y="68716"/>
                </a:cubicBezTo>
                <a:cubicBezTo>
                  <a:pt x="27730" y="68716"/>
                  <a:pt x="27733" y="68715"/>
                  <a:pt x="27735" y="68715"/>
                </a:cubicBezTo>
                <a:lnTo>
                  <a:pt x="27735" y="68715"/>
                </a:lnTo>
                <a:lnTo>
                  <a:pt x="27861" y="68724"/>
                </a:lnTo>
                <a:cubicBezTo>
                  <a:pt x="28801" y="68998"/>
                  <a:pt x="28813" y="68998"/>
                  <a:pt x="29790" y="69319"/>
                </a:cubicBezTo>
                <a:lnTo>
                  <a:pt x="29706" y="69271"/>
                </a:lnTo>
                <a:lnTo>
                  <a:pt x="29706" y="69271"/>
                </a:lnTo>
                <a:cubicBezTo>
                  <a:pt x="29909" y="69319"/>
                  <a:pt x="30111" y="69367"/>
                  <a:pt x="30159" y="69414"/>
                </a:cubicBezTo>
                <a:cubicBezTo>
                  <a:pt x="30754" y="69593"/>
                  <a:pt x="31361" y="69783"/>
                  <a:pt x="31730" y="69926"/>
                </a:cubicBezTo>
                <a:lnTo>
                  <a:pt x="31826" y="69914"/>
                </a:lnTo>
                <a:cubicBezTo>
                  <a:pt x="31925" y="69944"/>
                  <a:pt x="32067" y="70033"/>
                  <a:pt x="32152" y="70033"/>
                </a:cubicBezTo>
                <a:cubicBezTo>
                  <a:pt x="32169" y="70033"/>
                  <a:pt x="32183" y="70029"/>
                  <a:pt x="32195" y="70021"/>
                </a:cubicBezTo>
                <a:lnTo>
                  <a:pt x="32469" y="70081"/>
                </a:lnTo>
                <a:cubicBezTo>
                  <a:pt x="32647" y="70129"/>
                  <a:pt x="32742" y="70129"/>
                  <a:pt x="32945" y="70200"/>
                </a:cubicBezTo>
                <a:cubicBezTo>
                  <a:pt x="32957" y="70200"/>
                  <a:pt x="32969" y="70212"/>
                  <a:pt x="32969" y="70212"/>
                </a:cubicBezTo>
                <a:cubicBezTo>
                  <a:pt x="33106" y="70254"/>
                  <a:pt x="33147" y="70263"/>
                  <a:pt x="33162" y="70263"/>
                </a:cubicBezTo>
                <a:cubicBezTo>
                  <a:pt x="33175" y="70263"/>
                  <a:pt x="33168" y="70256"/>
                  <a:pt x="33187" y="70256"/>
                </a:cubicBezTo>
                <a:cubicBezTo>
                  <a:pt x="33208" y="70256"/>
                  <a:pt x="33263" y="70266"/>
                  <a:pt x="33421" y="70307"/>
                </a:cubicBezTo>
                <a:cubicBezTo>
                  <a:pt x="33460" y="70325"/>
                  <a:pt x="33491" y="70330"/>
                  <a:pt x="33522" y="70330"/>
                </a:cubicBezTo>
                <a:cubicBezTo>
                  <a:pt x="33563" y="70330"/>
                  <a:pt x="33603" y="70320"/>
                  <a:pt x="33657" y="70320"/>
                </a:cubicBezTo>
                <a:cubicBezTo>
                  <a:pt x="33696" y="70320"/>
                  <a:pt x="33742" y="70325"/>
                  <a:pt x="33802" y="70343"/>
                </a:cubicBezTo>
                <a:lnTo>
                  <a:pt x="34016" y="70450"/>
                </a:lnTo>
                <a:cubicBezTo>
                  <a:pt x="34397" y="70569"/>
                  <a:pt x="34493" y="70545"/>
                  <a:pt x="35064" y="70641"/>
                </a:cubicBezTo>
                <a:cubicBezTo>
                  <a:pt x="35338" y="70724"/>
                  <a:pt x="35469" y="70795"/>
                  <a:pt x="35278" y="70807"/>
                </a:cubicBezTo>
                <a:cubicBezTo>
                  <a:pt x="35366" y="70807"/>
                  <a:pt x="35408" y="70806"/>
                  <a:pt x="35438" y="70806"/>
                </a:cubicBezTo>
                <a:cubicBezTo>
                  <a:pt x="35499" y="70806"/>
                  <a:pt x="35513" y="70811"/>
                  <a:pt x="35743" y="70843"/>
                </a:cubicBezTo>
                <a:cubicBezTo>
                  <a:pt x="35778" y="70867"/>
                  <a:pt x="35755" y="70867"/>
                  <a:pt x="35659" y="70867"/>
                </a:cubicBezTo>
                <a:cubicBezTo>
                  <a:pt x="35808" y="70903"/>
                  <a:pt x="35859" y="70906"/>
                  <a:pt x="35899" y="70906"/>
                </a:cubicBezTo>
                <a:cubicBezTo>
                  <a:pt x="35907" y="70906"/>
                  <a:pt x="35915" y="70905"/>
                  <a:pt x="35923" y="70905"/>
                </a:cubicBezTo>
                <a:cubicBezTo>
                  <a:pt x="35954" y="70905"/>
                  <a:pt x="35990" y="70907"/>
                  <a:pt x="36076" y="70926"/>
                </a:cubicBezTo>
                <a:cubicBezTo>
                  <a:pt x="36152" y="70905"/>
                  <a:pt x="36228" y="70853"/>
                  <a:pt x="36295" y="70853"/>
                </a:cubicBezTo>
                <a:cubicBezTo>
                  <a:pt x="36301" y="70853"/>
                  <a:pt x="36308" y="70854"/>
                  <a:pt x="36314" y="70855"/>
                </a:cubicBezTo>
                <a:lnTo>
                  <a:pt x="36231" y="70819"/>
                </a:lnTo>
                <a:lnTo>
                  <a:pt x="36231" y="70819"/>
                </a:lnTo>
                <a:cubicBezTo>
                  <a:pt x="36469" y="70843"/>
                  <a:pt x="36731" y="70867"/>
                  <a:pt x="37017" y="70926"/>
                </a:cubicBezTo>
                <a:lnTo>
                  <a:pt x="37005" y="70938"/>
                </a:lnTo>
                <a:lnTo>
                  <a:pt x="37302" y="70974"/>
                </a:lnTo>
                <a:lnTo>
                  <a:pt x="37314" y="70998"/>
                </a:lnTo>
                <a:lnTo>
                  <a:pt x="37743" y="71045"/>
                </a:lnTo>
                <a:lnTo>
                  <a:pt x="37683" y="71034"/>
                </a:lnTo>
                <a:lnTo>
                  <a:pt x="37683" y="71034"/>
                </a:lnTo>
                <a:cubicBezTo>
                  <a:pt x="37791" y="71045"/>
                  <a:pt x="38124" y="71057"/>
                  <a:pt x="38315" y="71093"/>
                </a:cubicBezTo>
                <a:lnTo>
                  <a:pt x="38303" y="71105"/>
                </a:lnTo>
                <a:cubicBezTo>
                  <a:pt x="38609" y="71159"/>
                  <a:pt x="38884" y="71171"/>
                  <a:pt x="39181" y="71171"/>
                </a:cubicBezTo>
                <a:cubicBezTo>
                  <a:pt x="39404" y="71171"/>
                  <a:pt x="39639" y="71164"/>
                  <a:pt x="39910" y="71164"/>
                </a:cubicBezTo>
                <a:lnTo>
                  <a:pt x="39815" y="71200"/>
                </a:lnTo>
                <a:cubicBezTo>
                  <a:pt x="39846" y="71204"/>
                  <a:pt x="39869" y="71205"/>
                  <a:pt x="39887" y="71205"/>
                </a:cubicBezTo>
                <a:cubicBezTo>
                  <a:pt x="39983" y="71205"/>
                  <a:pt x="39924" y="71163"/>
                  <a:pt x="40073" y="71163"/>
                </a:cubicBezTo>
                <a:cubicBezTo>
                  <a:pt x="40088" y="71163"/>
                  <a:pt x="40105" y="71164"/>
                  <a:pt x="40124" y="71164"/>
                </a:cubicBezTo>
                <a:lnTo>
                  <a:pt x="40148" y="71212"/>
                </a:lnTo>
                <a:cubicBezTo>
                  <a:pt x="40208" y="71199"/>
                  <a:pt x="40257" y="71194"/>
                  <a:pt x="40301" y="71194"/>
                </a:cubicBezTo>
                <a:cubicBezTo>
                  <a:pt x="40413" y="71194"/>
                  <a:pt x="40485" y="71227"/>
                  <a:pt x="40589" y="71236"/>
                </a:cubicBezTo>
                <a:lnTo>
                  <a:pt x="40517" y="71200"/>
                </a:lnTo>
                <a:lnTo>
                  <a:pt x="40815" y="71200"/>
                </a:lnTo>
                <a:cubicBezTo>
                  <a:pt x="41136" y="71200"/>
                  <a:pt x="41005" y="71260"/>
                  <a:pt x="40958" y="71284"/>
                </a:cubicBezTo>
                <a:lnTo>
                  <a:pt x="41184" y="71236"/>
                </a:lnTo>
                <a:lnTo>
                  <a:pt x="41232" y="71284"/>
                </a:lnTo>
                <a:cubicBezTo>
                  <a:pt x="41300" y="71259"/>
                  <a:pt x="41340" y="71255"/>
                  <a:pt x="41382" y="71255"/>
                </a:cubicBezTo>
                <a:cubicBezTo>
                  <a:pt x="41407" y="71255"/>
                  <a:pt x="41432" y="71256"/>
                  <a:pt x="41464" y="71256"/>
                </a:cubicBezTo>
                <a:cubicBezTo>
                  <a:pt x="41512" y="71256"/>
                  <a:pt x="41575" y="71253"/>
                  <a:pt x="41672" y="71236"/>
                </a:cubicBezTo>
                <a:lnTo>
                  <a:pt x="41672" y="71236"/>
                </a:lnTo>
                <a:cubicBezTo>
                  <a:pt x="41708" y="71260"/>
                  <a:pt x="41636" y="71272"/>
                  <a:pt x="41732" y="71272"/>
                </a:cubicBezTo>
                <a:lnTo>
                  <a:pt x="41935" y="71221"/>
                </a:lnTo>
                <a:lnTo>
                  <a:pt x="41935" y="71221"/>
                </a:lnTo>
                <a:lnTo>
                  <a:pt x="41958" y="71153"/>
                </a:lnTo>
                <a:cubicBezTo>
                  <a:pt x="42255" y="71057"/>
                  <a:pt x="42363" y="71093"/>
                  <a:pt x="42565" y="71034"/>
                </a:cubicBezTo>
                <a:lnTo>
                  <a:pt x="42565" y="71034"/>
                </a:lnTo>
                <a:lnTo>
                  <a:pt x="42422" y="71093"/>
                </a:lnTo>
                <a:cubicBezTo>
                  <a:pt x="42741" y="70994"/>
                  <a:pt x="42786" y="70997"/>
                  <a:pt x="42959" y="70970"/>
                </a:cubicBezTo>
                <a:lnTo>
                  <a:pt x="42959" y="70970"/>
                </a:lnTo>
                <a:cubicBezTo>
                  <a:pt x="42948" y="70971"/>
                  <a:pt x="42937" y="70972"/>
                  <a:pt x="42928" y="70972"/>
                </a:cubicBezTo>
                <a:cubicBezTo>
                  <a:pt x="42898" y="70972"/>
                  <a:pt x="42892" y="70962"/>
                  <a:pt x="42970" y="70926"/>
                </a:cubicBezTo>
                <a:cubicBezTo>
                  <a:pt x="43008" y="70909"/>
                  <a:pt x="43025" y="70906"/>
                  <a:pt x="43037" y="70906"/>
                </a:cubicBezTo>
                <a:cubicBezTo>
                  <a:pt x="43045" y="70906"/>
                  <a:pt x="43051" y="70907"/>
                  <a:pt x="43059" y="70907"/>
                </a:cubicBezTo>
                <a:cubicBezTo>
                  <a:pt x="43073" y="70907"/>
                  <a:pt x="43095" y="70903"/>
                  <a:pt x="43148" y="70879"/>
                </a:cubicBezTo>
                <a:cubicBezTo>
                  <a:pt x="43160" y="70819"/>
                  <a:pt x="43506" y="70641"/>
                  <a:pt x="43756" y="70438"/>
                </a:cubicBezTo>
                <a:lnTo>
                  <a:pt x="43756" y="70462"/>
                </a:lnTo>
                <a:cubicBezTo>
                  <a:pt x="43803" y="70402"/>
                  <a:pt x="43815" y="70379"/>
                  <a:pt x="43934" y="70283"/>
                </a:cubicBezTo>
                <a:lnTo>
                  <a:pt x="43934" y="70343"/>
                </a:lnTo>
                <a:lnTo>
                  <a:pt x="44077" y="70152"/>
                </a:lnTo>
                <a:cubicBezTo>
                  <a:pt x="44113" y="70129"/>
                  <a:pt x="44149" y="70081"/>
                  <a:pt x="44172" y="70045"/>
                </a:cubicBezTo>
                <a:cubicBezTo>
                  <a:pt x="44208" y="70021"/>
                  <a:pt x="44280" y="69974"/>
                  <a:pt x="44196" y="69962"/>
                </a:cubicBezTo>
                <a:cubicBezTo>
                  <a:pt x="44101" y="69926"/>
                  <a:pt x="44041" y="69914"/>
                  <a:pt x="44089" y="69914"/>
                </a:cubicBezTo>
                <a:lnTo>
                  <a:pt x="44208" y="69950"/>
                </a:lnTo>
                <a:cubicBezTo>
                  <a:pt x="44208" y="69950"/>
                  <a:pt x="43875" y="69807"/>
                  <a:pt x="43541" y="69688"/>
                </a:cubicBezTo>
                <a:cubicBezTo>
                  <a:pt x="43363" y="69629"/>
                  <a:pt x="43208" y="69557"/>
                  <a:pt x="43041" y="69510"/>
                </a:cubicBezTo>
                <a:cubicBezTo>
                  <a:pt x="42958" y="69486"/>
                  <a:pt x="42898" y="69474"/>
                  <a:pt x="42898" y="69474"/>
                </a:cubicBezTo>
                <a:lnTo>
                  <a:pt x="42898" y="69426"/>
                </a:lnTo>
                <a:cubicBezTo>
                  <a:pt x="42895" y="69427"/>
                  <a:pt x="42892" y="69427"/>
                  <a:pt x="42888" y="69427"/>
                </a:cubicBezTo>
                <a:cubicBezTo>
                  <a:pt x="42789" y="69427"/>
                  <a:pt x="42530" y="69303"/>
                  <a:pt x="42455" y="69303"/>
                </a:cubicBezTo>
                <a:cubicBezTo>
                  <a:pt x="42440" y="69303"/>
                  <a:pt x="42432" y="69308"/>
                  <a:pt x="42434" y="69319"/>
                </a:cubicBezTo>
                <a:cubicBezTo>
                  <a:pt x="42291" y="69236"/>
                  <a:pt x="41779" y="69117"/>
                  <a:pt x="41898" y="69081"/>
                </a:cubicBezTo>
                <a:cubicBezTo>
                  <a:pt x="41339" y="68855"/>
                  <a:pt x="40993" y="68819"/>
                  <a:pt x="40327" y="68486"/>
                </a:cubicBezTo>
                <a:cubicBezTo>
                  <a:pt x="40100" y="68319"/>
                  <a:pt x="39434" y="68057"/>
                  <a:pt x="38993" y="67843"/>
                </a:cubicBezTo>
                <a:cubicBezTo>
                  <a:pt x="38136" y="67474"/>
                  <a:pt x="37553" y="67235"/>
                  <a:pt x="36695" y="66866"/>
                </a:cubicBezTo>
                <a:cubicBezTo>
                  <a:pt x="36195" y="66533"/>
                  <a:pt x="35350" y="66295"/>
                  <a:pt x="34802" y="66021"/>
                </a:cubicBezTo>
                <a:lnTo>
                  <a:pt x="34624" y="65985"/>
                </a:lnTo>
                <a:cubicBezTo>
                  <a:pt x="34254" y="65783"/>
                  <a:pt x="33635" y="65604"/>
                  <a:pt x="33100" y="65366"/>
                </a:cubicBezTo>
                <a:cubicBezTo>
                  <a:pt x="32969" y="65330"/>
                  <a:pt x="32897" y="65307"/>
                  <a:pt x="32850" y="65307"/>
                </a:cubicBezTo>
                <a:cubicBezTo>
                  <a:pt x="32885" y="65319"/>
                  <a:pt x="32909" y="65330"/>
                  <a:pt x="32909" y="65366"/>
                </a:cubicBezTo>
                <a:cubicBezTo>
                  <a:pt x="32766" y="65283"/>
                  <a:pt x="32433" y="65199"/>
                  <a:pt x="32469" y="65164"/>
                </a:cubicBezTo>
                <a:lnTo>
                  <a:pt x="32469" y="65164"/>
                </a:lnTo>
                <a:lnTo>
                  <a:pt x="32504" y="65188"/>
                </a:lnTo>
                <a:cubicBezTo>
                  <a:pt x="32540" y="65152"/>
                  <a:pt x="32016" y="65045"/>
                  <a:pt x="31849" y="64961"/>
                </a:cubicBezTo>
                <a:lnTo>
                  <a:pt x="31849" y="64961"/>
                </a:lnTo>
                <a:lnTo>
                  <a:pt x="31945" y="65033"/>
                </a:lnTo>
                <a:lnTo>
                  <a:pt x="31945" y="65033"/>
                </a:lnTo>
                <a:lnTo>
                  <a:pt x="31689" y="64941"/>
                </a:lnTo>
                <a:lnTo>
                  <a:pt x="31689" y="64941"/>
                </a:lnTo>
                <a:cubicBezTo>
                  <a:pt x="31702" y="64944"/>
                  <a:pt x="31716" y="64946"/>
                  <a:pt x="31730" y="64949"/>
                </a:cubicBezTo>
                <a:lnTo>
                  <a:pt x="31647" y="64926"/>
                </a:lnTo>
                <a:lnTo>
                  <a:pt x="31689" y="64941"/>
                </a:lnTo>
                <a:lnTo>
                  <a:pt x="31689" y="64941"/>
                </a:lnTo>
                <a:cubicBezTo>
                  <a:pt x="31032" y="64801"/>
                  <a:pt x="30566" y="64661"/>
                  <a:pt x="30099" y="64557"/>
                </a:cubicBezTo>
                <a:cubicBezTo>
                  <a:pt x="29623" y="64426"/>
                  <a:pt x="29147" y="64330"/>
                  <a:pt x="28504" y="64271"/>
                </a:cubicBezTo>
                <a:cubicBezTo>
                  <a:pt x="28682" y="64247"/>
                  <a:pt x="28254" y="64259"/>
                  <a:pt x="28242" y="64199"/>
                </a:cubicBezTo>
                <a:cubicBezTo>
                  <a:pt x="28055" y="64130"/>
                  <a:pt x="27877" y="64121"/>
                  <a:pt x="27711" y="64121"/>
                </a:cubicBezTo>
                <a:cubicBezTo>
                  <a:pt x="27653" y="64121"/>
                  <a:pt x="27596" y="64122"/>
                  <a:pt x="27542" y="64122"/>
                </a:cubicBezTo>
                <a:cubicBezTo>
                  <a:pt x="27483" y="64122"/>
                  <a:pt x="27427" y="64121"/>
                  <a:pt x="27373" y="64116"/>
                </a:cubicBezTo>
                <a:lnTo>
                  <a:pt x="27361" y="64128"/>
                </a:lnTo>
                <a:lnTo>
                  <a:pt x="26896" y="64080"/>
                </a:lnTo>
                <a:cubicBezTo>
                  <a:pt x="26965" y="64069"/>
                  <a:pt x="26981" y="64065"/>
                  <a:pt x="26969" y="64065"/>
                </a:cubicBezTo>
                <a:cubicBezTo>
                  <a:pt x="26944" y="64065"/>
                  <a:pt x="26787" y="64084"/>
                  <a:pt x="26759" y="64084"/>
                </a:cubicBezTo>
                <a:cubicBezTo>
                  <a:pt x="26746" y="64084"/>
                  <a:pt x="26760" y="64080"/>
                  <a:pt x="26825" y="64068"/>
                </a:cubicBezTo>
                <a:cubicBezTo>
                  <a:pt x="26119" y="63963"/>
                  <a:pt x="25273" y="63924"/>
                  <a:pt x="24408" y="63924"/>
                </a:cubicBezTo>
                <a:cubicBezTo>
                  <a:pt x="23800" y="63924"/>
                  <a:pt x="23183" y="63944"/>
                  <a:pt x="22598" y="63973"/>
                </a:cubicBezTo>
                <a:lnTo>
                  <a:pt x="22658" y="63997"/>
                </a:lnTo>
                <a:cubicBezTo>
                  <a:pt x="22301" y="64021"/>
                  <a:pt x="21848" y="64068"/>
                  <a:pt x="21586" y="64068"/>
                </a:cubicBezTo>
                <a:cubicBezTo>
                  <a:pt x="21312" y="64068"/>
                  <a:pt x="21003" y="64187"/>
                  <a:pt x="20896" y="64199"/>
                </a:cubicBezTo>
                <a:cubicBezTo>
                  <a:pt x="20713" y="64236"/>
                  <a:pt x="20544" y="64250"/>
                  <a:pt x="20468" y="64250"/>
                </a:cubicBezTo>
                <a:cubicBezTo>
                  <a:pt x="20420" y="64250"/>
                  <a:pt x="20409" y="64244"/>
                  <a:pt x="20455" y="64235"/>
                </a:cubicBezTo>
                <a:lnTo>
                  <a:pt x="20455" y="64235"/>
                </a:lnTo>
                <a:cubicBezTo>
                  <a:pt x="20146" y="64295"/>
                  <a:pt x="19860" y="64390"/>
                  <a:pt x="19407" y="64449"/>
                </a:cubicBezTo>
                <a:cubicBezTo>
                  <a:pt x="19402" y="64449"/>
                  <a:pt x="19395" y="64448"/>
                  <a:pt x="19388" y="64448"/>
                </a:cubicBezTo>
                <a:cubicBezTo>
                  <a:pt x="19193" y="64448"/>
                  <a:pt x="18351" y="64714"/>
                  <a:pt x="18230" y="64714"/>
                </a:cubicBezTo>
                <a:cubicBezTo>
                  <a:pt x="18223" y="64714"/>
                  <a:pt x="18219" y="64713"/>
                  <a:pt x="18217" y="64711"/>
                </a:cubicBezTo>
                <a:cubicBezTo>
                  <a:pt x="18062" y="64735"/>
                  <a:pt x="17907" y="64771"/>
                  <a:pt x="17764" y="64807"/>
                </a:cubicBezTo>
                <a:cubicBezTo>
                  <a:pt x="19074" y="64068"/>
                  <a:pt x="20336" y="63283"/>
                  <a:pt x="21539" y="62485"/>
                </a:cubicBezTo>
                <a:cubicBezTo>
                  <a:pt x="22313" y="62342"/>
                  <a:pt x="23098" y="62235"/>
                  <a:pt x="23872" y="62163"/>
                </a:cubicBezTo>
                <a:cubicBezTo>
                  <a:pt x="24011" y="62159"/>
                  <a:pt x="24163" y="62158"/>
                  <a:pt x="24311" y="62158"/>
                </a:cubicBezTo>
                <a:cubicBezTo>
                  <a:pt x="24605" y="62158"/>
                  <a:pt x="24880" y="62163"/>
                  <a:pt x="24991" y="62163"/>
                </a:cubicBezTo>
                <a:cubicBezTo>
                  <a:pt x="25024" y="62165"/>
                  <a:pt x="25058" y="62165"/>
                  <a:pt x="25092" y="62165"/>
                </a:cubicBezTo>
                <a:cubicBezTo>
                  <a:pt x="25295" y="62165"/>
                  <a:pt x="25523" y="62145"/>
                  <a:pt x="25762" y="62145"/>
                </a:cubicBezTo>
                <a:cubicBezTo>
                  <a:pt x="25833" y="62145"/>
                  <a:pt x="25906" y="62147"/>
                  <a:pt x="25980" y="62151"/>
                </a:cubicBezTo>
                <a:cubicBezTo>
                  <a:pt x="26539" y="62151"/>
                  <a:pt x="26253" y="62175"/>
                  <a:pt x="26539" y="62211"/>
                </a:cubicBezTo>
                <a:cubicBezTo>
                  <a:pt x="26597" y="62215"/>
                  <a:pt x="26633" y="62217"/>
                  <a:pt x="26654" y="62217"/>
                </a:cubicBezTo>
                <a:cubicBezTo>
                  <a:pt x="26761" y="62217"/>
                  <a:pt x="26492" y="62175"/>
                  <a:pt x="26611" y="62175"/>
                </a:cubicBezTo>
                <a:lnTo>
                  <a:pt x="27027" y="62223"/>
                </a:lnTo>
                <a:cubicBezTo>
                  <a:pt x="26789" y="62223"/>
                  <a:pt x="26908" y="62235"/>
                  <a:pt x="26956" y="62247"/>
                </a:cubicBezTo>
                <a:cubicBezTo>
                  <a:pt x="27234" y="62247"/>
                  <a:pt x="27641" y="62297"/>
                  <a:pt x="27865" y="62297"/>
                </a:cubicBezTo>
                <a:cubicBezTo>
                  <a:pt x="27928" y="62297"/>
                  <a:pt x="27977" y="62293"/>
                  <a:pt x="28004" y="62282"/>
                </a:cubicBezTo>
                <a:cubicBezTo>
                  <a:pt x="28492" y="62330"/>
                  <a:pt x="28492" y="62354"/>
                  <a:pt x="28694" y="62366"/>
                </a:cubicBezTo>
                <a:cubicBezTo>
                  <a:pt x="28623" y="62354"/>
                  <a:pt x="28492" y="62342"/>
                  <a:pt x="28492" y="62330"/>
                </a:cubicBezTo>
                <a:lnTo>
                  <a:pt x="28492" y="62330"/>
                </a:lnTo>
                <a:cubicBezTo>
                  <a:pt x="28548" y="62337"/>
                  <a:pt x="28578" y="62340"/>
                  <a:pt x="28591" y="62340"/>
                </a:cubicBezTo>
                <a:cubicBezTo>
                  <a:pt x="28623" y="62340"/>
                  <a:pt x="28554" y="62323"/>
                  <a:pt x="28504" y="62306"/>
                </a:cubicBezTo>
                <a:cubicBezTo>
                  <a:pt x="28511" y="62306"/>
                  <a:pt x="28520" y="62306"/>
                  <a:pt x="28529" y="62306"/>
                </a:cubicBezTo>
                <a:cubicBezTo>
                  <a:pt x="28831" y="62306"/>
                  <a:pt x="29819" y="62480"/>
                  <a:pt x="30061" y="62480"/>
                </a:cubicBezTo>
                <a:cubicBezTo>
                  <a:pt x="30087" y="62480"/>
                  <a:pt x="30104" y="62477"/>
                  <a:pt x="30111" y="62473"/>
                </a:cubicBezTo>
                <a:lnTo>
                  <a:pt x="30111" y="62485"/>
                </a:lnTo>
                <a:cubicBezTo>
                  <a:pt x="30183" y="62461"/>
                  <a:pt x="30087" y="62401"/>
                  <a:pt x="30290" y="62401"/>
                </a:cubicBezTo>
                <a:lnTo>
                  <a:pt x="30421" y="62425"/>
                </a:lnTo>
                <a:lnTo>
                  <a:pt x="30635" y="62425"/>
                </a:lnTo>
                <a:cubicBezTo>
                  <a:pt x="30766" y="62461"/>
                  <a:pt x="30706" y="62461"/>
                  <a:pt x="30706" y="62473"/>
                </a:cubicBezTo>
                <a:cubicBezTo>
                  <a:pt x="31052" y="62485"/>
                  <a:pt x="31528" y="62568"/>
                  <a:pt x="31933" y="62628"/>
                </a:cubicBezTo>
                <a:lnTo>
                  <a:pt x="31516" y="62461"/>
                </a:lnTo>
                <a:lnTo>
                  <a:pt x="31516" y="62461"/>
                </a:lnTo>
                <a:cubicBezTo>
                  <a:pt x="31822" y="62527"/>
                  <a:pt x="32380" y="62642"/>
                  <a:pt x="32524" y="62642"/>
                </a:cubicBezTo>
                <a:cubicBezTo>
                  <a:pt x="32537" y="62642"/>
                  <a:pt x="32546" y="62642"/>
                  <a:pt x="32552" y="62640"/>
                </a:cubicBezTo>
                <a:lnTo>
                  <a:pt x="32766" y="62711"/>
                </a:lnTo>
                <a:cubicBezTo>
                  <a:pt x="33062" y="62784"/>
                  <a:pt x="33192" y="62800"/>
                  <a:pt x="33268" y="62800"/>
                </a:cubicBezTo>
                <a:cubicBezTo>
                  <a:pt x="33328" y="62800"/>
                  <a:pt x="33352" y="62789"/>
                  <a:pt x="33397" y="62789"/>
                </a:cubicBezTo>
                <a:cubicBezTo>
                  <a:pt x="33424" y="62789"/>
                  <a:pt x="33460" y="62793"/>
                  <a:pt x="33516" y="62806"/>
                </a:cubicBezTo>
                <a:lnTo>
                  <a:pt x="33862" y="62890"/>
                </a:lnTo>
                <a:lnTo>
                  <a:pt x="33516" y="62842"/>
                </a:lnTo>
                <a:lnTo>
                  <a:pt x="33516" y="62842"/>
                </a:lnTo>
                <a:cubicBezTo>
                  <a:pt x="33857" y="62924"/>
                  <a:pt x="33989" y="62949"/>
                  <a:pt x="34268" y="63018"/>
                </a:cubicBezTo>
                <a:lnTo>
                  <a:pt x="34268" y="63018"/>
                </a:lnTo>
                <a:cubicBezTo>
                  <a:pt x="34260" y="63014"/>
                  <a:pt x="34254" y="63009"/>
                  <a:pt x="34254" y="63009"/>
                </a:cubicBezTo>
                <a:lnTo>
                  <a:pt x="34290" y="63009"/>
                </a:lnTo>
                <a:cubicBezTo>
                  <a:pt x="34302" y="63006"/>
                  <a:pt x="34322" y="63004"/>
                  <a:pt x="34350" y="63004"/>
                </a:cubicBezTo>
                <a:cubicBezTo>
                  <a:pt x="34432" y="63004"/>
                  <a:pt x="34579" y="63018"/>
                  <a:pt x="34766" y="63044"/>
                </a:cubicBezTo>
                <a:cubicBezTo>
                  <a:pt x="35112" y="63104"/>
                  <a:pt x="35397" y="63116"/>
                  <a:pt x="35945" y="63235"/>
                </a:cubicBezTo>
                <a:lnTo>
                  <a:pt x="36100" y="63223"/>
                </a:lnTo>
                <a:lnTo>
                  <a:pt x="36517" y="63306"/>
                </a:lnTo>
                <a:lnTo>
                  <a:pt x="36517" y="63342"/>
                </a:lnTo>
                <a:cubicBezTo>
                  <a:pt x="36112" y="63283"/>
                  <a:pt x="35338" y="63163"/>
                  <a:pt x="34814" y="63080"/>
                </a:cubicBezTo>
                <a:lnTo>
                  <a:pt x="34802" y="63104"/>
                </a:lnTo>
                <a:cubicBezTo>
                  <a:pt x="35112" y="63140"/>
                  <a:pt x="35469" y="63187"/>
                  <a:pt x="35683" y="63223"/>
                </a:cubicBezTo>
                <a:cubicBezTo>
                  <a:pt x="35764" y="63243"/>
                  <a:pt x="35946" y="63297"/>
                  <a:pt x="35893" y="63306"/>
                </a:cubicBezTo>
                <a:lnTo>
                  <a:pt x="36040" y="63306"/>
                </a:lnTo>
                <a:cubicBezTo>
                  <a:pt x="37076" y="63473"/>
                  <a:pt x="37076" y="63473"/>
                  <a:pt x="38160" y="63664"/>
                </a:cubicBezTo>
                <a:lnTo>
                  <a:pt x="38076" y="63640"/>
                </a:lnTo>
                <a:lnTo>
                  <a:pt x="38076" y="63640"/>
                </a:lnTo>
                <a:cubicBezTo>
                  <a:pt x="38303" y="63652"/>
                  <a:pt x="38505" y="63675"/>
                  <a:pt x="38565" y="63711"/>
                </a:cubicBezTo>
                <a:cubicBezTo>
                  <a:pt x="39219" y="63818"/>
                  <a:pt x="39898" y="63914"/>
                  <a:pt x="40303" y="64021"/>
                </a:cubicBezTo>
                <a:lnTo>
                  <a:pt x="40410" y="63997"/>
                </a:lnTo>
                <a:cubicBezTo>
                  <a:pt x="40518" y="64007"/>
                  <a:pt x="40683" y="64065"/>
                  <a:pt x="40778" y="64065"/>
                </a:cubicBezTo>
                <a:cubicBezTo>
                  <a:pt x="40797" y="64065"/>
                  <a:pt x="40814" y="64063"/>
                  <a:pt x="40827" y="64056"/>
                </a:cubicBezTo>
                <a:lnTo>
                  <a:pt x="41124" y="64068"/>
                </a:lnTo>
                <a:cubicBezTo>
                  <a:pt x="41327" y="64092"/>
                  <a:pt x="41434" y="64080"/>
                  <a:pt x="41648" y="64128"/>
                </a:cubicBezTo>
                <a:cubicBezTo>
                  <a:pt x="41660" y="64128"/>
                  <a:pt x="41672" y="64128"/>
                  <a:pt x="41696" y="64140"/>
                </a:cubicBezTo>
                <a:cubicBezTo>
                  <a:pt x="41823" y="64157"/>
                  <a:pt x="41874" y="64163"/>
                  <a:pt x="41897" y="64163"/>
                </a:cubicBezTo>
                <a:cubicBezTo>
                  <a:pt x="41928" y="64163"/>
                  <a:pt x="41904" y="64153"/>
                  <a:pt x="41946" y="64153"/>
                </a:cubicBezTo>
                <a:cubicBezTo>
                  <a:pt x="41975" y="64153"/>
                  <a:pt x="42040" y="64158"/>
                  <a:pt x="42184" y="64176"/>
                </a:cubicBezTo>
                <a:cubicBezTo>
                  <a:pt x="42217" y="64183"/>
                  <a:pt x="42244" y="64186"/>
                  <a:pt x="42268" y="64186"/>
                </a:cubicBezTo>
                <a:cubicBezTo>
                  <a:pt x="42334" y="64186"/>
                  <a:pt x="42381" y="64165"/>
                  <a:pt x="42475" y="64165"/>
                </a:cubicBezTo>
                <a:cubicBezTo>
                  <a:pt x="42510" y="64165"/>
                  <a:pt x="42550" y="64168"/>
                  <a:pt x="42601" y="64176"/>
                </a:cubicBezTo>
                <a:lnTo>
                  <a:pt x="42839" y="64247"/>
                </a:lnTo>
                <a:cubicBezTo>
                  <a:pt x="43268" y="64306"/>
                  <a:pt x="43351" y="64259"/>
                  <a:pt x="43982" y="64306"/>
                </a:cubicBezTo>
                <a:cubicBezTo>
                  <a:pt x="44280" y="64354"/>
                  <a:pt x="44434" y="64390"/>
                  <a:pt x="44220" y="64437"/>
                </a:cubicBezTo>
                <a:cubicBezTo>
                  <a:pt x="44363" y="64414"/>
                  <a:pt x="44399" y="64408"/>
                  <a:pt x="44443" y="64408"/>
                </a:cubicBezTo>
                <a:cubicBezTo>
                  <a:pt x="44488" y="64408"/>
                  <a:pt x="44541" y="64414"/>
                  <a:pt x="44720" y="64414"/>
                </a:cubicBezTo>
                <a:cubicBezTo>
                  <a:pt x="44780" y="64437"/>
                  <a:pt x="44732" y="64437"/>
                  <a:pt x="44661" y="64449"/>
                </a:cubicBezTo>
                <a:cubicBezTo>
                  <a:pt x="44751" y="64459"/>
                  <a:pt x="44807" y="64463"/>
                  <a:pt x="44846" y="64463"/>
                </a:cubicBezTo>
                <a:cubicBezTo>
                  <a:pt x="44927" y="64463"/>
                  <a:pt x="44932" y="64447"/>
                  <a:pt x="45031" y="64447"/>
                </a:cubicBezTo>
                <a:cubicBezTo>
                  <a:pt x="45051" y="64447"/>
                  <a:pt x="45073" y="64448"/>
                  <a:pt x="45101" y="64449"/>
                </a:cubicBezTo>
                <a:cubicBezTo>
                  <a:pt x="45173" y="64414"/>
                  <a:pt x="45268" y="64354"/>
                  <a:pt x="45339" y="64354"/>
                </a:cubicBezTo>
                <a:lnTo>
                  <a:pt x="45256" y="64330"/>
                </a:lnTo>
                <a:cubicBezTo>
                  <a:pt x="45387" y="64324"/>
                  <a:pt x="45524" y="64321"/>
                  <a:pt x="45665" y="64321"/>
                </a:cubicBezTo>
                <a:cubicBezTo>
                  <a:pt x="45807" y="64321"/>
                  <a:pt x="45952" y="64324"/>
                  <a:pt x="46101" y="64330"/>
                </a:cubicBezTo>
                <a:lnTo>
                  <a:pt x="46089" y="64354"/>
                </a:lnTo>
                <a:lnTo>
                  <a:pt x="46411" y="64330"/>
                </a:lnTo>
                <a:lnTo>
                  <a:pt x="46423" y="64366"/>
                </a:lnTo>
                <a:lnTo>
                  <a:pt x="46649" y="64366"/>
                </a:lnTo>
                <a:cubicBezTo>
                  <a:pt x="46768" y="64366"/>
                  <a:pt x="46875" y="64354"/>
                  <a:pt x="46875" y="64354"/>
                </a:cubicBezTo>
                <a:lnTo>
                  <a:pt x="46816" y="64354"/>
                </a:lnTo>
                <a:cubicBezTo>
                  <a:pt x="46907" y="64354"/>
                  <a:pt x="47183" y="64328"/>
                  <a:pt x="47387" y="64328"/>
                </a:cubicBezTo>
                <a:cubicBezTo>
                  <a:pt x="47421" y="64328"/>
                  <a:pt x="47453" y="64329"/>
                  <a:pt x="47482" y="64330"/>
                </a:cubicBezTo>
                <a:lnTo>
                  <a:pt x="47482" y="64354"/>
                </a:lnTo>
                <a:cubicBezTo>
                  <a:pt x="47516" y="64355"/>
                  <a:pt x="47549" y="64355"/>
                  <a:pt x="47582" y="64355"/>
                </a:cubicBezTo>
                <a:cubicBezTo>
                  <a:pt x="48120" y="64355"/>
                  <a:pt x="48568" y="64267"/>
                  <a:pt x="49197" y="64199"/>
                </a:cubicBezTo>
                <a:lnTo>
                  <a:pt x="49197" y="64199"/>
                </a:lnTo>
                <a:lnTo>
                  <a:pt x="49102" y="64247"/>
                </a:lnTo>
                <a:cubicBezTo>
                  <a:pt x="49340" y="64247"/>
                  <a:pt x="49161" y="64187"/>
                  <a:pt x="49435" y="64187"/>
                </a:cubicBezTo>
                <a:lnTo>
                  <a:pt x="49447" y="64211"/>
                </a:lnTo>
                <a:cubicBezTo>
                  <a:pt x="49555" y="64179"/>
                  <a:pt x="49629" y="64171"/>
                  <a:pt x="49693" y="64171"/>
                </a:cubicBezTo>
                <a:cubicBezTo>
                  <a:pt x="49753" y="64171"/>
                  <a:pt x="49804" y="64178"/>
                  <a:pt x="49866" y="64178"/>
                </a:cubicBezTo>
                <a:cubicBezTo>
                  <a:pt x="49884" y="64178"/>
                  <a:pt x="49903" y="64177"/>
                  <a:pt x="49923" y="64176"/>
                </a:cubicBezTo>
                <a:lnTo>
                  <a:pt x="49840" y="64128"/>
                </a:lnTo>
                <a:lnTo>
                  <a:pt x="50149" y="64092"/>
                </a:lnTo>
                <a:cubicBezTo>
                  <a:pt x="50205" y="64088"/>
                  <a:pt x="50249" y="64087"/>
                  <a:pt x="50283" y="64087"/>
                </a:cubicBezTo>
                <a:cubicBezTo>
                  <a:pt x="50458" y="64087"/>
                  <a:pt x="50368" y="64132"/>
                  <a:pt x="50328" y="64152"/>
                </a:cubicBezTo>
                <a:lnTo>
                  <a:pt x="50447" y="64128"/>
                </a:lnTo>
                <a:cubicBezTo>
                  <a:pt x="50507" y="64116"/>
                  <a:pt x="50566" y="64080"/>
                  <a:pt x="50566" y="64080"/>
                </a:cubicBezTo>
                <a:lnTo>
                  <a:pt x="50626" y="64116"/>
                </a:lnTo>
                <a:cubicBezTo>
                  <a:pt x="50792" y="64033"/>
                  <a:pt x="50792" y="64080"/>
                  <a:pt x="51090" y="64009"/>
                </a:cubicBezTo>
                <a:lnTo>
                  <a:pt x="51090" y="64009"/>
                </a:lnTo>
                <a:cubicBezTo>
                  <a:pt x="51114" y="64021"/>
                  <a:pt x="51042" y="64033"/>
                  <a:pt x="51149" y="64033"/>
                </a:cubicBezTo>
                <a:cubicBezTo>
                  <a:pt x="51149" y="64033"/>
                  <a:pt x="51269" y="63997"/>
                  <a:pt x="51388" y="63961"/>
                </a:cubicBezTo>
                <a:lnTo>
                  <a:pt x="51626" y="63878"/>
                </a:lnTo>
                <a:lnTo>
                  <a:pt x="51626" y="63878"/>
                </a:lnTo>
                <a:cubicBezTo>
                  <a:pt x="51626" y="63878"/>
                  <a:pt x="51542" y="63902"/>
                  <a:pt x="51471" y="63914"/>
                </a:cubicBezTo>
                <a:cubicBezTo>
                  <a:pt x="51399" y="63937"/>
                  <a:pt x="51328" y="63961"/>
                  <a:pt x="51328" y="63961"/>
                </a:cubicBezTo>
                <a:lnTo>
                  <a:pt x="51352" y="63890"/>
                </a:lnTo>
                <a:cubicBezTo>
                  <a:pt x="51650" y="63771"/>
                  <a:pt x="51780" y="63795"/>
                  <a:pt x="51995" y="63711"/>
                </a:cubicBezTo>
                <a:lnTo>
                  <a:pt x="51995" y="63711"/>
                </a:lnTo>
                <a:lnTo>
                  <a:pt x="51840" y="63783"/>
                </a:lnTo>
                <a:cubicBezTo>
                  <a:pt x="52197" y="63652"/>
                  <a:pt x="52233" y="63664"/>
                  <a:pt x="52435" y="63580"/>
                </a:cubicBezTo>
                <a:lnTo>
                  <a:pt x="52435" y="63580"/>
                </a:lnTo>
                <a:cubicBezTo>
                  <a:pt x="52402" y="63586"/>
                  <a:pt x="52362" y="63594"/>
                  <a:pt x="52343" y="63594"/>
                </a:cubicBezTo>
                <a:cubicBezTo>
                  <a:pt x="52321" y="63594"/>
                  <a:pt x="52328" y="63583"/>
                  <a:pt x="52412" y="63544"/>
                </a:cubicBezTo>
                <a:cubicBezTo>
                  <a:pt x="52519" y="63485"/>
                  <a:pt x="52483" y="63533"/>
                  <a:pt x="52590" y="63485"/>
                </a:cubicBezTo>
                <a:cubicBezTo>
                  <a:pt x="52590" y="63461"/>
                  <a:pt x="52650" y="63414"/>
                  <a:pt x="52733" y="63342"/>
                </a:cubicBezTo>
                <a:cubicBezTo>
                  <a:pt x="52793" y="63294"/>
                  <a:pt x="52840" y="63259"/>
                  <a:pt x="52888" y="63223"/>
                </a:cubicBezTo>
                <a:cubicBezTo>
                  <a:pt x="52912" y="63199"/>
                  <a:pt x="52935" y="63175"/>
                  <a:pt x="52959" y="63140"/>
                </a:cubicBezTo>
                <a:lnTo>
                  <a:pt x="53066" y="63044"/>
                </a:lnTo>
                <a:lnTo>
                  <a:pt x="53066" y="63044"/>
                </a:lnTo>
                <a:cubicBezTo>
                  <a:pt x="53066" y="63044"/>
                  <a:pt x="53066" y="63052"/>
                  <a:pt x="53060" y="63061"/>
                </a:cubicBezTo>
                <a:lnTo>
                  <a:pt x="53060" y="63061"/>
                </a:lnTo>
                <a:cubicBezTo>
                  <a:pt x="53115" y="62993"/>
                  <a:pt x="53130" y="62945"/>
                  <a:pt x="53233" y="62818"/>
                </a:cubicBezTo>
                <a:lnTo>
                  <a:pt x="53233" y="62818"/>
                </a:lnTo>
                <a:lnTo>
                  <a:pt x="53209" y="62925"/>
                </a:lnTo>
                <a:cubicBezTo>
                  <a:pt x="53233" y="62925"/>
                  <a:pt x="53328" y="62628"/>
                  <a:pt x="53316" y="62628"/>
                </a:cubicBezTo>
                <a:cubicBezTo>
                  <a:pt x="53364" y="62532"/>
                  <a:pt x="53388" y="62413"/>
                  <a:pt x="53424" y="62330"/>
                </a:cubicBezTo>
                <a:cubicBezTo>
                  <a:pt x="53424" y="62294"/>
                  <a:pt x="53435" y="62282"/>
                  <a:pt x="53435" y="62271"/>
                </a:cubicBezTo>
                <a:cubicBezTo>
                  <a:pt x="53447" y="62247"/>
                  <a:pt x="53447" y="62235"/>
                  <a:pt x="53424" y="62235"/>
                </a:cubicBezTo>
                <a:cubicBezTo>
                  <a:pt x="53388" y="62223"/>
                  <a:pt x="53388" y="62223"/>
                  <a:pt x="53400" y="62223"/>
                </a:cubicBezTo>
                <a:cubicBezTo>
                  <a:pt x="53400" y="62223"/>
                  <a:pt x="53423" y="62223"/>
                  <a:pt x="53444" y="62229"/>
                </a:cubicBezTo>
                <a:lnTo>
                  <a:pt x="53444" y="62229"/>
                </a:lnTo>
                <a:cubicBezTo>
                  <a:pt x="53408" y="62214"/>
                  <a:pt x="53356" y="62186"/>
                  <a:pt x="53304" y="62175"/>
                </a:cubicBezTo>
                <a:cubicBezTo>
                  <a:pt x="53162" y="62116"/>
                  <a:pt x="52971" y="62056"/>
                  <a:pt x="52781" y="61985"/>
                </a:cubicBezTo>
                <a:cubicBezTo>
                  <a:pt x="52507" y="61913"/>
                  <a:pt x="52233" y="61830"/>
                  <a:pt x="52233" y="61830"/>
                </a:cubicBezTo>
                <a:lnTo>
                  <a:pt x="52233" y="61794"/>
                </a:lnTo>
                <a:cubicBezTo>
                  <a:pt x="52226" y="61796"/>
                  <a:pt x="52218" y="61796"/>
                  <a:pt x="52209" y="61796"/>
                </a:cubicBezTo>
                <a:cubicBezTo>
                  <a:pt x="52098" y="61796"/>
                  <a:pt x="51825" y="61694"/>
                  <a:pt x="51737" y="61694"/>
                </a:cubicBezTo>
                <a:cubicBezTo>
                  <a:pt x="51718" y="61694"/>
                  <a:pt x="51707" y="61699"/>
                  <a:pt x="51709" y="61711"/>
                </a:cubicBezTo>
                <a:cubicBezTo>
                  <a:pt x="51530" y="61639"/>
                  <a:pt x="50959" y="61592"/>
                  <a:pt x="51078" y="61556"/>
                </a:cubicBezTo>
                <a:cubicBezTo>
                  <a:pt x="50423" y="61437"/>
                  <a:pt x="50054" y="61461"/>
                  <a:pt x="49256" y="61330"/>
                </a:cubicBezTo>
                <a:cubicBezTo>
                  <a:pt x="48971" y="61223"/>
                  <a:pt x="48197" y="61163"/>
                  <a:pt x="47685" y="61104"/>
                </a:cubicBezTo>
                <a:cubicBezTo>
                  <a:pt x="46697" y="61020"/>
                  <a:pt x="46054" y="60961"/>
                  <a:pt x="45053" y="60782"/>
                </a:cubicBezTo>
                <a:cubicBezTo>
                  <a:pt x="44470" y="60568"/>
                  <a:pt x="43553" y="60461"/>
                  <a:pt x="42922" y="60246"/>
                </a:cubicBezTo>
                <a:lnTo>
                  <a:pt x="42744" y="60223"/>
                </a:lnTo>
                <a:cubicBezTo>
                  <a:pt x="42327" y="60068"/>
                  <a:pt x="41672" y="59925"/>
                  <a:pt x="41077" y="59711"/>
                </a:cubicBezTo>
                <a:cubicBezTo>
                  <a:pt x="40934" y="59675"/>
                  <a:pt x="40862" y="59663"/>
                  <a:pt x="40815" y="59651"/>
                </a:cubicBezTo>
                <a:lnTo>
                  <a:pt x="40815" y="59651"/>
                </a:lnTo>
                <a:cubicBezTo>
                  <a:pt x="40839" y="59663"/>
                  <a:pt x="40874" y="59675"/>
                  <a:pt x="40886" y="59711"/>
                </a:cubicBezTo>
                <a:cubicBezTo>
                  <a:pt x="40720" y="59651"/>
                  <a:pt x="40362" y="59556"/>
                  <a:pt x="40410" y="59532"/>
                </a:cubicBezTo>
                <a:lnTo>
                  <a:pt x="40410" y="59532"/>
                </a:lnTo>
                <a:lnTo>
                  <a:pt x="40458" y="59544"/>
                </a:lnTo>
                <a:cubicBezTo>
                  <a:pt x="40505" y="59508"/>
                  <a:pt x="39934" y="59413"/>
                  <a:pt x="39755" y="59318"/>
                </a:cubicBezTo>
                <a:lnTo>
                  <a:pt x="39755" y="59318"/>
                </a:lnTo>
                <a:lnTo>
                  <a:pt x="39850" y="59389"/>
                </a:lnTo>
                <a:lnTo>
                  <a:pt x="39517" y="59294"/>
                </a:lnTo>
                <a:lnTo>
                  <a:pt x="39612" y="59306"/>
                </a:lnTo>
                <a:cubicBezTo>
                  <a:pt x="38172" y="59020"/>
                  <a:pt x="37553" y="58711"/>
                  <a:pt x="36159" y="58580"/>
                </a:cubicBezTo>
                <a:cubicBezTo>
                  <a:pt x="36350" y="58544"/>
                  <a:pt x="35886" y="58556"/>
                  <a:pt x="35874" y="58496"/>
                </a:cubicBezTo>
                <a:cubicBezTo>
                  <a:pt x="35682" y="58430"/>
                  <a:pt x="35501" y="58415"/>
                  <a:pt x="35329" y="58415"/>
                </a:cubicBezTo>
                <a:cubicBezTo>
                  <a:pt x="35192" y="58415"/>
                  <a:pt x="35060" y="58425"/>
                  <a:pt x="34933" y="58425"/>
                </a:cubicBezTo>
                <a:lnTo>
                  <a:pt x="34921" y="58437"/>
                </a:lnTo>
                <a:lnTo>
                  <a:pt x="34421" y="58401"/>
                </a:lnTo>
                <a:cubicBezTo>
                  <a:pt x="34503" y="58388"/>
                  <a:pt x="34511" y="58384"/>
                  <a:pt x="34485" y="58384"/>
                </a:cubicBezTo>
                <a:cubicBezTo>
                  <a:pt x="34443" y="58384"/>
                  <a:pt x="34313" y="58394"/>
                  <a:pt x="34269" y="58394"/>
                </a:cubicBezTo>
                <a:cubicBezTo>
                  <a:pt x="34242" y="58394"/>
                  <a:pt x="34247" y="58390"/>
                  <a:pt x="34326" y="58377"/>
                </a:cubicBezTo>
                <a:cubicBezTo>
                  <a:pt x="33952" y="58340"/>
                  <a:pt x="33546" y="58323"/>
                  <a:pt x="33121" y="58323"/>
                </a:cubicBezTo>
                <a:cubicBezTo>
                  <a:pt x="32056" y="58323"/>
                  <a:pt x="30874" y="58430"/>
                  <a:pt x="29802" y="58591"/>
                </a:cubicBezTo>
                <a:lnTo>
                  <a:pt x="29873" y="58591"/>
                </a:lnTo>
                <a:cubicBezTo>
                  <a:pt x="29504" y="58663"/>
                  <a:pt x="29028" y="58758"/>
                  <a:pt x="28742" y="58794"/>
                </a:cubicBezTo>
                <a:cubicBezTo>
                  <a:pt x="28444" y="58830"/>
                  <a:pt x="28135" y="58972"/>
                  <a:pt x="28028" y="59020"/>
                </a:cubicBezTo>
                <a:cubicBezTo>
                  <a:pt x="27826" y="59107"/>
                  <a:pt x="27609" y="59131"/>
                  <a:pt x="27551" y="59131"/>
                </a:cubicBezTo>
                <a:cubicBezTo>
                  <a:pt x="27537" y="59131"/>
                  <a:pt x="27532" y="59130"/>
                  <a:pt x="27539" y="59127"/>
                </a:cubicBezTo>
                <a:lnTo>
                  <a:pt x="27539" y="59127"/>
                </a:lnTo>
                <a:cubicBezTo>
                  <a:pt x="27230" y="59211"/>
                  <a:pt x="26944" y="59377"/>
                  <a:pt x="26492" y="59496"/>
                </a:cubicBezTo>
                <a:cubicBezTo>
                  <a:pt x="26321" y="59496"/>
                  <a:pt x="25389" y="59964"/>
                  <a:pt x="25286" y="59964"/>
                </a:cubicBezTo>
                <a:cubicBezTo>
                  <a:pt x="25281" y="59964"/>
                  <a:pt x="25278" y="59963"/>
                  <a:pt x="25277" y="59961"/>
                </a:cubicBezTo>
                <a:cubicBezTo>
                  <a:pt x="25241" y="59973"/>
                  <a:pt x="25206" y="59985"/>
                  <a:pt x="25170" y="60008"/>
                </a:cubicBezTo>
                <a:cubicBezTo>
                  <a:pt x="25837" y="59425"/>
                  <a:pt x="26432" y="58901"/>
                  <a:pt x="27027" y="58401"/>
                </a:cubicBezTo>
                <a:lnTo>
                  <a:pt x="27027" y="58401"/>
                </a:lnTo>
                <a:lnTo>
                  <a:pt x="27004" y="58425"/>
                </a:lnTo>
                <a:lnTo>
                  <a:pt x="27313" y="58127"/>
                </a:lnTo>
                <a:cubicBezTo>
                  <a:pt x="27319" y="58121"/>
                  <a:pt x="27322" y="58118"/>
                  <a:pt x="27324" y="58118"/>
                </a:cubicBezTo>
                <a:cubicBezTo>
                  <a:pt x="27325" y="58118"/>
                  <a:pt x="27325" y="58121"/>
                  <a:pt x="27325" y="58127"/>
                </a:cubicBezTo>
                <a:cubicBezTo>
                  <a:pt x="27563" y="57877"/>
                  <a:pt x="27920" y="57544"/>
                  <a:pt x="28289" y="57234"/>
                </a:cubicBezTo>
                <a:cubicBezTo>
                  <a:pt x="28730" y="57032"/>
                  <a:pt x="29194" y="56853"/>
                  <a:pt x="29659" y="56687"/>
                </a:cubicBezTo>
                <a:cubicBezTo>
                  <a:pt x="29694" y="56675"/>
                  <a:pt x="29742" y="56651"/>
                  <a:pt x="29790" y="56651"/>
                </a:cubicBezTo>
                <a:cubicBezTo>
                  <a:pt x="30183" y="56556"/>
                  <a:pt x="30623" y="56460"/>
                  <a:pt x="30766" y="56413"/>
                </a:cubicBezTo>
                <a:cubicBezTo>
                  <a:pt x="31099" y="56353"/>
                  <a:pt x="31480" y="56222"/>
                  <a:pt x="31885" y="56163"/>
                </a:cubicBezTo>
                <a:cubicBezTo>
                  <a:pt x="32155" y="56113"/>
                  <a:pt x="32255" y="56100"/>
                  <a:pt x="32305" y="56100"/>
                </a:cubicBezTo>
                <a:cubicBezTo>
                  <a:pt x="32352" y="56100"/>
                  <a:pt x="32354" y="56112"/>
                  <a:pt x="32415" y="56112"/>
                </a:cubicBezTo>
                <a:cubicBezTo>
                  <a:pt x="32442" y="56112"/>
                  <a:pt x="32481" y="56109"/>
                  <a:pt x="32540" y="56103"/>
                </a:cubicBezTo>
                <a:cubicBezTo>
                  <a:pt x="32742" y="56073"/>
                  <a:pt x="32722" y="56070"/>
                  <a:pt x="32669" y="56070"/>
                </a:cubicBezTo>
                <a:cubicBezTo>
                  <a:pt x="32656" y="56070"/>
                  <a:pt x="32641" y="56071"/>
                  <a:pt x="32628" y="56071"/>
                </a:cubicBezTo>
                <a:cubicBezTo>
                  <a:pt x="32586" y="56071"/>
                  <a:pt x="32553" y="56069"/>
                  <a:pt x="32611" y="56055"/>
                </a:cubicBezTo>
                <a:lnTo>
                  <a:pt x="33111" y="56020"/>
                </a:lnTo>
                <a:lnTo>
                  <a:pt x="33111" y="56020"/>
                </a:lnTo>
                <a:cubicBezTo>
                  <a:pt x="32826" y="56055"/>
                  <a:pt x="32992" y="56055"/>
                  <a:pt x="33028" y="56055"/>
                </a:cubicBezTo>
                <a:cubicBezTo>
                  <a:pt x="33445" y="55996"/>
                  <a:pt x="34124" y="55960"/>
                  <a:pt x="34243" y="55901"/>
                </a:cubicBezTo>
                <a:cubicBezTo>
                  <a:pt x="34802" y="55865"/>
                  <a:pt x="34802" y="55877"/>
                  <a:pt x="35052" y="55865"/>
                </a:cubicBezTo>
                <a:lnTo>
                  <a:pt x="34802" y="55865"/>
                </a:lnTo>
                <a:cubicBezTo>
                  <a:pt x="35028" y="55865"/>
                  <a:pt x="34909" y="55853"/>
                  <a:pt x="34814" y="55853"/>
                </a:cubicBezTo>
                <a:cubicBezTo>
                  <a:pt x="35159" y="55794"/>
                  <a:pt x="36636" y="55805"/>
                  <a:pt x="36695" y="55746"/>
                </a:cubicBezTo>
                <a:lnTo>
                  <a:pt x="36695" y="55758"/>
                </a:lnTo>
                <a:cubicBezTo>
                  <a:pt x="36767" y="55722"/>
                  <a:pt x="36636" y="55674"/>
                  <a:pt x="36886" y="55639"/>
                </a:cubicBezTo>
                <a:lnTo>
                  <a:pt x="37052" y="55663"/>
                </a:lnTo>
                <a:lnTo>
                  <a:pt x="37291" y="55627"/>
                </a:lnTo>
                <a:cubicBezTo>
                  <a:pt x="37457" y="55627"/>
                  <a:pt x="37374" y="55639"/>
                  <a:pt x="37374" y="55663"/>
                </a:cubicBezTo>
                <a:cubicBezTo>
                  <a:pt x="37779" y="55615"/>
                  <a:pt x="38326" y="55627"/>
                  <a:pt x="38815" y="55615"/>
                </a:cubicBezTo>
                <a:lnTo>
                  <a:pt x="38303" y="55508"/>
                </a:lnTo>
                <a:lnTo>
                  <a:pt x="38303" y="55508"/>
                </a:lnTo>
                <a:cubicBezTo>
                  <a:pt x="38562" y="55515"/>
                  <a:pt x="38942" y="55532"/>
                  <a:pt x="39214" y="55532"/>
                </a:cubicBezTo>
                <a:cubicBezTo>
                  <a:pt x="39379" y="55532"/>
                  <a:pt x="39505" y="55526"/>
                  <a:pt x="39541" y="55508"/>
                </a:cubicBezTo>
                <a:lnTo>
                  <a:pt x="39791" y="55544"/>
                </a:lnTo>
                <a:cubicBezTo>
                  <a:pt x="39920" y="55549"/>
                  <a:pt x="40022" y="55552"/>
                  <a:pt x="40104" y="55552"/>
                </a:cubicBezTo>
                <a:cubicBezTo>
                  <a:pt x="40505" y="55552"/>
                  <a:pt x="40419" y="55495"/>
                  <a:pt x="40630" y="55495"/>
                </a:cubicBezTo>
                <a:cubicBezTo>
                  <a:pt x="40646" y="55495"/>
                  <a:pt x="40664" y="55495"/>
                  <a:pt x="40684" y="55496"/>
                </a:cubicBezTo>
                <a:lnTo>
                  <a:pt x="41101" y="55520"/>
                </a:lnTo>
                <a:lnTo>
                  <a:pt x="40684" y="55544"/>
                </a:lnTo>
                <a:cubicBezTo>
                  <a:pt x="41065" y="55544"/>
                  <a:pt x="41232" y="55555"/>
                  <a:pt x="41589" y="55555"/>
                </a:cubicBezTo>
                <a:lnTo>
                  <a:pt x="41601" y="55555"/>
                </a:lnTo>
                <a:cubicBezTo>
                  <a:pt x="41648" y="55520"/>
                  <a:pt x="41874" y="55508"/>
                  <a:pt x="42148" y="55484"/>
                </a:cubicBezTo>
                <a:cubicBezTo>
                  <a:pt x="42565" y="55448"/>
                  <a:pt x="42887" y="55401"/>
                  <a:pt x="43541" y="55377"/>
                </a:cubicBezTo>
                <a:lnTo>
                  <a:pt x="43708" y="55317"/>
                </a:lnTo>
                <a:lnTo>
                  <a:pt x="44196" y="55282"/>
                </a:lnTo>
                <a:lnTo>
                  <a:pt x="44196" y="55317"/>
                </a:lnTo>
                <a:cubicBezTo>
                  <a:pt x="43720" y="55377"/>
                  <a:pt x="42815" y="55484"/>
                  <a:pt x="42184" y="55520"/>
                </a:cubicBezTo>
                <a:lnTo>
                  <a:pt x="42172" y="55544"/>
                </a:lnTo>
                <a:cubicBezTo>
                  <a:pt x="42541" y="55508"/>
                  <a:pt x="42958" y="55460"/>
                  <a:pt x="43196" y="55436"/>
                </a:cubicBezTo>
                <a:cubicBezTo>
                  <a:pt x="43300" y="55436"/>
                  <a:pt x="43547" y="55436"/>
                  <a:pt x="43469" y="55468"/>
                </a:cubicBezTo>
                <a:lnTo>
                  <a:pt x="43469" y="55468"/>
                </a:lnTo>
                <a:lnTo>
                  <a:pt x="43625" y="55424"/>
                </a:lnTo>
                <a:cubicBezTo>
                  <a:pt x="44851" y="55270"/>
                  <a:pt x="44863" y="55270"/>
                  <a:pt x="46137" y="55067"/>
                </a:cubicBezTo>
                <a:lnTo>
                  <a:pt x="46018" y="55067"/>
                </a:lnTo>
                <a:cubicBezTo>
                  <a:pt x="46280" y="55008"/>
                  <a:pt x="46518" y="54948"/>
                  <a:pt x="46601" y="54948"/>
                </a:cubicBezTo>
                <a:cubicBezTo>
                  <a:pt x="47304" y="54782"/>
                  <a:pt x="48030" y="54615"/>
                  <a:pt x="48637" y="54472"/>
                </a:cubicBezTo>
                <a:lnTo>
                  <a:pt x="48732" y="54389"/>
                </a:lnTo>
                <a:cubicBezTo>
                  <a:pt x="48899" y="54353"/>
                  <a:pt x="49149" y="54329"/>
                  <a:pt x="49209" y="54246"/>
                </a:cubicBezTo>
                <a:cubicBezTo>
                  <a:pt x="49209" y="54246"/>
                  <a:pt x="49280" y="54210"/>
                  <a:pt x="49375" y="54186"/>
                </a:cubicBezTo>
                <a:cubicBezTo>
                  <a:pt x="49447" y="54150"/>
                  <a:pt x="49530" y="54115"/>
                  <a:pt x="49530" y="54115"/>
                </a:cubicBezTo>
                <a:cubicBezTo>
                  <a:pt x="49745" y="54031"/>
                  <a:pt x="49864" y="53960"/>
                  <a:pt x="50114" y="53900"/>
                </a:cubicBezTo>
                <a:cubicBezTo>
                  <a:pt x="50126" y="53900"/>
                  <a:pt x="50149" y="53889"/>
                  <a:pt x="50161" y="53889"/>
                </a:cubicBezTo>
                <a:cubicBezTo>
                  <a:pt x="50637" y="53710"/>
                  <a:pt x="50149" y="53853"/>
                  <a:pt x="50697" y="53662"/>
                </a:cubicBezTo>
                <a:cubicBezTo>
                  <a:pt x="50876" y="53615"/>
                  <a:pt x="50876" y="53543"/>
                  <a:pt x="51126" y="53436"/>
                </a:cubicBezTo>
                <a:lnTo>
                  <a:pt x="51411" y="53377"/>
                </a:lnTo>
                <a:cubicBezTo>
                  <a:pt x="51900" y="53198"/>
                  <a:pt x="51947" y="53115"/>
                  <a:pt x="52614" y="52781"/>
                </a:cubicBezTo>
                <a:cubicBezTo>
                  <a:pt x="52797" y="52703"/>
                  <a:pt x="52933" y="52657"/>
                  <a:pt x="52988" y="52657"/>
                </a:cubicBezTo>
                <a:cubicBezTo>
                  <a:pt x="53031" y="52657"/>
                  <a:pt x="53022" y="52686"/>
                  <a:pt x="52941" y="52753"/>
                </a:cubicBezTo>
                <a:lnTo>
                  <a:pt x="52941" y="52753"/>
                </a:lnTo>
                <a:cubicBezTo>
                  <a:pt x="53195" y="52545"/>
                  <a:pt x="53057" y="52649"/>
                  <a:pt x="53400" y="52424"/>
                </a:cubicBezTo>
                <a:cubicBezTo>
                  <a:pt x="53410" y="52423"/>
                  <a:pt x="53419" y="52422"/>
                  <a:pt x="53426" y="52422"/>
                </a:cubicBezTo>
                <a:cubicBezTo>
                  <a:pt x="53470" y="52422"/>
                  <a:pt x="53426" y="52456"/>
                  <a:pt x="53364" y="52507"/>
                </a:cubicBezTo>
                <a:cubicBezTo>
                  <a:pt x="53721" y="52341"/>
                  <a:pt x="53555" y="52365"/>
                  <a:pt x="53805" y="52234"/>
                </a:cubicBezTo>
                <a:cubicBezTo>
                  <a:pt x="53852" y="52162"/>
                  <a:pt x="53912" y="52055"/>
                  <a:pt x="53983" y="51995"/>
                </a:cubicBezTo>
                <a:lnTo>
                  <a:pt x="53983" y="51995"/>
                </a:lnTo>
                <a:lnTo>
                  <a:pt x="53888" y="52043"/>
                </a:lnTo>
                <a:cubicBezTo>
                  <a:pt x="54138" y="51876"/>
                  <a:pt x="54424" y="51686"/>
                  <a:pt x="54733" y="51519"/>
                </a:cubicBezTo>
                <a:lnTo>
                  <a:pt x="54733" y="51555"/>
                </a:lnTo>
                <a:lnTo>
                  <a:pt x="55043" y="51341"/>
                </a:lnTo>
                <a:lnTo>
                  <a:pt x="55079" y="51353"/>
                </a:lnTo>
                <a:lnTo>
                  <a:pt x="55519" y="51043"/>
                </a:lnTo>
                <a:lnTo>
                  <a:pt x="55519" y="51043"/>
                </a:lnTo>
                <a:lnTo>
                  <a:pt x="55460" y="51079"/>
                </a:lnTo>
                <a:cubicBezTo>
                  <a:pt x="55567" y="50995"/>
                  <a:pt x="55876" y="50781"/>
                  <a:pt x="56102" y="50626"/>
                </a:cubicBezTo>
                <a:lnTo>
                  <a:pt x="56102" y="50638"/>
                </a:lnTo>
                <a:cubicBezTo>
                  <a:pt x="56662" y="50281"/>
                  <a:pt x="57079" y="49900"/>
                  <a:pt x="57662" y="49376"/>
                </a:cubicBezTo>
                <a:lnTo>
                  <a:pt x="57662" y="49376"/>
                </a:lnTo>
                <a:lnTo>
                  <a:pt x="57603" y="49471"/>
                </a:lnTo>
                <a:cubicBezTo>
                  <a:pt x="57829" y="49317"/>
                  <a:pt x="57638" y="49376"/>
                  <a:pt x="57888" y="49186"/>
                </a:cubicBezTo>
                <a:lnTo>
                  <a:pt x="57912" y="49197"/>
                </a:lnTo>
                <a:cubicBezTo>
                  <a:pt x="58091" y="48971"/>
                  <a:pt x="58198" y="48959"/>
                  <a:pt x="58353" y="48852"/>
                </a:cubicBezTo>
                <a:lnTo>
                  <a:pt x="58353" y="48852"/>
                </a:lnTo>
                <a:lnTo>
                  <a:pt x="58246" y="48888"/>
                </a:lnTo>
                <a:lnTo>
                  <a:pt x="58519" y="48650"/>
                </a:lnTo>
                <a:cubicBezTo>
                  <a:pt x="58652" y="48538"/>
                  <a:pt x="58712" y="48502"/>
                  <a:pt x="58734" y="48502"/>
                </a:cubicBezTo>
                <a:cubicBezTo>
                  <a:pt x="58763" y="48502"/>
                  <a:pt x="58735" y="48557"/>
                  <a:pt x="58722" y="48590"/>
                </a:cubicBezTo>
                <a:lnTo>
                  <a:pt x="58900" y="48376"/>
                </a:lnTo>
                <a:lnTo>
                  <a:pt x="58972" y="48376"/>
                </a:lnTo>
                <a:cubicBezTo>
                  <a:pt x="59079" y="48197"/>
                  <a:pt x="59115" y="48245"/>
                  <a:pt x="59365" y="47995"/>
                </a:cubicBezTo>
                <a:cubicBezTo>
                  <a:pt x="59380" y="47995"/>
                  <a:pt x="59362" y="48018"/>
                  <a:pt x="59367" y="48018"/>
                </a:cubicBezTo>
                <a:cubicBezTo>
                  <a:pt x="59370" y="48018"/>
                  <a:pt x="59381" y="48010"/>
                  <a:pt x="59412" y="47983"/>
                </a:cubicBezTo>
                <a:lnTo>
                  <a:pt x="59793" y="47543"/>
                </a:lnTo>
                <a:lnTo>
                  <a:pt x="59555" y="47804"/>
                </a:lnTo>
                <a:lnTo>
                  <a:pt x="59531" y="47721"/>
                </a:lnTo>
                <a:cubicBezTo>
                  <a:pt x="59758" y="47447"/>
                  <a:pt x="59889" y="47400"/>
                  <a:pt x="60067" y="47221"/>
                </a:cubicBezTo>
                <a:lnTo>
                  <a:pt x="60067" y="47221"/>
                </a:lnTo>
                <a:lnTo>
                  <a:pt x="59948" y="47352"/>
                </a:lnTo>
                <a:cubicBezTo>
                  <a:pt x="60228" y="47073"/>
                  <a:pt x="60276" y="47066"/>
                  <a:pt x="60439" y="46948"/>
                </a:cubicBezTo>
                <a:lnTo>
                  <a:pt x="60439" y="46948"/>
                </a:lnTo>
                <a:cubicBezTo>
                  <a:pt x="60412" y="46966"/>
                  <a:pt x="60386" y="46981"/>
                  <a:pt x="60379" y="46981"/>
                </a:cubicBezTo>
                <a:cubicBezTo>
                  <a:pt x="60371" y="46981"/>
                  <a:pt x="60386" y="46963"/>
                  <a:pt x="60448" y="46911"/>
                </a:cubicBezTo>
                <a:cubicBezTo>
                  <a:pt x="60532" y="46816"/>
                  <a:pt x="60508" y="46876"/>
                  <a:pt x="60603" y="46816"/>
                </a:cubicBezTo>
                <a:cubicBezTo>
                  <a:pt x="60603" y="46769"/>
                  <a:pt x="60817" y="46566"/>
                  <a:pt x="61044" y="46400"/>
                </a:cubicBezTo>
                <a:lnTo>
                  <a:pt x="61044" y="46400"/>
                </a:lnTo>
                <a:cubicBezTo>
                  <a:pt x="61044" y="46400"/>
                  <a:pt x="61044" y="46411"/>
                  <a:pt x="61020" y="46435"/>
                </a:cubicBezTo>
                <a:cubicBezTo>
                  <a:pt x="61079" y="46376"/>
                  <a:pt x="61067" y="46376"/>
                  <a:pt x="61246" y="46233"/>
                </a:cubicBezTo>
                <a:lnTo>
                  <a:pt x="61246" y="46233"/>
                </a:lnTo>
                <a:lnTo>
                  <a:pt x="61186" y="46340"/>
                </a:lnTo>
                <a:lnTo>
                  <a:pt x="61341" y="46197"/>
                </a:lnTo>
                <a:cubicBezTo>
                  <a:pt x="61413" y="46138"/>
                  <a:pt x="61484" y="46066"/>
                  <a:pt x="61484" y="46066"/>
                </a:cubicBezTo>
                <a:cubicBezTo>
                  <a:pt x="61705" y="45904"/>
                  <a:pt x="62004" y="45685"/>
                  <a:pt x="62052" y="45685"/>
                </a:cubicBezTo>
                <a:cubicBezTo>
                  <a:pt x="62053" y="45685"/>
                  <a:pt x="62054" y="45685"/>
                  <a:pt x="62055" y="45685"/>
                </a:cubicBezTo>
                <a:lnTo>
                  <a:pt x="62055" y="45685"/>
                </a:lnTo>
                <a:lnTo>
                  <a:pt x="63437" y="44673"/>
                </a:lnTo>
                <a:lnTo>
                  <a:pt x="63270" y="44673"/>
                </a:lnTo>
                <a:lnTo>
                  <a:pt x="63056" y="44697"/>
                </a:lnTo>
                <a:lnTo>
                  <a:pt x="63139" y="44649"/>
                </a:lnTo>
                <a:lnTo>
                  <a:pt x="63139" y="44649"/>
                </a:lnTo>
                <a:cubicBezTo>
                  <a:pt x="62949" y="44697"/>
                  <a:pt x="62675" y="44709"/>
                  <a:pt x="62437" y="44721"/>
                </a:cubicBezTo>
                <a:cubicBezTo>
                  <a:pt x="62187" y="44733"/>
                  <a:pt x="61984" y="44756"/>
                  <a:pt x="61948" y="44792"/>
                </a:cubicBezTo>
                <a:cubicBezTo>
                  <a:pt x="61687" y="44792"/>
                  <a:pt x="60942" y="44888"/>
                  <a:pt x="60698" y="44888"/>
                </a:cubicBezTo>
                <a:cubicBezTo>
                  <a:pt x="60619" y="44888"/>
                  <a:pt x="60593" y="44878"/>
                  <a:pt x="60651" y="44852"/>
                </a:cubicBezTo>
                <a:lnTo>
                  <a:pt x="60651" y="44852"/>
                </a:lnTo>
                <a:cubicBezTo>
                  <a:pt x="60532" y="44876"/>
                  <a:pt x="60436" y="44876"/>
                  <a:pt x="60317" y="44887"/>
                </a:cubicBezTo>
                <a:cubicBezTo>
                  <a:pt x="60222" y="44899"/>
                  <a:pt x="60151" y="44899"/>
                  <a:pt x="60055" y="44911"/>
                </a:cubicBezTo>
                <a:lnTo>
                  <a:pt x="59579" y="44995"/>
                </a:lnTo>
                <a:cubicBezTo>
                  <a:pt x="59270" y="45030"/>
                  <a:pt x="58924" y="45078"/>
                  <a:pt x="58448" y="45126"/>
                </a:cubicBezTo>
                <a:cubicBezTo>
                  <a:pt x="58435" y="45125"/>
                  <a:pt x="58421" y="45125"/>
                  <a:pt x="58406" y="45125"/>
                </a:cubicBezTo>
                <a:cubicBezTo>
                  <a:pt x="58043" y="45125"/>
                  <a:pt x="57174" y="45261"/>
                  <a:pt x="56591" y="45376"/>
                </a:cubicBezTo>
                <a:cubicBezTo>
                  <a:pt x="55436" y="45649"/>
                  <a:pt x="54674" y="45840"/>
                  <a:pt x="53531" y="46269"/>
                </a:cubicBezTo>
                <a:cubicBezTo>
                  <a:pt x="52793" y="46435"/>
                  <a:pt x="51828" y="46995"/>
                  <a:pt x="51126" y="47340"/>
                </a:cubicBezTo>
                <a:lnTo>
                  <a:pt x="50947" y="47471"/>
                </a:lnTo>
                <a:cubicBezTo>
                  <a:pt x="50459" y="47685"/>
                  <a:pt x="49804" y="48126"/>
                  <a:pt x="49161" y="48459"/>
                </a:cubicBezTo>
                <a:cubicBezTo>
                  <a:pt x="48994" y="48566"/>
                  <a:pt x="48935" y="48602"/>
                  <a:pt x="48911" y="48638"/>
                </a:cubicBezTo>
                <a:cubicBezTo>
                  <a:pt x="48935" y="48626"/>
                  <a:pt x="48983" y="48602"/>
                  <a:pt x="49018" y="48602"/>
                </a:cubicBezTo>
                <a:cubicBezTo>
                  <a:pt x="48835" y="48689"/>
                  <a:pt x="48544" y="48883"/>
                  <a:pt x="48491" y="48883"/>
                </a:cubicBezTo>
                <a:cubicBezTo>
                  <a:pt x="48485" y="48883"/>
                  <a:pt x="48482" y="48880"/>
                  <a:pt x="48482" y="48876"/>
                </a:cubicBezTo>
                <a:lnTo>
                  <a:pt x="48518" y="48840"/>
                </a:lnTo>
                <a:cubicBezTo>
                  <a:pt x="48518" y="48839"/>
                  <a:pt x="48517" y="48838"/>
                  <a:pt x="48515" y="48838"/>
                </a:cubicBezTo>
                <a:cubicBezTo>
                  <a:pt x="48470" y="48838"/>
                  <a:pt x="47973" y="49177"/>
                  <a:pt x="47768" y="49245"/>
                </a:cubicBezTo>
                <a:lnTo>
                  <a:pt x="47899" y="49233"/>
                </a:lnTo>
                <a:lnTo>
                  <a:pt x="47554" y="49412"/>
                </a:lnTo>
                <a:lnTo>
                  <a:pt x="47649" y="49352"/>
                </a:lnTo>
                <a:lnTo>
                  <a:pt x="47649" y="49352"/>
                </a:lnTo>
                <a:cubicBezTo>
                  <a:pt x="46935" y="49793"/>
                  <a:pt x="46363" y="50031"/>
                  <a:pt x="45815" y="50245"/>
                </a:cubicBezTo>
                <a:cubicBezTo>
                  <a:pt x="45244" y="50448"/>
                  <a:pt x="44696" y="50614"/>
                  <a:pt x="43958" y="50852"/>
                </a:cubicBezTo>
                <a:cubicBezTo>
                  <a:pt x="43997" y="50830"/>
                  <a:pt x="44008" y="50822"/>
                  <a:pt x="43999" y="50822"/>
                </a:cubicBezTo>
                <a:cubicBezTo>
                  <a:pt x="43972" y="50822"/>
                  <a:pt x="43745" y="50911"/>
                  <a:pt x="43657" y="50911"/>
                </a:cubicBezTo>
                <a:cubicBezTo>
                  <a:pt x="43641" y="50911"/>
                  <a:pt x="43629" y="50908"/>
                  <a:pt x="43625" y="50900"/>
                </a:cubicBezTo>
                <a:cubicBezTo>
                  <a:pt x="43220" y="50924"/>
                  <a:pt x="42910" y="51079"/>
                  <a:pt x="42589" y="51150"/>
                </a:cubicBezTo>
                <a:lnTo>
                  <a:pt x="42565" y="51162"/>
                </a:lnTo>
                <a:lnTo>
                  <a:pt x="42005" y="51269"/>
                </a:lnTo>
                <a:cubicBezTo>
                  <a:pt x="42073" y="51242"/>
                  <a:pt x="42094" y="51231"/>
                  <a:pt x="42089" y="51231"/>
                </a:cubicBezTo>
                <a:cubicBezTo>
                  <a:pt x="42072" y="51231"/>
                  <a:pt x="41839" y="51313"/>
                  <a:pt x="41826" y="51313"/>
                </a:cubicBezTo>
                <a:cubicBezTo>
                  <a:pt x="41821" y="51313"/>
                  <a:pt x="41840" y="51304"/>
                  <a:pt x="41898" y="51281"/>
                </a:cubicBezTo>
                <a:lnTo>
                  <a:pt x="41898" y="51281"/>
                </a:lnTo>
                <a:cubicBezTo>
                  <a:pt x="40410" y="51495"/>
                  <a:pt x="38457" y="51745"/>
                  <a:pt x="36719" y="52031"/>
                </a:cubicBezTo>
                <a:lnTo>
                  <a:pt x="36791" y="52031"/>
                </a:lnTo>
                <a:cubicBezTo>
                  <a:pt x="36350" y="52103"/>
                  <a:pt x="35814" y="52234"/>
                  <a:pt x="35469" y="52281"/>
                </a:cubicBezTo>
                <a:cubicBezTo>
                  <a:pt x="35124" y="52329"/>
                  <a:pt x="34755" y="52507"/>
                  <a:pt x="34635" y="52531"/>
                </a:cubicBezTo>
                <a:cubicBezTo>
                  <a:pt x="34368" y="52628"/>
                  <a:pt x="34100" y="52676"/>
                  <a:pt x="34057" y="52676"/>
                </a:cubicBezTo>
                <a:cubicBezTo>
                  <a:pt x="34053" y="52676"/>
                  <a:pt x="34051" y="52675"/>
                  <a:pt x="34052" y="52674"/>
                </a:cubicBezTo>
                <a:lnTo>
                  <a:pt x="34052" y="52674"/>
                </a:lnTo>
                <a:cubicBezTo>
                  <a:pt x="33683" y="52793"/>
                  <a:pt x="33362" y="52972"/>
                  <a:pt x="32850" y="53127"/>
                </a:cubicBezTo>
                <a:cubicBezTo>
                  <a:pt x="32742" y="53150"/>
                  <a:pt x="32409" y="53281"/>
                  <a:pt x="32076" y="53448"/>
                </a:cubicBezTo>
                <a:cubicBezTo>
                  <a:pt x="31774" y="53582"/>
                  <a:pt x="31503" y="53748"/>
                  <a:pt x="31442" y="53748"/>
                </a:cubicBezTo>
                <a:cubicBezTo>
                  <a:pt x="31438" y="53748"/>
                  <a:pt x="31435" y="53747"/>
                  <a:pt x="31433" y="53746"/>
                </a:cubicBezTo>
                <a:lnTo>
                  <a:pt x="31433" y="53758"/>
                </a:lnTo>
                <a:cubicBezTo>
                  <a:pt x="31361" y="53781"/>
                  <a:pt x="31290" y="53829"/>
                  <a:pt x="31218" y="53877"/>
                </a:cubicBezTo>
                <a:cubicBezTo>
                  <a:pt x="31659" y="53341"/>
                  <a:pt x="32088" y="52793"/>
                  <a:pt x="32504" y="52234"/>
                </a:cubicBezTo>
                <a:cubicBezTo>
                  <a:pt x="32969" y="51972"/>
                  <a:pt x="33433" y="51698"/>
                  <a:pt x="33909" y="51460"/>
                </a:cubicBezTo>
                <a:cubicBezTo>
                  <a:pt x="34266" y="51317"/>
                  <a:pt x="34695" y="51162"/>
                  <a:pt x="34850" y="51102"/>
                </a:cubicBezTo>
                <a:cubicBezTo>
                  <a:pt x="35100" y="51031"/>
                  <a:pt x="35362" y="50864"/>
                  <a:pt x="35683" y="50745"/>
                </a:cubicBezTo>
                <a:cubicBezTo>
                  <a:pt x="35921" y="50650"/>
                  <a:pt x="35984" y="50635"/>
                  <a:pt x="36018" y="50635"/>
                </a:cubicBezTo>
                <a:cubicBezTo>
                  <a:pt x="36034" y="50635"/>
                  <a:pt x="36043" y="50638"/>
                  <a:pt x="36061" y="50638"/>
                </a:cubicBezTo>
                <a:cubicBezTo>
                  <a:pt x="36082" y="50638"/>
                  <a:pt x="36115" y="50634"/>
                  <a:pt x="36183" y="50614"/>
                </a:cubicBezTo>
                <a:cubicBezTo>
                  <a:pt x="36299" y="50574"/>
                  <a:pt x="36318" y="50564"/>
                  <a:pt x="36303" y="50564"/>
                </a:cubicBezTo>
                <a:cubicBezTo>
                  <a:pt x="36288" y="50564"/>
                  <a:pt x="36238" y="50574"/>
                  <a:pt x="36217" y="50574"/>
                </a:cubicBezTo>
                <a:cubicBezTo>
                  <a:pt x="36203" y="50574"/>
                  <a:pt x="36201" y="50570"/>
                  <a:pt x="36231" y="50555"/>
                </a:cubicBezTo>
                <a:lnTo>
                  <a:pt x="36600" y="50448"/>
                </a:lnTo>
                <a:lnTo>
                  <a:pt x="36600" y="50448"/>
                </a:lnTo>
                <a:cubicBezTo>
                  <a:pt x="36493" y="50498"/>
                  <a:pt x="36476" y="50512"/>
                  <a:pt x="36489" y="50512"/>
                </a:cubicBezTo>
                <a:cubicBezTo>
                  <a:pt x="36500" y="50512"/>
                  <a:pt x="36536" y="50501"/>
                  <a:pt x="36552" y="50495"/>
                </a:cubicBezTo>
                <a:cubicBezTo>
                  <a:pt x="36874" y="50376"/>
                  <a:pt x="37374" y="50245"/>
                  <a:pt x="37469" y="50150"/>
                </a:cubicBezTo>
                <a:cubicBezTo>
                  <a:pt x="37898" y="50019"/>
                  <a:pt x="37910" y="50055"/>
                  <a:pt x="38088" y="49971"/>
                </a:cubicBezTo>
                <a:lnTo>
                  <a:pt x="38088" y="49971"/>
                </a:lnTo>
                <a:cubicBezTo>
                  <a:pt x="38029" y="49995"/>
                  <a:pt x="37898" y="50019"/>
                  <a:pt x="37898" y="50019"/>
                </a:cubicBezTo>
                <a:cubicBezTo>
                  <a:pt x="37979" y="49997"/>
                  <a:pt x="38001" y="49991"/>
                  <a:pt x="37996" y="49991"/>
                </a:cubicBezTo>
                <a:cubicBezTo>
                  <a:pt x="37989" y="49991"/>
                  <a:pt x="37942" y="50001"/>
                  <a:pt x="37910" y="50007"/>
                </a:cubicBezTo>
                <a:cubicBezTo>
                  <a:pt x="38160" y="49888"/>
                  <a:pt x="39291" y="49614"/>
                  <a:pt x="39327" y="49543"/>
                </a:cubicBezTo>
                <a:lnTo>
                  <a:pt x="39327" y="49555"/>
                </a:lnTo>
                <a:cubicBezTo>
                  <a:pt x="39374" y="49495"/>
                  <a:pt x="39267" y="49483"/>
                  <a:pt x="39434" y="49412"/>
                </a:cubicBezTo>
                <a:lnTo>
                  <a:pt x="39565" y="49376"/>
                </a:lnTo>
                <a:lnTo>
                  <a:pt x="39743" y="49305"/>
                </a:lnTo>
                <a:cubicBezTo>
                  <a:pt x="39784" y="49297"/>
                  <a:pt x="39806" y="49294"/>
                  <a:pt x="39818" y="49294"/>
                </a:cubicBezTo>
                <a:cubicBezTo>
                  <a:pt x="39843" y="49294"/>
                  <a:pt x="39815" y="49308"/>
                  <a:pt x="39815" y="49317"/>
                </a:cubicBezTo>
                <a:cubicBezTo>
                  <a:pt x="40112" y="49197"/>
                  <a:pt x="40529" y="49078"/>
                  <a:pt x="40886" y="48959"/>
                </a:cubicBezTo>
                <a:lnTo>
                  <a:pt x="40886" y="48959"/>
                </a:lnTo>
                <a:lnTo>
                  <a:pt x="40470" y="48983"/>
                </a:lnTo>
                <a:cubicBezTo>
                  <a:pt x="40779" y="48900"/>
                  <a:pt x="41351" y="48757"/>
                  <a:pt x="41398" y="48697"/>
                </a:cubicBezTo>
                <a:lnTo>
                  <a:pt x="41589" y="48662"/>
                </a:lnTo>
                <a:cubicBezTo>
                  <a:pt x="42232" y="48519"/>
                  <a:pt x="42005" y="48483"/>
                  <a:pt x="42255" y="48412"/>
                </a:cubicBezTo>
                <a:lnTo>
                  <a:pt x="42565" y="48340"/>
                </a:lnTo>
                <a:lnTo>
                  <a:pt x="42565" y="48340"/>
                </a:lnTo>
                <a:lnTo>
                  <a:pt x="42267" y="48459"/>
                </a:lnTo>
                <a:cubicBezTo>
                  <a:pt x="42589" y="48364"/>
                  <a:pt x="42708" y="48340"/>
                  <a:pt x="42958" y="48269"/>
                </a:cubicBezTo>
                <a:lnTo>
                  <a:pt x="42922" y="48269"/>
                </a:lnTo>
                <a:lnTo>
                  <a:pt x="42970" y="48245"/>
                </a:lnTo>
                <a:cubicBezTo>
                  <a:pt x="43006" y="48221"/>
                  <a:pt x="43148" y="48150"/>
                  <a:pt x="43363" y="48054"/>
                </a:cubicBezTo>
                <a:cubicBezTo>
                  <a:pt x="43660" y="47935"/>
                  <a:pt x="43875" y="47816"/>
                  <a:pt x="44387" y="47650"/>
                </a:cubicBezTo>
                <a:lnTo>
                  <a:pt x="44494" y="47566"/>
                </a:lnTo>
                <a:lnTo>
                  <a:pt x="44863" y="47435"/>
                </a:lnTo>
                <a:lnTo>
                  <a:pt x="44875" y="47459"/>
                </a:lnTo>
                <a:cubicBezTo>
                  <a:pt x="44530" y="47626"/>
                  <a:pt x="43875" y="47924"/>
                  <a:pt x="43422" y="48102"/>
                </a:cubicBezTo>
                <a:lnTo>
                  <a:pt x="43422" y="48114"/>
                </a:lnTo>
                <a:cubicBezTo>
                  <a:pt x="43684" y="48007"/>
                  <a:pt x="43982" y="47864"/>
                  <a:pt x="44160" y="47793"/>
                </a:cubicBezTo>
                <a:cubicBezTo>
                  <a:pt x="44218" y="47771"/>
                  <a:pt x="44326" y="47741"/>
                  <a:pt x="44370" y="47741"/>
                </a:cubicBezTo>
                <a:cubicBezTo>
                  <a:pt x="44392" y="47741"/>
                  <a:pt x="44398" y="47748"/>
                  <a:pt x="44376" y="47767"/>
                </a:cubicBezTo>
                <a:lnTo>
                  <a:pt x="44376" y="47767"/>
                </a:lnTo>
                <a:lnTo>
                  <a:pt x="44494" y="47685"/>
                </a:lnTo>
                <a:cubicBezTo>
                  <a:pt x="45351" y="47292"/>
                  <a:pt x="45339" y="47292"/>
                  <a:pt x="46304" y="46852"/>
                </a:cubicBezTo>
                <a:lnTo>
                  <a:pt x="46304" y="46852"/>
                </a:lnTo>
                <a:lnTo>
                  <a:pt x="46220" y="46876"/>
                </a:lnTo>
                <a:cubicBezTo>
                  <a:pt x="46399" y="46781"/>
                  <a:pt x="46554" y="46673"/>
                  <a:pt x="46637" y="46673"/>
                </a:cubicBezTo>
                <a:cubicBezTo>
                  <a:pt x="47173" y="46388"/>
                  <a:pt x="47732" y="46090"/>
                  <a:pt x="48090" y="45911"/>
                </a:cubicBezTo>
                <a:lnTo>
                  <a:pt x="48149" y="45840"/>
                </a:lnTo>
                <a:cubicBezTo>
                  <a:pt x="48256" y="45780"/>
                  <a:pt x="48459" y="45721"/>
                  <a:pt x="48482" y="45649"/>
                </a:cubicBezTo>
                <a:lnTo>
                  <a:pt x="48697" y="45483"/>
                </a:lnTo>
                <a:cubicBezTo>
                  <a:pt x="48852" y="45387"/>
                  <a:pt x="48923" y="45304"/>
                  <a:pt x="49102" y="45209"/>
                </a:cubicBezTo>
                <a:cubicBezTo>
                  <a:pt x="49113" y="45209"/>
                  <a:pt x="49113" y="45197"/>
                  <a:pt x="49137" y="45197"/>
                </a:cubicBezTo>
                <a:cubicBezTo>
                  <a:pt x="49471" y="44995"/>
                  <a:pt x="49102" y="45173"/>
                  <a:pt x="49506" y="44935"/>
                </a:cubicBezTo>
                <a:cubicBezTo>
                  <a:pt x="49637" y="44876"/>
                  <a:pt x="49614" y="44792"/>
                  <a:pt x="49792" y="44661"/>
                </a:cubicBezTo>
                <a:lnTo>
                  <a:pt x="50006" y="44578"/>
                </a:lnTo>
                <a:cubicBezTo>
                  <a:pt x="50352" y="44352"/>
                  <a:pt x="50387" y="44280"/>
                  <a:pt x="50828" y="43899"/>
                </a:cubicBezTo>
                <a:cubicBezTo>
                  <a:pt x="50968" y="43808"/>
                  <a:pt x="51071" y="43754"/>
                  <a:pt x="51108" y="43754"/>
                </a:cubicBezTo>
                <a:cubicBezTo>
                  <a:pt x="51133" y="43754"/>
                  <a:pt x="51128" y="43779"/>
                  <a:pt x="51083" y="43834"/>
                </a:cubicBezTo>
                <a:lnTo>
                  <a:pt x="51083" y="43834"/>
                </a:lnTo>
                <a:cubicBezTo>
                  <a:pt x="51243" y="43639"/>
                  <a:pt x="51164" y="43742"/>
                  <a:pt x="51399" y="43506"/>
                </a:cubicBezTo>
                <a:cubicBezTo>
                  <a:pt x="51412" y="43501"/>
                  <a:pt x="51421" y="43499"/>
                  <a:pt x="51425" y="43499"/>
                </a:cubicBezTo>
                <a:cubicBezTo>
                  <a:pt x="51443" y="43499"/>
                  <a:pt x="51413" y="43531"/>
                  <a:pt x="51376" y="43578"/>
                </a:cubicBezTo>
                <a:cubicBezTo>
                  <a:pt x="51614" y="43399"/>
                  <a:pt x="51519" y="43447"/>
                  <a:pt x="51673" y="43292"/>
                </a:cubicBezTo>
                <a:cubicBezTo>
                  <a:pt x="51697" y="43221"/>
                  <a:pt x="51709" y="43113"/>
                  <a:pt x="51769" y="43066"/>
                </a:cubicBezTo>
                <a:lnTo>
                  <a:pt x="51769" y="43066"/>
                </a:lnTo>
                <a:lnTo>
                  <a:pt x="51697" y="43113"/>
                </a:lnTo>
                <a:cubicBezTo>
                  <a:pt x="51852" y="42935"/>
                  <a:pt x="52031" y="42756"/>
                  <a:pt x="52257" y="42566"/>
                </a:cubicBezTo>
                <a:lnTo>
                  <a:pt x="52257" y="42590"/>
                </a:lnTo>
                <a:lnTo>
                  <a:pt x="52471" y="42375"/>
                </a:lnTo>
                <a:lnTo>
                  <a:pt x="52495" y="42375"/>
                </a:lnTo>
                <a:lnTo>
                  <a:pt x="52793" y="42054"/>
                </a:lnTo>
                <a:lnTo>
                  <a:pt x="52745" y="42089"/>
                </a:lnTo>
                <a:cubicBezTo>
                  <a:pt x="52828" y="42018"/>
                  <a:pt x="53031" y="41780"/>
                  <a:pt x="53162" y="41637"/>
                </a:cubicBezTo>
                <a:lnTo>
                  <a:pt x="53162" y="41661"/>
                </a:lnTo>
                <a:cubicBezTo>
                  <a:pt x="53555" y="41304"/>
                  <a:pt x="53793" y="40923"/>
                  <a:pt x="54174" y="40423"/>
                </a:cubicBezTo>
                <a:lnTo>
                  <a:pt x="54174" y="40423"/>
                </a:lnTo>
                <a:lnTo>
                  <a:pt x="54150" y="40506"/>
                </a:lnTo>
                <a:cubicBezTo>
                  <a:pt x="54293" y="40363"/>
                  <a:pt x="54150" y="40435"/>
                  <a:pt x="54317" y="40244"/>
                </a:cubicBezTo>
                <a:lnTo>
                  <a:pt x="54352" y="40256"/>
                </a:lnTo>
                <a:cubicBezTo>
                  <a:pt x="54447" y="40054"/>
                  <a:pt x="54531" y="40030"/>
                  <a:pt x="54638" y="39911"/>
                </a:cubicBezTo>
                <a:lnTo>
                  <a:pt x="54638" y="39911"/>
                </a:lnTo>
                <a:lnTo>
                  <a:pt x="54555" y="39946"/>
                </a:lnTo>
                <a:lnTo>
                  <a:pt x="54555" y="39946"/>
                </a:lnTo>
                <a:lnTo>
                  <a:pt x="54733" y="39720"/>
                </a:lnTo>
                <a:cubicBezTo>
                  <a:pt x="54820" y="39607"/>
                  <a:pt x="54859" y="39572"/>
                  <a:pt x="54877" y="39572"/>
                </a:cubicBezTo>
                <a:cubicBezTo>
                  <a:pt x="54899" y="39572"/>
                  <a:pt x="54888" y="39623"/>
                  <a:pt x="54888" y="39649"/>
                </a:cubicBezTo>
                <a:lnTo>
                  <a:pt x="54983" y="39458"/>
                </a:lnTo>
                <a:lnTo>
                  <a:pt x="55043" y="39434"/>
                </a:lnTo>
                <a:cubicBezTo>
                  <a:pt x="55090" y="39280"/>
                  <a:pt x="55126" y="39303"/>
                  <a:pt x="55269" y="39065"/>
                </a:cubicBezTo>
                <a:cubicBezTo>
                  <a:pt x="55271" y="39064"/>
                  <a:pt x="55273" y="39064"/>
                  <a:pt x="55274" y="39064"/>
                </a:cubicBezTo>
                <a:cubicBezTo>
                  <a:pt x="55284" y="39064"/>
                  <a:pt x="55281" y="39086"/>
                  <a:pt x="55291" y="39086"/>
                </a:cubicBezTo>
                <a:cubicBezTo>
                  <a:pt x="55297" y="39086"/>
                  <a:pt x="55308" y="39078"/>
                  <a:pt x="55329" y="39053"/>
                </a:cubicBezTo>
                <a:lnTo>
                  <a:pt x="55519" y="38637"/>
                </a:lnTo>
                <a:lnTo>
                  <a:pt x="55519" y="38637"/>
                </a:lnTo>
                <a:lnTo>
                  <a:pt x="55400" y="38887"/>
                </a:lnTo>
                <a:lnTo>
                  <a:pt x="55364" y="38827"/>
                </a:lnTo>
                <a:cubicBezTo>
                  <a:pt x="55470" y="38568"/>
                  <a:pt x="55576" y="38507"/>
                  <a:pt x="55659" y="38311"/>
                </a:cubicBezTo>
                <a:lnTo>
                  <a:pt x="55659" y="38311"/>
                </a:lnTo>
                <a:lnTo>
                  <a:pt x="55602" y="38446"/>
                </a:lnTo>
                <a:cubicBezTo>
                  <a:pt x="55757" y="38149"/>
                  <a:pt x="55781" y="38149"/>
                  <a:pt x="55888" y="37982"/>
                </a:cubicBezTo>
                <a:lnTo>
                  <a:pt x="55888" y="37982"/>
                </a:lnTo>
                <a:cubicBezTo>
                  <a:pt x="55860" y="38010"/>
                  <a:pt x="55827" y="38047"/>
                  <a:pt x="55818" y="38047"/>
                </a:cubicBezTo>
                <a:cubicBezTo>
                  <a:pt x="55812" y="38047"/>
                  <a:pt x="55816" y="38030"/>
                  <a:pt x="55841" y="37982"/>
                </a:cubicBezTo>
                <a:cubicBezTo>
                  <a:pt x="55888" y="37887"/>
                  <a:pt x="55888" y="37946"/>
                  <a:pt x="55936" y="37863"/>
                </a:cubicBezTo>
                <a:cubicBezTo>
                  <a:pt x="55900" y="37815"/>
                  <a:pt x="55995" y="37625"/>
                  <a:pt x="56126" y="37398"/>
                </a:cubicBezTo>
                <a:lnTo>
                  <a:pt x="56126" y="37446"/>
                </a:lnTo>
                <a:cubicBezTo>
                  <a:pt x="56162" y="37351"/>
                  <a:pt x="56174" y="37315"/>
                  <a:pt x="56245" y="37172"/>
                </a:cubicBezTo>
                <a:lnTo>
                  <a:pt x="56257" y="37267"/>
                </a:lnTo>
                <a:lnTo>
                  <a:pt x="56352" y="36982"/>
                </a:lnTo>
                <a:cubicBezTo>
                  <a:pt x="56457" y="36796"/>
                  <a:pt x="56528" y="36553"/>
                  <a:pt x="56553" y="36553"/>
                </a:cubicBezTo>
                <a:cubicBezTo>
                  <a:pt x="56554" y="36553"/>
                  <a:pt x="56554" y="36553"/>
                  <a:pt x="56555" y="36553"/>
                </a:cubicBezTo>
                <a:lnTo>
                  <a:pt x="56531" y="36660"/>
                </a:lnTo>
                <a:lnTo>
                  <a:pt x="56960" y="35708"/>
                </a:lnTo>
                <a:lnTo>
                  <a:pt x="56436" y="35922"/>
                </a:lnTo>
                <a:lnTo>
                  <a:pt x="56472" y="35863"/>
                </a:lnTo>
                <a:lnTo>
                  <a:pt x="56472" y="35863"/>
                </a:lnTo>
                <a:cubicBezTo>
                  <a:pt x="56364" y="35946"/>
                  <a:pt x="56162" y="36029"/>
                  <a:pt x="55983" y="36101"/>
                </a:cubicBezTo>
                <a:cubicBezTo>
                  <a:pt x="55805" y="36184"/>
                  <a:pt x="55638" y="36255"/>
                  <a:pt x="55650" y="36279"/>
                </a:cubicBezTo>
                <a:cubicBezTo>
                  <a:pt x="55579" y="36303"/>
                  <a:pt x="55471" y="36339"/>
                  <a:pt x="55352" y="36398"/>
                </a:cubicBezTo>
                <a:cubicBezTo>
                  <a:pt x="55269" y="36446"/>
                  <a:pt x="55162" y="36494"/>
                  <a:pt x="55067" y="36517"/>
                </a:cubicBezTo>
                <a:cubicBezTo>
                  <a:pt x="54986" y="36558"/>
                  <a:pt x="54916" y="36587"/>
                  <a:pt x="54887" y="36587"/>
                </a:cubicBezTo>
                <a:cubicBezTo>
                  <a:pt x="54873" y="36587"/>
                  <a:pt x="54868" y="36580"/>
                  <a:pt x="54876" y="36565"/>
                </a:cubicBezTo>
                <a:lnTo>
                  <a:pt x="54876" y="36565"/>
                </a:lnTo>
                <a:cubicBezTo>
                  <a:pt x="54317" y="36815"/>
                  <a:pt x="54043" y="37017"/>
                  <a:pt x="53364" y="37315"/>
                </a:cubicBezTo>
                <a:cubicBezTo>
                  <a:pt x="53090" y="37375"/>
                  <a:pt x="52447" y="37708"/>
                  <a:pt x="52019" y="37946"/>
                </a:cubicBezTo>
                <a:cubicBezTo>
                  <a:pt x="51221" y="38446"/>
                  <a:pt x="50709" y="38780"/>
                  <a:pt x="49935" y="39375"/>
                </a:cubicBezTo>
                <a:cubicBezTo>
                  <a:pt x="49411" y="39661"/>
                  <a:pt x="48840" y="40327"/>
                  <a:pt x="48363" y="40732"/>
                </a:cubicBezTo>
                <a:lnTo>
                  <a:pt x="48256" y="40887"/>
                </a:lnTo>
                <a:cubicBezTo>
                  <a:pt x="47923" y="41137"/>
                  <a:pt x="47542" y="41625"/>
                  <a:pt x="47089" y="41994"/>
                </a:cubicBezTo>
                <a:cubicBezTo>
                  <a:pt x="47006" y="42101"/>
                  <a:pt x="46958" y="42161"/>
                  <a:pt x="46947" y="42197"/>
                </a:cubicBezTo>
                <a:cubicBezTo>
                  <a:pt x="46956" y="42177"/>
                  <a:pt x="46982" y="42158"/>
                  <a:pt x="47004" y="42158"/>
                </a:cubicBezTo>
                <a:cubicBezTo>
                  <a:pt x="47009" y="42158"/>
                  <a:pt x="47014" y="42159"/>
                  <a:pt x="47018" y="42161"/>
                </a:cubicBezTo>
                <a:cubicBezTo>
                  <a:pt x="46909" y="42259"/>
                  <a:pt x="46711" y="42476"/>
                  <a:pt x="46668" y="42476"/>
                </a:cubicBezTo>
                <a:cubicBezTo>
                  <a:pt x="46664" y="42476"/>
                  <a:pt x="46662" y="42475"/>
                  <a:pt x="46661" y="42470"/>
                </a:cubicBezTo>
                <a:lnTo>
                  <a:pt x="46697" y="42447"/>
                </a:lnTo>
                <a:cubicBezTo>
                  <a:pt x="46695" y="42444"/>
                  <a:pt x="46693" y="42443"/>
                  <a:pt x="46690" y="42443"/>
                </a:cubicBezTo>
                <a:cubicBezTo>
                  <a:pt x="46640" y="42443"/>
                  <a:pt x="46354" y="42821"/>
                  <a:pt x="46196" y="42911"/>
                </a:cubicBezTo>
                <a:lnTo>
                  <a:pt x="46304" y="42875"/>
                </a:lnTo>
                <a:lnTo>
                  <a:pt x="46304" y="42875"/>
                </a:lnTo>
                <a:lnTo>
                  <a:pt x="46120" y="43049"/>
                </a:lnTo>
                <a:lnTo>
                  <a:pt x="46120" y="43049"/>
                </a:lnTo>
                <a:cubicBezTo>
                  <a:pt x="45687" y="43538"/>
                  <a:pt x="45334" y="43831"/>
                  <a:pt x="44970" y="44114"/>
                </a:cubicBezTo>
                <a:cubicBezTo>
                  <a:pt x="44613" y="44375"/>
                  <a:pt x="44220" y="44590"/>
                  <a:pt x="43684" y="44935"/>
                </a:cubicBezTo>
                <a:cubicBezTo>
                  <a:pt x="43707" y="44913"/>
                  <a:pt x="43713" y="44904"/>
                  <a:pt x="43709" y="44904"/>
                </a:cubicBezTo>
                <a:cubicBezTo>
                  <a:pt x="43694" y="44904"/>
                  <a:pt x="43516" y="45036"/>
                  <a:pt x="43452" y="45036"/>
                </a:cubicBezTo>
                <a:cubicBezTo>
                  <a:pt x="43444" y="45036"/>
                  <a:pt x="43438" y="45034"/>
                  <a:pt x="43434" y="45030"/>
                </a:cubicBezTo>
                <a:cubicBezTo>
                  <a:pt x="43125" y="45126"/>
                  <a:pt x="42910" y="45352"/>
                  <a:pt x="42708" y="45530"/>
                </a:cubicBezTo>
                <a:lnTo>
                  <a:pt x="42684" y="45542"/>
                </a:lnTo>
                <a:cubicBezTo>
                  <a:pt x="42684" y="45542"/>
                  <a:pt x="42589" y="45614"/>
                  <a:pt x="42494" y="45685"/>
                </a:cubicBezTo>
                <a:lnTo>
                  <a:pt x="42315" y="45840"/>
                </a:lnTo>
                <a:cubicBezTo>
                  <a:pt x="42348" y="45795"/>
                  <a:pt x="42359" y="45777"/>
                  <a:pt x="42357" y="45777"/>
                </a:cubicBezTo>
                <a:cubicBezTo>
                  <a:pt x="42349" y="45777"/>
                  <a:pt x="42214" y="45939"/>
                  <a:pt x="42213" y="45939"/>
                </a:cubicBezTo>
                <a:cubicBezTo>
                  <a:pt x="42213" y="45939"/>
                  <a:pt x="42225" y="45925"/>
                  <a:pt x="42255" y="45888"/>
                </a:cubicBezTo>
                <a:lnTo>
                  <a:pt x="42255" y="45888"/>
                </a:lnTo>
                <a:cubicBezTo>
                  <a:pt x="41303" y="46602"/>
                  <a:pt x="40112" y="47554"/>
                  <a:pt x="38898" y="48162"/>
                </a:cubicBezTo>
                <a:lnTo>
                  <a:pt x="38957" y="48150"/>
                </a:lnTo>
                <a:lnTo>
                  <a:pt x="38957" y="48150"/>
                </a:lnTo>
                <a:cubicBezTo>
                  <a:pt x="38660" y="48305"/>
                  <a:pt x="38279" y="48519"/>
                  <a:pt x="38029" y="48602"/>
                </a:cubicBezTo>
                <a:cubicBezTo>
                  <a:pt x="37779" y="48697"/>
                  <a:pt x="37529" y="48888"/>
                  <a:pt x="37433" y="48936"/>
                </a:cubicBezTo>
                <a:cubicBezTo>
                  <a:pt x="37251" y="49031"/>
                  <a:pt x="37077" y="49089"/>
                  <a:pt x="37022" y="49089"/>
                </a:cubicBezTo>
                <a:cubicBezTo>
                  <a:pt x="37009" y="49089"/>
                  <a:pt x="37002" y="49085"/>
                  <a:pt x="37005" y="49078"/>
                </a:cubicBezTo>
                <a:lnTo>
                  <a:pt x="37005" y="49078"/>
                </a:lnTo>
                <a:cubicBezTo>
                  <a:pt x="36731" y="49197"/>
                  <a:pt x="36493" y="49364"/>
                  <a:pt x="36100" y="49483"/>
                </a:cubicBezTo>
                <a:cubicBezTo>
                  <a:pt x="35955" y="49483"/>
                  <a:pt x="35126" y="49846"/>
                  <a:pt x="34988" y="49846"/>
                </a:cubicBezTo>
                <a:cubicBezTo>
                  <a:pt x="34978" y="49846"/>
                  <a:pt x="34971" y="49844"/>
                  <a:pt x="34969" y="49840"/>
                </a:cubicBezTo>
                <a:cubicBezTo>
                  <a:pt x="34683" y="49900"/>
                  <a:pt x="34409" y="49995"/>
                  <a:pt x="34147" y="50090"/>
                </a:cubicBezTo>
                <a:cubicBezTo>
                  <a:pt x="34445" y="49698"/>
                  <a:pt x="34731" y="49281"/>
                  <a:pt x="35028" y="48864"/>
                </a:cubicBezTo>
                <a:cubicBezTo>
                  <a:pt x="35886" y="47697"/>
                  <a:pt x="36707" y="46245"/>
                  <a:pt x="37553" y="44816"/>
                </a:cubicBezTo>
                <a:cubicBezTo>
                  <a:pt x="38076" y="44542"/>
                  <a:pt x="38576" y="44280"/>
                  <a:pt x="39100" y="43994"/>
                </a:cubicBezTo>
                <a:cubicBezTo>
                  <a:pt x="39434" y="43828"/>
                  <a:pt x="39886" y="43637"/>
                  <a:pt x="40029" y="43566"/>
                </a:cubicBezTo>
                <a:cubicBezTo>
                  <a:pt x="40243" y="43471"/>
                  <a:pt x="40481" y="43292"/>
                  <a:pt x="40743" y="43149"/>
                </a:cubicBezTo>
                <a:cubicBezTo>
                  <a:pt x="41136" y="42911"/>
                  <a:pt x="40958" y="43054"/>
                  <a:pt x="41172" y="42947"/>
                </a:cubicBezTo>
                <a:cubicBezTo>
                  <a:pt x="41263" y="42899"/>
                  <a:pt x="41278" y="42886"/>
                  <a:pt x="41265" y="42886"/>
                </a:cubicBezTo>
                <a:cubicBezTo>
                  <a:pt x="41250" y="42886"/>
                  <a:pt x="41196" y="42904"/>
                  <a:pt x="41181" y="42904"/>
                </a:cubicBezTo>
                <a:cubicBezTo>
                  <a:pt x="41174" y="42904"/>
                  <a:pt x="41176" y="42900"/>
                  <a:pt x="41196" y="42887"/>
                </a:cubicBezTo>
                <a:lnTo>
                  <a:pt x="41529" y="42744"/>
                </a:lnTo>
                <a:lnTo>
                  <a:pt x="41529" y="42744"/>
                </a:lnTo>
                <a:cubicBezTo>
                  <a:pt x="41435" y="42801"/>
                  <a:pt x="41420" y="42814"/>
                  <a:pt x="41433" y="42814"/>
                </a:cubicBezTo>
                <a:cubicBezTo>
                  <a:pt x="41444" y="42814"/>
                  <a:pt x="41477" y="42804"/>
                  <a:pt x="41493" y="42804"/>
                </a:cubicBezTo>
                <a:cubicBezTo>
                  <a:pt x="41767" y="42637"/>
                  <a:pt x="42196" y="42435"/>
                  <a:pt x="42244" y="42328"/>
                </a:cubicBezTo>
                <a:cubicBezTo>
                  <a:pt x="42601" y="42137"/>
                  <a:pt x="42613" y="42137"/>
                  <a:pt x="42767" y="42042"/>
                </a:cubicBezTo>
                <a:lnTo>
                  <a:pt x="42767" y="42042"/>
                </a:lnTo>
                <a:cubicBezTo>
                  <a:pt x="42717" y="42072"/>
                  <a:pt x="42634" y="42119"/>
                  <a:pt x="42608" y="42119"/>
                </a:cubicBezTo>
                <a:cubicBezTo>
                  <a:pt x="42603" y="42119"/>
                  <a:pt x="42601" y="42117"/>
                  <a:pt x="42601" y="42113"/>
                </a:cubicBezTo>
                <a:cubicBezTo>
                  <a:pt x="42664" y="42082"/>
                  <a:pt x="42683" y="42071"/>
                  <a:pt x="42679" y="42071"/>
                </a:cubicBezTo>
                <a:cubicBezTo>
                  <a:pt x="42675" y="42071"/>
                  <a:pt x="42634" y="42088"/>
                  <a:pt x="42601" y="42101"/>
                </a:cubicBezTo>
                <a:cubicBezTo>
                  <a:pt x="42791" y="41958"/>
                  <a:pt x="43744" y="41458"/>
                  <a:pt x="43744" y="41375"/>
                </a:cubicBezTo>
                <a:lnTo>
                  <a:pt x="43744" y="41387"/>
                </a:lnTo>
                <a:cubicBezTo>
                  <a:pt x="43779" y="41316"/>
                  <a:pt x="43672" y="41339"/>
                  <a:pt x="43803" y="41220"/>
                </a:cubicBezTo>
                <a:lnTo>
                  <a:pt x="43910" y="41185"/>
                </a:lnTo>
                <a:lnTo>
                  <a:pt x="44041" y="41066"/>
                </a:lnTo>
                <a:cubicBezTo>
                  <a:pt x="44090" y="41038"/>
                  <a:pt x="44107" y="41031"/>
                  <a:pt x="44112" y="41031"/>
                </a:cubicBezTo>
                <a:cubicBezTo>
                  <a:pt x="44118" y="41031"/>
                  <a:pt x="44106" y="41042"/>
                  <a:pt x="44113" y="41042"/>
                </a:cubicBezTo>
                <a:cubicBezTo>
                  <a:pt x="44339" y="40863"/>
                  <a:pt x="44684" y="40649"/>
                  <a:pt x="44970" y="40446"/>
                </a:cubicBezTo>
                <a:lnTo>
                  <a:pt x="44970" y="40446"/>
                </a:lnTo>
                <a:lnTo>
                  <a:pt x="44589" y="40565"/>
                </a:lnTo>
                <a:cubicBezTo>
                  <a:pt x="44851" y="40423"/>
                  <a:pt x="45303" y="40149"/>
                  <a:pt x="45339" y="40077"/>
                </a:cubicBezTo>
                <a:lnTo>
                  <a:pt x="45506" y="40006"/>
                </a:lnTo>
                <a:cubicBezTo>
                  <a:pt x="46018" y="39708"/>
                  <a:pt x="45815" y="39732"/>
                  <a:pt x="46006" y="39601"/>
                </a:cubicBezTo>
                <a:lnTo>
                  <a:pt x="46256" y="39458"/>
                </a:lnTo>
                <a:lnTo>
                  <a:pt x="46018" y="39637"/>
                </a:lnTo>
                <a:cubicBezTo>
                  <a:pt x="46280" y="39470"/>
                  <a:pt x="46363" y="39411"/>
                  <a:pt x="46577" y="39292"/>
                </a:cubicBezTo>
                <a:lnTo>
                  <a:pt x="46577" y="39292"/>
                </a:lnTo>
                <a:cubicBezTo>
                  <a:pt x="46554" y="39303"/>
                  <a:pt x="46542" y="39303"/>
                  <a:pt x="46542" y="39303"/>
                </a:cubicBezTo>
                <a:lnTo>
                  <a:pt x="46577" y="39280"/>
                </a:lnTo>
                <a:cubicBezTo>
                  <a:pt x="46589" y="39232"/>
                  <a:pt x="46708" y="39125"/>
                  <a:pt x="46851" y="39006"/>
                </a:cubicBezTo>
                <a:cubicBezTo>
                  <a:pt x="47089" y="38827"/>
                  <a:pt x="47256" y="38660"/>
                  <a:pt x="47649" y="38399"/>
                </a:cubicBezTo>
                <a:lnTo>
                  <a:pt x="47709" y="38291"/>
                </a:lnTo>
                <a:lnTo>
                  <a:pt x="47982" y="38089"/>
                </a:lnTo>
                <a:lnTo>
                  <a:pt x="48018" y="38113"/>
                </a:lnTo>
                <a:cubicBezTo>
                  <a:pt x="47744" y="38339"/>
                  <a:pt x="47256" y="38756"/>
                  <a:pt x="46899" y="39041"/>
                </a:cubicBezTo>
                <a:lnTo>
                  <a:pt x="46899" y="39053"/>
                </a:lnTo>
                <a:cubicBezTo>
                  <a:pt x="47089" y="38887"/>
                  <a:pt x="47328" y="38696"/>
                  <a:pt x="47470" y="38577"/>
                </a:cubicBezTo>
                <a:cubicBezTo>
                  <a:pt x="47519" y="38544"/>
                  <a:pt x="47624" y="38478"/>
                  <a:pt x="47647" y="38478"/>
                </a:cubicBezTo>
                <a:cubicBezTo>
                  <a:pt x="47651" y="38478"/>
                  <a:pt x="47652" y="38480"/>
                  <a:pt x="47651" y="38483"/>
                </a:cubicBezTo>
                <a:lnTo>
                  <a:pt x="47651" y="38483"/>
                </a:lnTo>
                <a:lnTo>
                  <a:pt x="47720" y="38399"/>
                </a:lnTo>
                <a:cubicBezTo>
                  <a:pt x="48387" y="37827"/>
                  <a:pt x="48387" y="37815"/>
                  <a:pt x="49113" y="37256"/>
                </a:cubicBezTo>
                <a:lnTo>
                  <a:pt x="49113" y="37256"/>
                </a:lnTo>
                <a:lnTo>
                  <a:pt x="49042" y="37291"/>
                </a:lnTo>
                <a:cubicBezTo>
                  <a:pt x="49173" y="37160"/>
                  <a:pt x="49292" y="37041"/>
                  <a:pt x="49352" y="37029"/>
                </a:cubicBezTo>
                <a:cubicBezTo>
                  <a:pt x="49768" y="36672"/>
                  <a:pt x="50209" y="36279"/>
                  <a:pt x="50507" y="36077"/>
                </a:cubicBezTo>
                <a:lnTo>
                  <a:pt x="50530" y="35982"/>
                </a:lnTo>
                <a:cubicBezTo>
                  <a:pt x="50626" y="35910"/>
                  <a:pt x="50780" y="35839"/>
                  <a:pt x="50780" y="35743"/>
                </a:cubicBezTo>
                <a:lnTo>
                  <a:pt x="50947" y="35553"/>
                </a:lnTo>
                <a:cubicBezTo>
                  <a:pt x="51066" y="35446"/>
                  <a:pt x="51114" y="35362"/>
                  <a:pt x="51257" y="35243"/>
                </a:cubicBezTo>
                <a:cubicBezTo>
                  <a:pt x="51280" y="35243"/>
                  <a:pt x="51280" y="35231"/>
                  <a:pt x="51292" y="35231"/>
                </a:cubicBezTo>
                <a:cubicBezTo>
                  <a:pt x="51554" y="34993"/>
                  <a:pt x="51257" y="35196"/>
                  <a:pt x="51578" y="34934"/>
                </a:cubicBezTo>
                <a:cubicBezTo>
                  <a:pt x="51697" y="34850"/>
                  <a:pt x="51638" y="34779"/>
                  <a:pt x="51780" y="34648"/>
                </a:cubicBezTo>
                <a:lnTo>
                  <a:pt x="51959" y="34541"/>
                </a:lnTo>
                <a:cubicBezTo>
                  <a:pt x="52233" y="34291"/>
                  <a:pt x="52245" y="34219"/>
                  <a:pt x="52590" y="33803"/>
                </a:cubicBezTo>
                <a:cubicBezTo>
                  <a:pt x="52701" y="33692"/>
                  <a:pt x="52789" y="33617"/>
                  <a:pt x="52820" y="33617"/>
                </a:cubicBezTo>
                <a:cubicBezTo>
                  <a:pt x="52836" y="33617"/>
                  <a:pt x="52836" y="33637"/>
                  <a:pt x="52816" y="33683"/>
                </a:cubicBezTo>
                <a:lnTo>
                  <a:pt x="52816" y="33683"/>
                </a:lnTo>
                <a:cubicBezTo>
                  <a:pt x="52907" y="33490"/>
                  <a:pt x="52858" y="33590"/>
                  <a:pt x="53019" y="33338"/>
                </a:cubicBezTo>
                <a:cubicBezTo>
                  <a:pt x="53031" y="33329"/>
                  <a:pt x="53039" y="33324"/>
                  <a:pt x="53043" y="33324"/>
                </a:cubicBezTo>
                <a:cubicBezTo>
                  <a:pt x="53054" y="33324"/>
                  <a:pt x="53036" y="33358"/>
                  <a:pt x="53019" y="33410"/>
                </a:cubicBezTo>
                <a:cubicBezTo>
                  <a:pt x="53209" y="33207"/>
                  <a:pt x="53102" y="33267"/>
                  <a:pt x="53221" y="33088"/>
                </a:cubicBezTo>
                <a:cubicBezTo>
                  <a:pt x="53221" y="33005"/>
                  <a:pt x="53209" y="32922"/>
                  <a:pt x="53257" y="32862"/>
                </a:cubicBezTo>
                <a:lnTo>
                  <a:pt x="53257" y="32862"/>
                </a:lnTo>
                <a:lnTo>
                  <a:pt x="53197" y="32922"/>
                </a:lnTo>
                <a:cubicBezTo>
                  <a:pt x="53304" y="32731"/>
                  <a:pt x="53435" y="32517"/>
                  <a:pt x="53578" y="32314"/>
                </a:cubicBezTo>
                <a:lnTo>
                  <a:pt x="53602" y="32326"/>
                </a:lnTo>
                <a:lnTo>
                  <a:pt x="53733" y="32088"/>
                </a:lnTo>
                <a:lnTo>
                  <a:pt x="53757" y="32088"/>
                </a:lnTo>
                <a:lnTo>
                  <a:pt x="53936" y="31743"/>
                </a:lnTo>
                <a:lnTo>
                  <a:pt x="53936" y="31743"/>
                </a:lnTo>
                <a:lnTo>
                  <a:pt x="53912" y="31791"/>
                </a:lnTo>
                <a:cubicBezTo>
                  <a:pt x="53959" y="31719"/>
                  <a:pt x="54078" y="31433"/>
                  <a:pt x="54162" y="31279"/>
                </a:cubicBezTo>
                <a:lnTo>
                  <a:pt x="54174" y="31302"/>
                </a:lnTo>
                <a:cubicBezTo>
                  <a:pt x="54436" y="30886"/>
                  <a:pt x="54519" y="30481"/>
                  <a:pt x="54698" y="29945"/>
                </a:cubicBezTo>
                <a:lnTo>
                  <a:pt x="54698" y="30017"/>
                </a:lnTo>
                <a:cubicBezTo>
                  <a:pt x="54793" y="29838"/>
                  <a:pt x="54674" y="29957"/>
                  <a:pt x="54757" y="29731"/>
                </a:cubicBezTo>
                <a:lnTo>
                  <a:pt x="54805" y="29731"/>
                </a:lnTo>
                <a:cubicBezTo>
                  <a:pt x="54817" y="29528"/>
                  <a:pt x="54888" y="29481"/>
                  <a:pt x="54948" y="29362"/>
                </a:cubicBezTo>
                <a:lnTo>
                  <a:pt x="54948" y="29362"/>
                </a:lnTo>
                <a:lnTo>
                  <a:pt x="54888" y="29409"/>
                </a:lnTo>
                <a:lnTo>
                  <a:pt x="54983" y="29159"/>
                </a:lnTo>
                <a:cubicBezTo>
                  <a:pt x="55024" y="29019"/>
                  <a:pt x="55051" y="28976"/>
                  <a:pt x="55069" y="28976"/>
                </a:cubicBezTo>
                <a:cubicBezTo>
                  <a:pt x="55087" y="28976"/>
                  <a:pt x="55096" y="29022"/>
                  <a:pt x="55102" y="29052"/>
                </a:cubicBezTo>
                <a:lnTo>
                  <a:pt x="55114" y="28838"/>
                </a:lnTo>
                <a:lnTo>
                  <a:pt x="55174" y="28814"/>
                </a:lnTo>
                <a:cubicBezTo>
                  <a:pt x="55162" y="28659"/>
                  <a:pt x="55221" y="28683"/>
                  <a:pt x="55245" y="28409"/>
                </a:cubicBezTo>
                <a:cubicBezTo>
                  <a:pt x="55247" y="28408"/>
                  <a:pt x="55250" y="28408"/>
                  <a:pt x="55251" y="28408"/>
                </a:cubicBezTo>
                <a:cubicBezTo>
                  <a:pt x="55262" y="28408"/>
                  <a:pt x="55267" y="28421"/>
                  <a:pt x="55273" y="28421"/>
                </a:cubicBezTo>
                <a:cubicBezTo>
                  <a:pt x="55278" y="28421"/>
                  <a:pt x="55284" y="28413"/>
                  <a:pt x="55293" y="28385"/>
                </a:cubicBezTo>
                <a:lnTo>
                  <a:pt x="55305" y="27969"/>
                </a:lnTo>
                <a:lnTo>
                  <a:pt x="55293" y="28219"/>
                </a:lnTo>
                <a:lnTo>
                  <a:pt x="55233" y="28171"/>
                </a:lnTo>
                <a:cubicBezTo>
                  <a:pt x="55233" y="27909"/>
                  <a:pt x="55305" y="27826"/>
                  <a:pt x="55329" y="27635"/>
                </a:cubicBezTo>
                <a:lnTo>
                  <a:pt x="55329" y="27766"/>
                </a:lnTo>
                <a:cubicBezTo>
                  <a:pt x="55352" y="27469"/>
                  <a:pt x="55388" y="27457"/>
                  <a:pt x="55424" y="27278"/>
                </a:cubicBezTo>
                <a:lnTo>
                  <a:pt x="55424" y="27278"/>
                </a:lnTo>
                <a:cubicBezTo>
                  <a:pt x="55417" y="27307"/>
                  <a:pt x="55405" y="27348"/>
                  <a:pt x="55397" y="27348"/>
                </a:cubicBezTo>
                <a:cubicBezTo>
                  <a:pt x="55392" y="27348"/>
                  <a:pt x="55388" y="27330"/>
                  <a:pt x="55388" y="27278"/>
                </a:cubicBezTo>
                <a:cubicBezTo>
                  <a:pt x="55400" y="27195"/>
                  <a:pt x="55412" y="27230"/>
                  <a:pt x="55424" y="27147"/>
                </a:cubicBezTo>
                <a:cubicBezTo>
                  <a:pt x="55412" y="27135"/>
                  <a:pt x="55400" y="27076"/>
                  <a:pt x="55400" y="26980"/>
                </a:cubicBezTo>
                <a:cubicBezTo>
                  <a:pt x="55400" y="26897"/>
                  <a:pt x="55412" y="26814"/>
                  <a:pt x="55448" y="26623"/>
                </a:cubicBezTo>
                <a:cubicBezTo>
                  <a:pt x="55448" y="26623"/>
                  <a:pt x="55460" y="26635"/>
                  <a:pt x="55460" y="26659"/>
                </a:cubicBezTo>
                <a:cubicBezTo>
                  <a:pt x="55460" y="26564"/>
                  <a:pt x="55460" y="26540"/>
                  <a:pt x="55471" y="26385"/>
                </a:cubicBezTo>
                <a:lnTo>
                  <a:pt x="55519" y="26457"/>
                </a:lnTo>
                <a:lnTo>
                  <a:pt x="55519" y="26457"/>
                </a:lnTo>
                <a:lnTo>
                  <a:pt x="55483" y="26195"/>
                </a:lnTo>
                <a:cubicBezTo>
                  <a:pt x="55519" y="25980"/>
                  <a:pt x="55507" y="25766"/>
                  <a:pt x="55531" y="25742"/>
                </a:cubicBezTo>
                <a:lnTo>
                  <a:pt x="55531" y="25837"/>
                </a:lnTo>
                <a:cubicBezTo>
                  <a:pt x="55531" y="25837"/>
                  <a:pt x="55531" y="25742"/>
                  <a:pt x="55543" y="25611"/>
                </a:cubicBezTo>
                <a:cubicBezTo>
                  <a:pt x="55543" y="25587"/>
                  <a:pt x="55543" y="25540"/>
                  <a:pt x="55567" y="25492"/>
                </a:cubicBezTo>
                <a:cubicBezTo>
                  <a:pt x="55531" y="25492"/>
                  <a:pt x="55483" y="25528"/>
                  <a:pt x="55460" y="25540"/>
                </a:cubicBezTo>
                <a:cubicBezTo>
                  <a:pt x="55388" y="25564"/>
                  <a:pt x="55293" y="25611"/>
                  <a:pt x="55221" y="25659"/>
                </a:cubicBezTo>
                <a:cubicBezTo>
                  <a:pt x="54888" y="25826"/>
                  <a:pt x="54567" y="25968"/>
                  <a:pt x="54567" y="25968"/>
                </a:cubicBezTo>
                <a:lnTo>
                  <a:pt x="54531" y="25945"/>
                </a:lnTo>
                <a:cubicBezTo>
                  <a:pt x="54507" y="25968"/>
                  <a:pt x="54447" y="26004"/>
                  <a:pt x="54376" y="26040"/>
                </a:cubicBezTo>
                <a:cubicBezTo>
                  <a:pt x="54328" y="26076"/>
                  <a:pt x="54281" y="26088"/>
                  <a:pt x="54233" y="26123"/>
                </a:cubicBezTo>
                <a:cubicBezTo>
                  <a:pt x="54150" y="26159"/>
                  <a:pt x="54078" y="26207"/>
                  <a:pt x="54090" y="26218"/>
                </a:cubicBezTo>
                <a:cubicBezTo>
                  <a:pt x="53950" y="26259"/>
                  <a:pt x="53665" y="26469"/>
                  <a:pt x="53608" y="26469"/>
                </a:cubicBezTo>
                <a:cubicBezTo>
                  <a:pt x="53597" y="26469"/>
                  <a:pt x="53595" y="26461"/>
                  <a:pt x="53602" y="26445"/>
                </a:cubicBezTo>
                <a:lnTo>
                  <a:pt x="53602" y="26445"/>
                </a:lnTo>
                <a:cubicBezTo>
                  <a:pt x="53102" y="26730"/>
                  <a:pt x="52888" y="26933"/>
                  <a:pt x="52304" y="27290"/>
                </a:cubicBezTo>
                <a:cubicBezTo>
                  <a:pt x="52066" y="27373"/>
                  <a:pt x="51530" y="27790"/>
                  <a:pt x="51185" y="28052"/>
                </a:cubicBezTo>
                <a:cubicBezTo>
                  <a:pt x="50530" y="28600"/>
                  <a:pt x="50114" y="28981"/>
                  <a:pt x="49506" y="29600"/>
                </a:cubicBezTo>
                <a:cubicBezTo>
                  <a:pt x="49054" y="29897"/>
                  <a:pt x="48602" y="30552"/>
                  <a:pt x="48197" y="30945"/>
                </a:cubicBezTo>
                <a:lnTo>
                  <a:pt x="48125" y="31076"/>
                </a:lnTo>
                <a:cubicBezTo>
                  <a:pt x="47840" y="31326"/>
                  <a:pt x="47530" y="31814"/>
                  <a:pt x="47149" y="32207"/>
                </a:cubicBezTo>
                <a:cubicBezTo>
                  <a:pt x="47089" y="32326"/>
                  <a:pt x="47054" y="32386"/>
                  <a:pt x="47030" y="32398"/>
                </a:cubicBezTo>
                <a:cubicBezTo>
                  <a:pt x="47054" y="32386"/>
                  <a:pt x="47078" y="32350"/>
                  <a:pt x="47089" y="32350"/>
                </a:cubicBezTo>
                <a:cubicBezTo>
                  <a:pt x="47002" y="32459"/>
                  <a:pt x="46854" y="32689"/>
                  <a:pt x="46821" y="32689"/>
                </a:cubicBezTo>
                <a:cubicBezTo>
                  <a:pt x="46819" y="32689"/>
                  <a:pt x="46817" y="32687"/>
                  <a:pt x="46816" y="32684"/>
                </a:cubicBezTo>
                <a:lnTo>
                  <a:pt x="46827" y="32648"/>
                </a:lnTo>
                <a:cubicBezTo>
                  <a:pt x="46826" y="32646"/>
                  <a:pt x="46824" y="32646"/>
                  <a:pt x="46822" y="32646"/>
                </a:cubicBezTo>
                <a:cubicBezTo>
                  <a:pt x="46775" y="32646"/>
                  <a:pt x="46573" y="33045"/>
                  <a:pt x="46458" y="33160"/>
                </a:cubicBezTo>
                <a:lnTo>
                  <a:pt x="46542" y="33112"/>
                </a:lnTo>
                <a:lnTo>
                  <a:pt x="46542" y="33112"/>
                </a:lnTo>
                <a:lnTo>
                  <a:pt x="46375" y="33350"/>
                </a:lnTo>
                <a:lnTo>
                  <a:pt x="46411" y="33279"/>
                </a:lnTo>
                <a:lnTo>
                  <a:pt x="46411" y="33279"/>
                </a:lnTo>
                <a:cubicBezTo>
                  <a:pt x="45815" y="34362"/>
                  <a:pt x="45423" y="34779"/>
                  <a:pt x="44934" y="35827"/>
                </a:cubicBezTo>
                <a:cubicBezTo>
                  <a:pt x="44941" y="35796"/>
                  <a:pt x="44942" y="35783"/>
                  <a:pt x="44940" y="35783"/>
                </a:cubicBezTo>
                <a:cubicBezTo>
                  <a:pt x="44928" y="35783"/>
                  <a:pt x="44843" y="36018"/>
                  <a:pt x="44794" y="36018"/>
                </a:cubicBezTo>
                <a:cubicBezTo>
                  <a:pt x="44793" y="36018"/>
                  <a:pt x="44792" y="36017"/>
                  <a:pt x="44792" y="36017"/>
                </a:cubicBezTo>
                <a:cubicBezTo>
                  <a:pt x="44577" y="36244"/>
                  <a:pt x="44530" y="36494"/>
                  <a:pt x="44434" y="36696"/>
                </a:cubicBezTo>
                <a:lnTo>
                  <a:pt x="44434" y="36720"/>
                </a:lnTo>
                <a:lnTo>
                  <a:pt x="44220" y="37077"/>
                </a:lnTo>
                <a:cubicBezTo>
                  <a:pt x="44232" y="37023"/>
                  <a:pt x="44235" y="37003"/>
                  <a:pt x="44232" y="37003"/>
                </a:cubicBezTo>
                <a:cubicBezTo>
                  <a:pt x="44226" y="37003"/>
                  <a:pt x="44189" y="37118"/>
                  <a:pt x="44176" y="37167"/>
                </a:cubicBezTo>
                <a:lnTo>
                  <a:pt x="44176" y="37167"/>
                </a:lnTo>
                <a:cubicBezTo>
                  <a:pt x="43862" y="37645"/>
                  <a:pt x="43559" y="38124"/>
                  <a:pt x="43244" y="38649"/>
                </a:cubicBezTo>
                <a:cubicBezTo>
                  <a:pt x="42887" y="39184"/>
                  <a:pt x="42529" y="39732"/>
                  <a:pt x="42172" y="40268"/>
                </a:cubicBezTo>
                <a:lnTo>
                  <a:pt x="42208" y="40244"/>
                </a:lnTo>
                <a:lnTo>
                  <a:pt x="42208" y="40244"/>
                </a:lnTo>
                <a:cubicBezTo>
                  <a:pt x="42029" y="40506"/>
                  <a:pt x="41839" y="40839"/>
                  <a:pt x="41672" y="41006"/>
                </a:cubicBezTo>
                <a:cubicBezTo>
                  <a:pt x="41517" y="41161"/>
                  <a:pt x="41398" y="41423"/>
                  <a:pt x="41339" y="41494"/>
                </a:cubicBezTo>
                <a:cubicBezTo>
                  <a:pt x="41209" y="41656"/>
                  <a:pt x="41050" y="41759"/>
                  <a:pt x="41039" y="41759"/>
                </a:cubicBezTo>
                <a:cubicBezTo>
                  <a:pt x="41038" y="41759"/>
                  <a:pt x="41039" y="41758"/>
                  <a:pt x="41041" y="41756"/>
                </a:cubicBezTo>
                <a:lnTo>
                  <a:pt x="41041" y="41756"/>
                </a:lnTo>
                <a:cubicBezTo>
                  <a:pt x="40862" y="41935"/>
                  <a:pt x="40696" y="42149"/>
                  <a:pt x="40362" y="42339"/>
                </a:cubicBezTo>
                <a:cubicBezTo>
                  <a:pt x="40238" y="42373"/>
                  <a:pt x="39586" y="42892"/>
                  <a:pt x="39471" y="42892"/>
                </a:cubicBezTo>
                <a:cubicBezTo>
                  <a:pt x="39465" y="42892"/>
                  <a:pt x="39460" y="42890"/>
                  <a:pt x="39458" y="42887"/>
                </a:cubicBezTo>
                <a:cubicBezTo>
                  <a:pt x="39077" y="43054"/>
                  <a:pt x="38731" y="43280"/>
                  <a:pt x="38326" y="43423"/>
                </a:cubicBezTo>
                <a:cubicBezTo>
                  <a:pt x="38505" y="43101"/>
                  <a:pt x="38719" y="42732"/>
                  <a:pt x="38922" y="42339"/>
                </a:cubicBezTo>
                <a:cubicBezTo>
                  <a:pt x="39398" y="41435"/>
                  <a:pt x="39862" y="40530"/>
                  <a:pt x="39934" y="40363"/>
                </a:cubicBezTo>
                <a:lnTo>
                  <a:pt x="39934" y="40363"/>
                </a:lnTo>
                <a:lnTo>
                  <a:pt x="39684" y="40720"/>
                </a:lnTo>
                <a:cubicBezTo>
                  <a:pt x="40303" y="39470"/>
                  <a:pt x="40636" y="38899"/>
                  <a:pt x="41077" y="37768"/>
                </a:cubicBezTo>
                <a:lnTo>
                  <a:pt x="41077" y="37768"/>
                </a:lnTo>
                <a:lnTo>
                  <a:pt x="41065" y="37827"/>
                </a:lnTo>
                <a:cubicBezTo>
                  <a:pt x="41112" y="37756"/>
                  <a:pt x="41112" y="37684"/>
                  <a:pt x="41220" y="37398"/>
                </a:cubicBezTo>
                <a:cubicBezTo>
                  <a:pt x="41315" y="37136"/>
                  <a:pt x="41529" y="36660"/>
                  <a:pt x="41886" y="35743"/>
                </a:cubicBezTo>
                <a:cubicBezTo>
                  <a:pt x="41891" y="35721"/>
                  <a:pt x="41894" y="35706"/>
                  <a:pt x="41898" y="35689"/>
                </a:cubicBezTo>
                <a:lnTo>
                  <a:pt x="41898" y="35689"/>
                </a:lnTo>
                <a:cubicBezTo>
                  <a:pt x="41894" y="35699"/>
                  <a:pt x="41890" y="35709"/>
                  <a:pt x="41886" y="35720"/>
                </a:cubicBezTo>
                <a:cubicBezTo>
                  <a:pt x="41863" y="35791"/>
                  <a:pt x="41815" y="35863"/>
                  <a:pt x="41815" y="35863"/>
                </a:cubicBezTo>
                <a:cubicBezTo>
                  <a:pt x="41874" y="35672"/>
                  <a:pt x="41886" y="35493"/>
                  <a:pt x="41958" y="35231"/>
                </a:cubicBezTo>
                <a:cubicBezTo>
                  <a:pt x="41970" y="35172"/>
                  <a:pt x="42005" y="35148"/>
                  <a:pt x="42005" y="35148"/>
                </a:cubicBezTo>
                <a:lnTo>
                  <a:pt x="42005" y="35124"/>
                </a:lnTo>
                <a:cubicBezTo>
                  <a:pt x="42291" y="34708"/>
                  <a:pt x="42648" y="34196"/>
                  <a:pt x="42756" y="34017"/>
                </a:cubicBezTo>
                <a:cubicBezTo>
                  <a:pt x="42958" y="33755"/>
                  <a:pt x="43125" y="33362"/>
                  <a:pt x="43339" y="33005"/>
                </a:cubicBezTo>
                <a:cubicBezTo>
                  <a:pt x="43684" y="32434"/>
                  <a:pt x="43553" y="32743"/>
                  <a:pt x="43732" y="32457"/>
                </a:cubicBezTo>
                <a:cubicBezTo>
                  <a:pt x="43804" y="32344"/>
                  <a:pt x="43823" y="32308"/>
                  <a:pt x="43818" y="32308"/>
                </a:cubicBezTo>
                <a:cubicBezTo>
                  <a:pt x="43810" y="32308"/>
                  <a:pt x="43737" y="32405"/>
                  <a:pt x="43729" y="32405"/>
                </a:cubicBezTo>
                <a:cubicBezTo>
                  <a:pt x="43727" y="32405"/>
                  <a:pt x="43731" y="32396"/>
                  <a:pt x="43744" y="32374"/>
                </a:cubicBezTo>
                <a:lnTo>
                  <a:pt x="44030" y="31957"/>
                </a:lnTo>
                <a:lnTo>
                  <a:pt x="44030" y="31957"/>
                </a:lnTo>
                <a:cubicBezTo>
                  <a:pt x="43969" y="32073"/>
                  <a:pt x="43954" y="32107"/>
                  <a:pt x="43959" y="32107"/>
                </a:cubicBezTo>
                <a:cubicBezTo>
                  <a:pt x="43965" y="32107"/>
                  <a:pt x="43998" y="32060"/>
                  <a:pt x="44018" y="32041"/>
                </a:cubicBezTo>
                <a:lnTo>
                  <a:pt x="44018" y="32041"/>
                </a:lnTo>
                <a:cubicBezTo>
                  <a:pt x="43970" y="32136"/>
                  <a:pt x="43922" y="32207"/>
                  <a:pt x="43899" y="32267"/>
                </a:cubicBezTo>
                <a:cubicBezTo>
                  <a:pt x="44011" y="32079"/>
                  <a:pt x="44035" y="32032"/>
                  <a:pt x="44028" y="32032"/>
                </a:cubicBezTo>
                <a:cubicBezTo>
                  <a:pt x="44027" y="32032"/>
                  <a:pt x="44023" y="32036"/>
                  <a:pt x="44018" y="32041"/>
                </a:cubicBezTo>
                <a:cubicBezTo>
                  <a:pt x="44232" y="31672"/>
                  <a:pt x="44613" y="31088"/>
                  <a:pt x="44625" y="30945"/>
                </a:cubicBezTo>
                <a:cubicBezTo>
                  <a:pt x="44897" y="30478"/>
                  <a:pt x="44940" y="30447"/>
                  <a:pt x="45036" y="30282"/>
                </a:cubicBezTo>
                <a:lnTo>
                  <a:pt x="45036" y="30282"/>
                </a:lnTo>
                <a:cubicBezTo>
                  <a:pt x="44993" y="30351"/>
                  <a:pt x="44932" y="30433"/>
                  <a:pt x="44922" y="30433"/>
                </a:cubicBezTo>
                <a:cubicBezTo>
                  <a:pt x="44980" y="30349"/>
                  <a:pt x="44996" y="30319"/>
                  <a:pt x="44992" y="30319"/>
                </a:cubicBezTo>
                <a:cubicBezTo>
                  <a:pt x="44987" y="30319"/>
                  <a:pt x="44949" y="30368"/>
                  <a:pt x="44922" y="30421"/>
                </a:cubicBezTo>
                <a:cubicBezTo>
                  <a:pt x="45065" y="30088"/>
                  <a:pt x="45875" y="28814"/>
                  <a:pt x="45839" y="28707"/>
                </a:cubicBezTo>
                <a:lnTo>
                  <a:pt x="45863" y="28707"/>
                </a:lnTo>
                <a:cubicBezTo>
                  <a:pt x="45863" y="28624"/>
                  <a:pt x="45756" y="28719"/>
                  <a:pt x="45839" y="28481"/>
                </a:cubicBezTo>
                <a:lnTo>
                  <a:pt x="45935" y="28338"/>
                </a:lnTo>
                <a:lnTo>
                  <a:pt x="46030" y="28100"/>
                </a:lnTo>
                <a:cubicBezTo>
                  <a:pt x="46067" y="28030"/>
                  <a:pt x="46083" y="28011"/>
                  <a:pt x="46089" y="28011"/>
                </a:cubicBezTo>
                <a:cubicBezTo>
                  <a:pt x="46097" y="28011"/>
                  <a:pt x="46089" y="28040"/>
                  <a:pt x="46089" y="28040"/>
                </a:cubicBezTo>
                <a:cubicBezTo>
                  <a:pt x="46244" y="27671"/>
                  <a:pt x="46506" y="27147"/>
                  <a:pt x="46708" y="26695"/>
                </a:cubicBezTo>
                <a:lnTo>
                  <a:pt x="46708" y="26695"/>
                </a:lnTo>
                <a:lnTo>
                  <a:pt x="46387" y="27135"/>
                </a:lnTo>
                <a:cubicBezTo>
                  <a:pt x="46589" y="26754"/>
                  <a:pt x="46935" y="26088"/>
                  <a:pt x="46935" y="26004"/>
                </a:cubicBezTo>
                <a:lnTo>
                  <a:pt x="47066" y="25778"/>
                </a:lnTo>
                <a:cubicBezTo>
                  <a:pt x="47447" y="25028"/>
                  <a:pt x="47256" y="25230"/>
                  <a:pt x="47387" y="24909"/>
                </a:cubicBezTo>
                <a:lnTo>
                  <a:pt x="47589" y="24528"/>
                </a:lnTo>
                <a:lnTo>
                  <a:pt x="47435" y="24933"/>
                </a:lnTo>
                <a:cubicBezTo>
                  <a:pt x="47601" y="24540"/>
                  <a:pt x="47673" y="24397"/>
                  <a:pt x="47828" y="24075"/>
                </a:cubicBezTo>
                <a:lnTo>
                  <a:pt x="47828" y="24075"/>
                </a:lnTo>
                <a:cubicBezTo>
                  <a:pt x="47818" y="24085"/>
                  <a:pt x="47812" y="24092"/>
                  <a:pt x="47809" y="24098"/>
                </a:cubicBezTo>
                <a:lnTo>
                  <a:pt x="47809" y="24098"/>
                </a:lnTo>
                <a:lnTo>
                  <a:pt x="47828" y="24052"/>
                </a:lnTo>
                <a:cubicBezTo>
                  <a:pt x="47828" y="23992"/>
                  <a:pt x="47887" y="23778"/>
                  <a:pt x="47970" y="23504"/>
                </a:cubicBezTo>
                <a:cubicBezTo>
                  <a:pt x="48090" y="23111"/>
                  <a:pt x="48173" y="22885"/>
                  <a:pt x="48399" y="22147"/>
                </a:cubicBezTo>
                <a:lnTo>
                  <a:pt x="48399" y="21968"/>
                </a:lnTo>
                <a:lnTo>
                  <a:pt x="48566" y="21492"/>
                </a:lnTo>
                <a:lnTo>
                  <a:pt x="48602" y="21504"/>
                </a:lnTo>
                <a:cubicBezTo>
                  <a:pt x="48471" y="21980"/>
                  <a:pt x="48221" y="22885"/>
                  <a:pt x="48018" y="23504"/>
                </a:cubicBezTo>
                <a:lnTo>
                  <a:pt x="48030" y="23516"/>
                </a:lnTo>
                <a:cubicBezTo>
                  <a:pt x="48149" y="23159"/>
                  <a:pt x="48268" y="22742"/>
                  <a:pt x="48351" y="22504"/>
                </a:cubicBezTo>
                <a:cubicBezTo>
                  <a:pt x="48378" y="22417"/>
                  <a:pt x="48448" y="22241"/>
                  <a:pt x="48470" y="22241"/>
                </a:cubicBezTo>
                <a:cubicBezTo>
                  <a:pt x="48474" y="22241"/>
                  <a:pt x="48477" y="22246"/>
                  <a:pt x="48477" y="22259"/>
                </a:cubicBezTo>
                <a:lnTo>
                  <a:pt x="48477" y="22259"/>
                </a:lnTo>
                <a:lnTo>
                  <a:pt x="48494" y="22087"/>
                </a:lnTo>
                <a:cubicBezTo>
                  <a:pt x="48673" y="21480"/>
                  <a:pt x="48732" y="21158"/>
                  <a:pt x="48804" y="20849"/>
                </a:cubicBezTo>
                <a:cubicBezTo>
                  <a:pt x="48887" y="20539"/>
                  <a:pt x="48983" y="20206"/>
                  <a:pt x="49102" y="19551"/>
                </a:cubicBezTo>
                <a:lnTo>
                  <a:pt x="49102" y="19551"/>
                </a:lnTo>
                <a:lnTo>
                  <a:pt x="49078" y="19658"/>
                </a:lnTo>
                <a:cubicBezTo>
                  <a:pt x="49102" y="19396"/>
                  <a:pt x="49137" y="19134"/>
                  <a:pt x="49185" y="19063"/>
                </a:cubicBezTo>
                <a:cubicBezTo>
                  <a:pt x="49316" y="18277"/>
                  <a:pt x="49399" y="17455"/>
                  <a:pt x="49459" y="16932"/>
                </a:cubicBezTo>
                <a:lnTo>
                  <a:pt x="49435" y="16813"/>
                </a:lnTo>
                <a:cubicBezTo>
                  <a:pt x="49447" y="16658"/>
                  <a:pt x="49518" y="16396"/>
                  <a:pt x="49459" y="16312"/>
                </a:cubicBezTo>
                <a:lnTo>
                  <a:pt x="49447" y="15955"/>
                </a:lnTo>
                <a:cubicBezTo>
                  <a:pt x="49447" y="15729"/>
                  <a:pt x="49435" y="15586"/>
                  <a:pt x="49447" y="15324"/>
                </a:cubicBezTo>
                <a:lnTo>
                  <a:pt x="49447" y="15289"/>
                </a:lnTo>
                <a:cubicBezTo>
                  <a:pt x="49447" y="14765"/>
                  <a:pt x="49423" y="15289"/>
                  <a:pt x="49423" y="14693"/>
                </a:cubicBezTo>
                <a:cubicBezTo>
                  <a:pt x="49447" y="14491"/>
                  <a:pt x="49364" y="14479"/>
                  <a:pt x="49364" y="14193"/>
                </a:cubicBezTo>
                <a:lnTo>
                  <a:pt x="49399" y="13896"/>
                </a:lnTo>
                <a:cubicBezTo>
                  <a:pt x="49399" y="13384"/>
                  <a:pt x="49340" y="13288"/>
                  <a:pt x="49268" y="12526"/>
                </a:cubicBezTo>
                <a:cubicBezTo>
                  <a:pt x="49260" y="12272"/>
                  <a:pt x="49269" y="12109"/>
                  <a:pt x="49302" y="12109"/>
                </a:cubicBezTo>
                <a:cubicBezTo>
                  <a:pt x="49317" y="12109"/>
                  <a:pt x="49337" y="12142"/>
                  <a:pt x="49364" y="12217"/>
                </a:cubicBezTo>
                <a:cubicBezTo>
                  <a:pt x="49268" y="11895"/>
                  <a:pt x="49316" y="12074"/>
                  <a:pt x="49244" y="11633"/>
                </a:cubicBezTo>
                <a:cubicBezTo>
                  <a:pt x="49248" y="11610"/>
                  <a:pt x="49252" y="11599"/>
                  <a:pt x="49257" y="11599"/>
                </a:cubicBezTo>
                <a:cubicBezTo>
                  <a:pt x="49267" y="11599"/>
                  <a:pt x="49280" y="11645"/>
                  <a:pt x="49304" y="11717"/>
                </a:cubicBezTo>
                <a:cubicBezTo>
                  <a:pt x="49280" y="11324"/>
                  <a:pt x="49256" y="11479"/>
                  <a:pt x="49221" y="11181"/>
                </a:cubicBezTo>
                <a:cubicBezTo>
                  <a:pt x="49185" y="11098"/>
                  <a:pt x="49090" y="11014"/>
                  <a:pt x="49078" y="10907"/>
                </a:cubicBezTo>
                <a:lnTo>
                  <a:pt x="49078" y="11026"/>
                </a:lnTo>
                <a:cubicBezTo>
                  <a:pt x="49018" y="10717"/>
                  <a:pt x="48971" y="10383"/>
                  <a:pt x="48947" y="10026"/>
                </a:cubicBezTo>
                <a:lnTo>
                  <a:pt x="48947" y="10026"/>
                </a:lnTo>
                <a:lnTo>
                  <a:pt x="48971" y="10050"/>
                </a:lnTo>
                <a:lnTo>
                  <a:pt x="48971" y="10050"/>
                </a:lnTo>
                <a:lnTo>
                  <a:pt x="48911" y="9669"/>
                </a:lnTo>
                <a:lnTo>
                  <a:pt x="48947" y="9645"/>
                </a:lnTo>
                <a:lnTo>
                  <a:pt x="48863" y="9109"/>
                </a:lnTo>
                <a:lnTo>
                  <a:pt x="48863" y="9181"/>
                </a:lnTo>
                <a:cubicBezTo>
                  <a:pt x="48852" y="9050"/>
                  <a:pt x="48780" y="8633"/>
                  <a:pt x="48768" y="8395"/>
                </a:cubicBezTo>
                <a:lnTo>
                  <a:pt x="48780" y="8395"/>
                </a:lnTo>
                <a:cubicBezTo>
                  <a:pt x="48732" y="7704"/>
                  <a:pt x="48602" y="7169"/>
                  <a:pt x="48506" y="6383"/>
                </a:cubicBezTo>
                <a:lnTo>
                  <a:pt x="48506" y="6383"/>
                </a:lnTo>
                <a:lnTo>
                  <a:pt x="48554" y="6490"/>
                </a:lnTo>
                <a:cubicBezTo>
                  <a:pt x="48554" y="6216"/>
                  <a:pt x="48494" y="6418"/>
                  <a:pt x="48482" y="6097"/>
                </a:cubicBezTo>
                <a:lnTo>
                  <a:pt x="48506" y="6085"/>
                </a:lnTo>
                <a:cubicBezTo>
                  <a:pt x="48435" y="5799"/>
                  <a:pt x="48482" y="5716"/>
                  <a:pt x="48482" y="5525"/>
                </a:cubicBezTo>
                <a:lnTo>
                  <a:pt x="48482" y="5525"/>
                </a:lnTo>
                <a:lnTo>
                  <a:pt x="48435" y="5609"/>
                </a:lnTo>
                <a:lnTo>
                  <a:pt x="48411" y="5240"/>
                </a:lnTo>
                <a:cubicBezTo>
                  <a:pt x="48392" y="5029"/>
                  <a:pt x="48403" y="4970"/>
                  <a:pt x="48422" y="4970"/>
                </a:cubicBezTo>
                <a:cubicBezTo>
                  <a:pt x="48440" y="4970"/>
                  <a:pt x="48465" y="5021"/>
                  <a:pt x="48482" y="5049"/>
                </a:cubicBezTo>
                <a:lnTo>
                  <a:pt x="48423" y="4775"/>
                </a:lnTo>
                <a:lnTo>
                  <a:pt x="48471" y="4716"/>
                </a:lnTo>
                <a:cubicBezTo>
                  <a:pt x="48411" y="4525"/>
                  <a:pt x="48471" y="4525"/>
                  <a:pt x="48411" y="4168"/>
                </a:cubicBezTo>
                <a:cubicBezTo>
                  <a:pt x="48413" y="4162"/>
                  <a:pt x="48415" y="4160"/>
                  <a:pt x="48417" y="4160"/>
                </a:cubicBezTo>
                <a:cubicBezTo>
                  <a:pt x="48422" y="4160"/>
                  <a:pt x="48426" y="4171"/>
                  <a:pt x="48429" y="4171"/>
                </a:cubicBezTo>
                <a:cubicBezTo>
                  <a:pt x="48433" y="4171"/>
                  <a:pt x="48435" y="4159"/>
                  <a:pt x="48435" y="4109"/>
                </a:cubicBezTo>
                <a:cubicBezTo>
                  <a:pt x="48435" y="4109"/>
                  <a:pt x="48411" y="3954"/>
                  <a:pt x="48387" y="3823"/>
                </a:cubicBezTo>
                <a:cubicBezTo>
                  <a:pt x="48375" y="3680"/>
                  <a:pt x="48351" y="3537"/>
                  <a:pt x="48351" y="3537"/>
                </a:cubicBezTo>
                <a:lnTo>
                  <a:pt x="48351" y="3537"/>
                </a:lnTo>
                <a:lnTo>
                  <a:pt x="48387" y="3882"/>
                </a:lnTo>
                <a:lnTo>
                  <a:pt x="48387" y="3882"/>
                </a:lnTo>
                <a:lnTo>
                  <a:pt x="48328" y="3835"/>
                </a:lnTo>
                <a:cubicBezTo>
                  <a:pt x="48268" y="3478"/>
                  <a:pt x="48316" y="3347"/>
                  <a:pt x="48292" y="3085"/>
                </a:cubicBezTo>
                <a:lnTo>
                  <a:pt x="48292" y="3085"/>
                </a:lnTo>
                <a:lnTo>
                  <a:pt x="48316" y="3263"/>
                </a:lnTo>
                <a:cubicBezTo>
                  <a:pt x="48292" y="2847"/>
                  <a:pt x="48304" y="2811"/>
                  <a:pt x="48316" y="2573"/>
                </a:cubicBezTo>
                <a:lnTo>
                  <a:pt x="48316" y="2573"/>
                </a:lnTo>
                <a:cubicBezTo>
                  <a:pt x="48308" y="2617"/>
                  <a:pt x="48301" y="2678"/>
                  <a:pt x="48291" y="2678"/>
                </a:cubicBezTo>
                <a:cubicBezTo>
                  <a:pt x="48285" y="2678"/>
                  <a:pt x="48277" y="2654"/>
                  <a:pt x="48268" y="2585"/>
                </a:cubicBezTo>
                <a:cubicBezTo>
                  <a:pt x="48268" y="2466"/>
                  <a:pt x="48292" y="2513"/>
                  <a:pt x="48304" y="2394"/>
                </a:cubicBezTo>
                <a:cubicBezTo>
                  <a:pt x="48268" y="2382"/>
                  <a:pt x="48244" y="2204"/>
                  <a:pt x="48244" y="2013"/>
                </a:cubicBezTo>
                <a:cubicBezTo>
                  <a:pt x="48256" y="1954"/>
                  <a:pt x="48292" y="1894"/>
                  <a:pt x="48304" y="1846"/>
                </a:cubicBezTo>
                <a:cubicBezTo>
                  <a:pt x="48292" y="1846"/>
                  <a:pt x="48268" y="1846"/>
                  <a:pt x="48244" y="1835"/>
                </a:cubicBezTo>
                <a:lnTo>
                  <a:pt x="48244" y="1835"/>
                </a:lnTo>
                <a:lnTo>
                  <a:pt x="48244" y="1835"/>
                </a:lnTo>
                <a:lnTo>
                  <a:pt x="48244" y="1787"/>
                </a:lnTo>
                <a:cubicBezTo>
                  <a:pt x="48244" y="1787"/>
                  <a:pt x="48256" y="1799"/>
                  <a:pt x="48256" y="1811"/>
                </a:cubicBezTo>
                <a:cubicBezTo>
                  <a:pt x="48256" y="1787"/>
                  <a:pt x="48256" y="1775"/>
                  <a:pt x="48244" y="1739"/>
                </a:cubicBezTo>
                <a:lnTo>
                  <a:pt x="480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34"/>
          <p:cNvSpPr/>
          <p:nvPr/>
        </p:nvSpPr>
        <p:spPr>
          <a:xfrm flipH="1">
            <a:off x="660809" y="6697711"/>
            <a:ext cx="2678715" cy="508860"/>
          </a:xfrm>
          <a:custGeom>
            <a:avLst/>
            <a:gdLst/>
            <a:ahLst/>
            <a:cxnLst/>
            <a:rect l="l" t="t" r="r" b="b"/>
            <a:pathLst>
              <a:path w="65128" h="12372" extrusionOk="0">
                <a:moveTo>
                  <a:pt x="0" y="1"/>
                </a:moveTo>
                <a:lnTo>
                  <a:pt x="0" y="12371"/>
                </a:lnTo>
                <a:lnTo>
                  <a:pt x="2774" y="12371"/>
                </a:lnTo>
                <a:lnTo>
                  <a:pt x="2774" y="12324"/>
                </a:lnTo>
                <a:cubicBezTo>
                  <a:pt x="12795" y="12324"/>
                  <a:pt x="22820" y="12342"/>
                  <a:pt x="32845" y="12342"/>
                </a:cubicBezTo>
                <a:cubicBezTo>
                  <a:pt x="40864" y="12342"/>
                  <a:pt x="48883" y="12330"/>
                  <a:pt x="56900" y="12288"/>
                </a:cubicBezTo>
                <a:cubicBezTo>
                  <a:pt x="64294" y="12264"/>
                  <a:pt x="64294" y="12109"/>
                  <a:pt x="64306" y="4787"/>
                </a:cubicBezTo>
                <a:cubicBezTo>
                  <a:pt x="64306" y="4585"/>
                  <a:pt x="64270" y="4346"/>
                  <a:pt x="64306" y="4156"/>
                </a:cubicBezTo>
                <a:cubicBezTo>
                  <a:pt x="65127" y="727"/>
                  <a:pt x="63258" y="203"/>
                  <a:pt x="60401" y="191"/>
                </a:cubicBezTo>
                <a:cubicBezTo>
                  <a:pt x="40255" y="167"/>
                  <a:pt x="20134" y="84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34"/>
          <p:cNvSpPr/>
          <p:nvPr/>
        </p:nvSpPr>
        <p:spPr>
          <a:xfrm flipH="1">
            <a:off x="11088389" y="6374964"/>
            <a:ext cx="497427" cy="404184"/>
          </a:xfrm>
          <a:custGeom>
            <a:avLst/>
            <a:gdLst/>
            <a:ahLst/>
            <a:cxnLst/>
            <a:rect l="l" t="t" r="r" b="b"/>
            <a:pathLst>
              <a:path w="12094" h="9827" extrusionOk="0">
                <a:moveTo>
                  <a:pt x="5724" y="1"/>
                </a:moveTo>
                <a:cubicBezTo>
                  <a:pt x="5282" y="1"/>
                  <a:pt x="4836" y="56"/>
                  <a:pt x="4402" y="156"/>
                </a:cubicBezTo>
                <a:cubicBezTo>
                  <a:pt x="3878" y="275"/>
                  <a:pt x="3390" y="454"/>
                  <a:pt x="2938" y="668"/>
                </a:cubicBezTo>
                <a:cubicBezTo>
                  <a:pt x="1652" y="1347"/>
                  <a:pt x="414" y="2930"/>
                  <a:pt x="259" y="4407"/>
                </a:cubicBezTo>
                <a:cubicBezTo>
                  <a:pt x="1" y="6880"/>
                  <a:pt x="1912" y="9826"/>
                  <a:pt x="4562" y="9826"/>
                </a:cubicBezTo>
                <a:cubicBezTo>
                  <a:pt x="4604" y="9826"/>
                  <a:pt x="4646" y="9826"/>
                  <a:pt x="4688" y="9824"/>
                </a:cubicBezTo>
                <a:cubicBezTo>
                  <a:pt x="7664" y="9717"/>
                  <a:pt x="12094" y="6597"/>
                  <a:pt x="10379" y="3311"/>
                </a:cubicBezTo>
                <a:cubicBezTo>
                  <a:pt x="9784" y="2156"/>
                  <a:pt x="8927" y="1073"/>
                  <a:pt x="7760" y="466"/>
                </a:cubicBezTo>
                <a:cubicBezTo>
                  <a:pt x="7136" y="143"/>
                  <a:pt x="6435" y="1"/>
                  <a:pt x="57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34"/>
          <p:cNvSpPr/>
          <p:nvPr/>
        </p:nvSpPr>
        <p:spPr>
          <a:xfrm flipH="1">
            <a:off x="11403768" y="5799814"/>
            <a:ext cx="669925" cy="557887"/>
          </a:xfrm>
          <a:custGeom>
            <a:avLst/>
            <a:gdLst/>
            <a:ahLst/>
            <a:cxnLst/>
            <a:rect l="l" t="t" r="r" b="b"/>
            <a:pathLst>
              <a:path w="16288" h="13564" extrusionOk="0">
                <a:moveTo>
                  <a:pt x="8109" y="0"/>
                </a:moveTo>
                <a:cubicBezTo>
                  <a:pt x="7691" y="0"/>
                  <a:pt x="7277" y="31"/>
                  <a:pt x="6882" y="91"/>
                </a:cubicBezTo>
                <a:cubicBezTo>
                  <a:pt x="4834" y="365"/>
                  <a:pt x="2417" y="1936"/>
                  <a:pt x="1524" y="3853"/>
                </a:cubicBezTo>
                <a:cubicBezTo>
                  <a:pt x="0" y="7116"/>
                  <a:pt x="1227" y="12069"/>
                  <a:pt x="4941" y="13212"/>
                </a:cubicBezTo>
                <a:cubicBezTo>
                  <a:pt x="5704" y="13446"/>
                  <a:pt x="6586" y="13563"/>
                  <a:pt x="7510" y="13563"/>
                </a:cubicBezTo>
                <a:cubicBezTo>
                  <a:pt x="11504" y="13563"/>
                  <a:pt x="16288" y="11382"/>
                  <a:pt x="15669" y="7127"/>
                </a:cubicBezTo>
                <a:cubicBezTo>
                  <a:pt x="15395" y="5306"/>
                  <a:pt x="14740" y="3425"/>
                  <a:pt x="13466" y="2067"/>
                </a:cubicBezTo>
                <a:cubicBezTo>
                  <a:pt x="12359" y="900"/>
                  <a:pt x="10740" y="246"/>
                  <a:pt x="9085" y="55"/>
                </a:cubicBezTo>
                <a:cubicBezTo>
                  <a:pt x="8762" y="19"/>
                  <a:pt x="8434" y="0"/>
                  <a:pt x="81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8" name="Google Shape;778;p34"/>
          <p:cNvSpPr/>
          <p:nvPr/>
        </p:nvSpPr>
        <p:spPr>
          <a:xfrm flipH="1">
            <a:off x="10949341" y="5934885"/>
            <a:ext cx="354911" cy="287951"/>
          </a:xfrm>
          <a:custGeom>
            <a:avLst/>
            <a:gdLst/>
            <a:ahLst/>
            <a:cxnLst/>
            <a:rect l="l" t="t" r="r" b="b"/>
            <a:pathLst>
              <a:path w="8629" h="7001" extrusionOk="0">
                <a:moveTo>
                  <a:pt x="4065" y="1"/>
                </a:moveTo>
                <a:cubicBezTo>
                  <a:pt x="3754" y="1"/>
                  <a:pt x="3441" y="38"/>
                  <a:pt x="3140" y="105"/>
                </a:cubicBezTo>
                <a:cubicBezTo>
                  <a:pt x="2759" y="200"/>
                  <a:pt x="2426" y="319"/>
                  <a:pt x="2092" y="474"/>
                </a:cubicBezTo>
                <a:cubicBezTo>
                  <a:pt x="1176" y="950"/>
                  <a:pt x="295" y="2081"/>
                  <a:pt x="187" y="3141"/>
                </a:cubicBezTo>
                <a:cubicBezTo>
                  <a:pt x="0" y="4909"/>
                  <a:pt x="1356" y="7000"/>
                  <a:pt x="3248" y="7000"/>
                </a:cubicBezTo>
                <a:cubicBezTo>
                  <a:pt x="3279" y="7000"/>
                  <a:pt x="3311" y="7000"/>
                  <a:pt x="3343" y="6999"/>
                </a:cubicBezTo>
                <a:cubicBezTo>
                  <a:pt x="5474" y="6927"/>
                  <a:pt x="8629" y="4701"/>
                  <a:pt x="7403" y="2355"/>
                </a:cubicBezTo>
                <a:cubicBezTo>
                  <a:pt x="6986" y="1534"/>
                  <a:pt x="6367" y="760"/>
                  <a:pt x="5533" y="331"/>
                </a:cubicBezTo>
                <a:cubicBezTo>
                  <a:pt x="5088" y="101"/>
                  <a:pt x="4579" y="1"/>
                  <a:pt x="40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9" name="Google Shape;779;p34"/>
          <p:cNvGrpSpPr/>
          <p:nvPr/>
        </p:nvGrpSpPr>
        <p:grpSpPr>
          <a:xfrm rot="-322933" flipH="1">
            <a:off x="2270105" y="6061092"/>
            <a:ext cx="683171" cy="784064"/>
            <a:chOff x="5831400" y="481209"/>
            <a:chExt cx="512374" cy="588043"/>
          </a:xfrm>
        </p:grpSpPr>
        <p:sp>
          <p:nvSpPr>
            <p:cNvPr id="780" name="Google Shape;780;p34"/>
            <p:cNvSpPr/>
            <p:nvPr/>
          </p:nvSpPr>
          <p:spPr>
            <a:xfrm>
              <a:off x="5831400" y="649419"/>
              <a:ext cx="138104" cy="173764"/>
            </a:xfrm>
            <a:custGeom>
              <a:avLst/>
              <a:gdLst/>
              <a:ahLst/>
              <a:cxnLst/>
              <a:rect l="l" t="t" r="r" b="b"/>
              <a:pathLst>
                <a:path w="4477" h="5633" extrusionOk="0">
                  <a:moveTo>
                    <a:pt x="2310" y="0"/>
                  </a:moveTo>
                  <a:cubicBezTo>
                    <a:pt x="1250" y="489"/>
                    <a:pt x="453" y="2917"/>
                    <a:pt x="0" y="4013"/>
                  </a:cubicBezTo>
                  <a:cubicBezTo>
                    <a:pt x="536" y="4608"/>
                    <a:pt x="1191" y="5168"/>
                    <a:pt x="1810" y="5632"/>
                  </a:cubicBezTo>
                  <a:cubicBezTo>
                    <a:pt x="2667" y="4299"/>
                    <a:pt x="3513" y="3144"/>
                    <a:pt x="4477" y="1953"/>
                  </a:cubicBezTo>
                  <a:cubicBezTo>
                    <a:pt x="3858" y="1203"/>
                    <a:pt x="3096" y="548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993348" y="693130"/>
              <a:ext cx="138135" cy="173363"/>
            </a:xfrm>
            <a:custGeom>
              <a:avLst/>
              <a:gdLst/>
              <a:ahLst/>
              <a:cxnLst/>
              <a:rect l="l" t="t" r="r" b="b"/>
              <a:pathLst>
                <a:path w="4478" h="5620" extrusionOk="0">
                  <a:moveTo>
                    <a:pt x="2311" y="0"/>
                  </a:moveTo>
                  <a:cubicBezTo>
                    <a:pt x="1251" y="476"/>
                    <a:pt x="453" y="2893"/>
                    <a:pt x="1" y="4013"/>
                  </a:cubicBezTo>
                  <a:cubicBezTo>
                    <a:pt x="537" y="4608"/>
                    <a:pt x="1191" y="5168"/>
                    <a:pt x="1822" y="5620"/>
                  </a:cubicBezTo>
                  <a:cubicBezTo>
                    <a:pt x="2668" y="4298"/>
                    <a:pt x="3513" y="3143"/>
                    <a:pt x="4478" y="1953"/>
                  </a:cubicBezTo>
                  <a:cubicBezTo>
                    <a:pt x="3858" y="1203"/>
                    <a:pt x="3096" y="548"/>
                    <a:pt x="2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833961" y="875283"/>
              <a:ext cx="138505" cy="173764"/>
            </a:xfrm>
            <a:custGeom>
              <a:avLst/>
              <a:gdLst/>
              <a:ahLst/>
              <a:cxnLst/>
              <a:rect l="l" t="t" r="r" b="b"/>
              <a:pathLst>
                <a:path w="4490" h="5633" extrusionOk="0">
                  <a:moveTo>
                    <a:pt x="2310" y="1"/>
                  </a:moveTo>
                  <a:cubicBezTo>
                    <a:pt x="1274" y="477"/>
                    <a:pt x="465" y="2906"/>
                    <a:pt x="1" y="4013"/>
                  </a:cubicBezTo>
                  <a:cubicBezTo>
                    <a:pt x="548" y="4608"/>
                    <a:pt x="1191" y="5168"/>
                    <a:pt x="1822" y="5632"/>
                  </a:cubicBezTo>
                  <a:cubicBezTo>
                    <a:pt x="2668" y="4299"/>
                    <a:pt x="3525" y="3144"/>
                    <a:pt x="4489" y="1953"/>
                  </a:cubicBezTo>
                  <a:cubicBezTo>
                    <a:pt x="3858" y="1203"/>
                    <a:pt x="3108" y="548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6080769" y="895488"/>
              <a:ext cx="138135" cy="173764"/>
            </a:xfrm>
            <a:custGeom>
              <a:avLst/>
              <a:gdLst/>
              <a:ahLst/>
              <a:cxnLst/>
              <a:rect l="l" t="t" r="r" b="b"/>
              <a:pathLst>
                <a:path w="4478" h="5633" extrusionOk="0">
                  <a:moveTo>
                    <a:pt x="2298" y="1"/>
                  </a:moveTo>
                  <a:cubicBezTo>
                    <a:pt x="1251" y="477"/>
                    <a:pt x="441" y="2906"/>
                    <a:pt x="1" y="4025"/>
                  </a:cubicBezTo>
                  <a:cubicBezTo>
                    <a:pt x="536" y="4620"/>
                    <a:pt x="1191" y="5168"/>
                    <a:pt x="1810" y="5632"/>
                  </a:cubicBezTo>
                  <a:cubicBezTo>
                    <a:pt x="2656" y="4299"/>
                    <a:pt x="3513" y="3144"/>
                    <a:pt x="4477" y="1953"/>
                  </a:cubicBezTo>
                  <a:cubicBezTo>
                    <a:pt x="3858" y="1203"/>
                    <a:pt x="3096" y="548"/>
                    <a:pt x="2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6205639" y="667773"/>
              <a:ext cx="138135" cy="173764"/>
            </a:xfrm>
            <a:custGeom>
              <a:avLst/>
              <a:gdLst/>
              <a:ahLst/>
              <a:cxnLst/>
              <a:rect l="l" t="t" r="r" b="b"/>
              <a:pathLst>
                <a:path w="4478" h="5633" extrusionOk="0">
                  <a:moveTo>
                    <a:pt x="2310" y="1"/>
                  </a:moveTo>
                  <a:cubicBezTo>
                    <a:pt x="1263" y="477"/>
                    <a:pt x="441" y="2906"/>
                    <a:pt x="1" y="4013"/>
                  </a:cubicBezTo>
                  <a:cubicBezTo>
                    <a:pt x="536" y="4608"/>
                    <a:pt x="1191" y="5168"/>
                    <a:pt x="1810" y="5632"/>
                  </a:cubicBezTo>
                  <a:cubicBezTo>
                    <a:pt x="2656" y="4299"/>
                    <a:pt x="3513" y="3144"/>
                    <a:pt x="4477" y="1953"/>
                  </a:cubicBezTo>
                  <a:cubicBezTo>
                    <a:pt x="3858" y="1203"/>
                    <a:pt x="3096" y="548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6028237" y="481209"/>
              <a:ext cx="138505" cy="173733"/>
            </a:xfrm>
            <a:custGeom>
              <a:avLst/>
              <a:gdLst/>
              <a:ahLst/>
              <a:cxnLst/>
              <a:rect l="l" t="t" r="r" b="b"/>
              <a:pathLst>
                <a:path w="4490" h="5632" extrusionOk="0">
                  <a:moveTo>
                    <a:pt x="2311" y="0"/>
                  </a:moveTo>
                  <a:cubicBezTo>
                    <a:pt x="1251" y="488"/>
                    <a:pt x="453" y="2905"/>
                    <a:pt x="1" y="4025"/>
                  </a:cubicBezTo>
                  <a:cubicBezTo>
                    <a:pt x="537" y="4620"/>
                    <a:pt x="1192" y="5168"/>
                    <a:pt x="1823" y="5632"/>
                  </a:cubicBezTo>
                  <a:cubicBezTo>
                    <a:pt x="2668" y="4310"/>
                    <a:pt x="3513" y="3144"/>
                    <a:pt x="4490" y="1953"/>
                  </a:cubicBezTo>
                  <a:cubicBezTo>
                    <a:pt x="3859" y="1215"/>
                    <a:pt x="3097" y="560"/>
                    <a:pt x="2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34"/>
          <p:cNvSpPr/>
          <p:nvPr/>
        </p:nvSpPr>
        <p:spPr>
          <a:xfrm rot="792979" flipH="1">
            <a:off x="10219573" y="7"/>
            <a:ext cx="525963" cy="514240"/>
          </a:xfrm>
          <a:custGeom>
            <a:avLst/>
            <a:gdLst/>
            <a:ahLst/>
            <a:cxnLst/>
            <a:rect l="l" t="t" r="r" b="b"/>
            <a:pathLst>
              <a:path w="12788" h="12503" extrusionOk="0">
                <a:moveTo>
                  <a:pt x="7013" y="1"/>
                </a:moveTo>
                <a:cubicBezTo>
                  <a:pt x="4704" y="1977"/>
                  <a:pt x="2489" y="4072"/>
                  <a:pt x="1" y="5858"/>
                </a:cubicBezTo>
                <a:lnTo>
                  <a:pt x="1" y="12502"/>
                </a:lnTo>
                <a:cubicBezTo>
                  <a:pt x="405" y="12443"/>
                  <a:pt x="798" y="12383"/>
                  <a:pt x="1191" y="12312"/>
                </a:cubicBezTo>
                <a:cubicBezTo>
                  <a:pt x="3989" y="11835"/>
                  <a:pt x="6775" y="11181"/>
                  <a:pt x="9561" y="10621"/>
                </a:cubicBezTo>
                <a:cubicBezTo>
                  <a:pt x="10585" y="10419"/>
                  <a:pt x="11812" y="10419"/>
                  <a:pt x="12788" y="10061"/>
                </a:cubicBezTo>
                <a:cubicBezTo>
                  <a:pt x="12252" y="8644"/>
                  <a:pt x="11097" y="6478"/>
                  <a:pt x="10478" y="5430"/>
                </a:cubicBezTo>
                <a:cubicBezTo>
                  <a:pt x="9133" y="3156"/>
                  <a:pt x="8013" y="2251"/>
                  <a:pt x="70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618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969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0272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15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9606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400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04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630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11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5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1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643D8-C639-4ED3-927B-9CF422E769F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86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8BB31-84E6-B94F-8562-E535ECEB75D4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D0CD-54D8-C040-8ABE-554E07913EF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27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643D8-C639-4ED3-927B-9CF422E76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7BF-B94C-448E-A4F3-50F213708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5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28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9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gif"/><Relationship Id="rId18" Type="http://schemas.openxmlformats.org/officeDocument/2006/relationships/image" Target="../media/image14.png"/><Relationship Id="rId26" Type="http://schemas.openxmlformats.org/officeDocument/2006/relationships/image" Target="../media/image22.gif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slide" Target="slide2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7.gif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1.gif"/><Relationship Id="rId23" Type="http://schemas.openxmlformats.org/officeDocument/2006/relationships/image" Target="../media/image19.png"/><Relationship Id="rId28" Type="http://schemas.openxmlformats.org/officeDocument/2006/relationships/image" Target="../media/image23.gif"/><Relationship Id="rId10" Type="http://schemas.openxmlformats.org/officeDocument/2006/relationships/slide" Target="slide5.xml"/><Relationship Id="rId19" Type="http://schemas.openxmlformats.org/officeDocument/2006/relationships/image" Target="../media/image15.png"/><Relationship Id="rId31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slide" Target="slide1.xml"/><Relationship Id="rId30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F3C781-CE0E-73D6-A846-8BAF1332BF61}"/>
              </a:ext>
            </a:extLst>
          </p:cNvPr>
          <p:cNvSpPr txBox="1"/>
          <p:nvPr/>
        </p:nvSpPr>
        <p:spPr>
          <a:xfrm>
            <a:off x="719667" y="732557"/>
            <a:ext cx="1059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+mn-ea"/>
                <a:cs typeface="Times New Roman" panose="02020603050405020304" pitchFamily="18" charset="0"/>
              </a:rPr>
              <a:t>AI LÊN CAO HƠN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A Love Of Thunder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425C78-98C3-7312-93C7-BD94158B91D3}"/>
              </a:ext>
            </a:extLst>
          </p:cNvPr>
          <p:cNvSpPr txBox="1"/>
          <p:nvPr/>
        </p:nvSpPr>
        <p:spPr>
          <a:xfrm>
            <a:off x="719667" y="2018465"/>
            <a:ext cx="111760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FE073C38-93C5-0253-A61B-EE0B56150E79}"/>
              </a:ext>
            </a:extLst>
          </p:cNvPr>
          <p:cNvSpPr/>
          <p:nvPr/>
        </p:nvSpPr>
        <p:spPr>
          <a:xfrm>
            <a:off x="9541932" y="4334933"/>
            <a:ext cx="2650067" cy="3028894"/>
          </a:xfrm>
          <a:custGeom>
            <a:avLst/>
            <a:gdLst/>
            <a:ahLst/>
            <a:cxnLst/>
            <a:rect l="l" t="t" r="r" b="b"/>
            <a:pathLst>
              <a:path w="4269572" h="4114800">
                <a:moveTo>
                  <a:pt x="0" y="0"/>
                </a:moveTo>
                <a:lnTo>
                  <a:pt x="4269572" y="0"/>
                </a:lnTo>
                <a:lnTo>
                  <a:pt x="42695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0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39" y="186795"/>
            <a:ext cx="11717866" cy="1325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305" y="1512358"/>
            <a:ext cx="10862733" cy="2582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ý kiến người nói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5600" y="3217333"/>
            <a:ext cx="11370733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endParaRPr lang="en-US" sz="240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240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4944E7-5D0F-98C9-0ECA-4109B3AF67A1}"/>
              </a:ext>
            </a:extLst>
          </p:cNvPr>
          <p:cNvSpPr txBox="1"/>
          <p:nvPr/>
        </p:nvSpPr>
        <p:spPr>
          <a:xfrm>
            <a:off x="-190831" y="2423613"/>
            <a:ext cx="7569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D30ADF0C-51E7-303C-2ABC-9214353004B4}"/>
              </a:ext>
            </a:extLst>
          </p:cNvPr>
          <p:cNvSpPr/>
          <p:nvPr/>
        </p:nvSpPr>
        <p:spPr>
          <a:xfrm>
            <a:off x="6608679" y="1558120"/>
            <a:ext cx="5339929" cy="529988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1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339" y="-6985"/>
            <a:ext cx="12240260" cy="6864985"/>
          </a:xfrm>
          <a:prstGeom prst="rect">
            <a:avLst/>
          </a:prstGeom>
        </p:spPr>
      </p:pic>
      <p:pic>
        <p:nvPicPr>
          <p:cNvPr id="9" name="图片 8" descr="C:\Users\Administrator\Desktop\8caddaf406263e9fb52e828c22b3093e.png8caddaf406263e9fb52e828c22b3093e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495790" y="-4445"/>
            <a:ext cx="2384425" cy="2384425"/>
          </a:xfrm>
          <a:prstGeom prst="rect">
            <a:avLst/>
          </a:prstGeom>
        </p:spPr>
      </p:pic>
      <p:pic>
        <p:nvPicPr>
          <p:cNvPr id="14" name="图片 13" descr="C:\Users\Administrator\Desktop\3a87d5d65ea40f1894161d566048c99a.png3a87d5d65ea40f1894161d566048c99a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575993" y="1156545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5667393" y="1420935"/>
            <a:ext cx="1493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sym typeface="+mn-lt"/>
              </a:rPr>
              <a:t>1</a:t>
            </a:r>
            <a:endParaRPr kumimoji="1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27号-布丁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06656" y="3304323"/>
            <a:ext cx="5752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18CFF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sym typeface="+mn-lt"/>
              </a:rPr>
              <a:t>Bài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718CFF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18CFF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sym typeface="+mn-lt"/>
              </a:rPr>
              <a:t>tập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718CFF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sym typeface="+mn-lt"/>
              </a:rPr>
              <a:t> 1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718CFF"/>
              </a:solidFill>
              <a:effectLst/>
              <a:uLnTx/>
              <a:uFillTx/>
              <a:latin typeface="Times New Roman" panose="02020603050405020304" pitchFamily="18" charset="0"/>
              <a:ea typeface="字魂27号-布丁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34" descr="C:\Users\Administrator\Desktop\408baa8ae0a10fbcc55019899fbfcc66.png408baa8ae0a10fbcc55019899fbfcc66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948211" y="282224"/>
            <a:ext cx="1669415" cy="16697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101009" y="306883"/>
            <a:ext cx="1391478" cy="1223743"/>
          </a:xfrm>
          <a:prstGeom prst="rect">
            <a:avLst/>
          </a:prstGeom>
        </p:spPr>
      </p:pic>
      <p:pic>
        <p:nvPicPr>
          <p:cNvPr id="12" name="图片 10" descr="C:\Users\Administrator\Desktop\3d77ef80d50cd2bab198a5e07c7061b6.png3d77ef80d50cd2bab198a5e07c7061b6">
            <a:extLst>
              <a:ext uri="{FF2B5EF4-FFF2-40B4-BE49-F238E27FC236}">
                <a16:creationId xmlns:a16="http://schemas.microsoft.com/office/drawing/2014/main" xmlns="" id="{4ECCE48D-41FD-4CDE-9EC5-37AB1D7E24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54332" y="4478021"/>
            <a:ext cx="2393950" cy="23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24918"/>
      </p:ext>
    </p:extLst>
  </p:cSld>
  <p:clrMapOvr>
    <a:masterClrMapping/>
  </p:clrMapOvr>
  <p:transition spd="slow"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E2480E-70F0-BBBD-E4F5-D0EC3397217D}"/>
              </a:ext>
            </a:extLst>
          </p:cNvPr>
          <p:cNvSpPr txBox="1"/>
          <p:nvPr/>
        </p:nvSpPr>
        <p:spPr>
          <a:xfrm>
            <a:off x="450216" y="105093"/>
            <a:ext cx="1028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76;p37">
            <a:extLst>
              <a:ext uri="{FF2B5EF4-FFF2-40B4-BE49-F238E27FC236}">
                <a16:creationId xmlns:a16="http://schemas.microsoft.com/office/drawing/2014/main" xmlns="" id="{EA0DFCCB-25B0-2A6E-9001-9DE715D9DC9E}"/>
              </a:ext>
            </a:extLst>
          </p:cNvPr>
          <p:cNvGrpSpPr/>
          <p:nvPr/>
        </p:nvGrpSpPr>
        <p:grpSpPr>
          <a:xfrm>
            <a:off x="10363200" y="459144"/>
            <a:ext cx="2352052" cy="1661616"/>
            <a:chOff x="376725" y="238125"/>
            <a:chExt cx="6866550" cy="5238750"/>
          </a:xfrm>
        </p:grpSpPr>
        <p:sp>
          <p:nvSpPr>
            <p:cNvPr id="6" name="Google Shape;1777;p37">
              <a:extLst>
                <a:ext uri="{FF2B5EF4-FFF2-40B4-BE49-F238E27FC236}">
                  <a16:creationId xmlns:a16="http://schemas.microsoft.com/office/drawing/2014/main" xmlns="" id="{3192167E-D8B0-F6AF-1D56-9D5657F8F4C1}"/>
                </a:ext>
              </a:extLst>
            </p:cNvPr>
            <p:cNvSpPr/>
            <p:nvPr/>
          </p:nvSpPr>
          <p:spPr>
            <a:xfrm>
              <a:off x="4370875" y="961100"/>
              <a:ext cx="1959975" cy="2342125"/>
            </a:xfrm>
            <a:custGeom>
              <a:avLst/>
              <a:gdLst/>
              <a:ahLst/>
              <a:cxnLst/>
              <a:rect l="l" t="t" r="r" b="b"/>
              <a:pathLst>
                <a:path w="78399" h="93685" extrusionOk="0">
                  <a:moveTo>
                    <a:pt x="11287" y="0"/>
                  </a:moveTo>
                  <a:lnTo>
                    <a:pt x="11056" y="392"/>
                  </a:lnTo>
                  <a:lnTo>
                    <a:pt x="10824" y="783"/>
                  </a:lnTo>
                  <a:lnTo>
                    <a:pt x="10606" y="1203"/>
                  </a:lnTo>
                  <a:lnTo>
                    <a:pt x="10389" y="1638"/>
                  </a:lnTo>
                  <a:lnTo>
                    <a:pt x="9954" y="2536"/>
                  </a:lnTo>
                  <a:lnTo>
                    <a:pt x="9534" y="3478"/>
                  </a:lnTo>
                  <a:lnTo>
                    <a:pt x="9114" y="4492"/>
                  </a:lnTo>
                  <a:lnTo>
                    <a:pt x="8723" y="5535"/>
                  </a:lnTo>
                  <a:lnTo>
                    <a:pt x="8332" y="6622"/>
                  </a:lnTo>
                  <a:lnTo>
                    <a:pt x="7955" y="7766"/>
                  </a:lnTo>
                  <a:lnTo>
                    <a:pt x="7593" y="8940"/>
                  </a:lnTo>
                  <a:lnTo>
                    <a:pt x="7245" y="10157"/>
                  </a:lnTo>
                  <a:lnTo>
                    <a:pt x="6897" y="11403"/>
                  </a:lnTo>
                  <a:lnTo>
                    <a:pt x="6564" y="12693"/>
                  </a:lnTo>
                  <a:lnTo>
                    <a:pt x="6245" y="14011"/>
                  </a:lnTo>
                  <a:lnTo>
                    <a:pt x="5941" y="15358"/>
                  </a:lnTo>
                  <a:lnTo>
                    <a:pt x="5637" y="16735"/>
                  </a:lnTo>
                  <a:lnTo>
                    <a:pt x="5347" y="18140"/>
                  </a:lnTo>
                  <a:lnTo>
                    <a:pt x="5072" y="19560"/>
                  </a:lnTo>
                  <a:lnTo>
                    <a:pt x="4796" y="21009"/>
                  </a:lnTo>
                  <a:lnTo>
                    <a:pt x="4536" y="22472"/>
                  </a:lnTo>
                  <a:lnTo>
                    <a:pt x="4289" y="23950"/>
                  </a:lnTo>
                  <a:lnTo>
                    <a:pt x="4043" y="25443"/>
                  </a:lnTo>
                  <a:lnTo>
                    <a:pt x="3811" y="26949"/>
                  </a:lnTo>
                  <a:lnTo>
                    <a:pt x="3579" y="28471"/>
                  </a:lnTo>
                  <a:lnTo>
                    <a:pt x="3362" y="29992"/>
                  </a:lnTo>
                  <a:lnTo>
                    <a:pt x="3159" y="31528"/>
                  </a:lnTo>
                  <a:lnTo>
                    <a:pt x="2956" y="33064"/>
                  </a:lnTo>
                  <a:lnTo>
                    <a:pt x="2580" y="36135"/>
                  </a:lnTo>
                  <a:lnTo>
                    <a:pt x="2246" y="39192"/>
                  </a:lnTo>
                  <a:lnTo>
                    <a:pt x="1928" y="42220"/>
                  </a:lnTo>
                  <a:lnTo>
                    <a:pt x="1652" y="45191"/>
                  </a:lnTo>
                  <a:lnTo>
                    <a:pt x="1392" y="48103"/>
                  </a:lnTo>
                  <a:lnTo>
                    <a:pt x="1160" y="50943"/>
                  </a:lnTo>
                  <a:lnTo>
                    <a:pt x="957" y="53667"/>
                  </a:lnTo>
                  <a:lnTo>
                    <a:pt x="783" y="56289"/>
                  </a:lnTo>
                  <a:lnTo>
                    <a:pt x="624" y="58767"/>
                  </a:lnTo>
                  <a:lnTo>
                    <a:pt x="493" y="61085"/>
                  </a:lnTo>
                  <a:lnTo>
                    <a:pt x="377" y="63244"/>
                  </a:lnTo>
                  <a:lnTo>
                    <a:pt x="189" y="66982"/>
                  </a:lnTo>
                  <a:lnTo>
                    <a:pt x="88" y="69821"/>
                  </a:lnTo>
                  <a:lnTo>
                    <a:pt x="15" y="71618"/>
                  </a:lnTo>
                  <a:lnTo>
                    <a:pt x="1" y="72256"/>
                  </a:lnTo>
                  <a:lnTo>
                    <a:pt x="102" y="72328"/>
                  </a:lnTo>
                  <a:lnTo>
                    <a:pt x="218" y="72415"/>
                  </a:lnTo>
                  <a:lnTo>
                    <a:pt x="334" y="72531"/>
                  </a:lnTo>
                  <a:lnTo>
                    <a:pt x="450" y="72676"/>
                  </a:lnTo>
                  <a:lnTo>
                    <a:pt x="711" y="73038"/>
                  </a:lnTo>
                  <a:lnTo>
                    <a:pt x="986" y="73487"/>
                  </a:lnTo>
                  <a:lnTo>
                    <a:pt x="1305" y="74009"/>
                  </a:lnTo>
                  <a:lnTo>
                    <a:pt x="1652" y="74603"/>
                  </a:lnTo>
                  <a:lnTo>
                    <a:pt x="2464" y="75979"/>
                  </a:lnTo>
                  <a:lnTo>
                    <a:pt x="2942" y="76762"/>
                  </a:lnTo>
                  <a:lnTo>
                    <a:pt x="3449" y="77573"/>
                  </a:lnTo>
                  <a:lnTo>
                    <a:pt x="4014" y="78442"/>
                  </a:lnTo>
                  <a:lnTo>
                    <a:pt x="4637" y="79326"/>
                  </a:lnTo>
                  <a:lnTo>
                    <a:pt x="5304" y="80253"/>
                  </a:lnTo>
                  <a:lnTo>
                    <a:pt x="5666" y="80717"/>
                  </a:lnTo>
                  <a:lnTo>
                    <a:pt x="6043" y="81181"/>
                  </a:lnTo>
                  <a:lnTo>
                    <a:pt x="6434" y="81659"/>
                  </a:lnTo>
                  <a:lnTo>
                    <a:pt x="6839" y="82137"/>
                  </a:lnTo>
                  <a:lnTo>
                    <a:pt x="7260" y="82615"/>
                  </a:lnTo>
                  <a:lnTo>
                    <a:pt x="7694" y="83093"/>
                  </a:lnTo>
                  <a:lnTo>
                    <a:pt x="8158" y="83571"/>
                  </a:lnTo>
                  <a:lnTo>
                    <a:pt x="8636" y="84049"/>
                  </a:lnTo>
                  <a:lnTo>
                    <a:pt x="9114" y="84527"/>
                  </a:lnTo>
                  <a:lnTo>
                    <a:pt x="9636" y="84991"/>
                  </a:lnTo>
                  <a:lnTo>
                    <a:pt x="10157" y="85455"/>
                  </a:lnTo>
                  <a:lnTo>
                    <a:pt x="10708" y="85918"/>
                  </a:lnTo>
                  <a:lnTo>
                    <a:pt x="11273" y="86382"/>
                  </a:lnTo>
                  <a:lnTo>
                    <a:pt x="11867" y="86831"/>
                  </a:lnTo>
                  <a:lnTo>
                    <a:pt x="12475" y="87280"/>
                  </a:lnTo>
                  <a:lnTo>
                    <a:pt x="13113" y="87715"/>
                  </a:lnTo>
                  <a:lnTo>
                    <a:pt x="13750" y="88150"/>
                  </a:lnTo>
                  <a:lnTo>
                    <a:pt x="14431" y="88570"/>
                  </a:lnTo>
                  <a:lnTo>
                    <a:pt x="15127" y="88976"/>
                  </a:lnTo>
                  <a:lnTo>
                    <a:pt x="15837" y="89367"/>
                  </a:lnTo>
                  <a:lnTo>
                    <a:pt x="16576" y="89758"/>
                  </a:lnTo>
                  <a:lnTo>
                    <a:pt x="17344" y="90120"/>
                  </a:lnTo>
                  <a:lnTo>
                    <a:pt x="18141" y="90482"/>
                  </a:lnTo>
                  <a:lnTo>
                    <a:pt x="18952" y="90830"/>
                  </a:lnTo>
                  <a:lnTo>
                    <a:pt x="19778" y="91163"/>
                  </a:lnTo>
                  <a:lnTo>
                    <a:pt x="20647" y="91468"/>
                  </a:lnTo>
                  <a:lnTo>
                    <a:pt x="21531" y="91757"/>
                  </a:lnTo>
                  <a:lnTo>
                    <a:pt x="22444" y="92047"/>
                  </a:lnTo>
                  <a:lnTo>
                    <a:pt x="23371" y="92293"/>
                  </a:lnTo>
                  <a:lnTo>
                    <a:pt x="24342" y="92540"/>
                  </a:lnTo>
                  <a:lnTo>
                    <a:pt x="25327" y="92757"/>
                  </a:lnTo>
                  <a:lnTo>
                    <a:pt x="26356" y="92945"/>
                  </a:lnTo>
                  <a:lnTo>
                    <a:pt x="27399" y="93119"/>
                  </a:lnTo>
                  <a:lnTo>
                    <a:pt x="28471" y="93279"/>
                  </a:lnTo>
                  <a:lnTo>
                    <a:pt x="29572" y="93409"/>
                  </a:lnTo>
                  <a:lnTo>
                    <a:pt x="30717" y="93510"/>
                  </a:lnTo>
                  <a:lnTo>
                    <a:pt x="31876" y="93583"/>
                  </a:lnTo>
                  <a:lnTo>
                    <a:pt x="33064" y="93641"/>
                  </a:lnTo>
                  <a:lnTo>
                    <a:pt x="34266" y="93670"/>
                  </a:lnTo>
                  <a:lnTo>
                    <a:pt x="35455" y="93684"/>
                  </a:lnTo>
                  <a:lnTo>
                    <a:pt x="36643" y="93684"/>
                  </a:lnTo>
                  <a:lnTo>
                    <a:pt x="37816" y="93670"/>
                  </a:lnTo>
                  <a:lnTo>
                    <a:pt x="38975" y="93641"/>
                  </a:lnTo>
                  <a:lnTo>
                    <a:pt x="40134" y="93612"/>
                  </a:lnTo>
                  <a:lnTo>
                    <a:pt x="41279" y="93568"/>
                  </a:lnTo>
                  <a:lnTo>
                    <a:pt x="42409" y="93496"/>
                  </a:lnTo>
                  <a:lnTo>
                    <a:pt x="43525" y="93424"/>
                  </a:lnTo>
                  <a:lnTo>
                    <a:pt x="44640" y="93351"/>
                  </a:lnTo>
                  <a:lnTo>
                    <a:pt x="45742" y="93250"/>
                  </a:lnTo>
                  <a:lnTo>
                    <a:pt x="46814" y="93148"/>
                  </a:lnTo>
                  <a:lnTo>
                    <a:pt x="47886" y="93047"/>
                  </a:lnTo>
                  <a:lnTo>
                    <a:pt x="48958" y="92916"/>
                  </a:lnTo>
                  <a:lnTo>
                    <a:pt x="50001" y="92786"/>
                  </a:lnTo>
                  <a:lnTo>
                    <a:pt x="51030" y="92656"/>
                  </a:lnTo>
                  <a:lnTo>
                    <a:pt x="52044" y="92511"/>
                  </a:lnTo>
                  <a:lnTo>
                    <a:pt x="53058" y="92351"/>
                  </a:lnTo>
                  <a:lnTo>
                    <a:pt x="54044" y="92192"/>
                  </a:lnTo>
                  <a:lnTo>
                    <a:pt x="55014" y="92018"/>
                  </a:lnTo>
                  <a:lnTo>
                    <a:pt x="55985" y="91844"/>
                  </a:lnTo>
                  <a:lnTo>
                    <a:pt x="56927" y="91670"/>
                  </a:lnTo>
                  <a:lnTo>
                    <a:pt x="58767" y="91294"/>
                  </a:lnTo>
                  <a:lnTo>
                    <a:pt x="60549" y="90888"/>
                  </a:lnTo>
                  <a:lnTo>
                    <a:pt x="62259" y="90482"/>
                  </a:lnTo>
                  <a:lnTo>
                    <a:pt x="63896" y="90062"/>
                  </a:lnTo>
                  <a:lnTo>
                    <a:pt x="65461" y="89628"/>
                  </a:lnTo>
                  <a:lnTo>
                    <a:pt x="66938" y="89193"/>
                  </a:lnTo>
                  <a:lnTo>
                    <a:pt x="68358" y="88744"/>
                  </a:lnTo>
                  <a:lnTo>
                    <a:pt x="69677" y="88309"/>
                  </a:lnTo>
                  <a:lnTo>
                    <a:pt x="70923" y="87874"/>
                  </a:lnTo>
                  <a:lnTo>
                    <a:pt x="72082" y="87440"/>
                  </a:lnTo>
                  <a:lnTo>
                    <a:pt x="73154" y="87020"/>
                  </a:lnTo>
                  <a:lnTo>
                    <a:pt x="74125" y="86614"/>
                  </a:lnTo>
                  <a:lnTo>
                    <a:pt x="75009" y="86223"/>
                  </a:lnTo>
                  <a:lnTo>
                    <a:pt x="75806" y="85860"/>
                  </a:lnTo>
                  <a:lnTo>
                    <a:pt x="76487" y="85513"/>
                  </a:lnTo>
                  <a:lnTo>
                    <a:pt x="77081" y="85194"/>
                  </a:lnTo>
                  <a:lnTo>
                    <a:pt x="77559" y="84919"/>
                  </a:lnTo>
                  <a:lnTo>
                    <a:pt x="77935" y="84658"/>
                  </a:lnTo>
                  <a:lnTo>
                    <a:pt x="78080" y="84542"/>
                  </a:lnTo>
                  <a:lnTo>
                    <a:pt x="78196" y="84441"/>
                  </a:lnTo>
                  <a:lnTo>
                    <a:pt x="78298" y="84354"/>
                  </a:lnTo>
                  <a:lnTo>
                    <a:pt x="78356" y="84267"/>
                  </a:lnTo>
                  <a:lnTo>
                    <a:pt x="78385" y="84194"/>
                  </a:lnTo>
                  <a:lnTo>
                    <a:pt x="78399" y="84136"/>
                  </a:lnTo>
                  <a:lnTo>
                    <a:pt x="78269" y="83557"/>
                  </a:lnTo>
                  <a:lnTo>
                    <a:pt x="78008" y="82325"/>
                  </a:lnTo>
                  <a:lnTo>
                    <a:pt x="77617" y="80514"/>
                  </a:lnTo>
                  <a:lnTo>
                    <a:pt x="77138" y="78181"/>
                  </a:lnTo>
                  <a:lnTo>
                    <a:pt x="76878" y="76834"/>
                  </a:lnTo>
                  <a:lnTo>
                    <a:pt x="76617" y="75400"/>
                  </a:lnTo>
                  <a:lnTo>
                    <a:pt x="76342" y="73864"/>
                  </a:lnTo>
                  <a:lnTo>
                    <a:pt x="76066" y="72227"/>
                  </a:lnTo>
                  <a:lnTo>
                    <a:pt x="75791" y="70531"/>
                  </a:lnTo>
                  <a:lnTo>
                    <a:pt x="75530" y="68749"/>
                  </a:lnTo>
                  <a:lnTo>
                    <a:pt x="75269" y="66924"/>
                  </a:lnTo>
                  <a:lnTo>
                    <a:pt x="75038" y="65026"/>
                  </a:lnTo>
                  <a:lnTo>
                    <a:pt x="74806" y="63099"/>
                  </a:lnTo>
                  <a:lnTo>
                    <a:pt x="74603" y="61128"/>
                  </a:lnTo>
                  <a:lnTo>
                    <a:pt x="74429" y="59129"/>
                  </a:lnTo>
                  <a:lnTo>
                    <a:pt x="74299" y="57115"/>
                  </a:lnTo>
                  <a:lnTo>
                    <a:pt x="74241" y="56115"/>
                  </a:lnTo>
                  <a:lnTo>
                    <a:pt x="74183" y="55101"/>
                  </a:lnTo>
                  <a:lnTo>
                    <a:pt x="74139" y="54087"/>
                  </a:lnTo>
                  <a:lnTo>
                    <a:pt x="74110" y="53073"/>
                  </a:lnTo>
                  <a:lnTo>
                    <a:pt x="74096" y="52058"/>
                  </a:lnTo>
                  <a:lnTo>
                    <a:pt x="74096" y="51059"/>
                  </a:lnTo>
                  <a:lnTo>
                    <a:pt x="74096" y="50059"/>
                  </a:lnTo>
                  <a:lnTo>
                    <a:pt x="74110" y="49059"/>
                  </a:lnTo>
                  <a:lnTo>
                    <a:pt x="74139" y="48059"/>
                  </a:lnTo>
                  <a:lnTo>
                    <a:pt x="74183" y="47074"/>
                  </a:lnTo>
                  <a:lnTo>
                    <a:pt x="74241" y="46103"/>
                  </a:lnTo>
                  <a:lnTo>
                    <a:pt x="74299" y="45133"/>
                  </a:lnTo>
                  <a:lnTo>
                    <a:pt x="74386" y="44176"/>
                  </a:lnTo>
                  <a:lnTo>
                    <a:pt x="74487" y="43235"/>
                  </a:lnTo>
                  <a:lnTo>
                    <a:pt x="74603" y="42293"/>
                  </a:lnTo>
                  <a:lnTo>
                    <a:pt x="74733" y="41380"/>
                  </a:lnTo>
                  <a:lnTo>
                    <a:pt x="74878" y="40482"/>
                  </a:lnTo>
                  <a:lnTo>
                    <a:pt x="75038" y="39584"/>
                  </a:lnTo>
                  <a:lnTo>
                    <a:pt x="75226" y="38714"/>
                  </a:lnTo>
                  <a:lnTo>
                    <a:pt x="75429" y="37859"/>
                  </a:lnTo>
                  <a:lnTo>
                    <a:pt x="75646" y="37019"/>
                  </a:lnTo>
                  <a:lnTo>
                    <a:pt x="75878" y="36208"/>
                  </a:lnTo>
                  <a:lnTo>
                    <a:pt x="76139" y="35411"/>
                  </a:lnTo>
                  <a:lnTo>
                    <a:pt x="76414" y="34643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778;p37">
              <a:extLst>
                <a:ext uri="{FF2B5EF4-FFF2-40B4-BE49-F238E27FC236}">
                  <a16:creationId xmlns:a16="http://schemas.microsoft.com/office/drawing/2014/main" xmlns="" id="{3A574EF9-9B23-5E88-4297-6DD84A81168F}"/>
                </a:ext>
              </a:extLst>
            </p:cNvPr>
            <p:cNvSpPr/>
            <p:nvPr/>
          </p:nvSpPr>
          <p:spPr>
            <a:xfrm>
              <a:off x="4448750" y="2044850"/>
              <a:ext cx="496275" cy="613625"/>
            </a:xfrm>
            <a:custGeom>
              <a:avLst/>
              <a:gdLst/>
              <a:ahLst/>
              <a:cxnLst/>
              <a:rect l="l" t="t" r="r" b="b"/>
              <a:pathLst>
                <a:path w="19851" h="24545" extrusionOk="0">
                  <a:moveTo>
                    <a:pt x="18184" y="1"/>
                  </a:moveTo>
                  <a:lnTo>
                    <a:pt x="17836" y="15"/>
                  </a:lnTo>
                  <a:lnTo>
                    <a:pt x="17358" y="44"/>
                  </a:lnTo>
                  <a:lnTo>
                    <a:pt x="16764" y="102"/>
                  </a:lnTo>
                  <a:lnTo>
                    <a:pt x="16069" y="203"/>
                  </a:lnTo>
                  <a:lnTo>
                    <a:pt x="15257" y="334"/>
                  </a:lnTo>
                  <a:lnTo>
                    <a:pt x="14823" y="421"/>
                  </a:lnTo>
                  <a:lnTo>
                    <a:pt x="14359" y="522"/>
                  </a:lnTo>
                  <a:lnTo>
                    <a:pt x="13881" y="638"/>
                  </a:lnTo>
                  <a:lnTo>
                    <a:pt x="13374" y="769"/>
                  </a:lnTo>
                  <a:lnTo>
                    <a:pt x="12838" y="913"/>
                  </a:lnTo>
                  <a:lnTo>
                    <a:pt x="12302" y="1073"/>
                  </a:lnTo>
                  <a:lnTo>
                    <a:pt x="11737" y="1261"/>
                  </a:lnTo>
                  <a:lnTo>
                    <a:pt x="11157" y="1464"/>
                  </a:lnTo>
                  <a:lnTo>
                    <a:pt x="10563" y="1681"/>
                  </a:lnTo>
                  <a:lnTo>
                    <a:pt x="9940" y="1928"/>
                  </a:lnTo>
                  <a:lnTo>
                    <a:pt x="9317" y="2188"/>
                  </a:lnTo>
                  <a:lnTo>
                    <a:pt x="8680" y="2478"/>
                  </a:lnTo>
                  <a:lnTo>
                    <a:pt x="8028" y="2782"/>
                  </a:lnTo>
                  <a:lnTo>
                    <a:pt x="7361" y="3130"/>
                  </a:lnTo>
                  <a:lnTo>
                    <a:pt x="6695" y="3492"/>
                  </a:lnTo>
                  <a:lnTo>
                    <a:pt x="5999" y="3884"/>
                  </a:lnTo>
                  <a:lnTo>
                    <a:pt x="5304" y="4304"/>
                  </a:lnTo>
                  <a:lnTo>
                    <a:pt x="4608" y="4753"/>
                  </a:lnTo>
                  <a:lnTo>
                    <a:pt x="4260" y="4985"/>
                  </a:lnTo>
                  <a:lnTo>
                    <a:pt x="3942" y="5231"/>
                  </a:lnTo>
                  <a:lnTo>
                    <a:pt x="3623" y="5492"/>
                  </a:lnTo>
                  <a:lnTo>
                    <a:pt x="3333" y="5753"/>
                  </a:lnTo>
                  <a:lnTo>
                    <a:pt x="3043" y="6028"/>
                  </a:lnTo>
                  <a:lnTo>
                    <a:pt x="2783" y="6318"/>
                  </a:lnTo>
                  <a:lnTo>
                    <a:pt x="2536" y="6607"/>
                  </a:lnTo>
                  <a:lnTo>
                    <a:pt x="2290" y="6912"/>
                  </a:lnTo>
                  <a:lnTo>
                    <a:pt x="2073" y="7216"/>
                  </a:lnTo>
                  <a:lnTo>
                    <a:pt x="1870" y="7520"/>
                  </a:lnTo>
                  <a:lnTo>
                    <a:pt x="1667" y="7839"/>
                  </a:lnTo>
                  <a:lnTo>
                    <a:pt x="1493" y="8158"/>
                  </a:lnTo>
                  <a:lnTo>
                    <a:pt x="1319" y="8491"/>
                  </a:lnTo>
                  <a:lnTo>
                    <a:pt x="1160" y="8824"/>
                  </a:lnTo>
                  <a:lnTo>
                    <a:pt x="1015" y="9157"/>
                  </a:lnTo>
                  <a:lnTo>
                    <a:pt x="885" y="9505"/>
                  </a:lnTo>
                  <a:lnTo>
                    <a:pt x="754" y="9838"/>
                  </a:lnTo>
                  <a:lnTo>
                    <a:pt x="638" y="10186"/>
                  </a:lnTo>
                  <a:lnTo>
                    <a:pt x="537" y="10548"/>
                  </a:lnTo>
                  <a:lnTo>
                    <a:pt x="450" y="10896"/>
                  </a:lnTo>
                  <a:lnTo>
                    <a:pt x="363" y="11244"/>
                  </a:lnTo>
                  <a:lnTo>
                    <a:pt x="291" y="11606"/>
                  </a:lnTo>
                  <a:lnTo>
                    <a:pt x="233" y="11954"/>
                  </a:lnTo>
                  <a:lnTo>
                    <a:pt x="175" y="12316"/>
                  </a:lnTo>
                  <a:lnTo>
                    <a:pt x="88" y="13026"/>
                  </a:lnTo>
                  <a:lnTo>
                    <a:pt x="30" y="13736"/>
                  </a:lnTo>
                  <a:lnTo>
                    <a:pt x="15" y="14431"/>
                  </a:lnTo>
                  <a:lnTo>
                    <a:pt x="1" y="15127"/>
                  </a:lnTo>
                  <a:lnTo>
                    <a:pt x="30" y="15793"/>
                  </a:lnTo>
                  <a:lnTo>
                    <a:pt x="59" y="16445"/>
                  </a:lnTo>
                  <a:lnTo>
                    <a:pt x="117" y="17083"/>
                  </a:lnTo>
                  <a:lnTo>
                    <a:pt x="189" y="17691"/>
                  </a:lnTo>
                  <a:lnTo>
                    <a:pt x="262" y="18271"/>
                  </a:lnTo>
                  <a:lnTo>
                    <a:pt x="363" y="18821"/>
                  </a:lnTo>
                  <a:lnTo>
                    <a:pt x="450" y="19343"/>
                  </a:lnTo>
                  <a:lnTo>
                    <a:pt x="537" y="19807"/>
                  </a:lnTo>
                  <a:lnTo>
                    <a:pt x="725" y="20633"/>
                  </a:lnTo>
                  <a:lnTo>
                    <a:pt x="885" y="21256"/>
                  </a:lnTo>
                  <a:lnTo>
                    <a:pt x="1001" y="21647"/>
                  </a:lnTo>
                  <a:lnTo>
                    <a:pt x="1044" y="21777"/>
                  </a:lnTo>
                  <a:lnTo>
                    <a:pt x="7578" y="24544"/>
                  </a:lnTo>
                  <a:lnTo>
                    <a:pt x="15098" y="15446"/>
                  </a:lnTo>
                  <a:lnTo>
                    <a:pt x="19850" y="9114"/>
                  </a:lnTo>
                  <a:lnTo>
                    <a:pt x="1845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779;p37">
              <a:extLst>
                <a:ext uri="{FF2B5EF4-FFF2-40B4-BE49-F238E27FC236}">
                  <a16:creationId xmlns:a16="http://schemas.microsoft.com/office/drawing/2014/main" xmlns="" id="{F331C9EC-CD1A-9F4F-491C-5936816BBDBA}"/>
                </a:ext>
              </a:extLst>
            </p:cNvPr>
            <p:cNvSpPr/>
            <p:nvPr/>
          </p:nvSpPr>
          <p:spPr>
            <a:xfrm>
              <a:off x="5756725" y="2480250"/>
              <a:ext cx="318050" cy="856300"/>
            </a:xfrm>
            <a:custGeom>
              <a:avLst/>
              <a:gdLst/>
              <a:ahLst/>
              <a:cxnLst/>
              <a:rect l="l" t="t" r="r" b="b"/>
              <a:pathLst>
                <a:path w="12722" h="34252" extrusionOk="0">
                  <a:moveTo>
                    <a:pt x="1377" y="0"/>
                  </a:moveTo>
                  <a:lnTo>
                    <a:pt x="0" y="5158"/>
                  </a:lnTo>
                  <a:lnTo>
                    <a:pt x="986" y="15836"/>
                  </a:lnTo>
                  <a:lnTo>
                    <a:pt x="1377" y="29499"/>
                  </a:lnTo>
                  <a:lnTo>
                    <a:pt x="6332" y="34251"/>
                  </a:lnTo>
                  <a:lnTo>
                    <a:pt x="6419" y="34222"/>
                  </a:lnTo>
                  <a:lnTo>
                    <a:pt x="6636" y="34092"/>
                  </a:lnTo>
                  <a:lnTo>
                    <a:pt x="6984" y="33889"/>
                  </a:lnTo>
                  <a:lnTo>
                    <a:pt x="7433" y="33585"/>
                  </a:lnTo>
                  <a:lnTo>
                    <a:pt x="7694" y="33396"/>
                  </a:lnTo>
                  <a:lnTo>
                    <a:pt x="7955" y="33194"/>
                  </a:lnTo>
                  <a:lnTo>
                    <a:pt x="8245" y="32947"/>
                  </a:lnTo>
                  <a:lnTo>
                    <a:pt x="8549" y="32672"/>
                  </a:lnTo>
                  <a:lnTo>
                    <a:pt x="8853" y="32382"/>
                  </a:lnTo>
                  <a:lnTo>
                    <a:pt x="9172" y="32049"/>
                  </a:lnTo>
                  <a:lnTo>
                    <a:pt x="9476" y="31701"/>
                  </a:lnTo>
                  <a:lnTo>
                    <a:pt x="9795" y="31310"/>
                  </a:lnTo>
                  <a:lnTo>
                    <a:pt x="10114" y="30890"/>
                  </a:lnTo>
                  <a:lnTo>
                    <a:pt x="10418" y="30441"/>
                  </a:lnTo>
                  <a:lnTo>
                    <a:pt x="10722" y="29948"/>
                  </a:lnTo>
                  <a:lnTo>
                    <a:pt x="11012" y="29427"/>
                  </a:lnTo>
                  <a:lnTo>
                    <a:pt x="11287" y="28876"/>
                  </a:lnTo>
                  <a:lnTo>
                    <a:pt x="11548" y="28282"/>
                  </a:lnTo>
                  <a:lnTo>
                    <a:pt x="11794" y="27659"/>
                  </a:lnTo>
                  <a:lnTo>
                    <a:pt x="12012" y="26992"/>
                  </a:lnTo>
                  <a:lnTo>
                    <a:pt x="12113" y="26645"/>
                  </a:lnTo>
                  <a:lnTo>
                    <a:pt x="12214" y="26283"/>
                  </a:lnTo>
                  <a:lnTo>
                    <a:pt x="12301" y="25920"/>
                  </a:lnTo>
                  <a:lnTo>
                    <a:pt x="12374" y="25544"/>
                  </a:lnTo>
                  <a:lnTo>
                    <a:pt x="12446" y="25152"/>
                  </a:lnTo>
                  <a:lnTo>
                    <a:pt x="12519" y="24761"/>
                  </a:lnTo>
                  <a:lnTo>
                    <a:pt x="12577" y="24341"/>
                  </a:lnTo>
                  <a:lnTo>
                    <a:pt x="12620" y="23935"/>
                  </a:lnTo>
                  <a:lnTo>
                    <a:pt x="12664" y="23501"/>
                  </a:lnTo>
                  <a:lnTo>
                    <a:pt x="12693" y="23066"/>
                  </a:lnTo>
                  <a:lnTo>
                    <a:pt x="12722" y="22617"/>
                  </a:lnTo>
                  <a:lnTo>
                    <a:pt x="12722" y="22153"/>
                  </a:lnTo>
                  <a:lnTo>
                    <a:pt x="12722" y="21675"/>
                  </a:lnTo>
                  <a:lnTo>
                    <a:pt x="12722" y="21197"/>
                  </a:lnTo>
                  <a:lnTo>
                    <a:pt x="12693" y="20704"/>
                  </a:lnTo>
                  <a:lnTo>
                    <a:pt x="12664" y="20197"/>
                  </a:lnTo>
                  <a:lnTo>
                    <a:pt x="12591" y="19183"/>
                  </a:lnTo>
                  <a:lnTo>
                    <a:pt x="12490" y="18198"/>
                  </a:lnTo>
                  <a:lnTo>
                    <a:pt x="12374" y="17213"/>
                  </a:lnTo>
                  <a:lnTo>
                    <a:pt x="12243" y="16256"/>
                  </a:lnTo>
                  <a:lnTo>
                    <a:pt x="12098" y="15315"/>
                  </a:lnTo>
                  <a:lnTo>
                    <a:pt x="11939" y="14402"/>
                  </a:lnTo>
                  <a:lnTo>
                    <a:pt x="11765" y="13503"/>
                  </a:lnTo>
                  <a:lnTo>
                    <a:pt x="11591" y="12634"/>
                  </a:lnTo>
                  <a:lnTo>
                    <a:pt x="11403" y="11794"/>
                  </a:lnTo>
                  <a:lnTo>
                    <a:pt x="11215" y="10968"/>
                  </a:lnTo>
                  <a:lnTo>
                    <a:pt x="11012" y="10171"/>
                  </a:lnTo>
                  <a:lnTo>
                    <a:pt x="10823" y="9403"/>
                  </a:lnTo>
                  <a:lnTo>
                    <a:pt x="10606" y="8664"/>
                  </a:lnTo>
                  <a:lnTo>
                    <a:pt x="10403" y="7940"/>
                  </a:lnTo>
                  <a:lnTo>
                    <a:pt x="9998" y="6607"/>
                  </a:lnTo>
                  <a:lnTo>
                    <a:pt x="9592" y="5404"/>
                  </a:lnTo>
                  <a:lnTo>
                    <a:pt x="9215" y="4332"/>
                  </a:lnTo>
                  <a:lnTo>
                    <a:pt x="8853" y="3405"/>
                  </a:lnTo>
                  <a:lnTo>
                    <a:pt x="8549" y="2637"/>
                  </a:lnTo>
                  <a:lnTo>
                    <a:pt x="8288" y="2014"/>
                  </a:lnTo>
                  <a:lnTo>
                    <a:pt x="8085" y="1565"/>
                  </a:lnTo>
                  <a:lnTo>
                    <a:pt x="7911" y="1188"/>
                  </a:lnTo>
                  <a:lnTo>
                    <a:pt x="1377" y="0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780;p37">
              <a:extLst>
                <a:ext uri="{FF2B5EF4-FFF2-40B4-BE49-F238E27FC236}">
                  <a16:creationId xmlns:a16="http://schemas.microsoft.com/office/drawing/2014/main" xmlns="" id="{E64916AE-48AC-5980-2CEC-02B4E868B3EB}"/>
                </a:ext>
              </a:extLst>
            </p:cNvPr>
            <p:cNvSpPr/>
            <p:nvPr/>
          </p:nvSpPr>
          <p:spPr>
            <a:xfrm>
              <a:off x="5271725" y="2524800"/>
              <a:ext cx="741475" cy="1445275"/>
            </a:xfrm>
            <a:custGeom>
              <a:avLst/>
              <a:gdLst/>
              <a:ahLst/>
              <a:cxnLst/>
              <a:rect l="l" t="t" r="r" b="b"/>
              <a:pathLst>
                <a:path w="29659" h="57811" extrusionOk="0">
                  <a:moveTo>
                    <a:pt x="16039" y="0"/>
                  </a:moveTo>
                  <a:lnTo>
                    <a:pt x="10490" y="6535"/>
                  </a:lnTo>
                  <a:lnTo>
                    <a:pt x="7723" y="22182"/>
                  </a:lnTo>
                  <a:lnTo>
                    <a:pt x="2970" y="38801"/>
                  </a:lnTo>
                  <a:lnTo>
                    <a:pt x="2507" y="40887"/>
                  </a:lnTo>
                  <a:lnTo>
                    <a:pt x="1478" y="45509"/>
                  </a:lnTo>
                  <a:lnTo>
                    <a:pt x="942" y="48016"/>
                  </a:lnTo>
                  <a:lnTo>
                    <a:pt x="464" y="50247"/>
                  </a:lnTo>
                  <a:lnTo>
                    <a:pt x="130" y="51899"/>
                  </a:lnTo>
                  <a:lnTo>
                    <a:pt x="29" y="52406"/>
                  </a:lnTo>
                  <a:lnTo>
                    <a:pt x="0" y="52667"/>
                  </a:lnTo>
                  <a:lnTo>
                    <a:pt x="15" y="52696"/>
                  </a:lnTo>
                  <a:lnTo>
                    <a:pt x="29" y="52739"/>
                  </a:lnTo>
                  <a:lnTo>
                    <a:pt x="145" y="52840"/>
                  </a:lnTo>
                  <a:lnTo>
                    <a:pt x="333" y="52971"/>
                  </a:lnTo>
                  <a:lnTo>
                    <a:pt x="580" y="53116"/>
                  </a:lnTo>
                  <a:lnTo>
                    <a:pt x="898" y="53290"/>
                  </a:lnTo>
                  <a:lnTo>
                    <a:pt x="1261" y="53492"/>
                  </a:lnTo>
                  <a:lnTo>
                    <a:pt x="1695" y="53710"/>
                  </a:lnTo>
                  <a:lnTo>
                    <a:pt x="2173" y="53942"/>
                  </a:lnTo>
                  <a:lnTo>
                    <a:pt x="2695" y="54173"/>
                  </a:lnTo>
                  <a:lnTo>
                    <a:pt x="3275" y="54434"/>
                  </a:lnTo>
                  <a:lnTo>
                    <a:pt x="3883" y="54680"/>
                  </a:lnTo>
                  <a:lnTo>
                    <a:pt x="4535" y="54956"/>
                  </a:lnTo>
                  <a:lnTo>
                    <a:pt x="5216" y="55217"/>
                  </a:lnTo>
                  <a:lnTo>
                    <a:pt x="5926" y="55477"/>
                  </a:lnTo>
                  <a:lnTo>
                    <a:pt x="6665" y="55753"/>
                  </a:lnTo>
                  <a:lnTo>
                    <a:pt x="7418" y="55999"/>
                  </a:lnTo>
                  <a:lnTo>
                    <a:pt x="8201" y="56260"/>
                  </a:lnTo>
                  <a:lnTo>
                    <a:pt x="8998" y="56492"/>
                  </a:lnTo>
                  <a:lnTo>
                    <a:pt x="9794" y="56723"/>
                  </a:lnTo>
                  <a:lnTo>
                    <a:pt x="10606" y="56941"/>
                  </a:lnTo>
                  <a:lnTo>
                    <a:pt x="11432" y="57129"/>
                  </a:lnTo>
                  <a:lnTo>
                    <a:pt x="12243" y="57303"/>
                  </a:lnTo>
                  <a:lnTo>
                    <a:pt x="13054" y="57462"/>
                  </a:lnTo>
                  <a:lnTo>
                    <a:pt x="13866" y="57593"/>
                  </a:lnTo>
                  <a:lnTo>
                    <a:pt x="14663" y="57694"/>
                  </a:lnTo>
                  <a:lnTo>
                    <a:pt x="15431" y="57767"/>
                  </a:lnTo>
                  <a:lnTo>
                    <a:pt x="16198" y="57796"/>
                  </a:lnTo>
                  <a:lnTo>
                    <a:pt x="16575" y="57810"/>
                  </a:lnTo>
                  <a:lnTo>
                    <a:pt x="16937" y="57810"/>
                  </a:lnTo>
                  <a:lnTo>
                    <a:pt x="17300" y="57796"/>
                  </a:lnTo>
                  <a:lnTo>
                    <a:pt x="17647" y="57767"/>
                  </a:lnTo>
                  <a:lnTo>
                    <a:pt x="17995" y="57738"/>
                  </a:lnTo>
                  <a:lnTo>
                    <a:pt x="18328" y="57694"/>
                  </a:lnTo>
                  <a:lnTo>
                    <a:pt x="18662" y="57636"/>
                  </a:lnTo>
                  <a:lnTo>
                    <a:pt x="18980" y="57578"/>
                  </a:lnTo>
                  <a:lnTo>
                    <a:pt x="19299" y="57506"/>
                  </a:lnTo>
                  <a:lnTo>
                    <a:pt x="19603" y="57419"/>
                  </a:lnTo>
                  <a:lnTo>
                    <a:pt x="19893" y="57317"/>
                  </a:lnTo>
                  <a:lnTo>
                    <a:pt x="20183" y="57187"/>
                  </a:lnTo>
                  <a:lnTo>
                    <a:pt x="20487" y="57057"/>
                  </a:lnTo>
                  <a:lnTo>
                    <a:pt x="20777" y="56897"/>
                  </a:lnTo>
                  <a:lnTo>
                    <a:pt x="21067" y="56723"/>
                  </a:lnTo>
                  <a:lnTo>
                    <a:pt x="21356" y="56535"/>
                  </a:lnTo>
                  <a:lnTo>
                    <a:pt x="21632" y="56332"/>
                  </a:lnTo>
                  <a:lnTo>
                    <a:pt x="21921" y="56115"/>
                  </a:lnTo>
                  <a:lnTo>
                    <a:pt x="22197" y="55883"/>
                  </a:lnTo>
                  <a:lnTo>
                    <a:pt x="22487" y="55637"/>
                  </a:lnTo>
                  <a:lnTo>
                    <a:pt x="22762" y="55361"/>
                  </a:lnTo>
                  <a:lnTo>
                    <a:pt x="23023" y="55086"/>
                  </a:lnTo>
                  <a:lnTo>
                    <a:pt x="23298" y="54796"/>
                  </a:lnTo>
                  <a:lnTo>
                    <a:pt x="23559" y="54492"/>
                  </a:lnTo>
                  <a:lnTo>
                    <a:pt x="23834" y="54173"/>
                  </a:lnTo>
                  <a:lnTo>
                    <a:pt x="24080" y="53855"/>
                  </a:lnTo>
                  <a:lnTo>
                    <a:pt x="24341" y="53507"/>
                  </a:lnTo>
                  <a:lnTo>
                    <a:pt x="24602" y="53159"/>
                  </a:lnTo>
                  <a:lnTo>
                    <a:pt x="24848" y="52797"/>
                  </a:lnTo>
                  <a:lnTo>
                    <a:pt x="25080" y="52420"/>
                  </a:lnTo>
                  <a:lnTo>
                    <a:pt x="25326" y="52044"/>
                  </a:lnTo>
                  <a:lnTo>
                    <a:pt x="25558" y="51652"/>
                  </a:lnTo>
                  <a:lnTo>
                    <a:pt x="26007" y="50841"/>
                  </a:lnTo>
                  <a:lnTo>
                    <a:pt x="26442" y="49986"/>
                  </a:lnTo>
                  <a:lnTo>
                    <a:pt x="26862" y="49117"/>
                  </a:lnTo>
                  <a:lnTo>
                    <a:pt x="27253" y="48219"/>
                  </a:lnTo>
                  <a:lnTo>
                    <a:pt x="27616" y="47291"/>
                  </a:lnTo>
                  <a:lnTo>
                    <a:pt x="27949" y="46349"/>
                  </a:lnTo>
                  <a:lnTo>
                    <a:pt x="28268" y="45393"/>
                  </a:lnTo>
                  <a:lnTo>
                    <a:pt x="28557" y="44422"/>
                  </a:lnTo>
                  <a:lnTo>
                    <a:pt x="28804" y="43452"/>
                  </a:lnTo>
                  <a:lnTo>
                    <a:pt x="29035" y="42467"/>
                  </a:lnTo>
                  <a:lnTo>
                    <a:pt x="29224" y="41481"/>
                  </a:lnTo>
                  <a:lnTo>
                    <a:pt x="29383" y="40496"/>
                  </a:lnTo>
                  <a:lnTo>
                    <a:pt x="29514" y="39511"/>
                  </a:lnTo>
                  <a:lnTo>
                    <a:pt x="29557" y="39033"/>
                  </a:lnTo>
                  <a:lnTo>
                    <a:pt x="29600" y="38540"/>
                  </a:lnTo>
                  <a:lnTo>
                    <a:pt x="29629" y="38062"/>
                  </a:lnTo>
                  <a:lnTo>
                    <a:pt x="29644" y="37584"/>
                  </a:lnTo>
                  <a:lnTo>
                    <a:pt x="29658" y="37106"/>
                  </a:lnTo>
                  <a:lnTo>
                    <a:pt x="29658" y="36642"/>
                  </a:lnTo>
                  <a:lnTo>
                    <a:pt x="29644" y="36178"/>
                  </a:lnTo>
                  <a:lnTo>
                    <a:pt x="29629" y="35715"/>
                  </a:lnTo>
                  <a:lnTo>
                    <a:pt x="29600" y="35266"/>
                  </a:lnTo>
                  <a:lnTo>
                    <a:pt x="29557" y="34816"/>
                  </a:lnTo>
                  <a:lnTo>
                    <a:pt x="29514" y="34367"/>
                  </a:lnTo>
                  <a:lnTo>
                    <a:pt x="29456" y="33933"/>
                  </a:lnTo>
                  <a:lnTo>
                    <a:pt x="29383" y="33512"/>
                  </a:lnTo>
                  <a:lnTo>
                    <a:pt x="29296" y="33092"/>
                  </a:lnTo>
                  <a:lnTo>
                    <a:pt x="29209" y="32672"/>
                  </a:lnTo>
                  <a:lnTo>
                    <a:pt x="29093" y="32266"/>
                  </a:lnTo>
                  <a:lnTo>
                    <a:pt x="28905" y="31528"/>
                  </a:lnTo>
                  <a:lnTo>
                    <a:pt x="28702" y="30731"/>
                  </a:lnTo>
                  <a:lnTo>
                    <a:pt x="28485" y="29876"/>
                  </a:lnTo>
                  <a:lnTo>
                    <a:pt x="28282" y="28978"/>
                  </a:lnTo>
                  <a:lnTo>
                    <a:pt x="27862" y="27051"/>
                  </a:lnTo>
                  <a:lnTo>
                    <a:pt x="27442" y="24979"/>
                  </a:lnTo>
                  <a:lnTo>
                    <a:pt x="27021" y="22805"/>
                  </a:lnTo>
                  <a:lnTo>
                    <a:pt x="26601" y="20560"/>
                  </a:lnTo>
                  <a:lnTo>
                    <a:pt x="26196" y="18299"/>
                  </a:lnTo>
                  <a:lnTo>
                    <a:pt x="25804" y="16025"/>
                  </a:lnTo>
                  <a:lnTo>
                    <a:pt x="25428" y="13808"/>
                  </a:lnTo>
                  <a:lnTo>
                    <a:pt x="25080" y="11664"/>
                  </a:lnTo>
                  <a:lnTo>
                    <a:pt x="24457" y="7766"/>
                  </a:lnTo>
                  <a:lnTo>
                    <a:pt x="23979" y="4622"/>
                  </a:lnTo>
                  <a:lnTo>
                    <a:pt x="23660" y="2536"/>
                  </a:lnTo>
                  <a:lnTo>
                    <a:pt x="23559" y="1782"/>
                  </a:lnTo>
                  <a:lnTo>
                    <a:pt x="16039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781;p37">
              <a:extLst>
                <a:ext uri="{FF2B5EF4-FFF2-40B4-BE49-F238E27FC236}">
                  <a16:creationId xmlns:a16="http://schemas.microsoft.com/office/drawing/2014/main" xmlns="" id="{F646FF62-25F0-4C5F-1562-56901B4EE549}"/>
                </a:ext>
              </a:extLst>
            </p:cNvPr>
            <p:cNvSpPr/>
            <p:nvPr/>
          </p:nvSpPr>
          <p:spPr>
            <a:xfrm>
              <a:off x="5271725" y="2524800"/>
              <a:ext cx="741475" cy="1445275"/>
            </a:xfrm>
            <a:custGeom>
              <a:avLst/>
              <a:gdLst/>
              <a:ahLst/>
              <a:cxnLst/>
              <a:rect l="l" t="t" r="r" b="b"/>
              <a:pathLst>
                <a:path w="29659" h="57811" fill="none" extrusionOk="0">
                  <a:moveTo>
                    <a:pt x="23559" y="1782"/>
                  </a:moveTo>
                  <a:lnTo>
                    <a:pt x="23559" y="1782"/>
                  </a:lnTo>
                  <a:lnTo>
                    <a:pt x="23660" y="2536"/>
                  </a:lnTo>
                  <a:lnTo>
                    <a:pt x="23660" y="2536"/>
                  </a:lnTo>
                  <a:lnTo>
                    <a:pt x="23979" y="4622"/>
                  </a:lnTo>
                  <a:lnTo>
                    <a:pt x="24457" y="7766"/>
                  </a:lnTo>
                  <a:lnTo>
                    <a:pt x="25080" y="11664"/>
                  </a:lnTo>
                  <a:lnTo>
                    <a:pt x="25428" y="13808"/>
                  </a:lnTo>
                  <a:lnTo>
                    <a:pt x="25804" y="16025"/>
                  </a:lnTo>
                  <a:lnTo>
                    <a:pt x="26196" y="18299"/>
                  </a:lnTo>
                  <a:lnTo>
                    <a:pt x="26601" y="20560"/>
                  </a:lnTo>
                  <a:lnTo>
                    <a:pt x="27021" y="22805"/>
                  </a:lnTo>
                  <a:lnTo>
                    <a:pt x="27442" y="24979"/>
                  </a:lnTo>
                  <a:lnTo>
                    <a:pt x="27862" y="27051"/>
                  </a:lnTo>
                  <a:lnTo>
                    <a:pt x="28282" y="28978"/>
                  </a:lnTo>
                  <a:lnTo>
                    <a:pt x="28485" y="29876"/>
                  </a:lnTo>
                  <a:lnTo>
                    <a:pt x="28702" y="30731"/>
                  </a:lnTo>
                  <a:lnTo>
                    <a:pt x="28905" y="31528"/>
                  </a:lnTo>
                  <a:lnTo>
                    <a:pt x="29093" y="32266"/>
                  </a:lnTo>
                  <a:lnTo>
                    <a:pt x="29093" y="32266"/>
                  </a:lnTo>
                  <a:lnTo>
                    <a:pt x="29209" y="32672"/>
                  </a:lnTo>
                  <a:lnTo>
                    <a:pt x="29296" y="33092"/>
                  </a:lnTo>
                  <a:lnTo>
                    <a:pt x="29383" y="33512"/>
                  </a:lnTo>
                  <a:lnTo>
                    <a:pt x="29456" y="33933"/>
                  </a:lnTo>
                  <a:lnTo>
                    <a:pt x="29514" y="34367"/>
                  </a:lnTo>
                  <a:lnTo>
                    <a:pt x="29557" y="34816"/>
                  </a:lnTo>
                  <a:lnTo>
                    <a:pt x="29600" y="35266"/>
                  </a:lnTo>
                  <a:lnTo>
                    <a:pt x="29629" y="35715"/>
                  </a:lnTo>
                  <a:lnTo>
                    <a:pt x="29644" y="36178"/>
                  </a:lnTo>
                  <a:lnTo>
                    <a:pt x="29658" y="36642"/>
                  </a:lnTo>
                  <a:lnTo>
                    <a:pt x="29658" y="37106"/>
                  </a:lnTo>
                  <a:lnTo>
                    <a:pt x="29644" y="37584"/>
                  </a:lnTo>
                  <a:lnTo>
                    <a:pt x="29629" y="38062"/>
                  </a:lnTo>
                  <a:lnTo>
                    <a:pt x="29600" y="38540"/>
                  </a:lnTo>
                  <a:lnTo>
                    <a:pt x="29557" y="39033"/>
                  </a:lnTo>
                  <a:lnTo>
                    <a:pt x="29514" y="39511"/>
                  </a:lnTo>
                  <a:lnTo>
                    <a:pt x="29383" y="40496"/>
                  </a:lnTo>
                  <a:lnTo>
                    <a:pt x="29224" y="41481"/>
                  </a:lnTo>
                  <a:lnTo>
                    <a:pt x="29035" y="42467"/>
                  </a:lnTo>
                  <a:lnTo>
                    <a:pt x="28804" y="43452"/>
                  </a:lnTo>
                  <a:lnTo>
                    <a:pt x="28557" y="44422"/>
                  </a:lnTo>
                  <a:lnTo>
                    <a:pt x="28268" y="45393"/>
                  </a:lnTo>
                  <a:lnTo>
                    <a:pt x="27949" y="46349"/>
                  </a:lnTo>
                  <a:lnTo>
                    <a:pt x="27616" y="47291"/>
                  </a:lnTo>
                  <a:lnTo>
                    <a:pt x="27253" y="48219"/>
                  </a:lnTo>
                  <a:lnTo>
                    <a:pt x="26862" y="49117"/>
                  </a:lnTo>
                  <a:lnTo>
                    <a:pt x="26442" y="49986"/>
                  </a:lnTo>
                  <a:lnTo>
                    <a:pt x="26007" y="50841"/>
                  </a:lnTo>
                  <a:lnTo>
                    <a:pt x="25558" y="51652"/>
                  </a:lnTo>
                  <a:lnTo>
                    <a:pt x="25326" y="52044"/>
                  </a:lnTo>
                  <a:lnTo>
                    <a:pt x="25080" y="52420"/>
                  </a:lnTo>
                  <a:lnTo>
                    <a:pt x="24848" y="52797"/>
                  </a:lnTo>
                  <a:lnTo>
                    <a:pt x="24602" y="53159"/>
                  </a:lnTo>
                  <a:lnTo>
                    <a:pt x="24341" y="53507"/>
                  </a:lnTo>
                  <a:lnTo>
                    <a:pt x="24080" y="53855"/>
                  </a:lnTo>
                  <a:lnTo>
                    <a:pt x="23834" y="54173"/>
                  </a:lnTo>
                  <a:lnTo>
                    <a:pt x="23559" y="54492"/>
                  </a:lnTo>
                  <a:lnTo>
                    <a:pt x="23298" y="54796"/>
                  </a:lnTo>
                  <a:lnTo>
                    <a:pt x="23023" y="55086"/>
                  </a:lnTo>
                  <a:lnTo>
                    <a:pt x="22762" y="55361"/>
                  </a:lnTo>
                  <a:lnTo>
                    <a:pt x="22487" y="55637"/>
                  </a:lnTo>
                  <a:lnTo>
                    <a:pt x="22197" y="55883"/>
                  </a:lnTo>
                  <a:lnTo>
                    <a:pt x="21921" y="56115"/>
                  </a:lnTo>
                  <a:lnTo>
                    <a:pt x="21632" y="56332"/>
                  </a:lnTo>
                  <a:lnTo>
                    <a:pt x="21356" y="56535"/>
                  </a:lnTo>
                  <a:lnTo>
                    <a:pt x="21067" y="56723"/>
                  </a:lnTo>
                  <a:lnTo>
                    <a:pt x="20777" y="56897"/>
                  </a:lnTo>
                  <a:lnTo>
                    <a:pt x="20487" y="57057"/>
                  </a:lnTo>
                  <a:lnTo>
                    <a:pt x="20183" y="57187"/>
                  </a:lnTo>
                  <a:lnTo>
                    <a:pt x="19893" y="57317"/>
                  </a:lnTo>
                  <a:lnTo>
                    <a:pt x="19603" y="57419"/>
                  </a:lnTo>
                  <a:lnTo>
                    <a:pt x="19603" y="57419"/>
                  </a:lnTo>
                  <a:lnTo>
                    <a:pt x="19299" y="57506"/>
                  </a:lnTo>
                  <a:lnTo>
                    <a:pt x="18980" y="57578"/>
                  </a:lnTo>
                  <a:lnTo>
                    <a:pt x="18662" y="57636"/>
                  </a:lnTo>
                  <a:lnTo>
                    <a:pt x="18328" y="57694"/>
                  </a:lnTo>
                  <a:lnTo>
                    <a:pt x="17995" y="57738"/>
                  </a:lnTo>
                  <a:lnTo>
                    <a:pt x="17647" y="57767"/>
                  </a:lnTo>
                  <a:lnTo>
                    <a:pt x="17300" y="57796"/>
                  </a:lnTo>
                  <a:lnTo>
                    <a:pt x="16937" y="57810"/>
                  </a:lnTo>
                  <a:lnTo>
                    <a:pt x="16575" y="57810"/>
                  </a:lnTo>
                  <a:lnTo>
                    <a:pt x="16198" y="57796"/>
                  </a:lnTo>
                  <a:lnTo>
                    <a:pt x="15431" y="57767"/>
                  </a:lnTo>
                  <a:lnTo>
                    <a:pt x="14663" y="57694"/>
                  </a:lnTo>
                  <a:lnTo>
                    <a:pt x="13866" y="57593"/>
                  </a:lnTo>
                  <a:lnTo>
                    <a:pt x="13054" y="57462"/>
                  </a:lnTo>
                  <a:lnTo>
                    <a:pt x="12243" y="57303"/>
                  </a:lnTo>
                  <a:lnTo>
                    <a:pt x="11432" y="57129"/>
                  </a:lnTo>
                  <a:lnTo>
                    <a:pt x="10606" y="56941"/>
                  </a:lnTo>
                  <a:lnTo>
                    <a:pt x="9794" y="56723"/>
                  </a:lnTo>
                  <a:lnTo>
                    <a:pt x="8998" y="56492"/>
                  </a:lnTo>
                  <a:lnTo>
                    <a:pt x="8201" y="56260"/>
                  </a:lnTo>
                  <a:lnTo>
                    <a:pt x="7418" y="55999"/>
                  </a:lnTo>
                  <a:lnTo>
                    <a:pt x="6665" y="55753"/>
                  </a:lnTo>
                  <a:lnTo>
                    <a:pt x="5926" y="55477"/>
                  </a:lnTo>
                  <a:lnTo>
                    <a:pt x="5216" y="55217"/>
                  </a:lnTo>
                  <a:lnTo>
                    <a:pt x="4535" y="54956"/>
                  </a:lnTo>
                  <a:lnTo>
                    <a:pt x="3883" y="54680"/>
                  </a:lnTo>
                  <a:lnTo>
                    <a:pt x="3275" y="54434"/>
                  </a:lnTo>
                  <a:lnTo>
                    <a:pt x="2695" y="54173"/>
                  </a:lnTo>
                  <a:lnTo>
                    <a:pt x="2173" y="53942"/>
                  </a:lnTo>
                  <a:lnTo>
                    <a:pt x="1695" y="53710"/>
                  </a:lnTo>
                  <a:lnTo>
                    <a:pt x="1261" y="53492"/>
                  </a:lnTo>
                  <a:lnTo>
                    <a:pt x="898" y="53290"/>
                  </a:lnTo>
                  <a:lnTo>
                    <a:pt x="580" y="53116"/>
                  </a:lnTo>
                  <a:lnTo>
                    <a:pt x="333" y="52971"/>
                  </a:lnTo>
                  <a:lnTo>
                    <a:pt x="145" y="52840"/>
                  </a:lnTo>
                  <a:lnTo>
                    <a:pt x="29" y="52739"/>
                  </a:lnTo>
                  <a:lnTo>
                    <a:pt x="15" y="52696"/>
                  </a:lnTo>
                  <a:lnTo>
                    <a:pt x="0" y="52667"/>
                  </a:lnTo>
                  <a:lnTo>
                    <a:pt x="0" y="52667"/>
                  </a:lnTo>
                  <a:lnTo>
                    <a:pt x="29" y="52406"/>
                  </a:lnTo>
                  <a:lnTo>
                    <a:pt x="130" y="51899"/>
                  </a:lnTo>
                  <a:lnTo>
                    <a:pt x="464" y="50247"/>
                  </a:lnTo>
                  <a:lnTo>
                    <a:pt x="942" y="48016"/>
                  </a:lnTo>
                  <a:lnTo>
                    <a:pt x="1478" y="45509"/>
                  </a:lnTo>
                  <a:lnTo>
                    <a:pt x="2507" y="40887"/>
                  </a:lnTo>
                  <a:lnTo>
                    <a:pt x="2970" y="38801"/>
                  </a:lnTo>
                  <a:lnTo>
                    <a:pt x="7723" y="22182"/>
                  </a:lnTo>
                  <a:lnTo>
                    <a:pt x="10490" y="6535"/>
                  </a:lnTo>
                  <a:lnTo>
                    <a:pt x="160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782;p37">
              <a:extLst>
                <a:ext uri="{FF2B5EF4-FFF2-40B4-BE49-F238E27FC236}">
                  <a16:creationId xmlns:a16="http://schemas.microsoft.com/office/drawing/2014/main" xmlns="" id="{2994E629-184B-FF55-F9AA-0FB75BD62B26}"/>
                </a:ext>
              </a:extLst>
            </p:cNvPr>
            <p:cNvSpPr/>
            <p:nvPr/>
          </p:nvSpPr>
          <p:spPr>
            <a:xfrm>
              <a:off x="5532500" y="3205750"/>
              <a:ext cx="506775" cy="656375"/>
            </a:xfrm>
            <a:custGeom>
              <a:avLst/>
              <a:gdLst/>
              <a:ahLst/>
              <a:cxnLst/>
              <a:rect l="l" t="t" r="r" b="b"/>
              <a:pathLst>
                <a:path w="20271" h="26255" extrusionOk="0">
                  <a:moveTo>
                    <a:pt x="7173" y="1"/>
                  </a:moveTo>
                  <a:lnTo>
                    <a:pt x="6477" y="30"/>
                  </a:lnTo>
                  <a:lnTo>
                    <a:pt x="5811" y="73"/>
                  </a:lnTo>
                  <a:lnTo>
                    <a:pt x="5173" y="131"/>
                  </a:lnTo>
                  <a:lnTo>
                    <a:pt x="4565" y="218"/>
                  </a:lnTo>
                  <a:lnTo>
                    <a:pt x="4000" y="320"/>
                  </a:lnTo>
                  <a:lnTo>
                    <a:pt x="3464" y="436"/>
                  </a:lnTo>
                  <a:lnTo>
                    <a:pt x="2986" y="566"/>
                  </a:lnTo>
                  <a:lnTo>
                    <a:pt x="2565" y="711"/>
                  </a:lnTo>
                  <a:lnTo>
                    <a:pt x="2363" y="798"/>
                  </a:lnTo>
                  <a:lnTo>
                    <a:pt x="2189" y="885"/>
                  </a:lnTo>
                  <a:lnTo>
                    <a:pt x="2015" y="972"/>
                  </a:lnTo>
                  <a:lnTo>
                    <a:pt x="1870" y="1059"/>
                  </a:lnTo>
                  <a:lnTo>
                    <a:pt x="1740" y="1160"/>
                  </a:lnTo>
                  <a:lnTo>
                    <a:pt x="1624" y="1261"/>
                  </a:lnTo>
                  <a:lnTo>
                    <a:pt x="1522" y="1363"/>
                  </a:lnTo>
                  <a:lnTo>
                    <a:pt x="1450" y="1479"/>
                  </a:lnTo>
                  <a:lnTo>
                    <a:pt x="1319" y="1667"/>
                  </a:lnTo>
                  <a:lnTo>
                    <a:pt x="1204" y="1884"/>
                  </a:lnTo>
                  <a:lnTo>
                    <a:pt x="1102" y="2131"/>
                  </a:lnTo>
                  <a:lnTo>
                    <a:pt x="986" y="2392"/>
                  </a:lnTo>
                  <a:lnTo>
                    <a:pt x="885" y="2667"/>
                  </a:lnTo>
                  <a:lnTo>
                    <a:pt x="798" y="2971"/>
                  </a:lnTo>
                  <a:lnTo>
                    <a:pt x="696" y="3290"/>
                  </a:lnTo>
                  <a:lnTo>
                    <a:pt x="609" y="3638"/>
                  </a:lnTo>
                  <a:lnTo>
                    <a:pt x="523" y="3985"/>
                  </a:lnTo>
                  <a:lnTo>
                    <a:pt x="450" y="4362"/>
                  </a:lnTo>
                  <a:lnTo>
                    <a:pt x="305" y="5144"/>
                  </a:lnTo>
                  <a:lnTo>
                    <a:pt x="189" y="5985"/>
                  </a:lnTo>
                  <a:lnTo>
                    <a:pt x="102" y="6869"/>
                  </a:lnTo>
                  <a:lnTo>
                    <a:pt x="30" y="7796"/>
                  </a:lnTo>
                  <a:lnTo>
                    <a:pt x="1" y="8767"/>
                  </a:lnTo>
                  <a:lnTo>
                    <a:pt x="1" y="9766"/>
                  </a:lnTo>
                  <a:lnTo>
                    <a:pt x="15" y="10780"/>
                  </a:lnTo>
                  <a:lnTo>
                    <a:pt x="88" y="11809"/>
                  </a:lnTo>
                  <a:lnTo>
                    <a:pt x="131" y="12345"/>
                  </a:lnTo>
                  <a:lnTo>
                    <a:pt x="175" y="12867"/>
                  </a:lnTo>
                  <a:lnTo>
                    <a:pt x="233" y="13388"/>
                  </a:lnTo>
                  <a:lnTo>
                    <a:pt x="305" y="13910"/>
                  </a:lnTo>
                  <a:lnTo>
                    <a:pt x="392" y="14432"/>
                  </a:lnTo>
                  <a:lnTo>
                    <a:pt x="479" y="14953"/>
                  </a:lnTo>
                  <a:lnTo>
                    <a:pt x="580" y="15475"/>
                  </a:lnTo>
                  <a:lnTo>
                    <a:pt x="696" y="15996"/>
                  </a:lnTo>
                  <a:lnTo>
                    <a:pt x="812" y="16518"/>
                  </a:lnTo>
                  <a:lnTo>
                    <a:pt x="943" y="17025"/>
                  </a:lnTo>
                  <a:lnTo>
                    <a:pt x="1088" y="17518"/>
                  </a:lnTo>
                  <a:lnTo>
                    <a:pt x="1232" y="18025"/>
                  </a:lnTo>
                  <a:lnTo>
                    <a:pt x="1406" y="18517"/>
                  </a:lnTo>
                  <a:lnTo>
                    <a:pt x="1580" y="18996"/>
                  </a:lnTo>
                  <a:lnTo>
                    <a:pt x="1769" y="19474"/>
                  </a:lnTo>
                  <a:lnTo>
                    <a:pt x="1971" y="19937"/>
                  </a:lnTo>
                  <a:lnTo>
                    <a:pt x="2174" y="20386"/>
                  </a:lnTo>
                  <a:lnTo>
                    <a:pt x="2406" y="20836"/>
                  </a:lnTo>
                  <a:lnTo>
                    <a:pt x="2638" y="21270"/>
                  </a:lnTo>
                  <a:lnTo>
                    <a:pt x="2884" y="21690"/>
                  </a:lnTo>
                  <a:lnTo>
                    <a:pt x="3145" y="22096"/>
                  </a:lnTo>
                  <a:lnTo>
                    <a:pt x="3420" y="22487"/>
                  </a:lnTo>
                  <a:lnTo>
                    <a:pt x="3710" y="22864"/>
                  </a:lnTo>
                  <a:lnTo>
                    <a:pt x="4014" y="23226"/>
                  </a:lnTo>
                  <a:lnTo>
                    <a:pt x="4319" y="23574"/>
                  </a:lnTo>
                  <a:lnTo>
                    <a:pt x="4652" y="23907"/>
                  </a:lnTo>
                  <a:lnTo>
                    <a:pt x="5000" y="24211"/>
                  </a:lnTo>
                  <a:lnTo>
                    <a:pt x="5362" y="24501"/>
                  </a:lnTo>
                  <a:lnTo>
                    <a:pt x="5724" y="24777"/>
                  </a:lnTo>
                  <a:lnTo>
                    <a:pt x="6115" y="25037"/>
                  </a:lnTo>
                  <a:lnTo>
                    <a:pt x="6521" y="25269"/>
                  </a:lnTo>
                  <a:lnTo>
                    <a:pt x="6927" y="25472"/>
                  </a:lnTo>
                  <a:lnTo>
                    <a:pt x="7361" y="25660"/>
                  </a:lnTo>
                  <a:lnTo>
                    <a:pt x="7810" y="25820"/>
                  </a:lnTo>
                  <a:lnTo>
                    <a:pt x="8274" y="25965"/>
                  </a:lnTo>
                  <a:lnTo>
                    <a:pt x="8752" y="26066"/>
                  </a:lnTo>
                  <a:lnTo>
                    <a:pt x="9245" y="26153"/>
                  </a:lnTo>
                  <a:lnTo>
                    <a:pt x="9752" y="26211"/>
                  </a:lnTo>
                  <a:lnTo>
                    <a:pt x="10273" y="26254"/>
                  </a:lnTo>
                  <a:lnTo>
                    <a:pt x="10766" y="26254"/>
                  </a:lnTo>
                  <a:lnTo>
                    <a:pt x="11244" y="26225"/>
                  </a:lnTo>
                  <a:lnTo>
                    <a:pt x="11722" y="26182"/>
                  </a:lnTo>
                  <a:lnTo>
                    <a:pt x="12171" y="26110"/>
                  </a:lnTo>
                  <a:lnTo>
                    <a:pt x="12606" y="26008"/>
                  </a:lnTo>
                  <a:lnTo>
                    <a:pt x="13026" y="25892"/>
                  </a:lnTo>
                  <a:lnTo>
                    <a:pt x="13446" y="25747"/>
                  </a:lnTo>
                  <a:lnTo>
                    <a:pt x="13838" y="25573"/>
                  </a:lnTo>
                  <a:lnTo>
                    <a:pt x="14214" y="25385"/>
                  </a:lnTo>
                  <a:lnTo>
                    <a:pt x="14591" y="25182"/>
                  </a:lnTo>
                  <a:lnTo>
                    <a:pt x="14939" y="24950"/>
                  </a:lnTo>
                  <a:lnTo>
                    <a:pt x="15287" y="24690"/>
                  </a:lnTo>
                  <a:lnTo>
                    <a:pt x="15605" y="24429"/>
                  </a:lnTo>
                  <a:lnTo>
                    <a:pt x="15924" y="24139"/>
                  </a:lnTo>
                  <a:lnTo>
                    <a:pt x="16228" y="23835"/>
                  </a:lnTo>
                  <a:lnTo>
                    <a:pt x="16518" y="23516"/>
                  </a:lnTo>
                  <a:lnTo>
                    <a:pt x="16793" y="23183"/>
                  </a:lnTo>
                  <a:lnTo>
                    <a:pt x="17054" y="22835"/>
                  </a:lnTo>
                  <a:lnTo>
                    <a:pt x="17315" y="22473"/>
                  </a:lnTo>
                  <a:lnTo>
                    <a:pt x="17561" y="22096"/>
                  </a:lnTo>
                  <a:lnTo>
                    <a:pt x="17779" y="21705"/>
                  </a:lnTo>
                  <a:lnTo>
                    <a:pt x="18010" y="21299"/>
                  </a:lnTo>
                  <a:lnTo>
                    <a:pt x="18213" y="20894"/>
                  </a:lnTo>
                  <a:lnTo>
                    <a:pt x="18402" y="20473"/>
                  </a:lnTo>
                  <a:lnTo>
                    <a:pt x="18590" y="20039"/>
                  </a:lnTo>
                  <a:lnTo>
                    <a:pt x="18764" y="19590"/>
                  </a:lnTo>
                  <a:lnTo>
                    <a:pt x="18938" y="19140"/>
                  </a:lnTo>
                  <a:lnTo>
                    <a:pt x="19083" y="18691"/>
                  </a:lnTo>
                  <a:lnTo>
                    <a:pt x="19227" y="18228"/>
                  </a:lnTo>
                  <a:lnTo>
                    <a:pt x="19358" y="17764"/>
                  </a:lnTo>
                  <a:lnTo>
                    <a:pt x="19488" y="17286"/>
                  </a:lnTo>
                  <a:lnTo>
                    <a:pt x="19604" y="16808"/>
                  </a:lnTo>
                  <a:lnTo>
                    <a:pt x="19706" y="16330"/>
                  </a:lnTo>
                  <a:lnTo>
                    <a:pt x="19792" y="15837"/>
                  </a:lnTo>
                  <a:lnTo>
                    <a:pt x="19879" y="15359"/>
                  </a:lnTo>
                  <a:lnTo>
                    <a:pt x="19952" y="14866"/>
                  </a:lnTo>
                  <a:lnTo>
                    <a:pt x="20024" y="14388"/>
                  </a:lnTo>
                  <a:lnTo>
                    <a:pt x="20140" y="13403"/>
                  </a:lnTo>
                  <a:lnTo>
                    <a:pt x="20213" y="12447"/>
                  </a:lnTo>
                  <a:lnTo>
                    <a:pt x="20256" y="11490"/>
                  </a:lnTo>
                  <a:lnTo>
                    <a:pt x="20271" y="10563"/>
                  </a:lnTo>
                  <a:lnTo>
                    <a:pt x="20256" y="9650"/>
                  </a:lnTo>
                  <a:lnTo>
                    <a:pt x="20213" y="8781"/>
                  </a:lnTo>
                  <a:lnTo>
                    <a:pt x="20140" y="7941"/>
                  </a:lnTo>
                  <a:lnTo>
                    <a:pt x="20053" y="7144"/>
                  </a:lnTo>
                  <a:lnTo>
                    <a:pt x="19937" y="6405"/>
                  </a:lnTo>
                  <a:lnTo>
                    <a:pt x="19792" y="5709"/>
                  </a:lnTo>
                  <a:lnTo>
                    <a:pt x="19720" y="5391"/>
                  </a:lnTo>
                  <a:lnTo>
                    <a:pt x="19633" y="5086"/>
                  </a:lnTo>
                  <a:lnTo>
                    <a:pt x="19546" y="4797"/>
                  </a:lnTo>
                  <a:lnTo>
                    <a:pt x="19459" y="4536"/>
                  </a:lnTo>
                  <a:lnTo>
                    <a:pt x="19358" y="4275"/>
                  </a:lnTo>
                  <a:lnTo>
                    <a:pt x="19256" y="4043"/>
                  </a:lnTo>
                  <a:lnTo>
                    <a:pt x="19155" y="3826"/>
                  </a:lnTo>
                  <a:lnTo>
                    <a:pt x="19025" y="3609"/>
                  </a:lnTo>
                  <a:lnTo>
                    <a:pt x="18880" y="3406"/>
                  </a:lnTo>
                  <a:lnTo>
                    <a:pt x="18720" y="3203"/>
                  </a:lnTo>
                  <a:lnTo>
                    <a:pt x="18546" y="3015"/>
                  </a:lnTo>
                  <a:lnTo>
                    <a:pt x="18358" y="2826"/>
                  </a:lnTo>
                  <a:lnTo>
                    <a:pt x="18155" y="2652"/>
                  </a:lnTo>
                  <a:lnTo>
                    <a:pt x="17938" y="2478"/>
                  </a:lnTo>
                  <a:lnTo>
                    <a:pt x="17706" y="2305"/>
                  </a:lnTo>
                  <a:lnTo>
                    <a:pt x="17460" y="2145"/>
                  </a:lnTo>
                  <a:lnTo>
                    <a:pt x="17199" y="1986"/>
                  </a:lnTo>
                  <a:lnTo>
                    <a:pt x="16938" y="1841"/>
                  </a:lnTo>
                  <a:lnTo>
                    <a:pt x="16663" y="1696"/>
                  </a:lnTo>
                  <a:lnTo>
                    <a:pt x="16373" y="1566"/>
                  </a:lnTo>
                  <a:lnTo>
                    <a:pt x="16083" y="1435"/>
                  </a:lnTo>
                  <a:lnTo>
                    <a:pt x="15779" y="1305"/>
                  </a:lnTo>
                  <a:lnTo>
                    <a:pt x="15142" y="1073"/>
                  </a:lnTo>
                  <a:lnTo>
                    <a:pt x="14475" y="870"/>
                  </a:lnTo>
                  <a:lnTo>
                    <a:pt x="13780" y="682"/>
                  </a:lnTo>
                  <a:lnTo>
                    <a:pt x="13070" y="522"/>
                  </a:lnTo>
                  <a:lnTo>
                    <a:pt x="12345" y="392"/>
                  </a:lnTo>
                  <a:lnTo>
                    <a:pt x="11606" y="262"/>
                  </a:lnTo>
                  <a:lnTo>
                    <a:pt x="10853" y="175"/>
                  </a:lnTo>
                  <a:lnTo>
                    <a:pt x="10114" y="102"/>
                  </a:lnTo>
                  <a:lnTo>
                    <a:pt x="9361" y="44"/>
                  </a:lnTo>
                  <a:lnTo>
                    <a:pt x="8622" y="15"/>
                  </a:lnTo>
                  <a:lnTo>
                    <a:pt x="7897" y="1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783;p37">
              <a:extLst>
                <a:ext uri="{FF2B5EF4-FFF2-40B4-BE49-F238E27FC236}">
                  <a16:creationId xmlns:a16="http://schemas.microsoft.com/office/drawing/2014/main" xmlns="" id="{15175FC5-F728-5986-F410-C6A657B92A21}"/>
                </a:ext>
              </a:extLst>
            </p:cNvPr>
            <p:cNvSpPr/>
            <p:nvPr/>
          </p:nvSpPr>
          <p:spPr>
            <a:xfrm>
              <a:off x="5999050" y="4163100"/>
              <a:ext cx="1244225" cy="1313775"/>
            </a:xfrm>
            <a:custGeom>
              <a:avLst/>
              <a:gdLst/>
              <a:ahLst/>
              <a:cxnLst/>
              <a:rect l="l" t="t" r="r" b="b"/>
              <a:pathLst>
                <a:path w="49769" h="52551" extrusionOk="0">
                  <a:moveTo>
                    <a:pt x="12866" y="1"/>
                  </a:moveTo>
                  <a:lnTo>
                    <a:pt x="12866" y="797"/>
                  </a:lnTo>
                  <a:lnTo>
                    <a:pt x="7926" y="12866"/>
                  </a:lnTo>
                  <a:lnTo>
                    <a:pt x="0" y="45524"/>
                  </a:lnTo>
                  <a:lnTo>
                    <a:pt x="4535" y="46509"/>
                  </a:lnTo>
                  <a:lnTo>
                    <a:pt x="14793" y="48726"/>
                  </a:lnTo>
                  <a:lnTo>
                    <a:pt x="20531" y="49958"/>
                  </a:lnTo>
                  <a:lnTo>
                    <a:pt x="25834" y="51073"/>
                  </a:lnTo>
                  <a:lnTo>
                    <a:pt x="30093" y="51957"/>
                  </a:lnTo>
                  <a:lnTo>
                    <a:pt x="31629" y="52261"/>
                  </a:lnTo>
                  <a:lnTo>
                    <a:pt x="32672" y="52464"/>
                  </a:lnTo>
                  <a:lnTo>
                    <a:pt x="32991" y="52508"/>
                  </a:lnTo>
                  <a:lnTo>
                    <a:pt x="33310" y="52537"/>
                  </a:lnTo>
                  <a:lnTo>
                    <a:pt x="33629" y="52551"/>
                  </a:lnTo>
                  <a:lnTo>
                    <a:pt x="33947" y="52551"/>
                  </a:lnTo>
                  <a:lnTo>
                    <a:pt x="34266" y="52537"/>
                  </a:lnTo>
                  <a:lnTo>
                    <a:pt x="34585" y="52522"/>
                  </a:lnTo>
                  <a:lnTo>
                    <a:pt x="34904" y="52479"/>
                  </a:lnTo>
                  <a:lnTo>
                    <a:pt x="35208" y="52421"/>
                  </a:lnTo>
                  <a:lnTo>
                    <a:pt x="35512" y="52348"/>
                  </a:lnTo>
                  <a:lnTo>
                    <a:pt x="35816" y="52261"/>
                  </a:lnTo>
                  <a:lnTo>
                    <a:pt x="36121" y="52160"/>
                  </a:lnTo>
                  <a:lnTo>
                    <a:pt x="36425" y="52044"/>
                  </a:lnTo>
                  <a:lnTo>
                    <a:pt x="36729" y="51928"/>
                  </a:lnTo>
                  <a:lnTo>
                    <a:pt x="37019" y="51783"/>
                  </a:lnTo>
                  <a:lnTo>
                    <a:pt x="37323" y="51638"/>
                  </a:lnTo>
                  <a:lnTo>
                    <a:pt x="37613" y="51479"/>
                  </a:lnTo>
                  <a:lnTo>
                    <a:pt x="37903" y="51305"/>
                  </a:lnTo>
                  <a:lnTo>
                    <a:pt x="38193" y="51117"/>
                  </a:lnTo>
                  <a:lnTo>
                    <a:pt x="38468" y="50914"/>
                  </a:lnTo>
                  <a:lnTo>
                    <a:pt x="38758" y="50711"/>
                  </a:lnTo>
                  <a:lnTo>
                    <a:pt x="39033" y="50494"/>
                  </a:lnTo>
                  <a:lnTo>
                    <a:pt x="39308" y="50262"/>
                  </a:lnTo>
                  <a:lnTo>
                    <a:pt x="39583" y="50015"/>
                  </a:lnTo>
                  <a:lnTo>
                    <a:pt x="39859" y="49769"/>
                  </a:lnTo>
                  <a:lnTo>
                    <a:pt x="40134" y="49508"/>
                  </a:lnTo>
                  <a:lnTo>
                    <a:pt x="40395" y="49233"/>
                  </a:lnTo>
                  <a:lnTo>
                    <a:pt x="40916" y="48668"/>
                  </a:lnTo>
                  <a:lnTo>
                    <a:pt x="41424" y="48060"/>
                  </a:lnTo>
                  <a:lnTo>
                    <a:pt x="41931" y="47408"/>
                  </a:lnTo>
                  <a:lnTo>
                    <a:pt x="42409" y="46741"/>
                  </a:lnTo>
                  <a:lnTo>
                    <a:pt x="42887" y="46031"/>
                  </a:lnTo>
                  <a:lnTo>
                    <a:pt x="43336" y="45292"/>
                  </a:lnTo>
                  <a:lnTo>
                    <a:pt x="43785" y="44539"/>
                  </a:lnTo>
                  <a:lnTo>
                    <a:pt x="44220" y="43756"/>
                  </a:lnTo>
                  <a:lnTo>
                    <a:pt x="44626" y="42945"/>
                  </a:lnTo>
                  <a:lnTo>
                    <a:pt x="45031" y="42119"/>
                  </a:lnTo>
                  <a:lnTo>
                    <a:pt x="45422" y="41264"/>
                  </a:lnTo>
                  <a:lnTo>
                    <a:pt x="45785" y="40409"/>
                  </a:lnTo>
                  <a:lnTo>
                    <a:pt x="46147" y="39526"/>
                  </a:lnTo>
                  <a:lnTo>
                    <a:pt x="46480" y="38627"/>
                  </a:lnTo>
                  <a:lnTo>
                    <a:pt x="46799" y="37729"/>
                  </a:lnTo>
                  <a:lnTo>
                    <a:pt x="47103" y="36816"/>
                  </a:lnTo>
                  <a:lnTo>
                    <a:pt x="47393" y="35903"/>
                  </a:lnTo>
                  <a:lnTo>
                    <a:pt x="47668" y="34976"/>
                  </a:lnTo>
                  <a:lnTo>
                    <a:pt x="47914" y="34049"/>
                  </a:lnTo>
                  <a:lnTo>
                    <a:pt x="48146" y="33107"/>
                  </a:lnTo>
                  <a:lnTo>
                    <a:pt x="48378" y="32151"/>
                  </a:lnTo>
                  <a:lnTo>
                    <a:pt x="48595" y="31166"/>
                  </a:lnTo>
                  <a:lnTo>
                    <a:pt x="48813" y="30166"/>
                  </a:lnTo>
                  <a:lnTo>
                    <a:pt x="49001" y="29152"/>
                  </a:lnTo>
                  <a:lnTo>
                    <a:pt x="49175" y="28123"/>
                  </a:lnTo>
                  <a:lnTo>
                    <a:pt x="49334" y="27094"/>
                  </a:lnTo>
                  <a:lnTo>
                    <a:pt x="49465" y="26051"/>
                  </a:lnTo>
                  <a:lnTo>
                    <a:pt x="49581" y="25008"/>
                  </a:lnTo>
                  <a:lnTo>
                    <a:pt x="49668" y="23965"/>
                  </a:lnTo>
                  <a:lnTo>
                    <a:pt x="49726" y="22922"/>
                  </a:lnTo>
                  <a:lnTo>
                    <a:pt x="49769" y="21878"/>
                  </a:lnTo>
                  <a:lnTo>
                    <a:pt x="49769" y="20850"/>
                  </a:lnTo>
                  <a:lnTo>
                    <a:pt x="49755" y="20343"/>
                  </a:lnTo>
                  <a:lnTo>
                    <a:pt x="49726" y="19836"/>
                  </a:lnTo>
                  <a:lnTo>
                    <a:pt x="49697" y="19328"/>
                  </a:lnTo>
                  <a:lnTo>
                    <a:pt x="49653" y="18836"/>
                  </a:lnTo>
                  <a:lnTo>
                    <a:pt x="49610" y="18329"/>
                  </a:lnTo>
                  <a:lnTo>
                    <a:pt x="49552" y="17836"/>
                  </a:lnTo>
                  <a:lnTo>
                    <a:pt x="49479" y="17358"/>
                  </a:lnTo>
                  <a:lnTo>
                    <a:pt x="49392" y="16865"/>
                  </a:lnTo>
                  <a:lnTo>
                    <a:pt x="49305" y="16402"/>
                  </a:lnTo>
                  <a:lnTo>
                    <a:pt x="49204" y="15924"/>
                  </a:lnTo>
                  <a:lnTo>
                    <a:pt x="49088" y="15460"/>
                  </a:lnTo>
                  <a:lnTo>
                    <a:pt x="48958" y="14996"/>
                  </a:lnTo>
                  <a:lnTo>
                    <a:pt x="48827" y="14547"/>
                  </a:lnTo>
                  <a:lnTo>
                    <a:pt x="48682" y="14112"/>
                  </a:lnTo>
                  <a:lnTo>
                    <a:pt x="48523" y="13678"/>
                  </a:lnTo>
                  <a:lnTo>
                    <a:pt x="48349" y="13243"/>
                  </a:lnTo>
                  <a:lnTo>
                    <a:pt x="48161" y="12823"/>
                  </a:lnTo>
                  <a:lnTo>
                    <a:pt x="47958" y="12417"/>
                  </a:lnTo>
                  <a:lnTo>
                    <a:pt x="47741" y="12012"/>
                  </a:lnTo>
                  <a:lnTo>
                    <a:pt x="47523" y="11620"/>
                  </a:lnTo>
                  <a:lnTo>
                    <a:pt x="47277" y="11229"/>
                  </a:lnTo>
                  <a:lnTo>
                    <a:pt x="47016" y="10853"/>
                  </a:lnTo>
                  <a:lnTo>
                    <a:pt x="46755" y="10490"/>
                  </a:lnTo>
                  <a:lnTo>
                    <a:pt x="46466" y="10143"/>
                  </a:lnTo>
                  <a:lnTo>
                    <a:pt x="46161" y="9809"/>
                  </a:lnTo>
                  <a:lnTo>
                    <a:pt x="45857" y="9476"/>
                  </a:lnTo>
                  <a:lnTo>
                    <a:pt x="45524" y="9157"/>
                  </a:lnTo>
                  <a:lnTo>
                    <a:pt x="45176" y="8853"/>
                  </a:lnTo>
                  <a:lnTo>
                    <a:pt x="44814" y="8549"/>
                  </a:lnTo>
                  <a:lnTo>
                    <a:pt x="44437" y="8274"/>
                  </a:lnTo>
                  <a:lnTo>
                    <a:pt x="44046" y="8013"/>
                  </a:lnTo>
                  <a:lnTo>
                    <a:pt x="43626" y="7752"/>
                  </a:lnTo>
                  <a:lnTo>
                    <a:pt x="43206" y="7506"/>
                  </a:lnTo>
                  <a:lnTo>
                    <a:pt x="42756" y="7288"/>
                  </a:lnTo>
                  <a:lnTo>
                    <a:pt x="42293" y="7071"/>
                  </a:lnTo>
                  <a:lnTo>
                    <a:pt x="41800" y="6883"/>
                  </a:lnTo>
                  <a:lnTo>
                    <a:pt x="41308" y="6694"/>
                  </a:lnTo>
                  <a:lnTo>
                    <a:pt x="40786" y="6535"/>
                  </a:lnTo>
                  <a:lnTo>
                    <a:pt x="39757" y="6245"/>
                  </a:lnTo>
                  <a:lnTo>
                    <a:pt x="38337" y="5883"/>
                  </a:lnTo>
                  <a:lnTo>
                    <a:pt x="36599" y="5448"/>
                  </a:lnTo>
                  <a:lnTo>
                    <a:pt x="34599" y="4970"/>
                  </a:lnTo>
                  <a:lnTo>
                    <a:pt x="30050" y="3898"/>
                  </a:lnTo>
                  <a:lnTo>
                    <a:pt x="25211" y="2782"/>
                  </a:lnTo>
                  <a:lnTo>
                    <a:pt x="20560" y="1725"/>
                  </a:lnTo>
                  <a:lnTo>
                    <a:pt x="16619" y="841"/>
                  </a:lnTo>
                  <a:lnTo>
                    <a:pt x="12866" y="1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784;p37">
              <a:extLst>
                <a:ext uri="{FF2B5EF4-FFF2-40B4-BE49-F238E27FC236}">
                  <a16:creationId xmlns:a16="http://schemas.microsoft.com/office/drawing/2014/main" xmlns="" id="{6D411DA2-7A52-6FC6-3C70-A0627955F137}"/>
                </a:ext>
              </a:extLst>
            </p:cNvPr>
            <p:cNvSpPr/>
            <p:nvPr/>
          </p:nvSpPr>
          <p:spPr>
            <a:xfrm>
              <a:off x="5999050" y="4163100"/>
              <a:ext cx="1244225" cy="1313775"/>
            </a:xfrm>
            <a:custGeom>
              <a:avLst/>
              <a:gdLst/>
              <a:ahLst/>
              <a:cxnLst/>
              <a:rect l="l" t="t" r="r" b="b"/>
              <a:pathLst>
                <a:path w="49769" h="52551" fill="none" extrusionOk="0">
                  <a:moveTo>
                    <a:pt x="12866" y="1"/>
                  </a:moveTo>
                  <a:lnTo>
                    <a:pt x="12866" y="1"/>
                  </a:lnTo>
                  <a:lnTo>
                    <a:pt x="16619" y="841"/>
                  </a:lnTo>
                  <a:lnTo>
                    <a:pt x="20560" y="1725"/>
                  </a:lnTo>
                  <a:lnTo>
                    <a:pt x="25211" y="2782"/>
                  </a:lnTo>
                  <a:lnTo>
                    <a:pt x="30050" y="3898"/>
                  </a:lnTo>
                  <a:lnTo>
                    <a:pt x="34599" y="4970"/>
                  </a:lnTo>
                  <a:lnTo>
                    <a:pt x="36599" y="5448"/>
                  </a:lnTo>
                  <a:lnTo>
                    <a:pt x="38337" y="5883"/>
                  </a:lnTo>
                  <a:lnTo>
                    <a:pt x="39757" y="6245"/>
                  </a:lnTo>
                  <a:lnTo>
                    <a:pt x="40786" y="6535"/>
                  </a:lnTo>
                  <a:lnTo>
                    <a:pt x="40786" y="6535"/>
                  </a:lnTo>
                  <a:lnTo>
                    <a:pt x="41308" y="6694"/>
                  </a:lnTo>
                  <a:lnTo>
                    <a:pt x="41800" y="6883"/>
                  </a:lnTo>
                  <a:lnTo>
                    <a:pt x="42293" y="7071"/>
                  </a:lnTo>
                  <a:lnTo>
                    <a:pt x="42756" y="7288"/>
                  </a:lnTo>
                  <a:lnTo>
                    <a:pt x="43206" y="7506"/>
                  </a:lnTo>
                  <a:lnTo>
                    <a:pt x="43626" y="7752"/>
                  </a:lnTo>
                  <a:lnTo>
                    <a:pt x="44046" y="8013"/>
                  </a:lnTo>
                  <a:lnTo>
                    <a:pt x="44437" y="8274"/>
                  </a:lnTo>
                  <a:lnTo>
                    <a:pt x="44814" y="8549"/>
                  </a:lnTo>
                  <a:lnTo>
                    <a:pt x="45176" y="8853"/>
                  </a:lnTo>
                  <a:lnTo>
                    <a:pt x="45524" y="9157"/>
                  </a:lnTo>
                  <a:lnTo>
                    <a:pt x="45857" y="9476"/>
                  </a:lnTo>
                  <a:lnTo>
                    <a:pt x="46161" y="9809"/>
                  </a:lnTo>
                  <a:lnTo>
                    <a:pt x="46466" y="10143"/>
                  </a:lnTo>
                  <a:lnTo>
                    <a:pt x="46755" y="10490"/>
                  </a:lnTo>
                  <a:lnTo>
                    <a:pt x="47016" y="10853"/>
                  </a:lnTo>
                  <a:lnTo>
                    <a:pt x="47277" y="11229"/>
                  </a:lnTo>
                  <a:lnTo>
                    <a:pt x="47523" y="11620"/>
                  </a:lnTo>
                  <a:lnTo>
                    <a:pt x="47741" y="12012"/>
                  </a:lnTo>
                  <a:lnTo>
                    <a:pt x="47958" y="12417"/>
                  </a:lnTo>
                  <a:lnTo>
                    <a:pt x="48161" y="12823"/>
                  </a:lnTo>
                  <a:lnTo>
                    <a:pt x="48349" y="13243"/>
                  </a:lnTo>
                  <a:lnTo>
                    <a:pt x="48523" y="13678"/>
                  </a:lnTo>
                  <a:lnTo>
                    <a:pt x="48682" y="14112"/>
                  </a:lnTo>
                  <a:lnTo>
                    <a:pt x="48827" y="14547"/>
                  </a:lnTo>
                  <a:lnTo>
                    <a:pt x="48958" y="14996"/>
                  </a:lnTo>
                  <a:lnTo>
                    <a:pt x="49088" y="15460"/>
                  </a:lnTo>
                  <a:lnTo>
                    <a:pt x="49204" y="15924"/>
                  </a:lnTo>
                  <a:lnTo>
                    <a:pt x="49305" y="16402"/>
                  </a:lnTo>
                  <a:lnTo>
                    <a:pt x="49392" y="16865"/>
                  </a:lnTo>
                  <a:lnTo>
                    <a:pt x="49479" y="17358"/>
                  </a:lnTo>
                  <a:lnTo>
                    <a:pt x="49552" y="17836"/>
                  </a:lnTo>
                  <a:lnTo>
                    <a:pt x="49610" y="18329"/>
                  </a:lnTo>
                  <a:lnTo>
                    <a:pt x="49653" y="18836"/>
                  </a:lnTo>
                  <a:lnTo>
                    <a:pt x="49697" y="19328"/>
                  </a:lnTo>
                  <a:lnTo>
                    <a:pt x="49726" y="19836"/>
                  </a:lnTo>
                  <a:lnTo>
                    <a:pt x="49755" y="20343"/>
                  </a:lnTo>
                  <a:lnTo>
                    <a:pt x="49769" y="20850"/>
                  </a:lnTo>
                  <a:lnTo>
                    <a:pt x="49769" y="21878"/>
                  </a:lnTo>
                  <a:lnTo>
                    <a:pt x="49726" y="22922"/>
                  </a:lnTo>
                  <a:lnTo>
                    <a:pt x="49668" y="23965"/>
                  </a:lnTo>
                  <a:lnTo>
                    <a:pt x="49581" y="25008"/>
                  </a:lnTo>
                  <a:lnTo>
                    <a:pt x="49465" y="26051"/>
                  </a:lnTo>
                  <a:lnTo>
                    <a:pt x="49334" y="27094"/>
                  </a:lnTo>
                  <a:lnTo>
                    <a:pt x="49175" y="28123"/>
                  </a:lnTo>
                  <a:lnTo>
                    <a:pt x="49001" y="29152"/>
                  </a:lnTo>
                  <a:lnTo>
                    <a:pt x="48813" y="30166"/>
                  </a:lnTo>
                  <a:lnTo>
                    <a:pt x="48595" y="31166"/>
                  </a:lnTo>
                  <a:lnTo>
                    <a:pt x="48378" y="32151"/>
                  </a:lnTo>
                  <a:lnTo>
                    <a:pt x="48146" y="33107"/>
                  </a:lnTo>
                  <a:lnTo>
                    <a:pt x="47914" y="34049"/>
                  </a:lnTo>
                  <a:lnTo>
                    <a:pt x="47914" y="34049"/>
                  </a:lnTo>
                  <a:lnTo>
                    <a:pt x="47668" y="34976"/>
                  </a:lnTo>
                  <a:lnTo>
                    <a:pt x="47393" y="35903"/>
                  </a:lnTo>
                  <a:lnTo>
                    <a:pt x="47103" y="36816"/>
                  </a:lnTo>
                  <a:lnTo>
                    <a:pt x="46799" y="37729"/>
                  </a:lnTo>
                  <a:lnTo>
                    <a:pt x="46480" y="38627"/>
                  </a:lnTo>
                  <a:lnTo>
                    <a:pt x="46147" y="39526"/>
                  </a:lnTo>
                  <a:lnTo>
                    <a:pt x="45785" y="40409"/>
                  </a:lnTo>
                  <a:lnTo>
                    <a:pt x="45422" y="41264"/>
                  </a:lnTo>
                  <a:lnTo>
                    <a:pt x="45031" y="42119"/>
                  </a:lnTo>
                  <a:lnTo>
                    <a:pt x="44626" y="42945"/>
                  </a:lnTo>
                  <a:lnTo>
                    <a:pt x="44220" y="43756"/>
                  </a:lnTo>
                  <a:lnTo>
                    <a:pt x="43785" y="44539"/>
                  </a:lnTo>
                  <a:lnTo>
                    <a:pt x="43336" y="45292"/>
                  </a:lnTo>
                  <a:lnTo>
                    <a:pt x="42887" y="46031"/>
                  </a:lnTo>
                  <a:lnTo>
                    <a:pt x="42409" y="46741"/>
                  </a:lnTo>
                  <a:lnTo>
                    <a:pt x="41931" y="47408"/>
                  </a:lnTo>
                  <a:lnTo>
                    <a:pt x="41424" y="48060"/>
                  </a:lnTo>
                  <a:lnTo>
                    <a:pt x="40916" y="48668"/>
                  </a:lnTo>
                  <a:lnTo>
                    <a:pt x="40395" y="49233"/>
                  </a:lnTo>
                  <a:lnTo>
                    <a:pt x="40134" y="49508"/>
                  </a:lnTo>
                  <a:lnTo>
                    <a:pt x="39859" y="49769"/>
                  </a:lnTo>
                  <a:lnTo>
                    <a:pt x="39583" y="50015"/>
                  </a:lnTo>
                  <a:lnTo>
                    <a:pt x="39308" y="50262"/>
                  </a:lnTo>
                  <a:lnTo>
                    <a:pt x="39033" y="50494"/>
                  </a:lnTo>
                  <a:lnTo>
                    <a:pt x="38758" y="50711"/>
                  </a:lnTo>
                  <a:lnTo>
                    <a:pt x="38468" y="50914"/>
                  </a:lnTo>
                  <a:lnTo>
                    <a:pt x="38193" y="51117"/>
                  </a:lnTo>
                  <a:lnTo>
                    <a:pt x="37903" y="51305"/>
                  </a:lnTo>
                  <a:lnTo>
                    <a:pt x="37613" y="51479"/>
                  </a:lnTo>
                  <a:lnTo>
                    <a:pt x="37323" y="51638"/>
                  </a:lnTo>
                  <a:lnTo>
                    <a:pt x="37019" y="51783"/>
                  </a:lnTo>
                  <a:lnTo>
                    <a:pt x="36729" y="51928"/>
                  </a:lnTo>
                  <a:lnTo>
                    <a:pt x="36425" y="52044"/>
                  </a:lnTo>
                  <a:lnTo>
                    <a:pt x="36121" y="52160"/>
                  </a:lnTo>
                  <a:lnTo>
                    <a:pt x="35816" y="52261"/>
                  </a:lnTo>
                  <a:lnTo>
                    <a:pt x="35512" y="52348"/>
                  </a:lnTo>
                  <a:lnTo>
                    <a:pt x="35208" y="52421"/>
                  </a:lnTo>
                  <a:lnTo>
                    <a:pt x="34904" y="52479"/>
                  </a:lnTo>
                  <a:lnTo>
                    <a:pt x="34585" y="52522"/>
                  </a:lnTo>
                  <a:lnTo>
                    <a:pt x="34266" y="52537"/>
                  </a:lnTo>
                  <a:lnTo>
                    <a:pt x="33947" y="52551"/>
                  </a:lnTo>
                  <a:lnTo>
                    <a:pt x="33629" y="52551"/>
                  </a:lnTo>
                  <a:lnTo>
                    <a:pt x="33310" y="52537"/>
                  </a:lnTo>
                  <a:lnTo>
                    <a:pt x="32991" y="52508"/>
                  </a:lnTo>
                  <a:lnTo>
                    <a:pt x="32672" y="52464"/>
                  </a:lnTo>
                  <a:lnTo>
                    <a:pt x="32672" y="52464"/>
                  </a:lnTo>
                  <a:lnTo>
                    <a:pt x="31629" y="52261"/>
                  </a:lnTo>
                  <a:lnTo>
                    <a:pt x="30093" y="51957"/>
                  </a:lnTo>
                  <a:lnTo>
                    <a:pt x="25834" y="51073"/>
                  </a:lnTo>
                  <a:lnTo>
                    <a:pt x="20531" y="49958"/>
                  </a:lnTo>
                  <a:lnTo>
                    <a:pt x="14793" y="48726"/>
                  </a:lnTo>
                  <a:lnTo>
                    <a:pt x="4535" y="46509"/>
                  </a:lnTo>
                  <a:lnTo>
                    <a:pt x="0" y="45524"/>
                  </a:lnTo>
                  <a:lnTo>
                    <a:pt x="7926" y="12866"/>
                  </a:lnTo>
                  <a:lnTo>
                    <a:pt x="12866" y="7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785;p37">
              <a:extLst>
                <a:ext uri="{FF2B5EF4-FFF2-40B4-BE49-F238E27FC236}">
                  <a16:creationId xmlns:a16="http://schemas.microsoft.com/office/drawing/2014/main" xmlns="" id="{4DC4CBD9-6213-58CE-9458-0CC0EC8198F7}"/>
                </a:ext>
              </a:extLst>
            </p:cNvPr>
            <p:cNvSpPr/>
            <p:nvPr/>
          </p:nvSpPr>
          <p:spPr>
            <a:xfrm>
              <a:off x="5732100" y="4039225"/>
              <a:ext cx="703075" cy="1326825"/>
            </a:xfrm>
            <a:custGeom>
              <a:avLst/>
              <a:gdLst/>
              <a:ahLst/>
              <a:cxnLst/>
              <a:rect l="l" t="t" r="r" b="b"/>
              <a:pathLst>
                <a:path w="28123" h="53073" extrusionOk="0">
                  <a:moveTo>
                    <a:pt x="8114" y="0"/>
                  </a:moveTo>
                  <a:lnTo>
                    <a:pt x="1579" y="21183"/>
                  </a:lnTo>
                  <a:lnTo>
                    <a:pt x="0" y="49885"/>
                  </a:lnTo>
                  <a:lnTo>
                    <a:pt x="2202" y="50421"/>
                  </a:lnTo>
                  <a:lnTo>
                    <a:pt x="4492" y="50943"/>
                  </a:lnTo>
                  <a:lnTo>
                    <a:pt x="7143" y="51551"/>
                  </a:lnTo>
                  <a:lnTo>
                    <a:pt x="9838" y="52145"/>
                  </a:lnTo>
                  <a:lnTo>
                    <a:pt x="11113" y="52406"/>
                  </a:lnTo>
                  <a:lnTo>
                    <a:pt x="12272" y="52652"/>
                  </a:lnTo>
                  <a:lnTo>
                    <a:pt x="13286" y="52841"/>
                  </a:lnTo>
                  <a:lnTo>
                    <a:pt x="14112" y="52986"/>
                  </a:lnTo>
                  <a:lnTo>
                    <a:pt x="14431" y="53029"/>
                  </a:lnTo>
                  <a:lnTo>
                    <a:pt x="14706" y="53058"/>
                  </a:lnTo>
                  <a:lnTo>
                    <a:pt x="14909" y="53072"/>
                  </a:lnTo>
                  <a:lnTo>
                    <a:pt x="15039" y="53058"/>
                  </a:lnTo>
                  <a:lnTo>
                    <a:pt x="15155" y="53029"/>
                  </a:lnTo>
                  <a:lnTo>
                    <a:pt x="15300" y="52957"/>
                  </a:lnTo>
                  <a:lnTo>
                    <a:pt x="15474" y="52841"/>
                  </a:lnTo>
                  <a:lnTo>
                    <a:pt x="15691" y="52696"/>
                  </a:lnTo>
                  <a:lnTo>
                    <a:pt x="15938" y="52507"/>
                  </a:lnTo>
                  <a:lnTo>
                    <a:pt x="16213" y="52290"/>
                  </a:lnTo>
                  <a:lnTo>
                    <a:pt x="16517" y="52044"/>
                  </a:lnTo>
                  <a:lnTo>
                    <a:pt x="16836" y="51754"/>
                  </a:lnTo>
                  <a:lnTo>
                    <a:pt x="17184" y="51421"/>
                  </a:lnTo>
                  <a:lnTo>
                    <a:pt x="17561" y="51059"/>
                  </a:lnTo>
                  <a:lnTo>
                    <a:pt x="17937" y="50653"/>
                  </a:lnTo>
                  <a:lnTo>
                    <a:pt x="18343" y="50204"/>
                  </a:lnTo>
                  <a:lnTo>
                    <a:pt x="18763" y="49726"/>
                  </a:lnTo>
                  <a:lnTo>
                    <a:pt x="19198" y="49204"/>
                  </a:lnTo>
                  <a:lnTo>
                    <a:pt x="19632" y="48653"/>
                  </a:lnTo>
                  <a:lnTo>
                    <a:pt x="20082" y="48059"/>
                  </a:lnTo>
                  <a:lnTo>
                    <a:pt x="20545" y="47422"/>
                  </a:lnTo>
                  <a:lnTo>
                    <a:pt x="21009" y="46755"/>
                  </a:lnTo>
                  <a:lnTo>
                    <a:pt x="21472" y="46045"/>
                  </a:lnTo>
                  <a:lnTo>
                    <a:pt x="21936" y="45307"/>
                  </a:lnTo>
                  <a:lnTo>
                    <a:pt x="22400" y="44510"/>
                  </a:lnTo>
                  <a:lnTo>
                    <a:pt x="22863" y="43698"/>
                  </a:lnTo>
                  <a:lnTo>
                    <a:pt x="23327" y="42829"/>
                  </a:lnTo>
                  <a:lnTo>
                    <a:pt x="23776" y="41931"/>
                  </a:lnTo>
                  <a:lnTo>
                    <a:pt x="24225" y="40974"/>
                  </a:lnTo>
                  <a:lnTo>
                    <a:pt x="24660" y="40004"/>
                  </a:lnTo>
                  <a:lnTo>
                    <a:pt x="25080" y="38975"/>
                  </a:lnTo>
                  <a:lnTo>
                    <a:pt x="25486" y="37917"/>
                  </a:lnTo>
                  <a:lnTo>
                    <a:pt x="25863" y="36816"/>
                  </a:lnTo>
                  <a:lnTo>
                    <a:pt x="26239" y="35672"/>
                  </a:lnTo>
                  <a:lnTo>
                    <a:pt x="26587" y="34483"/>
                  </a:lnTo>
                  <a:lnTo>
                    <a:pt x="26920" y="33266"/>
                  </a:lnTo>
                  <a:lnTo>
                    <a:pt x="27065" y="32643"/>
                  </a:lnTo>
                  <a:lnTo>
                    <a:pt x="27210" y="32020"/>
                  </a:lnTo>
                  <a:lnTo>
                    <a:pt x="27340" y="31383"/>
                  </a:lnTo>
                  <a:lnTo>
                    <a:pt x="27456" y="30760"/>
                  </a:lnTo>
                  <a:lnTo>
                    <a:pt x="27558" y="30122"/>
                  </a:lnTo>
                  <a:lnTo>
                    <a:pt x="27659" y="29485"/>
                  </a:lnTo>
                  <a:lnTo>
                    <a:pt x="27746" y="28862"/>
                  </a:lnTo>
                  <a:lnTo>
                    <a:pt x="27833" y="28224"/>
                  </a:lnTo>
                  <a:lnTo>
                    <a:pt x="27891" y="27587"/>
                  </a:lnTo>
                  <a:lnTo>
                    <a:pt x="27949" y="26949"/>
                  </a:lnTo>
                  <a:lnTo>
                    <a:pt x="28007" y="26312"/>
                  </a:lnTo>
                  <a:lnTo>
                    <a:pt x="28036" y="25689"/>
                  </a:lnTo>
                  <a:lnTo>
                    <a:pt x="28094" y="24428"/>
                  </a:lnTo>
                  <a:lnTo>
                    <a:pt x="28123" y="23168"/>
                  </a:lnTo>
                  <a:lnTo>
                    <a:pt x="28108" y="21936"/>
                  </a:lnTo>
                  <a:lnTo>
                    <a:pt x="28065" y="20705"/>
                  </a:lnTo>
                  <a:lnTo>
                    <a:pt x="27992" y="19502"/>
                  </a:lnTo>
                  <a:lnTo>
                    <a:pt x="27905" y="18314"/>
                  </a:lnTo>
                  <a:lnTo>
                    <a:pt x="27790" y="17155"/>
                  </a:lnTo>
                  <a:lnTo>
                    <a:pt x="27645" y="16025"/>
                  </a:lnTo>
                  <a:lnTo>
                    <a:pt x="27485" y="14924"/>
                  </a:lnTo>
                  <a:lnTo>
                    <a:pt x="27311" y="13866"/>
                  </a:lnTo>
                  <a:lnTo>
                    <a:pt x="27123" y="12837"/>
                  </a:lnTo>
                  <a:lnTo>
                    <a:pt x="26906" y="11838"/>
                  </a:lnTo>
                  <a:lnTo>
                    <a:pt x="26688" y="10896"/>
                  </a:lnTo>
                  <a:lnTo>
                    <a:pt x="26457" y="9998"/>
                  </a:lnTo>
                  <a:lnTo>
                    <a:pt x="26225" y="9143"/>
                  </a:lnTo>
                  <a:lnTo>
                    <a:pt x="25978" y="8346"/>
                  </a:lnTo>
                  <a:lnTo>
                    <a:pt x="25718" y="7607"/>
                  </a:lnTo>
                  <a:lnTo>
                    <a:pt x="25471" y="6926"/>
                  </a:lnTo>
                  <a:lnTo>
                    <a:pt x="25211" y="6303"/>
                  </a:lnTo>
                  <a:lnTo>
                    <a:pt x="24964" y="5752"/>
                  </a:lnTo>
                  <a:lnTo>
                    <a:pt x="24703" y="5260"/>
                  </a:lnTo>
                  <a:lnTo>
                    <a:pt x="24457" y="4854"/>
                  </a:lnTo>
                  <a:lnTo>
                    <a:pt x="24341" y="4666"/>
                  </a:lnTo>
                  <a:lnTo>
                    <a:pt x="24211" y="4506"/>
                  </a:lnTo>
                  <a:lnTo>
                    <a:pt x="24095" y="4361"/>
                  </a:lnTo>
                  <a:lnTo>
                    <a:pt x="23979" y="4246"/>
                  </a:lnTo>
                  <a:lnTo>
                    <a:pt x="23878" y="4144"/>
                  </a:lnTo>
                  <a:lnTo>
                    <a:pt x="23762" y="4057"/>
                  </a:lnTo>
                  <a:lnTo>
                    <a:pt x="23660" y="3999"/>
                  </a:lnTo>
                  <a:lnTo>
                    <a:pt x="23544" y="3970"/>
                  </a:lnTo>
                  <a:lnTo>
                    <a:pt x="22269" y="3623"/>
                  </a:lnTo>
                  <a:lnTo>
                    <a:pt x="20226" y="3101"/>
                  </a:lnTo>
                  <a:lnTo>
                    <a:pt x="15010" y="1768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786;p37">
              <a:extLst>
                <a:ext uri="{FF2B5EF4-FFF2-40B4-BE49-F238E27FC236}">
                  <a16:creationId xmlns:a16="http://schemas.microsoft.com/office/drawing/2014/main" xmlns="" id="{C7FB96D8-86DD-F623-00E2-E79562134FB6}"/>
                </a:ext>
              </a:extLst>
            </p:cNvPr>
            <p:cNvSpPr/>
            <p:nvPr/>
          </p:nvSpPr>
          <p:spPr>
            <a:xfrm>
              <a:off x="2688375" y="3057250"/>
              <a:ext cx="732425" cy="541550"/>
            </a:xfrm>
            <a:custGeom>
              <a:avLst/>
              <a:gdLst/>
              <a:ahLst/>
              <a:cxnLst/>
              <a:rect l="l" t="t" r="r" b="b"/>
              <a:pathLst>
                <a:path w="29297" h="21662" extrusionOk="0">
                  <a:moveTo>
                    <a:pt x="14127" y="1"/>
                  </a:moveTo>
                  <a:lnTo>
                    <a:pt x="13591" y="15"/>
                  </a:lnTo>
                  <a:lnTo>
                    <a:pt x="13070" y="58"/>
                  </a:lnTo>
                  <a:lnTo>
                    <a:pt x="12548" y="116"/>
                  </a:lnTo>
                  <a:lnTo>
                    <a:pt x="12041" y="218"/>
                  </a:lnTo>
                  <a:lnTo>
                    <a:pt x="11548" y="334"/>
                  </a:lnTo>
                  <a:lnTo>
                    <a:pt x="11316" y="406"/>
                  </a:lnTo>
                  <a:lnTo>
                    <a:pt x="11085" y="479"/>
                  </a:lnTo>
                  <a:lnTo>
                    <a:pt x="10853" y="580"/>
                  </a:lnTo>
                  <a:lnTo>
                    <a:pt x="10621" y="681"/>
                  </a:lnTo>
                  <a:lnTo>
                    <a:pt x="10375" y="797"/>
                  </a:lnTo>
                  <a:lnTo>
                    <a:pt x="10143" y="928"/>
                  </a:lnTo>
                  <a:lnTo>
                    <a:pt x="9897" y="1058"/>
                  </a:lnTo>
                  <a:lnTo>
                    <a:pt x="9665" y="1218"/>
                  </a:lnTo>
                  <a:lnTo>
                    <a:pt x="9187" y="1551"/>
                  </a:lnTo>
                  <a:lnTo>
                    <a:pt x="8708" y="1928"/>
                  </a:lnTo>
                  <a:lnTo>
                    <a:pt x="8216" y="2333"/>
                  </a:lnTo>
                  <a:lnTo>
                    <a:pt x="7738" y="2782"/>
                  </a:lnTo>
                  <a:lnTo>
                    <a:pt x="7260" y="3246"/>
                  </a:lnTo>
                  <a:lnTo>
                    <a:pt x="6781" y="3739"/>
                  </a:lnTo>
                  <a:lnTo>
                    <a:pt x="6318" y="4260"/>
                  </a:lnTo>
                  <a:lnTo>
                    <a:pt x="5854" y="4796"/>
                  </a:lnTo>
                  <a:lnTo>
                    <a:pt x="5405" y="5332"/>
                  </a:lnTo>
                  <a:lnTo>
                    <a:pt x="4956" y="5897"/>
                  </a:lnTo>
                  <a:lnTo>
                    <a:pt x="4521" y="6462"/>
                  </a:lnTo>
                  <a:lnTo>
                    <a:pt x="4087" y="7028"/>
                  </a:lnTo>
                  <a:lnTo>
                    <a:pt x="3681" y="7593"/>
                  </a:lnTo>
                  <a:lnTo>
                    <a:pt x="2913" y="8694"/>
                  </a:lnTo>
                  <a:lnTo>
                    <a:pt x="2203" y="9751"/>
                  </a:lnTo>
                  <a:lnTo>
                    <a:pt x="1566" y="10722"/>
                  </a:lnTo>
                  <a:lnTo>
                    <a:pt x="1029" y="11591"/>
                  </a:lnTo>
                  <a:lnTo>
                    <a:pt x="595" y="12316"/>
                  </a:lnTo>
                  <a:lnTo>
                    <a:pt x="276" y="12866"/>
                  </a:lnTo>
                  <a:lnTo>
                    <a:pt x="1" y="13345"/>
                  </a:lnTo>
                  <a:lnTo>
                    <a:pt x="21966" y="21661"/>
                  </a:lnTo>
                  <a:lnTo>
                    <a:pt x="29297" y="17909"/>
                  </a:lnTo>
                  <a:lnTo>
                    <a:pt x="24153" y="2464"/>
                  </a:lnTo>
                  <a:lnTo>
                    <a:pt x="23791" y="2304"/>
                  </a:lnTo>
                  <a:lnTo>
                    <a:pt x="23371" y="2130"/>
                  </a:lnTo>
                  <a:lnTo>
                    <a:pt x="22806" y="1899"/>
                  </a:lnTo>
                  <a:lnTo>
                    <a:pt x="22111" y="1652"/>
                  </a:lnTo>
                  <a:lnTo>
                    <a:pt x="21314" y="1362"/>
                  </a:lnTo>
                  <a:lnTo>
                    <a:pt x="20430" y="1087"/>
                  </a:lnTo>
                  <a:lnTo>
                    <a:pt x="19474" y="812"/>
                  </a:lnTo>
                  <a:lnTo>
                    <a:pt x="18966" y="667"/>
                  </a:lnTo>
                  <a:lnTo>
                    <a:pt x="18445" y="551"/>
                  </a:lnTo>
                  <a:lnTo>
                    <a:pt x="17923" y="435"/>
                  </a:lnTo>
                  <a:lnTo>
                    <a:pt x="17387" y="334"/>
                  </a:lnTo>
                  <a:lnTo>
                    <a:pt x="16851" y="232"/>
                  </a:lnTo>
                  <a:lnTo>
                    <a:pt x="16301" y="160"/>
                  </a:lnTo>
                  <a:lnTo>
                    <a:pt x="15764" y="87"/>
                  </a:lnTo>
                  <a:lnTo>
                    <a:pt x="15214" y="44"/>
                  </a:lnTo>
                  <a:lnTo>
                    <a:pt x="14663" y="15"/>
                  </a:lnTo>
                  <a:lnTo>
                    <a:pt x="14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787;p37">
              <a:extLst>
                <a:ext uri="{FF2B5EF4-FFF2-40B4-BE49-F238E27FC236}">
                  <a16:creationId xmlns:a16="http://schemas.microsoft.com/office/drawing/2014/main" xmlns="" id="{95735645-5F9E-EFE6-E957-E5221913F324}"/>
                </a:ext>
              </a:extLst>
            </p:cNvPr>
            <p:cNvSpPr/>
            <p:nvPr/>
          </p:nvSpPr>
          <p:spPr>
            <a:xfrm>
              <a:off x="376725" y="3049650"/>
              <a:ext cx="1984950" cy="1217425"/>
            </a:xfrm>
            <a:custGeom>
              <a:avLst/>
              <a:gdLst/>
              <a:ahLst/>
              <a:cxnLst/>
              <a:rect l="l" t="t" r="r" b="b"/>
              <a:pathLst>
                <a:path w="79398" h="48697" extrusionOk="0">
                  <a:moveTo>
                    <a:pt x="56636" y="0"/>
                  </a:moveTo>
                  <a:lnTo>
                    <a:pt x="54246" y="218"/>
                  </a:lnTo>
                  <a:lnTo>
                    <a:pt x="47929" y="797"/>
                  </a:lnTo>
                  <a:lnTo>
                    <a:pt x="43698" y="1203"/>
                  </a:lnTo>
                  <a:lnTo>
                    <a:pt x="38975" y="1652"/>
                  </a:lnTo>
                  <a:lnTo>
                    <a:pt x="33918" y="2159"/>
                  </a:lnTo>
                  <a:lnTo>
                    <a:pt x="28688" y="2695"/>
                  </a:lnTo>
                  <a:lnTo>
                    <a:pt x="23457" y="3246"/>
                  </a:lnTo>
                  <a:lnTo>
                    <a:pt x="18357" y="3811"/>
                  </a:lnTo>
                  <a:lnTo>
                    <a:pt x="15923" y="4101"/>
                  </a:lnTo>
                  <a:lnTo>
                    <a:pt x="13590" y="4376"/>
                  </a:lnTo>
                  <a:lnTo>
                    <a:pt x="11359" y="4651"/>
                  </a:lnTo>
                  <a:lnTo>
                    <a:pt x="9273" y="4926"/>
                  </a:lnTo>
                  <a:lnTo>
                    <a:pt x="7346" y="5187"/>
                  </a:lnTo>
                  <a:lnTo>
                    <a:pt x="5607" y="5448"/>
                  </a:lnTo>
                  <a:lnTo>
                    <a:pt x="4057" y="5694"/>
                  </a:lnTo>
                  <a:lnTo>
                    <a:pt x="2724" y="5926"/>
                  </a:lnTo>
                  <a:lnTo>
                    <a:pt x="2159" y="6042"/>
                  </a:lnTo>
                  <a:lnTo>
                    <a:pt x="1637" y="6143"/>
                  </a:lnTo>
                  <a:lnTo>
                    <a:pt x="1188" y="6259"/>
                  </a:lnTo>
                  <a:lnTo>
                    <a:pt x="811" y="6361"/>
                  </a:lnTo>
                  <a:lnTo>
                    <a:pt x="507" y="6462"/>
                  </a:lnTo>
                  <a:lnTo>
                    <a:pt x="261" y="6549"/>
                  </a:lnTo>
                  <a:lnTo>
                    <a:pt x="101" y="6636"/>
                  </a:lnTo>
                  <a:lnTo>
                    <a:pt x="43" y="6680"/>
                  </a:lnTo>
                  <a:lnTo>
                    <a:pt x="14" y="6723"/>
                  </a:lnTo>
                  <a:lnTo>
                    <a:pt x="0" y="6781"/>
                  </a:lnTo>
                  <a:lnTo>
                    <a:pt x="0" y="6839"/>
                  </a:lnTo>
                  <a:lnTo>
                    <a:pt x="14" y="6911"/>
                  </a:lnTo>
                  <a:lnTo>
                    <a:pt x="58" y="6998"/>
                  </a:lnTo>
                  <a:lnTo>
                    <a:pt x="174" y="7216"/>
                  </a:lnTo>
                  <a:lnTo>
                    <a:pt x="348" y="7491"/>
                  </a:lnTo>
                  <a:lnTo>
                    <a:pt x="580" y="7810"/>
                  </a:lnTo>
                  <a:lnTo>
                    <a:pt x="884" y="8172"/>
                  </a:lnTo>
                  <a:lnTo>
                    <a:pt x="1232" y="8592"/>
                  </a:lnTo>
                  <a:lnTo>
                    <a:pt x="1637" y="9041"/>
                  </a:lnTo>
                  <a:lnTo>
                    <a:pt x="2086" y="9534"/>
                  </a:lnTo>
                  <a:lnTo>
                    <a:pt x="2593" y="10070"/>
                  </a:lnTo>
                  <a:lnTo>
                    <a:pt x="3738" y="11258"/>
                  </a:lnTo>
                  <a:lnTo>
                    <a:pt x="5057" y="12591"/>
                  </a:lnTo>
                  <a:lnTo>
                    <a:pt x="6520" y="14040"/>
                  </a:lnTo>
                  <a:lnTo>
                    <a:pt x="8128" y="15590"/>
                  </a:lnTo>
                  <a:lnTo>
                    <a:pt x="9867" y="17256"/>
                  </a:lnTo>
                  <a:lnTo>
                    <a:pt x="11692" y="18980"/>
                  </a:lnTo>
                  <a:lnTo>
                    <a:pt x="13605" y="20792"/>
                  </a:lnTo>
                  <a:lnTo>
                    <a:pt x="15604" y="22646"/>
                  </a:lnTo>
                  <a:lnTo>
                    <a:pt x="17633" y="24530"/>
                  </a:lnTo>
                  <a:lnTo>
                    <a:pt x="21820" y="28384"/>
                  </a:lnTo>
                  <a:lnTo>
                    <a:pt x="26007" y="32194"/>
                  </a:lnTo>
                  <a:lnTo>
                    <a:pt x="30064" y="35889"/>
                  </a:lnTo>
                  <a:lnTo>
                    <a:pt x="33875" y="39323"/>
                  </a:lnTo>
                  <a:lnTo>
                    <a:pt x="37294" y="42394"/>
                  </a:lnTo>
                  <a:lnTo>
                    <a:pt x="42408" y="46958"/>
                  </a:lnTo>
                  <a:lnTo>
                    <a:pt x="44364" y="48697"/>
                  </a:lnTo>
                  <a:lnTo>
                    <a:pt x="70487" y="44930"/>
                  </a:lnTo>
                  <a:lnTo>
                    <a:pt x="79398" y="16619"/>
                  </a:lnTo>
                  <a:lnTo>
                    <a:pt x="56636" y="0"/>
                  </a:ln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88;p37">
              <a:extLst>
                <a:ext uri="{FF2B5EF4-FFF2-40B4-BE49-F238E27FC236}">
                  <a16:creationId xmlns:a16="http://schemas.microsoft.com/office/drawing/2014/main" xmlns="" id="{F598138B-61C1-9A45-C0E0-E029FB568697}"/>
                </a:ext>
              </a:extLst>
            </p:cNvPr>
            <p:cNvSpPr/>
            <p:nvPr/>
          </p:nvSpPr>
          <p:spPr>
            <a:xfrm>
              <a:off x="1485825" y="3049650"/>
              <a:ext cx="4571925" cy="2236700"/>
            </a:xfrm>
            <a:custGeom>
              <a:avLst/>
              <a:gdLst/>
              <a:ahLst/>
              <a:cxnLst/>
              <a:rect l="l" t="t" r="r" b="b"/>
              <a:pathLst>
                <a:path w="182877" h="89468" extrusionOk="0">
                  <a:moveTo>
                    <a:pt x="12272" y="0"/>
                  </a:moveTo>
                  <a:lnTo>
                    <a:pt x="13779" y="2768"/>
                  </a:lnTo>
                  <a:lnTo>
                    <a:pt x="15329" y="5607"/>
                  </a:lnTo>
                  <a:lnTo>
                    <a:pt x="17111" y="8911"/>
                  </a:lnTo>
                  <a:lnTo>
                    <a:pt x="18894" y="12229"/>
                  </a:lnTo>
                  <a:lnTo>
                    <a:pt x="19719" y="13779"/>
                  </a:lnTo>
                  <a:lnTo>
                    <a:pt x="20458" y="15199"/>
                  </a:lnTo>
                  <a:lnTo>
                    <a:pt x="21067" y="16416"/>
                  </a:lnTo>
                  <a:lnTo>
                    <a:pt x="21545" y="17387"/>
                  </a:lnTo>
                  <a:lnTo>
                    <a:pt x="21733" y="17763"/>
                  </a:lnTo>
                  <a:lnTo>
                    <a:pt x="21864" y="18068"/>
                  </a:lnTo>
                  <a:lnTo>
                    <a:pt x="21936" y="18285"/>
                  </a:lnTo>
                  <a:lnTo>
                    <a:pt x="21965" y="18401"/>
                  </a:lnTo>
                  <a:lnTo>
                    <a:pt x="21951" y="18531"/>
                  </a:lnTo>
                  <a:lnTo>
                    <a:pt x="21907" y="18763"/>
                  </a:lnTo>
                  <a:lnTo>
                    <a:pt x="21748" y="19502"/>
                  </a:lnTo>
                  <a:lnTo>
                    <a:pt x="21487" y="20560"/>
                  </a:lnTo>
                  <a:lnTo>
                    <a:pt x="21154" y="21878"/>
                  </a:lnTo>
                  <a:lnTo>
                    <a:pt x="20313" y="25138"/>
                  </a:lnTo>
                  <a:lnTo>
                    <a:pt x="19343" y="28847"/>
                  </a:lnTo>
                  <a:lnTo>
                    <a:pt x="18358" y="32571"/>
                  </a:lnTo>
                  <a:lnTo>
                    <a:pt x="17459" y="35889"/>
                  </a:lnTo>
                  <a:lnTo>
                    <a:pt x="16778" y="38366"/>
                  </a:lnTo>
                  <a:lnTo>
                    <a:pt x="16546" y="39163"/>
                  </a:lnTo>
                  <a:lnTo>
                    <a:pt x="16431" y="39583"/>
                  </a:lnTo>
                  <a:lnTo>
                    <a:pt x="16402" y="39641"/>
                  </a:lnTo>
                  <a:lnTo>
                    <a:pt x="16344" y="39714"/>
                  </a:lnTo>
                  <a:lnTo>
                    <a:pt x="16184" y="39873"/>
                  </a:lnTo>
                  <a:lnTo>
                    <a:pt x="15938" y="40062"/>
                  </a:lnTo>
                  <a:lnTo>
                    <a:pt x="15634" y="40279"/>
                  </a:lnTo>
                  <a:lnTo>
                    <a:pt x="15257" y="40525"/>
                  </a:lnTo>
                  <a:lnTo>
                    <a:pt x="14808" y="40786"/>
                  </a:lnTo>
                  <a:lnTo>
                    <a:pt x="13779" y="41380"/>
                  </a:lnTo>
                  <a:lnTo>
                    <a:pt x="12562" y="42032"/>
                  </a:lnTo>
                  <a:lnTo>
                    <a:pt x="11215" y="42727"/>
                  </a:lnTo>
                  <a:lnTo>
                    <a:pt x="9766" y="43466"/>
                  </a:lnTo>
                  <a:lnTo>
                    <a:pt x="8288" y="44220"/>
                  </a:lnTo>
                  <a:lnTo>
                    <a:pt x="5347" y="45698"/>
                  </a:lnTo>
                  <a:lnTo>
                    <a:pt x="3985" y="46379"/>
                  </a:lnTo>
                  <a:lnTo>
                    <a:pt x="2753" y="47016"/>
                  </a:lnTo>
                  <a:lnTo>
                    <a:pt x="1696" y="47581"/>
                  </a:lnTo>
                  <a:lnTo>
                    <a:pt x="1246" y="47842"/>
                  </a:lnTo>
                  <a:lnTo>
                    <a:pt x="855" y="48074"/>
                  </a:lnTo>
                  <a:lnTo>
                    <a:pt x="522" y="48262"/>
                  </a:lnTo>
                  <a:lnTo>
                    <a:pt x="276" y="48436"/>
                  </a:lnTo>
                  <a:lnTo>
                    <a:pt x="87" y="48581"/>
                  </a:lnTo>
                  <a:lnTo>
                    <a:pt x="29" y="48639"/>
                  </a:lnTo>
                  <a:lnTo>
                    <a:pt x="0" y="48697"/>
                  </a:lnTo>
                  <a:lnTo>
                    <a:pt x="0" y="48711"/>
                  </a:lnTo>
                  <a:lnTo>
                    <a:pt x="15" y="48726"/>
                  </a:lnTo>
                  <a:lnTo>
                    <a:pt x="87" y="48769"/>
                  </a:lnTo>
                  <a:lnTo>
                    <a:pt x="232" y="48827"/>
                  </a:lnTo>
                  <a:lnTo>
                    <a:pt x="421" y="48900"/>
                  </a:lnTo>
                  <a:lnTo>
                    <a:pt x="1000" y="49088"/>
                  </a:lnTo>
                  <a:lnTo>
                    <a:pt x="1797" y="49320"/>
                  </a:lnTo>
                  <a:lnTo>
                    <a:pt x="2797" y="49610"/>
                  </a:lnTo>
                  <a:lnTo>
                    <a:pt x="4028" y="49943"/>
                  </a:lnTo>
                  <a:lnTo>
                    <a:pt x="7071" y="50740"/>
                  </a:lnTo>
                  <a:lnTo>
                    <a:pt x="10867" y="51710"/>
                  </a:lnTo>
                  <a:lnTo>
                    <a:pt x="15344" y="52841"/>
                  </a:lnTo>
                  <a:lnTo>
                    <a:pt x="20444" y="54116"/>
                  </a:lnTo>
                  <a:lnTo>
                    <a:pt x="26109" y="55506"/>
                  </a:lnTo>
                  <a:lnTo>
                    <a:pt x="32281" y="57028"/>
                  </a:lnTo>
                  <a:lnTo>
                    <a:pt x="38888" y="58636"/>
                  </a:lnTo>
                  <a:lnTo>
                    <a:pt x="53159" y="62084"/>
                  </a:lnTo>
                  <a:lnTo>
                    <a:pt x="68445" y="65750"/>
                  </a:lnTo>
                  <a:lnTo>
                    <a:pt x="84252" y="69532"/>
                  </a:lnTo>
                  <a:lnTo>
                    <a:pt x="100074" y="73284"/>
                  </a:lnTo>
                  <a:lnTo>
                    <a:pt x="115417" y="76921"/>
                  </a:lnTo>
                  <a:lnTo>
                    <a:pt x="129804" y="80297"/>
                  </a:lnTo>
                  <a:lnTo>
                    <a:pt x="142714" y="83325"/>
                  </a:lnTo>
                  <a:lnTo>
                    <a:pt x="153682" y="85875"/>
                  </a:lnTo>
                  <a:lnTo>
                    <a:pt x="162187" y="87816"/>
                  </a:lnTo>
                  <a:lnTo>
                    <a:pt x="165360" y="88541"/>
                  </a:lnTo>
                  <a:lnTo>
                    <a:pt x="167736" y="89062"/>
                  </a:lnTo>
                  <a:lnTo>
                    <a:pt x="169257" y="89381"/>
                  </a:lnTo>
                  <a:lnTo>
                    <a:pt x="169663" y="89453"/>
                  </a:lnTo>
                  <a:lnTo>
                    <a:pt x="169851" y="89468"/>
                  </a:lnTo>
                  <a:lnTo>
                    <a:pt x="170011" y="89424"/>
                  </a:lnTo>
                  <a:lnTo>
                    <a:pt x="170286" y="89309"/>
                  </a:lnTo>
                  <a:lnTo>
                    <a:pt x="170663" y="89120"/>
                  </a:lnTo>
                  <a:lnTo>
                    <a:pt x="171112" y="88845"/>
                  </a:lnTo>
                  <a:lnTo>
                    <a:pt x="171648" y="88512"/>
                  </a:lnTo>
                  <a:lnTo>
                    <a:pt x="172256" y="88092"/>
                  </a:lnTo>
                  <a:lnTo>
                    <a:pt x="172575" y="87845"/>
                  </a:lnTo>
                  <a:lnTo>
                    <a:pt x="172908" y="87584"/>
                  </a:lnTo>
                  <a:lnTo>
                    <a:pt x="173256" y="87309"/>
                  </a:lnTo>
                  <a:lnTo>
                    <a:pt x="173618" y="86990"/>
                  </a:lnTo>
                  <a:lnTo>
                    <a:pt x="173980" y="86672"/>
                  </a:lnTo>
                  <a:lnTo>
                    <a:pt x="174357" y="86324"/>
                  </a:lnTo>
                  <a:lnTo>
                    <a:pt x="174734" y="85947"/>
                  </a:lnTo>
                  <a:lnTo>
                    <a:pt x="175125" y="85556"/>
                  </a:lnTo>
                  <a:lnTo>
                    <a:pt x="175516" y="85136"/>
                  </a:lnTo>
                  <a:lnTo>
                    <a:pt x="175907" y="84687"/>
                  </a:lnTo>
                  <a:lnTo>
                    <a:pt x="176299" y="84223"/>
                  </a:lnTo>
                  <a:lnTo>
                    <a:pt x="176690" y="83730"/>
                  </a:lnTo>
                  <a:lnTo>
                    <a:pt x="177081" y="83209"/>
                  </a:lnTo>
                  <a:lnTo>
                    <a:pt x="177472" y="82673"/>
                  </a:lnTo>
                  <a:lnTo>
                    <a:pt x="177863" y="82108"/>
                  </a:lnTo>
                  <a:lnTo>
                    <a:pt x="178240" y="81499"/>
                  </a:lnTo>
                  <a:lnTo>
                    <a:pt x="178617" y="80891"/>
                  </a:lnTo>
                  <a:lnTo>
                    <a:pt x="178979" y="80239"/>
                  </a:lnTo>
                  <a:lnTo>
                    <a:pt x="179341" y="79558"/>
                  </a:lnTo>
                  <a:lnTo>
                    <a:pt x="179689" y="78862"/>
                  </a:lnTo>
                  <a:lnTo>
                    <a:pt x="180037" y="78123"/>
                  </a:lnTo>
                  <a:lnTo>
                    <a:pt x="180356" y="77370"/>
                  </a:lnTo>
                  <a:lnTo>
                    <a:pt x="180660" y="76588"/>
                  </a:lnTo>
                  <a:lnTo>
                    <a:pt x="180964" y="75762"/>
                  </a:lnTo>
                  <a:lnTo>
                    <a:pt x="181239" y="74921"/>
                  </a:lnTo>
                  <a:lnTo>
                    <a:pt x="181500" y="74037"/>
                  </a:lnTo>
                  <a:lnTo>
                    <a:pt x="181746" y="73139"/>
                  </a:lnTo>
                  <a:lnTo>
                    <a:pt x="181964" y="72197"/>
                  </a:lnTo>
                  <a:lnTo>
                    <a:pt x="182167" y="71227"/>
                  </a:lnTo>
                  <a:lnTo>
                    <a:pt x="182355" y="70227"/>
                  </a:lnTo>
                  <a:lnTo>
                    <a:pt x="182500" y="69198"/>
                  </a:lnTo>
                  <a:lnTo>
                    <a:pt x="182630" y="68141"/>
                  </a:lnTo>
                  <a:lnTo>
                    <a:pt x="182732" y="67039"/>
                  </a:lnTo>
                  <a:lnTo>
                    <a:pt x="182804" y="65909"/>
                  </a:lnTo>
                  <a:lnTo>
                    <a:pt x="182862" y="64750"/>
                  </a:lnTo>
                  <a:lnTo>
                    <a:pt x="182877" y="63562"/>
                  </a:lnTo>
                  <a:lnTo>
                    <a:pt x="182862" y="62331"/>
                  </a:lnTo>
                  <a:lnTo>
                    <a:pt x="182804" y="61070"/>
                  </a:lnTo>
                  <a:lnTo>
                    <a:pt x="182732" y="59766"/>
                  </a:lnTo>
                  <a:lnTo>
                    <a:pt x="182601" y="58433"/>
                  </a:lnTo>
                  <a:lnTo>
                    <a:pt x="182456" y="57071"/>
                  </a:lnTo>
                  <a:lnTo>
                    <a:pt x="182254" y="55666"/>
                  </a:lnTo>
                  <a:lnTo>
                    <a:pt x="182022" y="54231"/>
                  </a:lnTo>
                  <a:lnTo>
                    <a:pt x="181746" y="52754"/>
                  </a:lnTo>
                  <a:lnTo>
                    <a:pt x="181442" y="51232"/>
                  </a:lnTo>
                  <a:lnTo>
                    <a:pt x="181080" y="49682"/>
                  </a:lnTo>
                  <a:lnTo>
                    <a:pt x="180674" y="48103"/>
                  </a:lnTo>
                  <a:lnTo>
                    <a:pt x="180225" y="46480"/>
                  </a:lnTo>
                  <a:lnTo>
                    <a:pt x="179732" y="44814"/>
                  </a:lnTo>
                  <a:lnTo>
                    <a:pt x="179472" y="43959"/>
                  </a:lnTo>
                  <a:lnTo>
                    <a:pt x="179196" y="43104"/>
                  </a:lnTo>
                  <a:lnTo>
                    <a:pt x="178907" y="42249"/>
                  </a:lnTo>
                  <a:lnTo>
                    <a:pt x="178602" y="41365"/>
                  </a:lnTo>
                  <a:lnTo>
                    <a:pt x="178284" y="40482"/>
                  </a:lnTo>
                  <a:lnTo>
                    <a:pt x="177965" y="39583"/>
                  </a:lnTo>
                  <a:lnTo>
                    <a:pt x="177820" y="39525"/>
                  </a:lnTo>
                  <a:lnTo>
                    <a:pt x="177617" y="39438"/>
                  </a:lnTo>
                  <a:lnTo>
                    <a:pt x="177052" y="39250"/>
                  </a:lnTo>
                  <a:lnTo>
                    <a:pt x="176270" y="39004"/>
                  </a:lnTo>
                  <a:lnTo>
                    <a:pt x="175284" y="38714"/>
                  </a:lnTo>
                  <a:lnTo>
                    <a:pt x="174096" y="38395"/>
                  </a:lnTo>
                  <a:lnTo>
                    <a:pt x="172720" y="38019"/>
                  </a:lnTo>
                  <a:lnTo>
                    <a:pt x="169417" y="37149"/>
                  </a:lnTo>
                  <a:lnTo>
                    <a:pt x="165432" y="36135"/>
                  </a:lnTo>
                  <a:lnTo>
                    <a:pt x="160825" y="34976"/>
                  </a:lnTo>
                  <a:lnTo>
                    <a:pt x="155667" y="33701"/>
                  </a:lnTo>
                  <a:lnTo>
                    <a:pt x="149987" y="32310"/>
                  </a:lnTo>
                  <a:lnTo>
                    <a:pt x="143859" y="30832"/>
                  </a:lnTo>
                  <a:lnTo>
                    <a:pt x="137339" y="29267"/>
                  </a:lnTo>
                  <a:lnTo>
                    <a:pt x="123357" y="25935"/>
                  </a:lnTo>
                  <a:lnTo>
                    <a:pt x="108506" y="22414"/>
                  </a:lnTo>
                  <a:lnTo>
                    <a:pt x="93264" y="18821"/>
                  </a:lnTo>
                  <a:lnTo>
                    <a:pt x="78065" y="15271"/>
                  </a:lnTo>
                  <a:lnTo>
                    <a:pt x="63388" y="11838"/>
                  </a:lnTo>
                  <a:lnTo>
                    <a:pt x="37454" y="5825"/>
                  </a:lnTo>
                  <a:lnTo>
                    <a:pt x="19183" y="1594"/>
                  </a:lnTo>
                  <a:lnTo>
                    <a:pt x="12272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789;p37">
              <a:extLst>
                <a:ext uri="{FF2B5EF4-FFF2-40B4-BE49-F238E27FC236}">
                  <a16:creationId xmlns:a16="http://schemas.microsoft.com/office/drawing/2014/main" xmlns="" id="{201D68D0-611A-E50C-5F46-5172E2983E4D}"/>
                </a:ext>
              </a:extLst>
            </p:cNvPr>
            <p:cNvSpPr/>
            <p:nvPr/>
          </p:nvSpPr>
          <p:spPr>
            <a:xfrm>
              <a:off x="1792625" y="3049650"/>
              <a:ext cx="4248475" cy="1384050"/>
            </a:xfrm>
            <a:custGeom>
              <a:avLst/>
              <a:gdLst/>
              <a:ahLst/>
              <a:cxnLst/>
              <a:rect l="l" t="t" r="r" b="b"/>
              <a:pathLst>
                <a:path w="169939" h="55362" extrusionOk="0">
                  <a:moveTo>
                    <a:pt x="0" y="0"/>
                  </a:moveTo>
                  <a:lnTo>
                    <a:pt x="1507" y="2768"/>
                  </a:lnTo>
                  <a:lnTo>
                    <a:pt x="3057" y="5607"/>
                  </a:lnTo>
                  <a:lnTo>
                    <a:pt x="4839" y="8911"/>
                  </a:lnTo>
                  <a:lnTo>
                    <a:pt x="6622" y="12229"/>
                  </a:lnTo>
                  <a:lnTo>
                    <a:pt x="7447" y="13779"/>
                  </a:lnTo>
                  <a:lnTo>
                    <a:pt x="8186" y="15199"/>
                  </a:lnTo>
                  <a:lnTo>
                    <a:pt x="8795" y="16416"/>
                  </a:lnTo>
                  <a:lnTo>
                    <a:pt x="9273" y="17387"/>
                  </a:lnTo>
                  <a:lnTo>
                    <a:pt x="9461" y="17763"/>
                  </a:lnTo>
                  <a:lnTo>
                    <a:pt x="9592" y="18068"/>
                  </a:lnTo>
                  <a:lnTo>
                    <a:pt x="9664" y="18285"/>
                  </a:lnTo>
                  <a:lnTo>
                    <a:pt x="9693" y="18401"/>
                  </a:lnTo>
                  <a:lnTo>
                    <a:pt x="169938" y="55362"/>
                  </a:lnTo>
                  <a:lnTo>
                    <a:pt x="169938" y="55362"/>
                  </a:lnTo>
                  <a:lnTo>
                    <a:pt x="169793" y="54478"/>
                  </a:lnTo>
                  <a:lnTo>
                    <a:pt x="169634" y="53579"/>
                  </a:lnTo>
                  <a:lnTo>
                    <a:pt x="169460" y="52667"/>
                  </a:lnTo>
                  <a:lnTo>
                    <a:pt x="169272" y="51754"/>
                  </a:lnTo>
                  <a:lnTo>
                    <a:pt x="169069" y="50812"/>
                  </a:lnTo>
                  <a:lnTo>
                    <a:pt x="168851" y="49870"/>
                  </a:lnTo>
                  <a:lnTo>
                    <a:pt x="168605" y="48900"/>
                  </a:lnTo>
                  <a:lnTo>
                    <a:pt x="168359" y="47929"/>
                  </a:lnTo>
                  <a:lnTo>
                    <a:pt x="168084" y="46929"/>
                  </a:lnTo>
                  <a:lnTo>
                    <a:pt x="167794" y="45929"/>
                  </a:lnTo>
                  <a:lnTo>
                    <a:pt x="167489" y="44915"/>
                  </a:lnTo>
                  <a:lnTo>
                    <a:pt x="167171" y="43872"/>
                  </a:lnTo>
                  <a:lnTo>
                    <a:pt x="166823" y="42829"/>
                  </a:lnTo>
                  <a:lnTo>
                    <a:pt x="166461" y="41757"/>
                  </a:lnTo>
                  <a:lnTo>
                    <a:pt x="166084" y="40685"/>
                  </a:lnTo>
                  <a:lnTo>
                    <a:pt x="165693" y="39583"/>
                  </a:lnTo>
                  <a:lnTo>
                    <a:pt x="165548" y="39525"/>
                  </a:lnTo>
                  <a:lnTo>
                    <a:pt x="165345" y="39438"/>
                  </a:lnTo>
                  <a:lnTo>
                    <a:pt x="164780" y="39250"/>
                  </a:lnTo>
                  <a:lnTo>
                    <a:pt x="163998" y="39004"/>
                  </a:lnTo>
                  <a:lnTo>
                    <a:pt x="163012" y="38714"/>
                  </a:lnTo>
                  <a:lnTo>
                    <a:pt x="161824" y="38395"/>
                  </a:lnTo>
                  <a:lnTo>
                    <a:pt x="160448" y="38019"/>
                  </a:lnTo>
                  <a:lnTo>
                    <a:pt x="157145" y="37149"/>
                  </a:lnTo>
                  <a:lnTo>
                    <a:pt x="153160" y="36135"/>
                  </a:lnTo>
                  <a:lnTo>
                    <a:pt x="148553" y="34976"/>
                  </a:lnTo>
                  <a:lnTo>
                    <a:pt x="143395" y="33701"/>
                  </a:lnTo>
                  <a:lnTo>
                    <a:pt x="137715" y="32310"/>
                  </a:lnTo>
                  <a:lnTo>
                    <a:pt x="131587" y="30832"/>
                  </a:lnTo>
                  <a:lnTo>
                    <a:pt x="125067" y="29267"/>
                  </a:lnTo>
                  <a:lnTo>
                    <a:pt x="111085" y="25935"/>
                  </a:lnTo>
                  <a:lnTo>
                    <a:pt x="96234" y="22414"/>
                  </a:lnTo>
                  <a:lnTo>
                    <a:pt x="80992" y="18821"/>
                  </a:lnTo>
                  <a:lnTo>
                    <a:pt x="65793" y="15271"/>
                  </a:lnTo>
                  <a:lnTo>
                    <a:pt x="51116" y="11838"/>
                  </a:lnTo>
                  <a:lnTo>
                    <a:pt x="25182" y="5825"/>
                  </a:lnTo>
                  <a:lnTo>
                    <a:pt x="6911" y="1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790;p37">
              <a:extLst>
                <a:ext uri="{FF2B5EF4-FFF2-40B4-BE49-F238E27FC236}">
                  <a16:creationId xmlns:a16="http://schemas.microsoft.com/office/drawing/2014/main" xmlns="" id="{71DFDB13-A129-AF74-5B9B-A295A70392DC}"/>
                </a:ext>
              </a:extLst>
            </p:cNvPr>
            <p:cNvSpPr/>
            <p:nvPr/>
          </p:nvSpPr>
          <p:spPr>
            <a:xfrm>
              <a:off x="4103575" y="3207925"/>
              <a:ext cx="1409050" cy="872250"/>
            </a:xfrm>
            <a:custGeom>
              <a:avLst/>
              <a:gdLst/>
              <a:ahLst/>
              <a:cxnLst/>
              <a:rect l="l" t="t" r="r" b="b"/>
              <a:pathLst>
                <a:path w="56362" h="34890" extrusionOk="0">
                  <a:moveTo>
                    <a:pt x="31078" y="1"/>
                  </a:moveTo>
                  <a:lnTo>
                    <a:pt x="19806" y="3565"/>
                  </a:lnTo>
                  <a:lnTo>
                    <a:pt x="4564" y="11476"/>
                  </a:lnTo>
                  <a:lnTo>
                    <a:pt x="0" y="19792"/>
                  </a:lnTo>
                  <a:lnTo>
                    <a:pt x="391" y="19850"/>
                  </a:lnTo>
                  <a:lnTo>
                    <a:pt x="855" y="19937"/>
                  </a:lnTo>
                  <a:lnTo>
                    <a:pt x="1478" y="20053"/>
                  </a:lnTo>
                  <a:lnTo>
                    <a:pt x="2246" y="20213"/>
                  </a:lnTo>
                  <a:lnTo>
                    <a:pt x="3144" y="20415"/>
                  </a:lnTo>
                  <a:lnTo>
                    <a:pt x="4158" y="20676"/>
                  </a:lnTo>
                  <a:lnTo>
                    <a:pt x="5274" y="20980"/>
                  </a:lnTo>
                  <a:lnTo>
                    <a:pt x="6477" y="21343"/>
                  </a:lnTo>
                  <a:lnTo>
                    <a:pt x="7100" y="21546"/>
                  </a:lnTo>
                  <a:lnTo>
                    <a:pt x="7752" y="21763"/>
                  </a:lnTo>
                  <a:lnTo>
                    <a:pt x="8404" y="21995"/>
                  </a:lnTo>
                  <a:lnTo>
                    <a:pt x="9070" y="22255"/>
                  </a:lnTo>
                  <a:lnTo>
                    <a:pt x="9751" y="22516"/>
                  </a:lnTo>
                  <a:lnTo>
                    <a:pt x="10446" y="22806"/>
                  </a:lnTo>
                  <a:lnTo>
                    <a:pt x="11142" y="23110"/>
                  </a:lnTo>
                  <a:lnTo>
                    <a:pt x="11837" y="23429"/>
                  </a:lnTo>
                  <a:lnTo>
                    <a:pt x="12547" y="23762"/>
                  </a:lnTo>
                  <a:lnTo>
                    <a:pt x="13243" y="24110"/>
                  </a:lnTo>
                  <a:lnTo>
                    <a:pt x="13953" y="24487"/>
                  </a:lnTo>
                  <a:lnTo>
                    <a:pt x="14648" y="24878"/>
                  </a:lnTo>
                  <a:lnTo>
                    <a:pt x="15344" y="25298"/>
                  </a:lnTo>
                  <a:lnTo>
                    <a:pt x="16039" y="25733"/>
                  </a:lnTo>
                  <a:lnTo>
                    <a:pt x="16763" y="26196"/>
                  </a:lnTo>
                  <a:lnTo>
                    <a:pt x="17575" y="26689"/>
                  </a:lnTo>
                  <a:lnTo>
                    <a:pt x="18459" y="27211"/>
                  </a:lnTo>
                  <a:lnTo>
                    <a:pt x="19400" y="27747"/>
                  </a:lnTo>
                  <a:lnTo>
                    <a:pt x="20415" y="28297"/>
                  </a:lnTo>
                  <a:lnTo>
                    <a:pt x="21472" y="28848"/>
                  </a:lnTo>
                  <a:lnTo>
                    <a:pt x="22588" y="29413"/>
                  </a:lnTo>
                  <a:lnTo>
                    <a:pt x="23762" y="29978"/>
                  </a:lnTo>
                  <a:lnTo>
                    <a:pt x="24964" y="30529"/>
                  </a:lnTo>
                  <a:lnTo>
                    <a:pt x="26210" y="31079"/>
                  </a:lnTo>
                  <a:lnTo>
                    <a:pt x="27485" y="31601"/>
                  </a:lnTo>
                  <a:lnTo>
                    <a:pt x="28789" y="32108"/>
                  </a:lnTo>
                  <a:lnTo>
                    <a:pt x="30108" y="32600"/>
                  </a:lnTo>
                  <a:lnTo>
                    <a:pt x="30774" y="32818"/>
                  </a:lnTo>
                  <a:lnTo>
                    <a:pt x="31455" y="33050"/>
                  </a:lnTo>
                  <a:lnTo>
                    <a:pt x="32122" y="33252"/>
                  </a:lnTo>
                  <a:lnTo>
                    <a:pt x="32802" y="33455"/>
                  </a:lnTo>
                  <a:lnTo>
                    <a:pt x="33469" y="33644"/>
                  </a:lnTo>
                  <a:lnTo>
                    <a:pt x="34150" y="33832"/>
                  </a:lnTo>
                  <a:lnTo>
                    <a:pt x="34831" y="33991"/>
                  </a:lnTo>
                  <a:lnTo>
                    <a:pt x="35512" y="34151"/>
                  </a:lnTo>
                  <a:lnTo>
                    <a:pt x="36178" y="34296"/>
                  </a:lnTo>
                  <a:lnTo>
                    <a:pt x="36859" y="34426"/>
                  </a:lnTo>
                  <a:lnTo>
                    <a:pt x="37526" y="34542"/>
                  </a:lnTo>
                  <a:lnTo>
                    <a:pt x="38192" y="34629"/>
                  </a:lnTo>
                  <a:lnTo>
                    <a:pt x="38859" y="34716"/>
                  </a:lnTo>
                  <a:lnTo>
                    <a:pt x="39511" y="34788"/>
                  </a:lnTo>
                  <a:lnTo>
                    <a:pt x="40177" y="34846"/>
                  </a:lnTo>
                  <a:lnTo>
                    <a:pt x="40815" y="34875"/>
                  </a:lnTo>
                  <a:lnTo>
                    <a:pt x="41467" y="34890"/>
                  </a:lnTo>
                  <a:lnTo>
                    <a:pt x="42090" y="34890"/>
                  </a:lnTo>
                  <a:lnTo>
                    <a:pt x="42727" y="34861"/>
                  </a:lnTo>
                  <a:lnTo>
                    <a:pt x="43336" y="34817"/>
                  </a:lnTo>
                  <a:lnTo>
                    <a:pt x="43944" y="34759"/>
                  </a:lnTo>
                  <a:lnTo>
                    <a:pt x="44553" y="34672"/>
                  </a:lnTo>
                  <a:lnTo>
                    <a:pt x="45132" y="34571"/>
                  </a:lnTo>
                  <a:lnTo>
                    <a:pt x="45712" y="34440"/>
                  </a:lnTo>
                  <a:lnTo>
                    <a:pt x="46277" y="34281"/>
                  </a:lnTo>
                  <a:lnTo>
                    <a:pt x="46828" y="34107"/>
                  </a:lnTo>
                  <a:lnTo>
                    <a:pt x="47378" y="33904"/>
                  </a:lnTo>
                  <a:lnTo>
                    <a:pt x="47900" y="33673"/>
                  </a:lnTo>
                  <a:lnTo>
                    <a:pt x="48407" y="33426"/>
                  </a:lnTo>
                  <a:lnTo>
                    <a:pt x="48914" y="33151"/>
                  </a:lnTo>
                  <a:lnTo>
                    <a:pt x="49392" y="32847"/>
                  </a:lnTo>
                  <a:lnTo>
                    <a:pt x="49856" y="32513"/>
                  </a:lnTo>
                  <a:lnTo>
                    <a:pt x="50305" y="32151"/>
                  </a:lnTo>
                  <a:lnTo>
                    <a:pt x="50739" y="31760"/>
                  </a:lnTo>
                  <a:lnTo>
                    <a:pt x="51145" y="31340"/>
                  </a:lnTo>
                  <a:lnTo>
                    <a:pt x="51536" y="30891"/>
                  </a:lnTo>
                  <a:lnTo>
                    <a:pt x="51725" y="30644"/>
                  </a:lnTo>
                  <a:lnTo>
                    <a:pt x="51913" y="30398"/>
                  </a:lnTo>
                  <a:lnTo>
                    <a:pt x="52087" y="30152"/>
                  </a:lnTo>
                  <a:lnTo>
                    <a:pt x="52261" y="29891"/>
                  </a:lnTo>
                  <a:lnTo>
                    <a:pt x="52609" y="29369"/>
                  </a:lnTo>
                  <a:lnTo>
                    <a:pt x="52913" y="28833"/>
                  </a:lnTo>
                  <a:lnTo>
                    <a:pt x="53217" y="28312"/>
                  </a:lnTo>
                  <a:lnTo>
                    <a:pt x="53507" y="27790"/>
                  </a:lnTo>
                  <a:lnTo>
                    <a:pt x="53768" y="27283"/>
                  </a:lnTo>
                  <a:lnTo>
                    <a:pt x="54028" y="26761"/>
                  </a:lnTo>
                  <a:lnTo>
                    <a:pt x="54260" y="26254"/>
                  </a:lnTo>
                  <a:lnTo>
                    <a:pt x="54478" y="25747"/>
                  </a:lnTo>
                  <a:lnTo>
                    <a:pt x="54680" y="25255"/>
                  </a:lnTo>
                  <a:lnTo>
                    <a:pt x="54883" y="24748"/>
                  </a:lnTo>
                  <a:lnTo>
                    <a:pt x="55057" y="24255"/>
                  </a:lnTo>
                  <a:lnTo>
                    <a:pt x="55231" y="23762"/>
                  </a:lnTo>
                  <a:lnTo>
                    <a:pt x="55376" y="23284"/>
                  </a:lnTo>
                  <a:lnTo>
                    <a:pt x="55521" y="22806"/>
                  </a:lnTo>
                  <a:lnTo>
                    <a:pt x="55637" y="22328"/>
                  </a:lnTo>
                  <a:lnTo>
                    <a:pt x="55753" y="21850"/>
                  </a:lnTo>
                  <a:lnTo>
                    <a:pt x="55868" y="21386"/>
                  </a:lnTo>
                  <a:lnTo>
                    <a:pt x="55955" y="20922"/>
                  </a:lnTo>
                  <a:lnTo>
                    <a:pt x="56042" y="20473"/>
                  </a:lnTo>
                  <a:lnTo>
                    <a:pt x="56115" y="20024"/>
                  </a:lnTo>
                  <a:lnTo>
                    <a:pt x="56173" y="19590"/>
                  </a:lnTo>
                  <a:lnTo>
                    <a:pt x="56216" y="19140"/>
                  </a:lnTo>
                  <a:lnTo>
                    <a:pt x="56303" y="18300"/>
                  </a:lnTo>
                  <a:lnTo>
                    <a:pt x="56347" y="17474"/>
                  </a:lnTo>
                  <a:lnTo>
                    <a:pt x="56361" y="16677"/>
                  </a:lnTo>
                  <a:lnTo>
                    <a:pt x="56347" y="15909"/>
                  </a:lnTo>
                  <a:lnTo>
                    <a:pt x="56303" y="15170"/>
                  </a:lnTo>
                  <a:lnTo>
                    <a:pt x="56245" y="14461"/>
                  </a:lnTo>
                  <a:lnTo>
                    <a:pt x="56158" y="13794"/>
                  </a:lnTo>
                  <a:lnTo>
                    <a:pt x="56071" y="13171"/>
                  </a:lnTo>
                  <a:lnTo>
                    <a:pt x="55955" y="12577"/>
                  </a:lnTo>
                  <a:lnTo>
                    <a:pt x="55839" y="12012"/>
                  </a:lnTo>
                  <a:lnTo>
                    <a:pt x="55724" y="11505"/>
                  </a:lnTo>
                  <a:lnTo>
                    <a:pt x="55593" y="11027"/>
                  </a:lnTo>
                  <a:lnTo>
                    <a:pt x="55463" y="10607"/>
                  </a:lnTo>
                  <a:lnTo>
                    <a:pt x="55347" y="10215"/>
                  </a:lnTo>
                  <a:lnTo>
                    <a:pt x="55231" y="9882"/>
                  </a:lnTo>
                  <a:lnTo>
                    <a:pt x="55028" y="9346"/>
                  </a:lnTo>
                  <a:lnTo>
                    <a:pt x="54898" y="9013"/>
                  </a:lnTo>
                  <a:lnTo>
                    <a:pt x="54840" y="8911"/>
                  </a:lnTo>
                  <a:lnTo>
                    <a:pt x="31078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791;p37">
              <a:extLst>
                <a:ext uri="{FF2B5EF4-FFF2-40B4-BE49-F238E27FC236}">
                  <a16:creationId xmlns:a16="http://schemas.microsoft.com/office/drawing/2014/main" xmlns="" id="{3CB3CB7F-B4F5-E6F6-744E-FA71F7772269}"/>
                </a:ext>
              </a:extLst>
            </p:cNvPr>
            <p:cNvSpPr/>
            <p:nvPr/>
          </p:nvSpPr>
          <p:spPr>
            <a:xfrm>
              <a:off x="5983475" y="1346125"/>
              <a:ext cx="1249675" cy="1055900"/>
            </a:xfrm>
            <a:custGeom>
              <a:avLst/>
              <a:gdLst/>
              <a:ahLst/>
              <a:cxnLst/>
              <a:rect l="l" t="t" r="r" b="b"/>
              <a:pathLst>
                <a:path w="49987" h="42236" extrusionOk="0">
                  <a:moveTo>
                    <a:pt x="32151" y="1"/>
                  </a:moveTo>
                  <a:lnTo>
                    <a:pt x="31991" y="30"/>
                  </a:lnTo>
                  <a:lnTo>
                    <a:pt x="31818" y="73"/>
                  </a:lnTo>
                  <a:lnTo>
                    <a:pt x="31658" y="131"/>
                  </a:lnTo>
                  <a:lnTo>
                    <a:pt x="31513" y="204"/>
                  </a:lnTo>
                  <a:lnTo>
                    <a:pt x="31368" y="291"/>
                  </a:lnTo>
                  <a:lnTo>
                    <a:pt x="31223" y="407"/>
                  </a:lnTo>
                  <a:lnTo>
                    <a:pt x="31093" y="537"/>
                  </a:lnTo>
                  <a:lnTo>
                    <a:pt x="30963" y="667"/>
                  </a:lnTo>
                  <a:lnTo>
                    <a:pt x="30847" y="827"/>
                  </a:lnTo>
                  <a:lnTo>
                    <a:pt x="30731" y="1001"/>
                  </a:lnTo>
                  <a:lnTo>
                    <a:pt x="30629" y="1189"/>
                  </a:lnTo>
                  <a:lnTo>
                    <a:pt x="30543" y="1392"/>
                  </a:lnTo>
                  <a:lnTo>
                    <a:pt x="30441" y="1595"/>
                  </a:lnTo>
                  <a:lnTo>
                    <a:pt x="30369" y="1826"/>
                  </a:lnTo>
                  <a:lnTo>
                    <a:pt x="30296" y="2073"/>
                  </a:lnTo>
                  <a:lnTo>
                    <a:pt x="30238" y="2319"/>
                  </a:lnTo>
                  <a:lnTo>
                    <a:pt x="30180" y="2594"/>
                  </a:lnTo>
                  <a:lnTo>
                    <a:pt x="30137" y="2870"/>
                  </a:lnTo>
                  <a:lnTo>
                    <a:pt x="30108" y="3159"/>
                  </a:lnTo>
                  <a:lnTo>
                    <a:pt x="30079" y="3449"/>
                  </a:lnTo>
                  <a:lnTo>
                    <a:pt x="30064" y="3768"/>
                  </a:lnTo>
                  <a:lnTo>
                    <a:pt x="30064" y="4087"/>
                  </a:lnTo>
                  <a:lnTo>
                    <a:pt x="30064" y="4420"/>
                  </a:lnTo>
                  <a:lnTo>
                    <a:pt x="30079" y="4753"/>
                  </a:lnTo>
                  <a:lnTo>
                    <a:pt x="30108" y="5101"/>
                  </a:lnTo>
                  <a:lnTo>
                    <a:pt x="30137" y="5463"/>
                  </a:lnTo>
                  <a:lnTo>
                    <a:pt x="30180" y="5825"/>
                  </a:lnTo>
                  <a:lnTo>
                    <a:pt x="30253" y="6202"/>
                  </a:lnTo>
                  <a:lnTo>
                    <a:pt x="30311" y="6564"/>
                  </a:lnTo>
                  <a:lnTo>
                    <a:pt x="30354" y="6927"/>
                  </a:lnTo>
                  <a:lnTo>
                    <a:pt x="30383" y="7274"/>
                  </a:lnTo>
                  <a:lnTo>
                    <a:pt x="30412" y="7622"/>
                  </a:lnTo>
                  <a:lnTo>
                    <a:pt x="30427" y="7941"/>
                  </a:lnTo>
                  <a:lnTo>
                    <a:pt x="30441" y="8259"/>
                  </a:lnTo>
                  <a:lnTo>
                    <a:pt x="30427" y="8578"/>
                  </a:lnTo>
                  <a:lnTo>
                    <a:pt x="30412" y="8882"/>
                  </a:lnTo>
                  <a:lnTo>
                    <a:pt x="30398" y="9172"/>
                  </a:lnTo>
                  <a:lnTo>
                    <a:pt x="30369" y="9462"/>
                  </a:lnTo>
                  <a:lnTo>
                    <a:pt x="30325" y="9752"/>
                  </a:lnTo>
                  <a:lnTo>
                    <a:pt x="30282" y="10027"/>
                  </a:lnTo>
                  <a:lnTo>
                    <a:pt x="30166" y="10563"/>
                  </a:lnTo>
                  <a:lnTo>
                    <a:pt x="30006" y="11099"/>
                  </a:lnTo>
                  <a:lnTo>
                    <a:pt x="29833" y="11621"/>
                  </a:lnTo>
                  <a:lnTo>
                    <a:pt x="29644" y="12142"/>
                  </a:lnTo>
                  <a:lnTo>
                    <a:pt x="29412" y="12664"/>
                  </a:lnTo>
                  <a:lnTo>
                    <a:pt x="29181" y="13186"/>
                  </a:lnTo>
                  <a:lnTo>
                    <a:pt x="28659" y="14272"/>
                  </a:lnTo>
                  <a:lnTo>
                    <a:pt x="28079" y="15446"/>
                  </a:lnTo>
                  <a:lnTo>
                    <a:pt x="27993" y="15605"/>
                  </a:lnTo>
                  <a:lnTo>
                    <a:pt x="27877" y="15779"/>
                  </a:lnTo>
                  <a:lnTo>
                    <a:pt x="27717" y="15967"/>
                  </a:lnTo>
                  <a:lnTo>
                    <a:pt x="27558" y="16156"/>
                  </a:lnTo>
                  <a:lnTo>
                    <a:pt x="27355" y="16359"/>
                  </a:lnTo>
                  <a:lnTo>
                    <a:pt x="27123" y="16576"/>
                  </a:lnTo>
                  <a:lnTo>
                    <a:pt x="26877" y="16808"/>
                  </a:lnTo>
                  <a:lnTo>
                    <a:pt x="26602" y="17040"/>
                  </a:lnTo>
                  <a:lnTo>
                    <a:pt x="25993" y="17532"/>
                  </a:lnTo>
                  <a:lnTo>
                    <a:pt x="25298" y="18054"/>
                  </a:lnTo>
                  <a:lnTo>
                    <a:pt x="24530" y="18604"/>
                  </a:lnTo>
                  <a:lnTo>
                    <a:pt x="23689" y="19169"/>
                  </a:lnTo>
                  <a:lnTo>
                    <a:pt x="22777" y="19764"/>
                  </a:lnTo>
                  <a:lnTo>
                    <a:pt x="21820" y="20372"/>
                  </a:lnTo>
                  <a:lnTo>
                    <a:pt x="20821" y="20981"/>
                  </a:lnTo>
                  <a:lnTo>
                    <a:pt x="19763" y="21604"/>
                  </a:lnTo>
                  <a:lnTo>
                    <a:pt x="18676" y="22227"/>
                  </a:lnTo>
                  <a:lnTo>
                    <a:pt x="17575" y="22864"/>
                  </a:lnTo>
                  <a:lnTo>
                    <a:pt x="16445" y="23487"/>
                  </a:lnTo>
                  <a:lnTo>
                    <a:pt x="15300" y="24096"/>
                  </a:lnTo>
                  <a:lnTo>
                    <a:pt x="14141" y="24690"/>
                  </a:lnTo>
                  <a:lnTo>
                    <a:pt x="12997" y="25284"/>
                  </a:lnTo>
                  <a:lnTo>
                    <a:pt x="11852" y="25849"/>
                  </a:lnTo>
                  <a:lnTo>
                    <a:pt x="10736" y="26385"/>
                  </a:lnTo>
                  <a:lnTo>
                    <a:pt x="9635" y="26906"/>
                  </a:lnTo>
                  <a:lnTo>
                    <a:pt x="8549" y="27385"/>
                  </a:lnTo>
                  <a:lnTo>
                    <a:pt x="7520" y="27834"/>
                  </a:lnTo>
                  <a:lnTo>
                    <a:pt x="6520" y="28239"/>
                  </a:lnTo>
                  <a:lnTo>
                    <a:pt x="5579" y="28602"/>
                  </a:lnTo>
                  <a:lnTo>
                    <a:pt x="4695" y="28920"/>
                  </a:lnTo>
                  <a:lnTo>
                    <a:pt x="3869" y="29181"/>
                  </a:lnTo>
                  <a:lnTo>
                    <a:pt x="3115" y="29398"/>
                  </a:lnTo>
                  <a:lnTo>
                    <a:pt x="2768" y="29485"/>
                  </a:lnTo>
                  <a:lnTo>
                    <a:pt x="2434" y="29558"/>
                  </a:lnTo>
                  <a:lnTo>
                    <a:pt x="2130" y="29601"/>
                  </a:lnTo>
                  <a:lnTo>
                    <a:pt x="1855" y="29645"/>
                  </a:lnTo>
                  <a:lnTo>
                    <a:pt x="1594" y="29674"/>
                  </a:lnTo>
                  <a:lnTo>
                    <a:pt x="1362" y="29674"/>
                  </a:lnTo>
                  <a:lnTo>
                    <a:pt x="1145" y="29659"/>
                  </a:lnTo>
                  <a:lnTo>
                    <a:pt x="957" y="29630"/>
                  </a:lnTo>
                  <a:lnTo>
                    <a:pt x="797" y="29601"/>
                  </a:lnTo>
                  <a:lnTo>
                    <a:pt x="652" y="29587"/>
                  </a:lnTo>
                  <a:lnTo>
                    <a:pt x="522" y="29601"/>
                  </a:lnTo>
                  <a:lnTo>
                    <a:pt x="406" y="29630"/>
                  </a:lnTo>
                  <a:lnTo>
                    <a:pt x="305" y="29674"/>
                  </a:lnTo>
                  <a:lnTo>
                    <a:pt x="218" y="29746"/>
                  </a:lnTo>
                  <a:lnTo>
                    <a:pt x="160" y="29819"/>
                  </a:lnTo>
                  <a:lnTo>
                    <a:pt x="102" y="29920"/>
                  </a:lnTo>
                  <a:lnTo>
                    <a:pt x="58" y="30036"/>
                  </a:lnTo>
                  <a:lnTo>
                    <a:pt x="29" y="30166"/>
                  </a:lnTo>
                  <a:lnTo>
                    <a:pt x="15" y="30311"/>
                  </a:lnTo>
                  <a:lnTo>
                    <a:pt x="0" y="30471"/>
                  </a:lnTo>
                  <a:lnTo>
                    <a:pt x="15" y="30645"/>
                  </a:lnTo>
                  <a:lnTo>
                    <a:pt x="29" y="30833"/>
                  </a:lnTo>
                  <a:lnTo>
                    <a:pt x="102" y="31239"/>
                  </a:lnTo>
                  <a:lnTo>
                    <a:pt x="203" y="31688"/>
                  </a:lnTo>
                  <a:lnTo>
                    <a:pt x="348" y="32166"/>
                  </a:lnTo>
                  <a:lnTo>
                    <a:pt x="522" y="32687"/>
                  </a:lnTo>
                  <a:lnTo>
                    <a:pt x="739" y="33238"/>
                  </a:lnTo>
                  <a:lnTo>
                    <a:pt x="957" y="33818"/>
                  </a:lnTo>
                  <a:lnTo>
                    <a:pt x="1217" y="34397"/>
                  </a:lnTo>
                  <a:lnTo>
                    <a:pt x="1478" y="35006"/>
                  </a:lnTo>
                  <a:lnTo>
                    <a:pt x="1768" y="35614"/>
                  </a:lnTo>
                  <a:lnTo>
                    <a:pt x="2362" y="36831"/>
                  </a:lnTo>
                  <a:lnTo>
                    <a:pt x="2985" y="38019"/>
                  </a:lnTo>
                  <a:lnTo>
                    <a:pt x="3579" y="39149"/>
                  </a:lnTo>
                  <a:lnTo>
                    <a:pt x="4130" y="40149"/>
                  </a:lnTo>
                  <a:lnTo>
                    <a:pt x="4608" y="41004"/>
                  </a:lnTo>
                  <a:lnTo>
                    <a:pt x="4984" y="41670"/>
                  </a:lnTo>
                  <a:lnTo>
                    <a:pt x="5318" y="42235"/>
                  </a:lnTo>
                  <a:lnTo>
                    <a:pt x="5550" y="42163"/>
                  </a:lnTo>
                  <a:lnTo>
                    <a:pt x="6202" y="41946"/>
                  </a:lnTo>
                  <a:lnTo>
                    <a:pt x="7230" y="41555"/>
                  </a:lnTo>
                  <a:lnTo>
                    <a:pt x="8592" y="41018"/>
                  </a:lnTo>
                  <a:lnTo>
                    <a:pt x="9404" y="40685"/>
                  </a:lnTo>
                  <a:lnTo>
                    <a:pt x="10273" y="40323"/>
                  </a:lnTo>
                  <a:lnTo>
                    <a:pt x="11200" y="39903"/>
                  </a:lnTo>
                  <a:lnTo>
                    <a:pt x="12200" y="39454"/>
                  </a:lnTo>
                  <a:lnTo>
                    <a:pt x="13243" y="38961"/>
                  </a:lnTo>
                  <a:lnTo>
                    <a:pt x="14344" y="38425"/>
                  </a:lnTo>
                  <a:lnTo>
                    <a:pt x="15489" y="37845"/>
                  </a:lnTo>
                  <a:lnTo>
                    <a:pt x="16662" y="37222"/>
                  </a:lnTo>
                  <a:lnTo>
                    <a:pt x="17879" y="36556"/>
                  </a:lnTo>
                  <a:lnTo>
                    <a:pt x="19125" y="35846"/>
                  </a:lnTo>
                  <a:lnTo>
                    <a:pt x="20400" y="35093"/>
                  </a:lnTo>
                  <a:lnTo>
                    <a:pt x="21675" y="34296"/>
                  </a:lnTo>
                  <a:lnTo>
                    <a:pt x="22979" y="33455"/>
                  </a:lnTo>
                  <a:lnTo>
                    <a:pt x="23631" y="33021"/>
                  </a:lnTo>
                  <a:lnTo>
                    <a:pt x="24283" y="32572"/>
                  </a:lnTo>
                  <a:lnTo>
                    <a:pt x="24950" y="32108"/>
                  </a:lnTo>
                  <a:lnTo>
                    <a:pt x="25602" y="31644"/>
                  </a:lnTo>
                  <a:lnTo>
                    <a:pt x="26254" y="31152"/>
                  </a:lnTo>
                  <a:lnTo>
                    <a:pt x="26906" y="30659"/>
                  </a:lnTo>
                  <a:lnTo>
                    <a:pt x="27558" y="30152"/>
                  </a:lnTo>
                  <a:lnTo>
                    <a:pt x="28210" y="29630"/>
                  </a:lnTo>
                  <a:lnTo>
                    <a:pt x="28862" y="29109"/>
                  </a:lnTo>
                  <a:lnTo>
                    <a:pt x="29499" y="28558"/>
                  </a:lnTo>
                  <a:lnTo>
                    <a:pt x="30137" y="28008"/>
                  </a:lnTo>
                  <a:lnTo>
                    <a:pt x="30774" y="27443"/>
                  </a:lnTo>
                  <a:lnTo>
                    <a:pt x="31412" y="26863"/>
                  </a:lnTo>
                  <a:lnTo>
                    <a:pt x="32035" y="26283"/>
                  </a:lnTo>
                  <a:lnTo>
                    <a:pt x="32643" y="25675"/>
                  </a:lnTo>
                  <a:lnTo>
                    <a:pt x="33252" y="25066"/>
                  </a:lnTo>
                  <a:lnTo>
                    <a:pt x="33846" y="24443"/>
                  </a:lnTo>
                  <a:lnTo>
                    <a:pt x="34440" y="23806"/>
                  </a:lnTo>
                  <a:lnTo>
                    <a:pt x="35020" y="23154"/>
                  </a:lnTo>
                  <a:lnTo>
                    <a:pt x="35599" y="22487"/>
                  </a:lnTo>
                  <a:lnTo>
                    <a:pt x="36164" y="21821"/>
                  </a:lnTo>
                  <a:lnTo>
                    <a:pt x="36700" y="21140"/>
                  </a:lnTo>
                  <a:lnTo>
                    <a:pt x="37207" y="21082"/>
                  </a:lnTo>
                  <a:lnTo>
                    <a:pt x="37772" y="21010"/>
                  </a:lnTo>
                  <a:lnTo>
                    <a:pt x="38511" y="20908"/>
                  </a:lnTo>
                  <a:lnTo>
                    <a:pt x="39381" y="20763"/>
                  </a:lnTo>
                  <a:lnTo>
                    <a:pt x="40366" y="20604"/>
                  </a:lnTo>
                  <a:lnTo>
                    <a:pt x="41424" y="20401"/>
                  </a:lnTo>
                  <a:lnTo>
                    <a:pt x="42525" y="20155"/>
                  </a:lnTo>
                  <a:lnTo>
                    <a:pt x="43075" y="20024"/>
                  </a:lnTo>
                  <a:lnTo>
                    <a:pt x="43640" y="19894"/>
                  </a:lnTo>
                  <a:lnTo>
                    <a:pt x="44176" y="19735"/>
                  </a:lnTo>
                  <a:lnTo>
                    <a:pt x="44712" y="19575"/>
                  </a:lnTo>
                  <a:lnTo>
                    <a:pt x="45234" y="19401"/>
                  </a:lnTo>
                  <a:lnTo>
                    <a:pt x="45741" y="19227"/>
                  </a:lnTo>
                  <a:lnTo>
                    <a:pt x="46219" y="19039"/>
                  </a:lnTo>
                  <a:lnTo>
                    <a:pt x="46683" y="18836"/>
                  </a:lnTo>
                  <a:lnTo>
                    <a:pt x="47103" y="18633"/>
                  </a:lnTo>
                  <a:lnTo>
                    <a:pt x="47494" y="18416"/>
                  </a:lnTo>
                  <a:lnTo>
                    <a:pt x="47842" y="18184"/>
                  </a:lnTo>
                  <a:lnTo>
                    <a:pt x="48016" y="18068"/>
                  </a:lnTo>
                  <a:lnTo>
                    <a:pt x="48161" y="17938"/>
                  </a:lnTo>
                  <a:lnTo>
                    <a:pt x="48291" y="17822"/>
                  </a:lnTo>
                  <a:lnTo>
                    <a:pt x="48422" y="17692"/>
                  </a:lnTo>
                  <a:lnTo>
                    <a:pt x="48537" y="17561"/>
                  </a:lnTo>
                  <a:lnTo>
                    <a:pt x="48639" y="17431"/>
                  </a:lnTo>
                  <a:lnTo>
                    <a:pt x="48726" y="17300"/>
                  </a:lnTo>
                  <a:lnTo>
                    <a:pt x="48784" y="17156"/>
                  </a:lnTo>
                  <a:lnTo>
                    <a:pt x="48842" y="17011"/>
                  </a:lnTo>
                  <a:lnTo>
                    <a:pt x="48885" y="16880"/>
                  </a:lnTo>
                  <a:lnTo>
                    <a:pt x="48914" y="16735"/>
                  </a:lnTo>
                  <a:lnTo>
                    <a:pt x="48929" y="16605"/>
                  </a:lnTo>
                  <a:lnTo>
                    <a:pt x="48929" y="16475"/>
                  </a:lnTo>
                  <a:lnTo>
                    <a:pt x="48929" y="16344"/>
                  </a:lnTo>
                  <a:lnTo>
                    <a:pt x="48900" y="16228"/>
                  </a:lnTo>
                  <a:lnTo>
                    <a:pt x="48871" y="16127"/>
                  </a:lnTo>
                  <a:lnTo>
                    <a:pt x="48827" y="16025"/>
                  </a:lnTo>
                  <a:lnTo>
                    <a:pt x="48784" y="15924"/>
                  </a:lnTo>
                  <a:lnTo>
                    <a:pt x="48711" y="15837"/>
                  </a:lnTo>
                  <a:lnTo>
                    <a:pt x="48653" y="15750"/>
                  </a:lnTo>
                  <a:lnTo>
                    <a:pt x="48566" y="15663"/>
                  </a:lnTo>
                  <a:lnTo>
                    <a:pt x="48480" y="15591"/>
                  </a:lnTo>
                  <a:lnTo>
                    <a:pt x="48277" y="15446"/>
                  </a:lnTo>
                  <a:lnTo>
                    <a:pt x="48045" y="15330"/>
                  </a:lnTo>
                  <a:lnTo>
                    <a:pt x="47784" y="15229"/>
                  </a:lnTo>
                  <a:lnTo>
                    <a:pt x="47494" y="15156"/>
                  </a:lnTo>
                  <a:lnTo>
                    <a:pt x="47190" y="15084"/>
                  </a:lnTo>
                  <a:lnTo>
                    <a:pt x="46871" y="15040"/>
                  </a:lnTo>
                  <a:lnTo>
                    <a:pt x="46538" y="14997"/>
                  </a:lnTo>
                  <a:lnTo>
                    <a:pt x="46190" y="14968"/>
                  </a:lnTo>
                  <a:lnTo>
                    <a:pt x="45843" y="14953"/>
                  </a:lnTo>
                  <a:lnTo>
                    <a:pt x="45480" y="14953"/>
                  </a:lnTo>
                  <a:lnTo>
                    <a:pt x="44756" y="14968"/>
                  </a:lnTo>
                  <a:lnTo>
                    <a:pt x="44046" y="15011"/>
                  </a:lnTo>
                  <a:lnTo>
                    <a:pt x="43379" y="15084"/>
                  </a:lnTo>
                  <a:lnTo>
                    <a:pt x="42771" y="15156"/>
                  </a:lnTo>
                  <a:lnTo>
                    <a:pt x="42264" y="15229"/>
                  </a:lnTo>
                  <a:lnTo>
                    <a:pt x="41873" y="15286"/>
                  </a:lnTo>
                  <a:lnTo>
                    <a:pt x="41525" y="15344"/>
                  </a:lnTo>
                  <a:lnTo>
                    <a:pt x="41525" y="15344"/>
                  </a:lnTo>
                  <a:lnTo>
                    <a:pt x="41902" y="15171"/>
                  </a:lnTo>
                  <a:lnTo>
                    <a:pt x="42901" y="14678"/>
                  </a:lnTo>
                  <a:lnTo>
                    <a:pt x="43568" y="14345"/>
                  </a:lnTo>
                  <a:lnTo>
                    <a:pt x="44307" y="13939"/>
                  </a:lnTo>
                  <a:lnTo>
                    <a:pt x="45089" y="13504"/>
                  </a:lnTo>
                  <a:lnTo>
                    <a:pt x="45901" y="13026"/>
                  </a:lnTo>
                  <a:lnTo>
                    <a:pt x="46712" y="12519"/>
                  </a:lnTo>
                  <a:lnTo>
                    <a:pt x="47103" y="12244"/>
                  </a:lnTo>
                  <a:lnTo>
                    <a:pt x="47480" y="11983"/>
                  </a:lnTo>
                  <a:lnTo>
                    <a:pt x="47842" y="11708"/>
                  </a:lnTo>
                  <a:lnTo>
                    <a:pt x="48204" y="11433"/>
                  </a:lnTo>
                  <a:lnTo>
                    <a:pt x="48523" y="11157"/>
                  </a:lnTo>
                  <a:lnTo>
                    <a:pt x="48827" y="10882"/>
                  </a:lnTo>
                  <a:lnTo>
                    <a:pt x="49103" y="10607"/>
                  </a:lnTo>
                  <a:lnTo>
                    <a:pt x="49349" y="10346"/>
                  </a:lnTo>
                  <a:lnTo>
                    <a:pt x="49552" y="10071"/>
                  </a:lnTo>
                  <a:lnTo>
                    <a:pt x="49726" y="9795"/>
                  </a:lnTo>
                  <a:lnTo>
                    <a:pt x="49798" y="9665"/>
                  </a:lnTo>
                  <a:lnTo>
                    <a:pt x="49856" y="9534"/>
                  </a:lnTo>
                  <a:lnTo>
                    <a:pt x="49914" y="9404"/>
                  </a:lnTo>
                  <a:lnTo>
                    <a:pt x="49943" y="9288"/>
                  </a:lnTo>
                  <a:lnTo>
                    <a:pt x="49972" y="9158"/>
                  </a:lnTo>
                  <a:lnTo>
                    <a:pt x="49986" y="9027"/>
                  </a:lnTo>
                  <a:lnTo>
                    <a:pt x="49986" y="8911"/>
                  </a:lnTo>
                  <a:lnTo>
                    <a:pt x="49972" y="8796"/>
                  </a:lnTo>
                  <a:lnTo>
                    <a:pt x="49943" y="8680"/>
                  </a:lnTo>
                  <a:lnTo>
                    <a:pt x="49914" y="8578"/>
                  </a:lnTo>
                  <a:lnTo>
                    <a:pt x="49856" y="8477"/>
                  </a:lnTo>
                  <a:lnTo>
                    <a:pt x="49798" y="8390"/>
                  </a:lnTo>
                  <a:lnTo>
                    <a:pt x="49726" y="8317"/>
                  </a:lnTo>
                  <a:lnTo>
                    <a:pt x="49639" y="8245"/>
                  </a:lnTo>
                  <a:lnTo>
                    <a:pt x="49537" y="8187"/>
                  </a:lnTo>
                  <a:lnTo>
                    <a:pt x="49436" y="8129"/>
                  </a:lnTo>
                  <a:lnTo>
                    <a:pt x="49334" y="8086"/>
                  </a:lnTo>
                  <a:lnTo>
                    <a:pt x="49204" y="8057"/>
                  </a:lnTo>
                  <a:lnTo>
                    <a:pt x="48929" y="7999"/>
                  </a:lnTo>
                  <a:lnTo>
                    <a:pt x="48639" y="7970"/>
                  </a:lnTo>
                  <a:lnTo>
                    <a:pt x="48306" y="7970"/>
                  </a:lnTo>
                  <a:lnTo>
                    <a:pt x="47943" y="7999"/>
                  </a:lnTo>
                  <a:lnTo>
                    <a:pt x="47567" y="8042"/>
                  </a:lnTo>
                  <a:lnTo>
                    <a:pt x="47176" y="8115"/>
                  </a:lnTo>
                  <a:lnTo>
                    <a:pt x="46770" y="8187"/>
                  </a:lnTo>
                  <a:lnTo>
                    <a:pt x="46350" y="8288"/>
                  </a:lnTo>
                  <a:lnTo>
                    <a:pt x="45915" y="8404"/>
                  </a:lnTo>
                  <a:lnTo>
                    <a:pt x="45480" y="8520"/>
                  </a:lnTo>
                  <a:lnTo>
                    <a:pt x="45046" y="8651"/>
                  </a:lnTo>
                  <a:lnTo>
                    <a:pt x="44176" y="8940"/>
                  </a:lnTo>
                  <a:lnTo>
                    <a:pt x="43351" y="9230"/>
                  </a:lnTo>
                  <a:lnTo>
                    <a:pt x="42568" y="9534"/>
                  </a:lnTo>
                  <a:lnTo>
                    <a:pt x="41873" y="9810"/>
                  </a:lnTo>
                  <a:lnTo>
                    <a:pt x="40829" y="10244"/>
                  </a:lnTo>
                  <a:lnTo>
                    <a:pt x="40438" y="10418"/>
                  </a:lnTo>
                  <a:lnTo>
                    <a:pt x="40438" y="10418"/>
                  </a:lnTo>
                  <a:lnTo>
                    <a:pt x="40699" y="10114"/>
                  </a:lnTo>
                  <a:lnTo>
                    <a:pt x="41366" y="9303"/>
                  </a:lnTo>
                  <a:lnTo>
                    <a:pt x="41800" y="8752"/>
                  </a:lnTo>
                  <a:lnTo>
                    <a:pt x="42278" y="8129"/>
                  </a:lnTo>
                  <a:lnTo>
                    <a:pt x="42785" y="7448"/>
                  </a:lnTo>
                  <a:lnTo>
                    <a:pt x="43293" y="6709"/>
                  </a:lnTo>
                  <a:lnTo>
                    <a:pt x="43771" y="5970"/>
                  </a:lnTo>
                  <a:lnTo>
                    <a:pt x="44003" y="5594"/>
                  </a:lnTo>
                  <a:lnTo>
                    <a:pt x="44220" y="5217"/>
                  </a:lnTo>
                  <a:lnTo>
                    <a:pt x="44423" y="4840"/>
                  </a:lnTo>
                  <a:lnTo>
                    <a:pt x="44611" y="4463"/>
                  </a:lnTo>
                  <a:lnTo>
                    <a:pt x="44770" y="4101"/>
                  </a:lnTo>
                  <a:lnTo>
                    <a:pt x="44915" y="3753"/>
                  </a:lnTo>
                  <a:lnTo>
                    <a:pt x="45046" y="3406"/>
                  </a:lnTo>
                  <a:lnTo>
                    <a:pt x="45133" y="3073"/>
                  </a:lnTo>
                  <a:lnTo>
                    <a:pt x="45191" y="2768"/>
                  </a:lnTo>
                  <a:lnTo>
                    <a:pt x="45220" y="2478"/>
                  </a:lnTo>
                  <a:lnTo>
                    <a:pt x="45220" y="2334"/>
                  </a:lnTo>
                  <a:lnTo>
                    <a:pt x="45220" y="2203"/>
                  </a:lnTo>
                  <a:lnTo>
                    <a:pt x="45205" y="2073"/>
                  </a:lnTo>
                  <a:lnTo>
                    <a:pt x="45176" y="1942"/>
                  </a:lnTo>
                  <a:lnTo>
                    <a:pt x="45133" y="1826"/>
                  </a:lnTo>
                  <a:lnTo>
                    <a:pt x="45089" y="1725"/>
                  </a:lnTo>
                  <a:lnTo>
                    <a:pt x="45031" y="1609"/>
                  </a:lnTo>
                  <a:lnTo>
                    <a:pt x="44973" y="1522"/>
                  </a:lnTo>
                  <a:lnTo>
                    <a:pt x="44886" y="1435"/>
                  </a:lnTo>
                  <a:lnTo>
                    <a:pt x="44799" y="1363"/>
                  </a:lnTo>
                  <a:lnTo>
                    <a:pt x="44698" y="1305"/>
                  </a:lnTo>
                  <a:lnTo>
                    <a:pt x="44597" y="1247"/>
                  </a:lnTo>
                  <a:lnTo>
                    <a:pt x="44481" y="1218"/>
                  </a:lnTo>
                  <a:lnTo>
                    <a:pt x="44365" y="1203"/>
                  </a:lnTo>
                  <a:lnTo>
                    <a:pt x="44234" y="1189"/>
                  </a:lnTo>
                  <a:lnTo>
                    <a:pt x="44104" y="1189"/>
                  </a:lnTo>
                  <a:lnTo>
                    <a:pt x="43959" y="1203"/>
                  </a:lnTo>
                  <a:lnTo>
                    <a:pt x="43814" y="1218"/>
                  </a:lnTo>
                  <a:lnTo>
                    <a:pt x="43495" y="1305"/>
                  </a:lnTo>
                  <a:lnTo>
                    <a:pt x="43148" y="1406"/>
                  </a:lnTo>
                  <a:lnTo>
                    <a:pt x="42800" y="1566"/>
                  </a:lnTo>
                  <a:lnTo>
                    <a:pt x="42423" y="1740"/>
                  </a:lnTo>
                  <a:lnTo>
                    <a:pt x="42032" y="1942"/>
                  </a:lnTo>
                  <a:lnTo>
                    <a:pt x="41626" y="2174"/>
                  </a:lnTo>
                  <a:lnTo>
                    <a:pt x="41221" y="2435"/>
                  </a:lnTo>
                  <a:lnTo>
                    <a:pt x="40801" y="2710"/>
                  </a:lnTo>
                  <a:lnTo>
                    <a:pt x="40380" y="2986"/>
                  </a:lnTo>
                  <a:lnTo>
                    <a:pt x="39960" y="3290"/>
                  </a:lnTo>
                  <a:lnTo>
                    <a:pt x="39554" y="3594"/>
                  </a:lnTo>
                  <a:lnTo>
                    <a:pt x="38729" y="4232"/>
                  </a:lnTo>
                  <a:lnTo>
                    <a:pt x="37946" y="4869"/>
                  </a:lnTo>
                  <a:lnTo>
                    <a:pt x="37222" y="5463"/>
                  </a:lnTo>
                  <a:lnTo>
                    <a:pt x="36599" y="6014"/>
                  </a:lnTo>
                  <a:lnTo>
                    <a:pt x="35657" y="6854"/>
                  </a:lnTo>
                  <a:lnTo>
                    <a:pt x="35309" y="7187"/>
                  </a:lnTo>
                  <a:lnTo>
                    <a:pt x="35280" y="6912"/>
                  </a:lnTo>
                  <a:lnTo>
                    <a:pt x="35222" y="6173"/>
                  </a:lnTo>
                  <a:lnTo>
                    <a:pt x="35164" y="5680"/>
                  </a:lnTo>
                  <a:lnTo>
                    <a:pt x="35092" y="5130"/>
                  </a:lnTo>
                  <a:lnTo>
                    <a:pt x="34991" y="4521"/>
                  </a:lnTo>
                  <a:lnTo>
                    <a:pt x="34875" y="3898"/>
                  </a:lnTo>
                  <a:lnTo>
                    <a:pt x="34730" y="3275"/>
                  </a:lnTo>
                  <a:lnTo>
                    <a:pt x="34570" y="2652"/>
                  </a:lnTo>
                  <a:lnTo>
                    <a:pt x="34469" y="2348"/>
                  </a:lnTo>
                  <a:lnTo>
                    <a:pt x="34368" y="2058"/>
                  </a:lnTo>
                  <a:lnTo>
                    <a:pt x="34266" y="1769"/>
                  </a:lnTo>
                  <a:lnTo>
                    <a:pt x="34150" y="1508"/>
                  </a:lnTo>
                  <a:lnTo>
                    <a:pt x="34020" y="1247"/>
                  </a:lnTo>
                  <a:lnTo>
                    <a:pt x="33889" y="1015"/>
                  </a:lnTo>
                  <a:lnTo>
                    <a:pt x="33745" y="798"/>
                  </a:lnTo>
                  <a:lnTo>
                    <a:pt x="33600" y="609"/>
                  </a:lnTo>
                  <a:lnTo>
                    <a:pt x="33426" y="450"/>
                  </a:lnTo>
                  <a:lnTo>
                    <a:pt x="33266" y="305"/>
                  </a:lnTo>
                  <a:lnTo>
                    <a:pt x="33078" y="189"/>
                  </a:lnTo>
                  <a:lnTo>
                    <a:pt x="32890" y="102"/>
                  </a:lnTo>
                  <a:lnTo>
                    <a:pt x="32701" y="59"/>
                  </a:lnTo>
                  <a:lnTo>
                    <a:pt x="32513" y="15"/>
                  </a:lnTo>
                  <a:lnTo>
                    <a:pt x="32339" y="1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792;p37">
              <a:extLst>
                <a:ext uri="{FF2B5EF4-FFF2-40B4-BE49-F238E27FC236}">
                  <a16:creationId xmlns:a16="http://schemas.microsoft.com/office/drawing/2014/main" xmlns="" id="{4E3CB209-A5B6-4CA4-B8D6-E52A493E0F82}"/>
                </a:ext>
              </a:extLst>
            </p:cNvPr>
            <p:cNvSpPr/>
            <p:nvPr/>
          </p:nvSpPr>
          <p:spPr>
            <a:xfrm>
              <a:off x="6028375" y="1767400"/>
              <a:ext cx="1177250" cy="634625"/>
            </a:xfrm>
            <a:custGeom>
              <a:avLst/>
              <a:gdLst/>
              <a:ahLst/>
              <a:cxnLst/>
              <a:rect l="l" t="t" r="r" b="b"/>
              <a:pathLst>
                <a:path w="47090" h="25385" extrusionOk="0">
                  <a:moveTo>
                    <a:pt x="47089" y="0"/>
                  </a:moveTo>
                  <a:lnTo>
                    <a:pt x="45945" y="189"/>
                  </a:lnTo>
                  <a:lnTo>
                    <a:pt x="44800" y="334"/>
                  </a:lnTo>
                  <a:lnTo>
                    <a:pt x="43641" y="449"/>
                  </a:lnTo>
                  <a:lnTo>
                    <a:pt x="42482" y="536"/>
                  </a:lnTo>
                  <a:lnTo>
                    <a:pt x="41902" y="565"/>
                  </a:lnTo>
                  <a:lnTo>
                    <a:pt x="41323" y="580"/>
                  </a:lnTo>
                  <a:lnTo>
                    <a:pt x="40743" y="594"/>
                  </a:lnTo>
                  <a:lnTo>
                    <a:pt x="40164" y="594"/>
                  </a:lnTo>
                  <a:lnTo>
                    <a:pt x="39584" y="580"/>
                  </a:lnTo>
                  <a:lnTo>
                    <a:pt x="39005" y="565"/>
                  </a:lnTo>
                  <a:lnTo>
                    <a:pt x="38425" y="551"/>
                  </a:lnTo>
                  <a:lnTo>
                    <a:pt x="37845" y="507"/>
                  </a:lnTo>
                  <a:lnTo>
                    <a:pt x="37222" y="464"/>
                  </a:lnTo>
                  <a:lnTo>
                    <a:pt x="36585" y="435"/>
                  </a:lnTo>
                  <a:lnTo>
                    <a:pt x="36281" y="435"/>
                  </a:lnTo>
                  <a:lnTo>
                    <a:pt x="35962" y="449"/>
                  </a:lnTo>
                  <a:lnTo>
                    <a:pt x="35658" y="478"/>
                  </a:lnTo>
                  <a:lnTo>
                    <a:pt x="35353" y="522"/>
                  </a:lnTo>
                  <a:lnTo>
                    <a:pt x="35136" y="580"/>
                  </a:lnTo>
                  <a:lnTo>
                    <a:pt x="34919" y="638"/>
                  </a:lnTo>
                  <a:lnTo>
                    <a:pt x="34716" y="696"/>
                  </a:lnTo>
                  <a:lnTo>
                    <a:pt x="34499" y="783"/>
                  </a:lnTo>
                  <a:lnTo>
                    <a:pt x="34093" y="957"/>
                  </a:lnTo>
                  <a:lnTo>
                    <a:pt x="33702" y="1159"/>
                  </a:lnTo>
                  <a:lnTo>
                    <a:pt x="33310" y="1377"/>
                  </a:lnTo>
                  <a:lnTo>
                    <a:pt x="32934" y="1623"/>
                  </a:lnTo>
                  <a:lnTo>
                    <a:pt x="32195" y="2130"/>
                  </a:lnTo>
                  <a:lnTo>
                    <a:pt x="28428" y="4753"/>
                  </a:lnTo>
                  <a:lnTo>
                    <a:pt x="26530" y="6042"/>
                  </a:lnTo>
                  <a:lnTo>
                    <a:pt x="24617" y="7332"/>
                  </a:lnTo>
                  <a:lnTo>
                    <a:pt x="22690" y="8607"/>
                  </a:lnTo>
                  <a:lnTo>
                    <a:pt x="21720" y="9215"/>
                  </a:lnTo>
                  <a:lnTo>
                    <a:pt x="20734" y="9838"/>
                  </a:lnTo>
                  <a:lnTo>
                    <a:pt x="19764" y="10432"/>
                  </a:lnTo>
                  <a:lnTo>
                    <a:pt x="18778" y="11026"/>
                  </a:lnTo>
                  <a:lnTo>
                    <a:pt x="17793" y="11606"/>
                  </a:lnTo>
                  <a:lnTo>
                    <a:pt x="16793" y="12185"/>
                  </a:lnTo>
                  <a:lnTo>
                    <a:pt x="15794" y="12736"/>
                  </a:lnTo>
                  <a:lnTo>
                    <a:pt x="14779" y="13286"/>
                  </a:lnTo>
                  <a:lnTo>
                    <a:pt x="13780" y="13808"/>
                  </a:lnTo>
                  <a:lnTo>
                    <a:pt x="12751" y="14315"/>
                  </a:lnTo>
                  <a:lnTo>
                    <a:pt x="11737" y="14808"/>
                  </a:lnTo>
                  <a:lnTo>
                    <a:pt x="10708" y="15286"/>
                  </a:lnTo>
                  <a:lnTo>
                    <a:pt x="9665" y="15735"/>
                  </a:lnTo>
                  <a:lnTo>
                    <a:pt x="8622" y="16170"/>
                  </a:lnTo>
                  <a:lnTo>
                    <a:pt x="7564" y="16590"/>
                  </a:lnTo>
                  <a:lnTo>
                    <a:pt x="6506" y="16981"/>
                  </a:lnTo>
                  <a:lnTo>
                    <a:pt x="5449" y="17343"/>
                  </a:lnTo>
                  <a:lnTo>
                    <a:pt x="4377" y="17691"/>
                  </a:lnTo>
                  <a:lnTo>
                    <a:pt x="3290" y="18010"/>
                  </a:lnTo>
                  <a:lnTo>
                    <a:pt x="2203" y="18299"/>
                  </a:lnTo>
                  <a:lnTo>
                    <a:pt x="1102" y="18575"/>
                  </a:lnTo>
                  <a:lnTo>
                    <a:pt x="1" y="18807"/>
                  </a:lnTo>
                  <a:lnTo>
                    <a:pt x="595" y="20024"/>
                  </a:lnTo>
                  <a:lnTo>
                    <a:pt x="1204" y="21212"/>
                  </a:lnTo>
                  <a:lnTo>
                    <a:pt x="1798" y="22313"/>
                  </a:lnTo>
                  <a:lnTo>
                    <a:pt x="2348" y="23313"/>
                  </a:lnTo>
                  <a:lnTo>
                    <a:pt x="2812" y="24167"/>
                  </a:lnTo>
                  <a:lnTo>
                    <a:pt x="3188" y="24819"/>
                  </a:lnTo>
                  <a:lnTo>
                    <a:pt x="3522" y="25384"/>
                  </a:lnTo>
                  <a:lnTo>
                    <a:pt x="3754" y="25312"/>
                  </a:lnTo>
                  <a:lnTo>
                    <a:pt x="4406" y="25095"/>
                  </a:lnTo>
                  <a:lnTo>
                    <a:pt x="5434" y="24704"/>
                  </a:lnTo>
                  <a:lnTo>
                    <a:pt x="6796" y="24167"/>
                  </a:lnTo>
                  <a:lnTo>
                    <a:pt x="7608" y="23834"/>
                  </a:lnTo>
                  <a:lnTo>
                    <a:pt x="8477" y="23472"/>
                  </a:lnTo>
                  <a:lnTo>
                    <a:pt x="9404" y="23052"/>
                  </a:lnTo>
                  <a:lnTo>
                    <a:pt x="10404" y="22603"/>
                  </a:lnTo>
                  <a:lnTo>
                    <a:pt x="11447" y="22110"/>
                  </a:lnTo>
                  <a:lnTo>
                    <a:pt x="12548" y="21574"/>
                  </a:lnTo>
                  <a:lnTo>
                    <a:pt x="13693" y="20994"/>
                  </a:lnTo>
                  <a:lnTo>
                    <a:pt x="14866" y="20371"/>
                  </a:lnTo>
                  <a:lnTo>
                    <a:pt x="16083" y="19705"/>
                  </a:lnTo>
                  <a:lnTo>
                    <a:pt x="17329" y="18995"/>
                  </a:lnTo>
                  <a:lnTo>
                    <a:pt x="18604" y="18242"/>
                  </a:lnTo>
                  <a:lnTo>
                    <a:pt x="19879" y="17445"/>
                  </a:lnTo>
                  <a:lnTo>
                    <a:pt x="21183" y="16604"/>
                  </a:lnTo>
                  <a:lnTo>
                    <a:pt x="21835" y="16170"/>
                  </a:lnTo>
                  <a:lnTo>
                    <a:pt x="22487" y="15721"/>
                  </a:lnTo>
                  <a:lnTo>
                    <a:pt x="23154" y="15257"/>
                  </a:lnTo>
                  <a:lnTo>
                    <a:pt x="23806" y="14793"/>
                  </a:lnTo>
                  <a:lnTo>
                    <a:pt x="24458" y="14301"/>
                  </a:lnTo>
                  <a:lnTo>
                    <a:pt x="25110" y="13808"/>
                  </a:lnTo>
                  <a:lnTo>
                    <a:pt x="25762" y="13301"/>
                  </a:lnTo>
                  <a:lnTo>
                    <a:pt x="26414" y="12779"/>
                  </a:lnTo>
                  <a:lnTo>
                    <a:pt x="27066" y="12258"/>
                  </a:lnTo>
                  <a:lnTo>
                    <a:pt x="27703" y="11707"/>
                  </a:lnTo>
                  <a:lnTo>
                    <a:pt x="28341" y="11157"/>
                  </a:lnTo>
                  <a:lnTo>
                    <a:pt x="28978" y="10592"/>
                  </a:lnTo>
                  <a:lnTo>
                    <a:pt x="29616" y="10012"/>
                  </a:lnTo>
                  <a:lnTo>
                    <a:pt x="30239" y="9432"/>
                  </a:lnTo>
                  <a:lnTo>
                    <a:pt x="30847" y="8824"/>
                  </a:lnTo>
                  <a:lnTo>
                    <a:pt x="31456" y="8215"/>
                  </a:lnTo>
                  <a:lnTo>
                    <a:pt x="32050" y="7592"/>
                  </a:lnTo>
                  <a:lnTo>
                    <a:pt x="32644" y="6955"/>
                  </a:lnTo>
                  <a:lnTo>
                    <a:pt x="33224" y="6303"/>
                  </a:lnTo>
                  <a:lnTo>
                    <a:pt x="33803" y="5636"/>
                  </a:lnTo>
                  <a:lnTo>
                    <a:pt x="34368" y="4970"/>
                  </a:lnTo>
                  <a:lnTo>
                    <a:pt x="34904" y="4289"/>
                  </a:lnTo>
                  <a:lnTo>
                    <a:pt x="35411" y="4231"/>
                  </a:lnTo>
                  <a:lnTo>
                    <a:pt x="35976" y="4159"/>
                  </a:lnTo>
                  <a:lnTo>
                    <a:pt x="36715" y="4057"/>
                  </a:lnTo>
                  <a:lnTo>
                    <a:pt x="37585" y="3912"/>
                  </a:lnTo>
                  <a:lnTo>
                    <a:pt x="38570" y="3753"/>
                  </a:lnTo>
                  <a:lnTo>
                    <a:pt x="39628" y="3550"/>
                  </a:lnTo>
                  <a:lnTo>
                    <a:pt x="40729" y="3304"/>
                  </a:lnTo>
                  <a:lnTo>
                    <a:pt x="41279" y="3173"/>
                  </a:lnTo>
                  <a:lnTo>
                    <a:pt x="41844" y="3043"/>
                  </a:lnTo>
                  <a:lnTo>
                    <a:pt x="42380" y="2884"/>
                  </a:lnTo>
                  <a:lnTo>
                    <a:pt x="42916" y="2724"/>
                  </a:lnTo>
                  <a:lnTo>
                    <a:pt x="43438" y="2550"/>
                  </a:lnTo>
                  <a:lnTo>
                    <a:pt x="43945" y="2376"/>
                  </a:lnTo>
                  <a:lnTo>
                    <a:pt x="44423" y="2188"/>
                  </a:lnTo>
                  <a:lnTo>
                    <a:pt x="44887" y="1985"/>
                  </a:lnTo>
                  <a:lnTo>
                    <a:pt x="45307" y="1782"/>
                  </a:lnTo>
                  <a:lnTo>
                    <a:pt x="45698" y="1565"/>
                  </a:lnTo>
                  <a:lnTo>
                    <a:pt x="46046" y="1333"/>
                  </a:lnTo>
                  <a:lnTo>
                    <a:pt x="46220" y="1217"/>
                  </a:lnTo>
                  <a:lnTo>
                    <a:pt x="46365" y="1087"/>
                  </a:lnTo>
                  <a:lnTo>
                    <a:pt x="46495" y="971"/>
                  </a:lnTo>
                  <a:lnTo>
                    <a:pt x="46626" y="841"/>
                  </a:lnTo>
                  <a:lnTo>
                    <a:pt x="46741" y="710"/>
                  </a:lnTo>
                  <a:lnTo>
                    <a:pt x="46843" y="580"/>
                  </a:lnTo>
                  <a:lnTo>
                    <a:pt x="46930" y="449"/>
                  </a:lnTo>
                  <a:lnTo>
                    <a:pt x="46988" y="305"/>
                  </a:lnTo>
                  <a:lnTo>
                    <a:pt x="47046" y="160"/>
                  </a:lnTo>
                  <a:lnTo>
                    <a:pt x="47089" y="29"/>
                  </a:lnTo>
                  <a:lnTo>
                    <a:pt x="47089" y="0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793;p37">
              <a:extLst>
                <a:ext uri="{FF2B5EF4-FFF2-40B4-BE49-F238E27FC236}">
                  <a16:creationId xmlns:a16="http://schemas.microsoft.com/office/drawing/2014/main" xmlns="" id="{7B802D90-1AA0-7FCB-2BDB-FCD3EE161BE3}"/>
                </a:ext>
              </a:extLst>
            </p:cNvPr>
            <p:cNvSpPr/>
            <p:nvPr/>
          </p:nvSpPr>
          <p:spPr>
            <a:xfrm>
              <a:off x="5583575" y="2014425"/>
              <a:ext cx="580675" cy="637175"/>
            </a:xfrm>
            <a:custGeom>
              <a:avLst/>
              <a:gdLst/>
              <a:ahLst/>
              <a:cxnLst/>
              <a:rect l="l" t="t" r="r" b="b"/>
              <a:pathLst>
                <a:path w="23227" h="25487" extrusionOk="0">
                  <a:moveTo>
                    <a:pt x="19271" y="1"/>
                  </a:moveTo>
                  <a:lnTo>
                    <a:pt x="19198" y="30"/>
                  </a:lnTo>
                  <a:lnTo>
                    <a:pt x="18909" y="174"/>
                  </a:lnTo>
                  <a:lnTo>
                    <a:pt x="18561" y="334"/>
                  </a:lnTo>
                  <a:lnTo>
                    <a:pt x="18170" y="493"/>
                  </a:lnTo>
                  <a:lnTo>
                    <a:pt x="17721" y="653"/>
                  </a:lnTo>
                  <a:lnTo>
                    <a:pt x="17228" y="826"/>
                  </a:lnTo>
                  <a:lnTo>
                    <a:pt x="16692" y="986"/>
                  </a:lnTo>
                  <a:lnTo>
                    <a:pt x="15518" y="1334"/>
                  </a:lnTo>
                  <a:lnTo>
                    <a:pt x="14229" y="1681"/>
                  </a:lnTo>
                  <a:lnTo>
                    <a:pt x="12867" y="2029"/>
                  </a:lnTo>
                  <a:lnTo>
                    <a:pt x="11461" y="2362"/>
                  </a:lnTo>
                  <a:lnTo>
                    <a:pt x="10056" y="2695"/>
                  </a:lnTo>
                  <a:lnTo>
                    <a:pt x="8694" y="3000"/>
                  </a:lnTo>
                  <a:lnTo>
                    <a:pt x="7390" y="3275"/>
                  </a:lnTo>
                  <a:lnTo>
                    <a:pt x="5115" y="3753"/>
                  </a:lnTo>
                  <a:lnTo>
                    <a:pt x="3551" y="4072"/>
                  </a:lnTo>
                  <a:lnTo>
                    <a:pt x="2971" y="4188"/>
                  </a:lnTo>
                  <a:lnTo>
                    <a:pt x="986" y="15866"/>
                  </a:lnTo>
                  <a:lnTo>
                    <a:pt x="856" y="16242"/>
                  </a:lnTo>
                  <a:lnTo>
                    <a:pt x="711" y="16663"/>
                  </a:lnTo>
                  <a:lnTo>
                    <a:pt x="551" y="17213"/>
                  </a:lnTo>
                  <a:lnTo>
                    <a:pt x="378" y="17865"/>
                  </a:lnTo>
                  <a:lnTo>
                    <a:pt x="305" y="18227"/>
                  </a:lnTo>
                  <a:lnTo>
                    <a:pt x="218" y="18619"/>
                  </a:lnTo>
                  <a:lnTo>
                    <a:pt x="160" y="19010"/>
                  </a:lnTo>
                  <a:lnTo>
                    <a:pt x="102" y="19415"/>
                  </a:lnTo>
                  <a:lnTo>
                    <a:pt x="44" y="19821"/>
                  </a:lnTo>
                  <a:lnTo>
                    <a:pt x="15" y="20241"/>
                  </a:lnTo>
                  <a:lnTo>
                    <a:pt x="1" y="20676"/>
                  </a:lnTo>
                  <a:lnTo>
                    <a:pt x="15" y="21096"/>
                  </a:lnTo>
                  <a:lnTo>
                    <a:pt x="30" y="21516"/>
                  </a:lnTo>
                  <a:lnTo>
                    <a:pt x="88" y="21922"/>
                  </a:lnTo>
                  <a:lnTo>
                    <a:pt x="160" y="22328"/>
                  </a:lnTo>
                  <a:lnTo>
                    <a:pt x="262" y="22733"/>
                  </a:lnTo>
                  <a:lnTo>
                    <a:pt x="334" y="22922"/>
                  </a:lnTo>
                  <a:lnTo>
                    <a:pt x="407" y="23110"/>
                  </a:lnTo>
                  <a:lnTo>
                    <a:pt x="479" y="23284"/>
                  </a:lnTo>
                  <a:lnTo>
                    <a:pt x="566" y="23472"/>
                  </a:lnTo>
                  <a:lnTo>
                    <a:pt x="667" y="23646"/>
                  </a:lnTo>
                  <a:lnTo>
                    <a:pt x="769" y="23805"/>
                  </a:lnTo>
                  <a:lnTo>
                    <a:pt x="885" y="23965"/>
                  </a:lnTo>
                  <a:lnTo>
                    <a:pt x="1015" y="24124"/>
                  </a:lnTo>
                  <a:lnTo>
                    <a:pt x="1145" y="24269"/>
                  </a:lnTo>
                  <a:lnTo>
                    <a:pt x="1290" y="24414"/>
                  </a:lnTo>
                  <a:lnTo>
                    <a:pt x="1450" y="24544"/>
                  </a:lnTo>
                  <a:lnTo>
                    <a:pt x="1609" y="24675"/>
                  </a:lnTo>
                  <a:lnTo>
                    <a:pt x="1783" y="24791"/>
                  </a:lnTo>
                  <a:lnTo>
                    <a:pt x="1971" y="24907"/>
                  </a:lnTo>
                  <a:lnTo>
                    <a:pt x="2174" y="25008"/>
                  </a:lnTo>
                  <a:lnTo>
                    <a:pt x="2391" y="25095"/>
                  </a:lnTo>
                  <a:lnTo>
                    <a:pt x="2609" y="25182"/>
                  </a:lnTo>
                  <a:lnTo>
                    <a:pt x="2855" y="25254"/>
                  </a:lnTo>
                  <a:lnTo>
                    <a:pt x="3101" y="25312"/>
                  </a:lnTo>
                  <a:lnTo>
                    <a:pt x="3362" y="25370"/>
                  </a:lnTo>
                  <a:lnTo>
                    <a:pt x="3638" y="25414"/>
                  </a:lnTo>
                  <a:lnTo>
                    <a:pt x="3927" y="25443"/>
                  </a:lnTo>
                  <a:lnTo>
                    <a:pt x="4217" y="25472"/>
                  </a:lnTo>
                  <a:lnTo>
                    <a:pt x="4521" y="25486"/>
                  </a:lnTo>
                  <a:lnTo>
                    <a:pt x="5159" y="25486"/>
                  </a:lnTo>
                  <a:lnTo>
                    <a:pt x="5840" y="25457"/>
                  </a:lnTo>
                  <a:lnTo>
                    <a:pt x="6535" y="25399"/>
                  </a:lnTo>
                  <a:lnTo>
                    <a:pt x="7274" y="25327"/>
                  </a:lnTo>
                  <a:lnTo>
                    <a:pt x="8028" y="25211"/>
                  </a:lnTo>
                  <a:lnTo>
                    <a:pt x="8795" y="25066"/>
                  </a:lnTo>
                  <a:lnTo>
                    <a:pt x="9578" y="24907"/>
                  </a:lnTo>
                  <a:lnTo>
                    <a:pt x="10375" y="24733"/>
                  </a:lnTo>
                  <a:lnTo>
                    <a:pt x="11186" y="24530"/>
                  </a:lnTo>
                  <a:lnTo>
                    <a:pt x="11997" y="24313"/>
                  </a:lnTo>
                  <a:lnTo>
                    <a:pt x="12794" y="24081"/>
                  </a:lnTo>
                  <a:lnTo>
                    <a:pt x="13606" y="23834"/>
                  </a:lnTo>
                  <a:lnTo>
                    <a:pt x="14403" y="23559"/>
                  </a:lnTo>
                  <a:lnTo>
                    <a:pt x="15185" y="23298"/>
                  </a:lnTo>
                  <a:lnTo>
                    <a:pt x="15967" y="23009"/>
                  </a:lnTo>
                  <a:lnTo>
                    <a:pt x="16706" y="22719"/>
                  </a:lnTo>
                  <a:lnTo>
                    <a:pt x="17445" y="22429"/>
                  </a:lnTo>
                  <a:lnTo>
                    <a:pt x="18141" y="22125"/>
                  </a:lnTo>
                  <a:lnTo>
                    <a:pt x="18822" y="21821"/>
                  </a:lnTo>
                  <a:lnTo>
                    <a:pt x="19459" y="21516"/>
                  </a:lnTo>
                  <a:lnTo>
                    <a:pt x="20068" y="21212"/>
                  </a:lnTo>
                  <a:lnTo>
                    <a:pt x="20618" y="20922"/>
                  </a:lnTo>
                  <a:lnTo>
                    <a:pt x="21140" y="20618"/>
                  </a:lnTo>
                  <a:lnTo>
                    <a:pt x="21603" y="20328"/>
                  </a:lnTo>
                  <a:lnTo>
                    <a:pt x="22009" y="20053"/>
                  </a:lnTo>
                  <a:lnTo>
                    <a:pt x="22371" y="19778"/>
                  </a:lnTo>
                  <a:lnTo>
                    <a:pt x="22661" y="19531"/>
                  </a:lnTo>
                  <a:lnTo>
                    <a:pt x="22792" y="19401"/>
                  </a:lnTo>
                  <a:lnTo>
                    <a:pt x="22893" y="19285"/>
                  </a:lnTo>
                  <a:lnTo>
                    <a:pt x="22994" y="19169"/>
                  </a:lnTo>
                  <a:lnTo>
                    <a:pt x="23067" y="19053"/>
                  </a:lnTo>
                  <a:lnTo>
                    <a:pt x="23125" y="18937"/>
                  </a:lnTo>
                  <a:lnTo>
                    <a:pt x="23154" y="18836"/>
                  </a:lnTo>
                  <a:lnTo>
                    <a:pt x="23183" y="18720"/>
                  </a:lnTo>
                  <a:lnTo>
                    <a:pt x="23197" y="18590"/>
                  </a:lnTo>
                  <a:lnTo>
                    <a:pt x="23226" y="18256"/>
                  </a:lnTo>
                  <a:lnTo>
                    <a:pt x="23226" y="17851"/>
                  </a:lnTo>
                  <a:lnTo>
                    <a:pt x="23212" y="17373"/>
                  </a:lnTo>
                  <a:lnTo>
                    <a:pt x="23183" y="16822"/>
                  </a:lnTo>
                  <a:lnTo>
                    <a:pt x="23125" y="16228"/>
                  </a:lnTo>
                  <a:lnTo>
                    <a:pt x="23067" y="15576"/>
                  </a:lnTo>
                  <a:lnTo>
                    <a:pt x="22980" y="14866"/>
                  </a:lnTo>
                  <a:lnTo>
                    <a:pt x="22777" y="13345"/>
                  </a:lnTo>
                  <a:lnTo>
                    <a:pt x="22531" y="11722"/>
                  </a:lnTo>
                  <a:lnTo>
                    <a:pt x="22241" y="10027"/>
                  </a:lnTo>
                  <a:lnTo>
                    <a:pt x="21922" y="8317"/>
                  </a:lnTo>
                  <a:lnTo>
                    <a:pt x="21575" y="6651"/>
                  </a:lnTo>
                  <a:lnTo>
                    <a:pt x="21401" y="5840"/>
                  </a:lnTo>
                  <a:lnTo>
                    <a:pt x="21212" y="5057"/>
                  </a:lnTo>
                  <a:lnTo>
                    <a:pt x="21038" y="4318"/>
                  </a:lnTo>
                  <a:lnTo>
                    <a:pt x="20850" y="3608"/>
                  </a:lnTo>
                  <a:lnTo>
                    <a:pt x="20662" y="2942"/>
                  </a:lnTo>
                  <a:lnTo>
                    <a:pt x="20488" y="2333"/>
                  </a:lnTo>
                  <a:lnTo>
                    <a:pt x="20300" y="1783"/>
                  </a:lnTo>
                  <a:lnTo>
                    <a:pt x="20126" y="1290"/>
                  </a:lnTo>
                  <a:lnTo>
                    <a:pt x="19952" y="870"/>
                  </a:lnTo>
                  <a:lnTo>
                    <a:pt x="19792" y="522"/>
                  </a:lnTo>
                  <a:lnTo>
                    <a:pt x="19705" y="377"/>
                  </a:lnTo>
                  <a:lnTo>
                    <a:pt x="19633" y="261"/>
                  </a:lnTo>
                  <a:lnTo>
                    <a:pt x="19546" y="160"/>
                  </a:lnTo>
                  <a:lnTo>
                    <a:pt x="19474" y="87"/>
                  </a:lnTo>
                  <a:lnTo>
                    <a:pt x="19401" y="30"/>
                  </a:lnTo>
                  <a:lnTo>
                    <a:pt x="19329" y="15"/>
                  </a:lnTo>
                  <a:lnTo>
                    <a:pt x="1927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794;p37">
              <a:extLst>
                <a:ext uri="{FF2B5EF4-FFF2-40B4-BE49-F238E27FC236}">
                  <a16:creationId xmlns:a16="http://schemas.microsoft.com/office/drawing/2014/main" xmlns="" id="{00E5F8F4-C13B-0A55-4BCE-B80E781A0240}"/>
                </a:ext>
              </a:extLst>
            </p:cNvPr>
            <p:cNvSpPr/>
            <p:nvPr/>
          </p:nvSpPr>
          <p:spPr>
            <a:xfrm>
              <a:off x="4574450" y="2089400"/>
              <a:ext cx="1038850" cy="1422825"/>
            </a:xfrm>
            <a:custGeom>
              <a:avLst/>
              <a:gdLst/>
              <a:ahLst/>
              <a:cxnLst/>
              <a:rect l="l" t="t" r="r" b="b"/>
              <a:pathLst>
                <a:path w="41554" h="56913" extrusionOk="0">
                  <a:moveTo>
                    <a:pt x="19372" y="1"/>
                  </a:moveTo>
                  <a:lnTo>
                    <a:pt x="10070" y="5144"/>
                  </a:lnTo>
                  <a:lnTo>
                    <a:pt x="3347" y="18213"/>
                  </a:lnTo>
                  <a:lnTo>
                    <a:pt x="3260" y="18474"/>
                  </a:lnTo>
                  <a:lnTo>
                    <a:pt x="3029" y="19227"/>
                  </a:lnTo>
                  <a:lnTo>
                    <a:pt x="2695" y="20415"/>
                  </a:lnTo>
                  <a:lnTo>
                    <a:pt x="2290" y="21980"/>
                  </a:lnTo>
                  <a:lnTo>
                    <a:pt x="2058" y="22878"/>
                  </a:lnTo>
                  <a:lnTo>
                    <a:pt x="1826" y="23864"/>
                  </a:lnTo>
                  <a:lnTo>
                    <a:pt x="1594" y="24907"/>
                  </a:lnTo>
                  <a:lnTo>
                    <a:pt x="1362" y="26008"/>
                  </a:lnTo>
                  <a:lnTo>
                    <a:pt x="1130" y="27153"/>
                  </a:lnTo>
                  <a:lnTo>
                    <a:pt x="913" y="28341"/>
                  </a:lnTo>
                  <a:lnTo>
                    <a:pt x="710" y="29572"/>
                  </a:lnTo>
                  <a:lnTo>
                    <a:pt x="522" y="30833"/>
                  </a:lnTo>
                  <a:lnTo>
                    <a:pt x="363" y="32122"/>
                  </a:lnTo>
                  <a:lnTo>
                    <a:pt x="218" y="33412"/>
                  </a:lnTo>
                  <a:lnTo>
                    <a:pt x="116" y="34716"/>
                  </a:lnTo>
                  <a:lnTo>
                    <a:pt x="73" y="35368"/>
                  </a:lnTo>
                  <a:lnTo>
                    <a:pt x="29" y="36020"/>
                  </a:lnTo>
                  <a:lnTo>
                    <a:pt x="15" y="36672"/>
                  </a:lnTo>
                  <a:lnTo>
                    <a:pt x="0" y="37309"/>
                  </a:lnTo>
                  <a:lnTo>
                    <a:pt x="0" y="37961"/>
                  </a:lnTo>
                  <a:lnTo>
                    <a:pt x="15" y="38599"/>
                  </a:lnTo>
                  <a:lnTo>
                    <a:pt x="29" y="39236"/>
                  </a:lnTo>
                  <a:lnTo>
                    <a:pt x="58" y="39859"/>
                  </a:lnTo>
                  <a:lnTo>
                    <a:pt x="102" y="40482"/>
                  </a:lnTo>
                  <a:lnTo>
                    <a:pt x="174" y="41091"/>
                  </a:lnTo>
                  <a:lnTo>
                    <a:pt x="247" y="41699"/>
                  </a:lnTo>
                  <a:lnTo>
                    <a:pt x="334" y="42293"/>
                  </a:lnTo>
                  <a:lnTo>
                    <a:pt x="435" y="42873"/>
                  </a:lnTo>
                  <a:lnTo>
                    <a:pt x="551" y="43452"/>
                  </a:lnTo>
                  <a:lnTo>
                    <a:pt x="681" y="44017"/>
                  </a:lnTo>
                  <a:lnTo>
                    <a:pt x="826" y="44553"/>
                  </a:lnTo>
                  <a:lnTo>
                    <a:pt x="1000" y="45090"/>
                  </a:lnTo>
                  <a:lnTo>
                    <a:pt x="1188" y="45611"/>
                  </a:lnTo>
                  <a:lnTo>
                    <a:pt x="1377" y="46104"/>
                  </a:lnTo>
                  <a:lnTo>
                    <a:pt x="1609" y="46596"/>
                  </a:lnTo>
                  <a:lnTo>
                    <a:pt x="1840" y="47060"/>
                  </a:lnTo>
                  <a:lnTo>
                    <a:pt x="2101" y="47509"/>
                  </a:lnTo>
                  <a:lnTo>
                    <a:pt x="2377" y="47944"/>
                  </a:lnTo>
                  <a:lnTo>
                    <a:pt x="2681" y="48350"/>
                  </a:lnTo>
                  <a:lnTo>
                    <a:pt x="3000" y="48726"/>
                  </a:lnTo>
                  <a:lnTo>
                    <a:pt x="3347" y="49103"/>
                  </a:lnTo>
                  <a:lnTo>
                    <a:pt x="3709" y="49451"/>
                  </a:lnTo>
                  <a:lnTo>
                    <a:pt x="4101" y="49784"/>
                  </a:lnTo>
                  <a:lnTo>
                    <a:pt x="4521" y="50117"/>
                  </a:lnTo>
                  <a:lnTo>
                    <a:pt x="4970" y="50436"/>
                  </a:lnTo>
                  <a:lnTo>
                    <a:pt x="5434" y="50755"/>
                  </a:lnTo>
                  <a:lnTo>
                    <a:pt x="5926" y="51059"/>
                  </a:lnTo>
                  <a:lnTo>
                    <a:pt x="6448" y="51349"/>
                  </a:lnTo>
                  <a:lnTo>
                    <a:pt x="6984" y="51638"/>
                  </a:lnTo>
                  <a:lnTo>
                    <a:pt x="7534" y="51914"/>
                  </a:lnTo>
                  <a:lnTo>
                    <a:pt x="8114" y="52189"/>
                  </a:lnTo>
                  <a:lnTo>
                    <a:pt x="8708" y="52450"/>
                  </a:lnTo>
                  <a:lnTo>
                    <a:pt x="9317" y="52696"/>
                  </a:lnTo>
                  <a:lnTo>
                    <a:pt x="9940" y="52942"/>
                  </a:lnTo>
                  <a:lnTo>
                    <a:pt x="10592" y="53189"/>
                  </a:lnTo>
                  <a:lnTo>
                    <a:pt x="11244" y="53406"/>
                  </a:lnTo>
                  <a:lnTo>
                    <a:pt x="11910" y="53638"/>
                  </a:lnTo>
                  <a:lnTo>
                    <a:pt x="12591" y="53841"/>
                  </a:lnTo>
                  <a:lnTo>
                    <a:pt x="13287" y="54058"/>
                  </a:lnTo>
                  <a:lnTo>
                    <a:pt x="13982" y="54246"/>
                  </a:lnTo>
                  <a:lnTo>
                    <a:pt x="14692" y="54435"/>
                  </a:lnTo>
                  <a:lnTo>
                    <a:pt x="15402" y="54623"/>
                  </a:lnTo>
                  <a:lnTo>
                    <a:pt x="16126" y="54797"/>
                  </a:lnTo>
                  <a:lnTo>
                    <a:pt x="17590" y="55130"/>
                  </a:lnTo>
                  <a:lnTo>
                    <a:pt x="19067" y="55420"/>
                  </a:lnTo>
                  <a:lnTo>
                    <a:pt x="20545" y="55695"/>
                  </a:lnTo>
                  <a:lnTo>
                    <a:pt x="22023" y="55942"/>
                  </a:lnTo>
                  <a:lnTo>
                    <a:pt x="23487" y="56144"/>
                  </a:lnTo>
                  <a:lnTo>
                    <a:pt x="24935" y="56333"/>
                  </a:lnTo>
                  <a:lnTo>
                    <a:pt x="26341" y="56492"/>
                  </a:lnTo>
                  <a:lnTo>
                    <a:pt x="27732" y="56623"/>
                  </a:lnTo>
                  <a:lnTo>
                    <a:pt x="29065" y="56738"/>
                  </a:lnTo>
                  <a:lnTo>
                    <a:pt x="30354" y="56811"/>
                  </a:lnTo>
                  <a:lnTo>
                    <a:pt x="31571" y="56869"/>
                  </a:lnTo>
                  <a:lnTo>
                    <a:pt x="32716" y="56912"/>
                  </a:lnTo>
                  <a:lnTo>
                    <a:pt x="34788" y="56912"/>
                  </a:lnTo>
                  <a:lnTo>
                    <a:pt x="35672" y="56869"/>
                  </a:lnTo>
                  <a:lnTo>
                    <a:pt x="36468" y="56811"/>
                  </a:lnTo>
                  <a:lnTo>
                    <a:pt x="37149" y="56738"/>
                  </a:lnTo>
                  <a:lnTo>
                    <a:pt x="37439" y="56695"/>
                  </a:lnTo>
                  <a:lnTo>
                    <a:pt x="37700" y="56637"/>
                  </a:lnTo>
                  <a:lnTo>
                    <a:pt x="37932" y="56579"/>
                  </a:lnTo>
                  <a:lnTo>
                    <a:pt x="38135" y="56521"/>
                  </a:lnTo>
                  <a:lnTo>
                    <a:pt x="38294" y="56449"/>
                  </a:lnTo>
                  <a:lnTo>
                    <a:pt x="38424" y="56376"/>
                  </a:lnTo>
                  <a:lnTo>
                    <a:pt x="38526" y="56304"/>
                  </a:lnTo>
                  <a:lnTo>
                    <a:pt x="38584" y="56217"/>
                  </a:lnTo>
                  <a:lnTo>
                    <a:pt x="38656" y="56000"/>
                  </a:lnTo>
                  <a:lnTo>
                    <a:pt x="38743" y="55666"/>
                  </a:lnTo>
                  <a:lnTo>
                    <a:pt x="38830" y="55246"/>
                  </a:lnTo>
                  <a:lnTo>
                    <a:pt x="38931" y="54739"/>
                  </a:lnTo>
                  <a:lnTo>
                    <a:pt x="39149" y="53464"/>
                  </a:lnTo>
                  <a:lnTo>
                    <a:pt x="39381" y="51914"/>
                  </a:lnTo>
                  <a:lnTo>
                    <a:pt x="39612" y="50146"/>
                  </a:lnTo>
                  <a:lnTo>
                    <a:pt x="39873" y="48234"/>
                  </a:lnTo>
                  <a:lnTo>
                    <a:pt x="40120" y="46220"/>
                  </a:lnTo>
                  <a:lnTo>
                    <a:pt x="40366" y="44177"/>
                  </a:lnTo>
                  <a:lnTo>
                    <a:pt x="40815" y="40192"/>
                  </a:lnTo>
                  <a:lnTo>
                    <a:pt x="41192" y="36759"/>
                  </a:lnTo>
                  <a:lnTo>
                    <a:pt x="41554" y="33455"/>
                  </a:lnTo>
                  <a:lnTo>
                    <a:pt x="40163" y="20980"/>
                  </a:lnTo>
                  <a:lnTo>
                    <a:pt x="39569" y="1580"/>
                  </a:lnTo>
                  <a:lnTo>
                    <a:pt x="1937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795;p37">
              <a:extLst>
                <a:ext uri="{FF2B5EF4-FFF2-40B4-BE49-F238E27FC236}">
                  <a16:creationId xmlns:a16="http://schemas.microsoft.com/office/drawing/2014/main" xmlns="" id="{DB482DF2-641D-8259-5931-7B72AF85EE74}"/>
                </a:ext>
              </a:extLst>
            </p:cNvPr>
            <p:cNvSpPr/>
            <p:nvPr/>
          </p:nvSpPr>
          <p:spPr>
            <a:xfrm>
              <a:off x="376725" y="3134400"/>
              <a:ext cx="563625" cy="476700"/>
            </a:xfrm>
            <a:custGeom>
              <a:avLst/>
              <a:gdLst/>
              <a:ahLst/>
              <a:cxnLst/>
              <a:rect l="l" t="t" r="r" b="b"/>
              <a:pathLst>
                <a:path w="22545" h="19068" extrusionOk="0">
                  <a:moveTo>
                    <a:pt x="22124" y="1"/>
                  </a:moveTo>
                  <a:lnTo>
                    <a:pt x="17865" y="479"/>
                  </a:lnTo>
                  <a:lnTo>
                    <a:pt x="13851" y="957"/>
                  </a:lnTo>
                  <a:lnTo>
                    <a:pt x="10157" y="1421"/>
                  </a:lnTo>
                  <a:lnTo>
                    <a:pt x="8461" y="1638"/>
                  </a:lnTo>
                  <a:lnTo>
                    <a:pt x="6882" y="1870"/>
                  </a:lnTo>
                  <a:lnTo>
                    <a:pt x="5448" y="2072"/>
                  </a:lnTo>
                  <a:lnTo>
                    <a:pt x="4144" y="2290"/>
                  </a:lnTo>
                  <a:lnTo>
                    <a:pt x="2999" y="2493"/>
                  </a:lnTo>
                  <a:lnTo>
                    <a:pt x="2014" y="2681"/>
                  </a:lnTo>
                  <a:lnTo>
                    <a:pt x="1217" y="2855"/>
                  </a:lnTo>
                  <a:lnTo>
                    <a:pt x="884" y="2942"/>
                  </a:lnTo>
                  <a:lnTo>
                    <a:pt x="609" y="3029"/>
                  </a:lnTo>
                  <a:lnTo>
                    <a:pt x="377" y="3116"/>
                  </a:lnTo>
                  <a:lnTo>
                    <a:pt x="203" y="3188"/>
                  </a:lnTo>
                  <a:lnTo>
                    <a:pt x="87" y="3261"/>
                  </a:lnTo>
                  <a:lnTo>
                    <a:pt x="43" y="3304"/>
                  </a:lnTo>
                  <a:lnTo>
                    <a:pt x="14" y="3333"/>
                  </a:lnTo>
                  <a:lnTo>
                    <a:pt x="0" y="3376"/>
                  </a:lnTo>
                  <a:lnTo>
                    <a:pt x="0" y="3420"/>
                  </a:lnTo>
                  <a:lnTo>
                    <a:pt x="29" y="3550"/>
                  </a:lnTo>
                  <a:lnTo>
                    <a:pt x="101" y="3695"/>
                  </a:lnTo>
                  <a:lnTo>
                    <a:pt x="203" y="3884"/>
                  </a:lnTo>
                  <a:lnTo>
                    <a:pt x="362" y="4115"/>
                  </a:lnTo>
                  <a:lnTo>
                    <a:pt x="551" y="4362"/>
                  </a:lnTo>
                  <a:lnTo>
                    <a:pt x="768" y="4651"/>
                  </a:lnTo>
                  <a:lnTo>
                    <a:pt x="1029" y="4970"/>
                  </a:lnTo>
                  <a:lnTo>
                    <a:pt x="1666" y="5680"/>
                  </a:lnTo>
                  <a:lnTo>
                    <a:pt x="2420" y="6506"/>
                  </a:lnTo>
                  <a:lnTo>
                    <a:pt x="3318" y="7433"/>
                  </a:lnTo>
                  <a:lnTo>
                    <a:pt x="4318" y="8448"/>
                  </a:lnTo>
                  <a:lnTo>
                    <a:pt x="5419" y="9563"/>
                  </a:lnTo>
                  <a:lnTo>
                    <a:pt x="6621" y="10737"/>
                  </a:lnTo>
                  <a:lnTo>
                    <a:pt x="7911" y="11997"/>
                  </a:lnTo>
                  <a:lnTo>
                    <a:pt x="9287" y="13316"/>
                  </a:lnTo>
                  <a:lnTo>
                    <a:pt x="12243" y="16112"/>
                  </a:lnTo>
                  <a:lnTo>
                    <a:pt x="15401" y="19068"/>
                  </a:lnTo>
                  <a:lnTo>
                    <a:pt x="15764" y="18865"/>
                  </a:lnTo>
                  <a:lnTo>
                    <a:pt x="16097" y="18648"/>
                  </a:lnTo>
                  <a:lnTo>
                    <a:pt x="16430" y="18430"/>
                  </a:lnTo>
                  <a:lnTo>
                    <a:pt x="16749" y="18198"/>
                  </a:lnTo>
                  <a:lnTo>
                    <a:pt x="17068" y="17967"/>
                  </a:lnTo>
                  <a:lnTo>
                    <a:pt x="17372" y="17735"/>
                  </a:lnTo>
                  <a:lnTo>
                    <a:pt x="17662" y="17488"/>
                  </a:lnTo>
                  <a:lnTo>
                    <a:pt x="17937" y="17228"/>
                  </a:lnTo>
                  <a:lnTo>
                    <a:pt x="18212" y="16981"/>
                  </a:lnTo>
                  <a:lnTo>
                    <a:pt x="18473" y="16721"/>
                  </a:lnTo>
                  <a:lnTo>
                    <a:pt x="18719" y="16445"/>
                  </a:lnTo>
                  <a:lnTo>
                    <a:pt x="18966" y="16184"/>
                  </a:lnTo>
                  <a:lnTo>
                    <a:pt x="19183" y="15909"/>
                  </a:lnTo>
                  <a:lnTo>
                    <a:pt x="19415" y="15619"/>
                  </a:lnTo>
                  <a:lnTo>
                    <a:pt x="19618" y="15330"/>
                  </a:lnTo>
                  <a:lnTo>
                    <a:pt x="19835" y="15054"/>
                  </a:lnTo>
                  <a:lnTo>
                    <a:pt x="20023" y="14750"/>
                  </a:lnTo>
                  <a:lnTo>
                    <a:pt x="20212" y="14460"/>
                  </a:lnTo>
                  <a:lnTo>
                    <a:pt x="20386" y="14156"/>
                  </a:lnTo>
                  <a:lnTo>
                    <a:pt x="20559" y="13852"/>
                  </a:lnTo>
                  <a:lnTo>
                    <a:pt x="20864" y="13243"/>
                  </a:lnTo>
                  <a:lnTo>
                    <a:pt x="21153" y="12606"/>
                  </a:lnTo>
                  <a:lnTo>
                    <a:pt x="21400" y="11968"/>
                  </a:lnTo>
                  <a:lnTo>
                    <a:pt x="21632" y="11331"/>
                  </a:lnTo>
                  <a:lnTo>
                    <a:pt x="21820" y="10679"/>
                  </a:lnTo>
                  <a:lnTo>
                    <a:pt x="21994" y="10012"/>
                  </a:lnTo>
                  <a:lnTo>
                    <a:pt x="22139" y="9346"/>
                  </a:lnTo>
                  <a:lnTo>
                    <a:pt x="22255" y="8694"/>
                  </a:lnTo>
                  <a:lnTo>
                    <a:pt x="22356" y="8027"/>
                  </a:lnTo>
                  <a:lnTo>
                    <a:pt x="22428" y="7361"/>
                  </a:lnTo>
                  <a:lnTo>
                    <a:pt x="22486" y="6694"/>
                  </a:lnTo>
                  <a:lnTo>
                    <a:pt x="22515" y="6042"/>
                  </a:lnTo>
                  <a:lnTo>
                    <a:pt x="22544" y="5390"/>
                  </a:lnTo>
                  <a:lnTo>
                    <a:pt x="22544" y="4738"/>
                  </a:lnTo>
                  <a:lnTo>
                    <a:pt x="22530" y="4101"/>
                  </a:lnTo>
                  <a:lnTo>
                    <a:pt x="22501" y="3478"/>
                  </a:lnTo>
                  <a:lnTo>
                    <a:pt x="22472" y="2855"/>
                  </a:lnTo>
                  <a:lnTo>
                    <a:pt x="22414" y="2261"/>
                  </a:lnTo>
                  <a:lnTo>
                    <a:pt x="22356" y="1667"/>
                  </a:lnTo>
                  <a:lnTo>
                    <a:pt x="22284" y="1102"/>
                  </a:lnTo>
                  <a:lnTo>
                    <a:pt x="22211" y="53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796;p37">
              <a:extLst>
                <a:ext uri="{FF2B5EF4-FFF2-40B4-BE49-F238E27FC236}">
                  <a16:creationId xmlns:a16="http://schemas.microsoft.com/office/drawing/2014/main" xmlns="" id="{D7B5560C-3D3F-03F8-D6CE-FC42AFB06CE3}"/>
                </a:ext>
              </a:extLst>
            </p:cNvPr>
            <p:cNvSpPr/>
            <p:nvPr/>
          </p:nvSpPr>
          <p:spPr>
            <a:xfrm>
              <a:off x="1936050" y="1025925"/>
              <a:ext cx="1113500" cy="1221800"/>
            </a:xfrm>
            <a:custGeom>
              <a:avLst/>
              <a:gdLst/>
              <a:ahLst/>
              <a:cxnLst/>
              <a:rect l="l" t="t" r="r" b="b"/>
              <a:pathLst>
                <a:path w="44540" h="48872" extrusionOk="0">
                  <a:moveTo>
                    <a:pt x="7738" y="1"/>
                  </a:moveTo>
                  <a:lnTo>
                    <a:pt x="7622" y="30"/>
                  </a:lnTo>
                  <a:lnTo>
                    <a:pt x="7520" y="59"/>
                  </a:lnTo>
                  <a:lnTo>
                    <a:pt x="7419" y="117"/>
                  </a:lnTo>
                  <a:lnTo>
                    <a:pt x="7318" y="175"/>
                  </a:lnTo>
                  <a:lnTo>
                    <a:pt x="7231" y="262"/>
                  </a:lnTo>
                  <a:lnTo>
                    <a:pt x="7158" y="349"/>
                  </a:lnTo>
                  <a:lnTo>
                    <a:pt x="7086" y="436"/>
                  </a:lnTo>
                  <a:lnTo>
                    <a:pt x="7028" y="551"/>
                  </a:lnTo>
                  <a:lnTo>
                    <a:pt x="6970" y="667"/>
                  </a:lnTo>
                  <a:lnTo>
                    <a:pt x="6926" y="783"/>
                  </a:lnTo>
                  <a:lnTo>
                    <a:pt x="6883" y="914"/>
                  </a:lnTo>
                  <a:lnTo>
                    <a:pt x="6854" y="1044"/>
                  </a:lnTo>
                  <a:lnTo>
                    <a:pt x="6825" y="1348"/>
                  </a:lnTo>
                  <a:lnTo>
                    <a:pt x="6810" y="1653"/>
                  </a:lnTo>
                  <a:lnTo>
                    <a:pt x="6825" y="2000"/>
                  </a:lnTo>
                  <a:lnTo>
                    <a:pt x="6854" y="2363"/>
                  </a:lnTo>
                  <a:lnTo>
                    <a:pt x="6912" y="2739"/>
                  </a:lnTo>
                  <a:lnTo>
                    <a:pt x="6999" y="3130"/>
                  </a:lnTo>
                  <a:lnTo>
                    <a:pt x="7100" y="3536"/>
                  </a:lnTo>
                  <a:lnTo>
                    <a:pt x="7202" y="3942"/>
                  </a:lnTo>
                  <a:lnTo>
                    <a:pt x="7332" y="4362"/>
                  </a:lnTo>
                  <a:lnTo>
                    <a:pt x="7462" y="4782"/>
                  </a:lnTo>
                  <a:lnTo>
                    <a:pt x="7767" y="5623"/>
                  </a:lnTo>
                  <a:lnTo>
                    <a:pt x="8100" y="6448"/>
                  </a:lnTo>
                  <a:lnTo>
                    <a:pt x="8419" y="7231"/>
                  </a:lnTo>
                  <a:lnTo>
                    <a:pt x="8752" y="7941"/>
                  </a:lnTo>
                  <a:lnTo>
                    <a:pt x="9056" y="8578"/>
                  </a:lnTo>
                  <a:lnTo>
                    <a:pt x="9520" y="9520"/>
                  </a:lnTo>
                  <a:lnTo>
                    <a:pt x="9694" y="9882"/>
                  </a:lnTo>
                  <a:lnTo>
                    <a:pt x="9694" y="9882"/>
                  </a:lnTo>
                  <a:lnTo>
                    <a:pt x="9360" y="9621"/>
                  </a:lnTo>
                  <a:lnTo>
                    <a:pt x="8448" y="8955"/>
                  </a:lnTo>
                  <a:lnTo>
                    <a:pt x="7839" y="8520"/>
                  </a:lnTo>
                  <a:lnTo>
                    <a:pt x="7144" y="8057"/>
                  </a:lnTo>
                  <a:lnTo>
                    <a:pt x="6390" y="7579"/>
                  </a:lnTo>
                  <a:lnTo>
                    <a:pt x="5622" y="7100"/>
                  </a:lnTo>
                  <a:lnTo>
                    <a:pt x="5217" y="6883"/>
                  </a:lnTo>
                  <a:lnTo>
                    <a:pt x="4826" y="6666"/>
                  </a:lnTo>
                  <a:lnTo>
                    <a:pt x="4434" y="6448"/>
                  </a:lnTo>
                  <a:lnTo>
                    <a:pt x="4043" y="6260"/>
                  </a:lnTo>
                  <a:lnTo>
                    <a:pt x="3666" y="6086"/>
                  </a:lnTo>
                  <a:lnTo>
                    <a:pt x="3290" y="5941"/>
                  </a:lnTo>
                  <a:lnTo>
                    <a:pt x="2942" y="5811"/>
                  </a:lnTo>
                  <a:lnTo>
                    <a:pt x="2594" y="5695"/>
                  </a:lnTo>
                  <a:lnTo>
                    <a:pt x="2276" y="5623"/>
                  </a:lnTo>
                  <a:lnTo>
                    <a:pt x="1986" y="5579"/>
                  </a:lnTo>
                  <a:lnTo>
                    <a:pt x="1710" y="5565"/>
                  </a:lnTo>
                  <a:lnTo>
                    <a:pt x="1580" y="5579"/>
                  </a:lnTo>
                  <a:lnTo>
                    <a:pt x="1464" y="5594"/>
                  </a:lnTo>
                  <a:lnTo>
                    <a:pt x="1348" y="5623"/>
                  </a:lnTo>
                  <a:lnTo>
                    <a:pt x="1232" y="5666"/>
                  </a:lnTo>
                  <a:lnTo>
                    <a:pt x="1145" y="5709"/>
                  </a:lnTo>
                  <a:lnTo>
                    <a:pt x="1058" y="5767"/>
                  </a:lnTo>
                  <a:lnTo>
                    <a:pt x="972" y="5840"/>
                  </a:lnTo>
                  <a:lnTo>
                    <a:pt x="899" y="5912"/>
                  </a:lnTo>
                  <a:lnTo>
                    <a:pt x="841" y="6014"/>
                  </a:lnTo>
                  <a:lnTo>
                    <a:pt x="798" y="6115"/>
                  </a:lnTo>
                  <a:lnTo>
                    <a:pt x="754" y="6231"/>
                  </a:lnTo>
                  <a:lnTo>
                    <a:pt x="725" y="6347"/>
                  </a:lnTo>
                  <a:lnTo>
                    <a:pt x="711" y="6477"/>
                  </a:lnTo>
                  <a:lnTo>
                    <a:pt x="696" y="6593"/>
                  </a:lnTo>
                  <a:lnTo>
                    <a:pt x="711" y="6738"/>
                  </a:lnTo>
                  <a:lnTo>
                    <a:pt x="725" y="6869"/>
                  </a:lnTo>
                  <a:lnTo>
                    <a:pt x="754" y="7013"/>
                  </a:lnTo>
                  <a:lnTo>
                    <a:pt x="798" y="7158"/>
                  </a:lnTo>
                  <a:lnTo>
                    <a:pt x="899" y="7448"/>
                  </a:lnTo>
                  <a:lnTo>
                    <a:pt x="1044" y="7767"/>
                  </a:lnTo>
                  <a:lnTo>
                    <a:pt x="1218" y="8086"/>
                  </a:lnTo>
                  <a:lnTo>
                    <a:pt x="1421" y="8419"/>
                  </a:lnTo>
                  <a:lnTo>
                    <a:pt x="1653" y="8752"/>
                  </a:lnTo>
                  <a:lnTo>
                    <a:pt x="1913" y="9100"/>
                  </a:lnTo>
                  <a:lnTo>
                    <a:pt x="2189" y="9448"/>
                  </a:lnTo>
                  <a:lnTo>
                    <a:pt x="2478" y="9795"/>
                  </a:lnTo>
                  <a:lnTo>
                    <a:pt x="2797" y="10143"/>
                  </a:lnTo>
                  <a:lnTo>
                    <a:pt x="3116" y="10491"/>
                  </a:lnTo>
                  <a:lnTo>
                    <a:pt x="3782" y="11157"/>
                  </a:lnTo>
                  <a:lnTo>
                    <a:pt x="4463" y="11809"/>
                  </a:lnTo>
                  <a:lnTo>
                    <a:pt x="5130" y="12432"/>
                  </a:lnTo>
                  <a:lnTo>
                    <a:pt x="5767" y="12983"/>
                  </a:lnTo>
                  <a:lnTo>
                    <a:pt x="6332" y="13461"/>
                  </a:lnTo>
                  <a:lnTo>
                    <a:pt x="7187" y="14171"/>
                  </a:lnTo>
                  <a:lnTo>
                    <a:pt x="7520" y="14432"/>
                  </a:lnTo>
                  <a:lnTo>
                    <a:pt x="7202" y="14287"/>
                  </a:lnTo>
                  <a:lnTo>
                    <a:pt x="6825" y="14142"/>
                  </a:lnTo>
                  <a:lnTo>
                    <a:pt x="6347" y="13954"/>
                  </a:lnTo>
                  <a:lnTo>
                    <a:pt x="5782" y="13751"/>
                  </a:lnTo>
                  <a:lnTo>
                    <a:pt x="5144" y="13533"/>
                  </a:lnTo>
                  <a:lnTo>
                    <a:pt x="4463" y="13331"/>
                  </a:lnTo>
                  <a:lnTo>
                    <a:pt x="3753" y="13142"/>
                  </a:lnTo>
                  <a:lnTo>
                    <a:pt x="3406" y="13070"/>
                  </a:lnTo>
                  <a:lnTo>
                    <a:pt x="3058" y="12997"/>
                  </a:lnTo>
                  <a:lnTo>
                    <a:pt x="2710" y="12939"/>
                  </a:lnTo>
                  <a:lnTo>
                    <a:pt x="2377" y="12896"/>
                  </a:lnTo>
                  <a:lnTo>
                    <a:pt x="2058" y="12881"/>
                  </a:lnTo>
                  <a:lnTo>
                    <a:pt x="1739" y="12867"/>
                  </a:lnTo>
                  <a:lnTo>
                    <a:pt x="1450" y="12896"/>
                  </a:lnTo>
                  <a:lnTo>
                    <a:pt x="1174" y="12925"/>
                  </a:lnTo>
                  <a:lnTo>
                    <a:pt x="928" y="12983"/>
                  </a:lnTo>
                  <a:lnTo>
                    <a:pt x="696" y="13070"/>
                  </a:lnTo>
                  <a:lnTo>
                    <a:pt x="595" y="13128"/>
                  </a:lnTo>
                  <a:lnTo>
                    <a:pt x="493" y="13186"/>
                  </a:lnTo>
                  <a:lnTo>
                    <a:pt x="406" y="13258"/>
                  </a:lnTo>
                  <a:lnTo>
                    <a:pt x="320" y="13331"/>
                  </a:lnTo>
                  <a:lnTo>
                    <a:pt x="247" y="13417"/>
                  </a:lnTo>
                  <a:lnTo>
                    <a:pt x="189" y="13504"/>
                  </a:lnTo>
                  <a:lnTo>
                    <a:pt x="131" y="13606"/>
                  </a:lnTo>
                  <a:lnTo>
                    <a:pt x="88" y="13707"/>
                  </a:lnTo>
                  <a:lnTo>
                    <a:pt x="44" y="13823"/>
                  </a:lnTo>
                  <a:lnTo>
                    <a:pt x="15" y="13954"/>
                  </a:lnTo>
                  <a:lnTo>
                    <a:pt x="1" y="14084"/>
                  </a:lnTo>
                  <a:lnTo>
                    <a:pt x="1" y="14229"/>
                  </a:lnTo>
                  <a:lnTo>
                    <a:pt x="1" y="14374"/>
                  </a:lnTo>
                  <a:lnTo>
                    <a:pt x="30" y="14533"/>
                  </a:lnTo>
                  <a:lnTo>
                    <a:pt x="73" y="14678"/>
                  </a:lnTo>
                  <a:lnTo>
                    <a:pt x="117" y="14837"/>
                  </a:lnTo>
                  <a:lnTo>
                    <a:pt x="189" y="14982"/>
                  </a:lnTo>
                  <a:lnTo>
                    <a:pt x="262" y="15142"/>
                  </a:lnTo>
                  <a:lnTo>
                    <a:pt x="363" y="15286"/>
                  </a:lnTo>
                  <a:lnTo>
                    <a:pt x="464" y="15446"/>
                  </a:lnTo>
                  <a:lnTo>
                    <a:pt x="580" y="15591"/>
                  </a:lnTo>
                  <a:lnTo>
                    <a:pt x="711" y="15750"/>
                  </a:lnTo>
                  <a:lnTo>
                    <a:pt x="1001" y="16054"/>
                  </a:lnTo>
                  <a:lnTo>
                    <a:pt x="1334" y="16344"/>
                  </a:lnTo>
                  <a:lnTo>
                    <a:pt x="1696" y="16648"/>
                  </a:lnTo>
                  <a:lnTo>
                    <a:pt x="2102" y="16953"/>
                  </a:lnTo>
                  <a:lnTo>
                    <a:pt x="2522" y="17242"/>
                  </a:lnTo>
                  <a:lnTo>
                    <a:pt x="2971" y="17532"/>
                  </a:lnTo>
                  <a:lnTo>
                    <a:pt x="3449" y="17822"/>
                  </a:lnTo>
                  <a:lnTo>
                    <a:pt x="3927" y="18097"/>
                  </a:lnTo>
                  <a:lnTo>
                    <a:pt x="4434" y="18358"/>
                  </a:lnTo>
                  <a:lnTo>
                    <a:pt x="4927" y="18633"/>
                  </a:lnTo>
                  <a:lnTo>
                    <a:pt x="5449" y="18880"/>
                  </a:lnTo>
                  <a:lnTo>
                    <a:pt x="6463" y="19372"/>
                  </a:lnTo>
                  <a:lnTo>
                    <a:pt x="7448" y="19807"/>
                  </a:lnTo>
                  <a:lnTo>
                    <a:pt x="8361" y="20198"/>
                  </a:lnTo>
                  <a:lnTo>
                    <a:pt x="9187" y="20517"/>
                  </a:lnTo>
                  <a:lnTo>
                    <a:pt x="9882" y="20792"/>
                  </a:lnTo>
                  <a:lnTo>
                    <a:pt x="10418" y="20995"/>
                  </a:lnTo>
                  <a:lnTo>
                    <a:pt x="10882" y="21154"/>
                  </a:lnTo>
                  <a:lnTo>
                    <a:pt x="11259" y="21951"/>
                  </a:lnTo>
                  <a:lnTo>
                    <a:pt x="11664" y="22734"/>
                  </a:lnTo>
                  <a:lnTo>
                    <a:pt x="12055" y="23516"/>
                  </a:lnTo>
                  <a:lnTo>
                    <a:pt x="12476" y="24284"/>
                  </a:lnTo>
                  <a:lnTo>
                    <a:pt x="12910" y="25037"/>
                  </a:lnTo>
                  <a:lnTo>
                    <a:pt x="13345" y="25776"/>
                  </a:lnTo>
                  <a:lnTo>
                    <a:pt x="13809" y="26515"/>
                  </a:lnTo>
                  <a:lnTo>
                    <a:pt x="14272" y="27240"/>
                  </a:lnTo>
                  <a:lnTo>
                    <a:pt x="14736" y="27950"/>
                  </a:lnTo>
                  <a:lnTo>
                    <a:pt x="15214" y="28660"/>
                  </a:lnTo>
                  <a:lnTo>
                    <a:pt x="15707" y="29355"/>
                  </a:lnTo>
                  <a:lnTo>
                    <a:pt x="16199" y="30036"/>
                  </a:lnTo>
                  <a:lnTo>
                    <a:pt x="16706" y="30717"/>
                  </a:lnTo>
                  <a:lnTo>
                    <a:pt x="17213" y="31383"/>
                  </a:lnTo>
                  <a:lnTo>
                    <a:pt x="17735" y="32035"/>
                  </a:lnTo>
                  <a:lnTo>
                    <a:pt x="18242" y="32673"/>
                  </a:lnTo>
                  <a:lnTo>
                    <a:pt x="18778" y="33310"/>
                  </a:lnTo>
                  <a:lnTo>
                    <a:pt x="19300" y="33919"/>
                  </a:lnTo>
                  <a:lnTo>
                    <a:pt x="19836" y="34527"/>
                  </a:lnTo>
                  <a:lnTo>
                    <a:pt x="20357" y="35136"/>
                  </a:lnTo>
                  <a:lnTo>
                    <a:pt x="20893" y="35716"/>
                  </a:lnTo>
                  <a:lnTo>
                    <a:pt x="21430" y="36295"/>
                  </a:lnTo>
                  <a:lnTo>
                    <a:pt x="22516" y="37411"/>
                  </a:lnTo>
                  <a:lnTo>
                    <a:pt x="23574" y="38483"/>
                  </a:lnTo>
                  <a:lnTo>
                    <a:pt x="24646" y="39497"/>
                  </a:lnTo>
                  <a:lnTo>
                    <a:pt x="25689" y="40482"/>
                  </a:lnTo>
                  <a:lnTo>
                    <a:pt x="26718" y="41395"/>
                  </a:lnTo>
                  <a:lnTo>
                    <a:pt x="27732" y="42279"/>
                  </a:lnTo>
                  <a:lnTo>
                    <a:pt x="28717" y="43105"/>
                  </a:lnTo>
                  <a:lnTo>
                    <a:pt x="29659" y="43873"/>
                  </a:lnTo>
                  <a:lnTo>
                    <a:pt x="30572" y="44597"/>
                  </a:lnTo>
                  <a:lnTo>
                    <a:pt x="31427" y="45264"/>
                  </a:lnTo>
                  <a:lnTo>
                    <a:pt x="32253" y="45872"/>
                  </a:lnTo>
                  <a:lnTo>
                    <a:pt x="33006" y="46437"/>
                  </a:lnTo>
                  <a:lnTo>
                    <a:pt x="33716" y="46944"/>
                  </a:lnTo>
                  <a:lnTo>
                    <a:pt x="34919" y="47770"/>
                  </a:lnTo>
                  <a:lnTo>
                    <a:pt x="35846" y="48379"/>
                  </a:lnTo>
                  <a:lnTo>
                    <a:pt x="36425" y="48755"/>
                  </a:lnTo>
                  <a:lnTo>
                    <a:pt x="36628" y="48871"/>
                  </a:lnTo>
                  <a:lnTo>
                    <a:pt x="37077" y="48393"/>
                  </a:lnTo>
                  <a:lnTo>
                    <a:pt x="37599" y="47828"/>
                  </a:lnTo>
                  <a:lnTo>
                    <a:pt x="38265" y="47118"/>
                  </a:lnTo>
                  <a:lnTo>
                    <a:pt x="39033" y="46263"/>
                  </a:lnTo>
                  <a:lnTo>
                    <a:pt x="39874" y="45307"/>
                  </a:lnTo>
                  <a:lnTo>
                    <a:pt x="40728" y="44278"/>
                  </a:lnTo>
                  <a:lnTo>
                    <a:pt x="41598" y="43235"/>
                  </a:lnTo>
                  <a:lnTo>
                    <a:pt x="42018" y="42699"/>
                  </a:lnTo>
                  <a:lnTo>
                    <a:pt x="42409" y="42178"/>
                  </a:lnTo>
                  <a:lnTo>
                    <a:pt x="42786" y="41670"/>
                  </a:lnTo>
                  <a:lnTo>
                    <a:pt x="43148" y="41163"/>
                  </a:lnTo>
                  <a:lnTo>
                    <a:pt x="43467" y="40671"/>
                  </a:lnTo>
                  <a:lnTo>
                    <a:pt x="43757" y="40207"/>
                  </a:lnTo>
                  <a:lnTo>
                    <a:pt x="44017" y="39772"/>
                  </a:lnTo>
                  <a:lnTo>
                    <a:pt x="44220" y="39352"/>
                  </a:lnTo>
                  <a:lnTo>
                    <a:pt x="44380" y="38976"/>
                  </a:lnTo>
                  <a:lnTo>
                    <a:pt x="44438" y="38802"/>
                  </a:lnTo>
                  <a:lnTo>
                    <a:pt x="44481" y="38628"/>
                  </a:lnTo>
                  <a:lnTo>
                    <a:pt x="44525" y="38483"/>
                  </a:lnTo>
                  <a:lnTo>
                    <a:pt x="44539" y="38338"/>
                  </a:lnTo>
                  <a:lnTo>
                    <a:pt x="44539" y="38193"/>
                  </a:lnTo>
                  <a:lnTo>
                    <a:pt x="44525" y="38077"/>
                  </a:lnTo>
                  <a:lnTo>
                    <a:pt x="44496" y="37961"/>
                  </a:lnTo>
                  <a:lnTo>
                    <a:pt x="44438" y="37874"/>
                  </a:lnTo>
                  <a:lnTo>
                    <a:pt x="44380" y="37787"/>
                  </a:lnTo>
                  <a:lnTo>
                    <a:pt x="44293" y="37715"/>
                  </a:lnTo>
                  <a:lnTo>
                    <a:pt x="44177" y="37657"/>
                  </a:lnTo>
                  <a:lnTo>
                    <a:pt x="44061" y="37628"/>
                  </a:lnTo>
                  <a:lnTo>
                    <a:pt x="43916" y="37599"/>
                  </a:lnTo>
                  <a:lnTo>
                    <a:pt x="43742" y="37585"/>
                  </a:lnTo>
                  <a:lnTo>
                    <a:pt x="43568" y="37585"/>
                  </a:lnTo>
                  <a:lnTo>
                    <a:pt x="43351" y="37541"/>
                  </a:lnTo>
                  <a:lnTo>
                    <a:pt x="43119" y="37483"/>
                  </a:lnTo>
                  <a:lnTo>
                    <a:pt x="42873" y="37411"/>
                  </a:lnTo>
                  <a:lnTo>
                    <a:pt x="42612" y="37309"/>
                  </a:lnTo>
                  <a:lnTo>
                    <a:pt x="42322" y="37179"/>
                  </a:lnTo>
                  <a:lnTo>
                    <a:pt x="42018" y="37034"/>
                  </a:lnTo>
                  <a:lnTo>
                    <a:pt x="41699" y="36875"/>
                  </a:lnTo>
                  <a:lnTo>
                    <a:pt x="41018" y="36498"/>
                  </a:lnTo>
                  <a:lnTo>
                    <a:pt x="40279" y="36049"/>
                  </a:lnTo>
                  <a:lnTo>
                    <a:pt x="39497" y="35542"/>
                  </a:lnTo>
                  <a:lnTo>
                    <a:pt x="38657" y="34962"/>
                  </a:lnTo>
                  <a:lnTo>
                    <a:pt x="37773" y="34339"/>
                  </a:lnTo>
                  <a:lnTo>
                    <a:pt x="36874" y="33673"/>
                  </a:lnTo>
                  <a:lnTo>
                    <a:pt x="35933" y="32963"/>
                  </a:lnTo>
                  <a:lnTo>
                    <a:pt x="34976" y="32209"/>
                  </a:lnTo>
                  <a:lnTo>
                    <a:pt x="34006" y="31427"/>
                  </a:lnTo>
                  <a:lnTo>
                    <a:pt x="33021" y="30616"/>
                  </a:lnTo>
                  <a:lnTo>
                    <a:pt x="32035" y="29775"/>
                  </a:lnTo>
                  <a:lnTo>
                    <a:pt x="31050" y="28935"/>
                  </a:lnTo>
                  <a:lnTo>
                    <a:pt x="30079" y="28066"/>
                  </a:lnTo>
                  <a:lnTo>
                    <a:pt x="29123" y="27211"/>
                  </a:lnTo>
                  <a:lnTo>
                    <a:pt x="28181" y="26341"/>
                  </a:lnTo>
                  <a:lnTo>
                    <a:pt x="27268" y="25487"/>
                  </a:lnTo>
                  <a:lnTo>
                    <a:pt x="26399" y="24646"/>
                  </a:lnTo>
                  <a:lnTo>
                    <a:pt x="25559" y="23820"/>
                  </a:lnTo>
                  <a:lnTo>
                    <a:pt x="24762" y="23009"/>
                  </a:lnTo>
                  <a:lnTo>
                    <a:pt x="24009" y="22227"/>
                  </a:lnTo>
                  <a:lnTo>
                    <a:pt x="23328" y="21473"/>
                  </a:lnTo>
                  <a:lnTo>
                    <a:pt x="22690" y="20763"/>
                  </a:lnTo>
                  <a:lnTo>
                    <a:pt x="22140" y="20097"/>
                  </a:lnTo>
                  <a:lnTo>
                    <a:pt x="21661" y="19474"/>
                  </a:lnTo>
                  <a:lnTo>
                    <a:pt x="21444" y="19184"/>
                  </a:lnTo>
                  <a:lnTo>
                    <a:pt x="21256" y="18909"/>
                  </a:lnTo>
                  <a:lnTo>
                    <a:pt x="21082" y="18648"/>
                  </a:lnTo>
                  <a:lnTo>
                    <a:pt x="20937" y="18402"/>
                  </a:lnTo>
                  <a:lnTo>
                    <a:pt x="20807" y="18184"/>
                  </a:lnTo>
                  <a:lnTo>
                    <a:pt x="20705" y="17967"/>
                  </a:lnTo>
                  <a:lnTo>
                    <a:pt x="20633" y="17779"/>
                  </a:lnTo>
                  <a:lnTo>
                    <a:pt x="20589" y="17590"/>
                  </a:lnTo>
                  <a:lnTo>
                    <a:pt x="20299" y="16315"/>
                  </a:lnTo>
                  <a:lnTo>
                    <a:pt x="20024" y="15142"/>
                  </a:lnTo>
                  <a:lnTo>
                    <a:pt x="19923" y="14577"/>
                  </a:lnTo>
                  <a:lnTo>
                    <a:pt x="19821" y="14011"/>
                  </a:lnTo>
                  <a:lnTo>
                    <a:pt x="19749" y="13461"/>
                  </a:lnTo>
                  <a:lnTo>
                    <a:pt x="19691" y="12925"/>
                  </a:lnTo>
                  <a:lnTo>
                    <a:pt x="19676" y="12374"/>
                  </a:lnTo>
                  <a:lnTo>
                    <a:pt x="19676" y="11809"/>
                  </a:lnTo>
                  <a:lnTo>
                    <a:pt x="19705" y="11534"/>
                  </a:lnTo>
                  <a:lnTo>
                    <a:pt x="19720" y="11244"/>
                  </a:lnTo>
                  <a:lnTo>
                    <a:pt x="19763" y="10954"/>
                  </a:lnTo>
                  <a:lnTo>
                    <a:pt x="19807" y="10665"/>
                  </a:lnTo>
                  <a:lnTo>
                    <a:pt x="19865" y="10360"/>
                  </a:lnTo>
                  <a:lnTo>
                    <a:pt x="19937" y="10056"/>
                  </a:lnTo>
                  <a:lnTo>
                    <a:pt x="20010" y="9752"/>
                  </a:lnTo>
                  <a:lnTo>
                    <a:pt x="20097" y="9433"/>
                  </a:lnTo>
                  <a:lnTo>
                    <a:pt x="20198" y="9114"/>
                  </a:lnTo>
                  <a:lnTo>
                    <a:pt x="20314" y="8781"/>
                  </a:lnTo>
                  <a:lnTo>
                    <a:pt x="20444" y="8448"/>
                  </a:lnTo>
                  <a:lnTo>
                    <a:pt x="20589" y="8100"/>
                  </a:lnTo>
                  <a:lnTo>
                    <a:pt x="20734" y="7738"/>
                  </a:lnTo>
                  <a:lnTo>
                    <a:pt x="20864" y="7405"/>
                  </a:lnTo>
                  <a:lnTo>
                    <a:pt x="20980" y="7057"/>
                  </a:lnTo>
                  <a:lnTo>
                    <a:pt x="21082" y="6724"/>
                  </a:lnTo>
                  <a:lnTo>
                    <a:pt x="21169" y="6405"/>
                  </a:lnTo>
                  <a:lnTo>
                    <a:pt x="21256" y="6072"/>
                  </a:lnTo>
                  <a:lnTo>
                    <a:pt x="21314" y="5767"/>
                  </a:lnTo>
                  <a:lnTo>
                    <a:pt x="21372" y="5463"/>
                  </a:lnTo>
                  <a:lnTo>
                    <a:pt x="21415" y="5159"/>
                  </a:lnTo>
                  <a:lnTo>
                    <a:pt x="21459" y="4869"/>
                  </a:lnTo>
                  <a:lnTo>
                    <a:pt x="21473" y="4594"/>
                  </a:lnTo>
                  <a:lnTo>
                    <a:pt x="21488" y="4319"/>
                  </a:lnTo>
                  <a:lnTo>
                    <a:pt x="21473" y="4058"/>
                  </a:lnTo>
                  <a:lnTo>
                    <a:pt x="21459" y="3811"/>
                  </a:lnTo>
                  <a:lnTo>
                    <a:pt x="21444" y="3565"/>
                  </a:lnTo>
                  <a:lnTo>
                    <a:pt x="21401" y="3348"/>
                  </a:lnTo>
                  <a:lnTo>
                    <a:pt x="21357" y="3130"/>
                  </a:lnTo>
                  <a:lnTo>
                    <a:pt x="21299" y="2928"/>
                  </a:lnTo>
                  <a:lnTo>
                    <a:pt x="21227" y="2725"/>
                  </a:lnTo>
                  <a:lnTo>
                    <a:pt x="21154" y="2551"/>
                  </a:lnTo>
                  <a:lnTo>
                    <a:pt x="21053" y="2392"/>
                  </a:lnTo>
                  <a:lnTo>
                    <a:pt x="20951" y="2232"/>
                  </a:lnTo>
                  <a:lnTo>
                    <a:pt x="20850" y="2087"/>
                  </a:lnTo>
                  <a:lnTo>
                    <a:pt x="20720" y="1971"/>
                  </a:lnTo>
                  <a:lnTo>
                    <a:pt x="20589" y="1855"/>
                  </a:lnTo>
                  <a:lnTo>
                    <a:pt x="20459" y="1769"/>
                  </a:lnTo>
                  <a:lnTo>
                    <a:pt x="20299" y="1696"/>
                  </a:lnTo>
                  <a:lnTo>
                    <a:pt x="20140" y="1638"/>
                  </a:lnTo>
                  <a:lnTo>
                    <a:pt x="19966" y="1595"/>
                  </a:lnTo>
                  <a:lnTo>
                    <a:pt x="19792" y="1566"/>
                  </a:lnTo>
                  <a:lnTo>
                    <a:pt x="19604" y="1551"/>
                  </a:lnTo>
                  <a:lnTo>
                    <a:pt x="19401" y="1566"/>
                  </a:lnTo>
                  <a:lnTo>
                    <a:pt x="19198" y="1595"/>
                  </a:lnTo>
                  <a:lnTo>
                    <a:pt x="18995" y="1667"/>
                  </a:lnTo>
                  <a:lnTo>
                    <a:pt x="18793" y="1769"/>
                  </a:lnTo>
                  <a:lnTo>
                    <a:pt x="18604" y="1884"/>
                  </a:lnTo>
                  <a:lnTo>
                    <a:pt x="18416" y="2044"/>
                  </a:lnTo>
                  <a:lnTo>
                    <a:pt x="18228" y="2218"/>
                  </a:lnTo>
                  <a:lnTo>
                    <a:pt x="18039" y="2421"/>
                  </a:lnTo>
                  <a:lnTo>
                    <a:pt x="17865" y="2638"/>
                  </a:lnTo>
                  <a:lnTo>
                    <a:pt x="17691" y="2870"/>
                  </a:lnTo>
                  <a:lnTo>
                    <a:pt x="17518" y="3116"/>
                  </a:lnTo>
                  <a:lnTo>
                    <a:pt x="17344" y="3377"/>
                  </a:lnTo>
                  <a:lnTo>
                    <a:pt x="17184" y="3652"/>
                  </a:lnTo>
                  <a:lnTo>
                    <a:pt x="16880" y="4217"/>
                  </a:lnTo>
                  <a:lnTo>
                    <a:pt x="16605" y="4797"/>
                  </a:lnTo>
                  <a:lnTo>
                    <a:pt x="16344" y="5391"/>
                  </a:lnTo>
                  <a:lnTo>
                    <a:pt x="16112" y="5941"/>
                  </a:lnTo>
                  <a:lnTo>
                    <a:pt x="15924" y="6463"/>
                  </a:lnTo>
                  <a:lnTo>
                    <a:pt x="15750" y="6941"/>
                  </a:lnTo>
                  <a:lnTo>
                    <a:pt x="15518" y="7636"/>
                  </a:lnTo>
                  <a:lnTo>
                    <a:pt x="15446" y="7897"/>
                  </a:lnTo>
                  <a:lnTo>
                    <a:pt x="15170" y="7506"/>
                  </a:lnTo>
                  <a:lnTo>
                    <a:pt x="14446" y="6463"/>
                  </a:lnTo>
                  <a:lnTo>
                    <a:pt x="13953" y="5782"/>
                  </a:lnTo>
                  <a:lnTo>
                    <a:pt x="13388" y="5043"/>
                  </a:lnTo>
                  <a:lnTo>
                    <a:pt x="12780" y="4246"/>
                  </a:lnTo>
                  <a:lnTo>
                    <a:pt x="12128" y="3449"/>
                  </a:lnTo>
                  <a:lnTo>
                    <a:pt x="11780" y="3044"/>
                  </a:lnTo>
                  <a:lnTo>
                    <a:pt x="11447" y="2652"/>
                  </a:lnTo>
                  <a:lnTo>
                    <a:pt x="11099" y="2290"/>
                  </a:lnTo>
                  <a:lnTo>
                    <a:pt x="10766" y="1928"/>
                  </a:lnTo>
                  <a:lnTo>
                    <a:pt x="10418" y="1580"/>
                  </a:lnTo>
                  <a:lnTo>
                    <a:pt x="10085" y="1261"/>
                  </a:lnTo>
                  <a:lnTo>
                    <a:pt x="9752" y="972"/>
                  </a:lnTo>
                  <a:lnTo>
                    <a:pt x="9433" y="711"/>
                  </a:lnTo>
                  <a:lnTo>
                    <a:pt x="9114" y="494"/>
                  </a:lnTo>
                  <a:lnTo>
                    <a:pt x="8810" y="305"/>
                  </a:lnTo>
                  <a:lnTo>
                    <a:pt x="8520" y="160"/>
                  </a:lnTo>
                  <a:lnTo>
                    <a:pt x="8375" y="102"/>
                  </a:lnTo>
                  <a:lnTo>
                    <a:pt x="8245" y="59"/>
                  </a:lnTo>
                  <a:lnTo>
                    <a:pt x="8114" y="15"/>
                  </a:lnTo>
                  <a:lnTo>
                    <a:pt x="7984" y="1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797;p37">
              <a:extLst>
                <a:ext uri="{FF2B5EF4-FFF2-40B4-BE49-F238E27FC236}">
                  <a16:creationId xmlns:a16="http://schemas.microsoft.com/office/drawing/2014/main" xmlns="" id="{85B741EF-EEA9-6725-310F-4C843CFE303E}"/>
                </a:ext>
              </a:extLst>
            </p:cNvPr>
            <p:cNvSpPr/>
            <p:nvPr/>
          </p:nvSpPr>
          <p:spPr>
            <a:xfrm>
              <a:off x="1936050" y="1374750"/>
              <a:ext cx="1028000" cy="872975"/>
            </a:xfrm>
            <a:custGeom>
              <a:avLst/>
              <a:gdLst/>
              <a:ahLst/>
              <a:cxnLst/>
              <a:rect l="l" t="t" r="r" b="b"/>
              <a:pathLst>
                <a:path w="41120" h="34919" extrusionOk="0">
                  <a:moveTo>
                    <a:pt x="44" y="1"/>
                  </a:moveTo>
                  <a:lnTo>
                    <a:pt x="15" y="131"/>
                  </a:lnTo>
                  <a:lnTo>
                    <a:pt x="1" y="203"/>
                  </a:lnTo>
                  <a:lnTo>
                    <a:pt x="1" y="276"/>
                  </a:lnTo>
                  <a:lnTo>
                    <a:pt x="1" y="421"/>
                  </a:lnTo>
                  <a:lnTo>
                    <a:pt x="30" y="580"/>
                  </a:lnTo>
                  <a:lnTo>
                    <a:pt x="73" y="725"/>
                  </a:lnTo>
                  <a:lnTo>
                    <a:pt x="117" y="884"/>
                  </a:lnTo>
                  <a:lnTo>
                    <a:pt x="189" y="1029"/>
                  </a:lnTo>
                  <a:lnTo>
                    <a:pt x="262" y="1189"/>
                  </a:lnTo>
                  <a:lnTo>
                    <a:pt x="363" y="1333"/>
                  </a:lnTo>
                  <a:lnTo>
                    <a:pt x="464" y="1493"/>
                  </a:lnTo>
                  <a:lnTo>
                    <a:pt x="580" y="1638"/>
                  </a:lnTo>
                  <a:lnTo>
                    <a:pt x="711" y="1797"/>
                  </a:lnTo>
                  <a:lnTo>
                    <a:pt x="1001" y="2101"/>
                  </a:lnTo>
                  <a:lnTo>
                    <a:pt x="1334" y="2391"/>
                  </a:lnTo>
                  <a:lnTo>
                    <a:pt x="1696" y="2695"/>
                  </a:lnTo>
                  <a:lnTo>
                    <a:pt x="2102" y="3000"/>
                  </a:lnTo>
                  <a:lnTo>
                    <a:pt x="2522" y="3289"/>
                  </a:lnTo>
                  <a:lnTo>
                    <a:pt x="2971" y="3579"/>
                  </a:lnTo>
                  <a:lnTo>
                    <a:pt x="3449" y="3869"/>
                  </a:lnTo>
                  <a:lnTo>
                    <a:pt x="3927" y="4144"/>
                  </a:lnTo>
                  <a:lnTo>
                    <a:pt x="4434" y="4405"/>
                  </a:lnTo>
                  <a:lnTo>
                    <a:pt x="4927" y="4680"/>
                  </a:lnTo>
                  <a:lnTo>
                    <a:pt x="5449" y="4927"/>
                  </a:lnTo>
                  <a:lnTo>
                    <a:pt x="6463" y="5419"/>
                  </a:lnTo>
                  <a:lnTo>
                    <a:pt x="7448" y="5854"/>
                  </a:lnTo>
                  <a:lnTo>
                    <a:pt x="8361" y="6245"/>
                  </a:lnTo>
                  <a:lnTo>
                    <a:pt x="9187" y="6564"/>
                  </a:lnTo>
                  <a:lnTo>
                    <a:pt x="9882" y="6839"/>
                  </a:lnTo>
                  <a:lnTo>
                    <a:pt x="10418" y="7042"/>
                  </a:lnTo>
                  <a:lnTo>
                    <a:pt x="10882" y="7201"/>
                  </a:lnTo>
                  <a:lnTo>
                    <a:pt x="11259" y="7998"/>
                  </a:lnTo>
                  <a:lnTo>
                    <a:pt x="11664" y="8781"/>
                  </a:lnTo>
                  <a:lnTo>
                    <a:pt x="12055" y="9563"/>
                  </a:lnTo>
                  <a:lnTo>
                    <a:pt x="12476" y="10331"/>
                  </a:lnTo>
                  <a:lnTo>
                    <a:pt x="12910" y="11084"/>
                  </a:lnTo>
                  <a:lnTo>
                    <a:pt x="13345" y="11823"/>
                  </a:lnTo>
                  <a:lnTo>
                    <a:pt x="13809" y="12562"/>
                  </a:lnTo>
                  <a:lnTo>
                    <a:pt x="14272" y="13287"/>
                  </a:lnTo>
                  <a:lnTo>
                    <a:pt x="14736" y="13997"/>
                  </a:lnTo>
                  <a:lnTo>
                    <a:pt x="15214" y="14707"/>
                  </a:lnTo>
                  <a:lnTo>
                    <a:pt x="15707" y="15402"/>
                  </a:lnTo>
                  <a:lnTo>
                    <a:pt x="16199" y="16083"/>
                  </a:lnTo>
                  <a:lnTo>
                    <a:pt x="16706" y="16764"/>
                  </a:lnTo>
                  <a:lnTo>
                    <a:pt x="17213" y="17430"/>
                  </a:lnTo>
                  <a:lnTo>
                    <a:pt x="17735" y="18082"/>
                  </a:lnTo>
                  <a:lnTo>
                    <a:pt x="18242" y="18720"/>
                  </a:lnTo>
                  <a:lnTo>
                    <a:pt x="18778" y="19357"/>
                  </a:lnTo>
                  <a:lnTo>
                    <a:pt x="19300" y="19966"/>
                  </a:lnTo>
                  <a:lnTo>
                    <a:pt x="19836" y="20574"/>
                  </a:lnTo>
                  <a:lnTo>
                    <a:pt x="20357" y="21183"/>
                  </a:lnTo>
                  <a:lnTo>
                    <a:pt x="20893" y="21763"/>
                  </a:lnTo>
                  <a:lnTo>
                    <a:pt x="21430" y="22342"/>
                  </a:lnTo>
                  <a:lnTo>
                    <a:pt x="22516" y="23458"/>
                  </a:lnTo>
                  <a:lnTo>
                    <a:pt x="23574" y="24530"/>
                  </a:lnTo>
                  <a:lnTo>
                    <a:pt x="24646" y="25544"/>
                  </a:lnTo>
                  <a:lnTo>
                    <a:pt x="25689" y="26529"/>
                  </a:lnTo>
                  <a:lnTo>
                    <a:pt x="26718" y="27442"/>
                  </a:lnTo>
                  <a:lnTo>
                    <a:pt x="27732" y="28326"/>
                  </a:lnTo>
                  <a:lnTo>
                    <a:pt x="28717" y="29152"/>
                  </a:lnTo>
                  <a:lnTo>
                    <a:pt x="29659" y="29920"/>
                  </a:lnTo>
                  <a:lnTo>
                    <a:pt x="30572" y="30644"/>
                  </a:lnTo>
                  <a:lnTo>
                    <a:pt x="31427" y="31311"/>
                  </a:lnTo>
                  <a:lnTo>
                    <a:pt x="32253" y="31919"/>
                  </a:lnTo>
                  <a:lnTo>
                    <a:pt x="33006" y="32484"/>
                  </a:lnTo>
                  <a:lnTo>
                    <a:pt x="33716" y="32991"/>
                  </a:lnTo>
                  <a:lnTo>
                    <a:pt x="34919" y="33817"/>
                  </a:lnTo>
                  <a:lnTo>
                    <a:pt x="35846" y="34426"/>
                  </a:lnTo>
                  <a:lnTo>
                    <a:pt x="36425" y="34802"/>
                  </a:lnTo>
                  <a:lnTo>
                    <a:pt x="36628" y="34918"/>
                  </a:lnTo>
                  <a:lnTo>
                    <a:pt x="37019" y="34498"/>
                  </a:lnTo>
                  <a:lnTo>
                    <a:pt x="38077" y="33368"/>
                  </a:lnTo>
                  <a:lnTo>
                    <a:pt x="38758" y="32615"/>
                  </a:lnTo>
                  <a:lnTo>
                    <a:pt x="39511" y="31760"/>
                  </a:lnTo>
                  <a:lnTo>
                    <a:pt x="40323" y="30832"/>
                  </a:lnTo>
                  <a:lnTo>
                    <a:pt x="41120" y="29862"/>
                  </a:lnTo>
                  <a:lnTo>
                    <a:pt x="40279" y="29615"/>
                  </a:lnTo>
                  <a:lnTo>
                    <a:pt x="39439" y="29340"/>
                  </a:lnTo>
                  <a:lnTo>
                    <a:pt x="38613" y="29050"/>
                  </a:lnTo>
                  <a:lnTo>
                    <a:pt x="37787" y="28746"/>
                  </a:lnTo>
                  <a:lnTo>
                    <a:pt x="36961" y="28413"/>
                  </a:lnTo>
                  <a:lnTo>
                    <a:pt x="36165" y="28065"/>
                  </a:lnTo>
                  <a:lnTo>
                    <a:pt x="35353" y="27688"/>
                  </a:lnTo>
                  <a:lnTo>
                    <a:pt x="34571" y="27297"/>
                  </a:lnTo>
                  <a:lnTo>
                    <a:pt x="33788" y="26877"/>
                  </a:lnTo>
                  <a:lnTo>
                    <a:pt x="33006" y="26457"/>
                  </a:lnTo>
                  <a:lnTo>
                    <a:pt x="32238" y="26008"/>
                  </a:lnTo>
                  <a:lnTo>
                    <a:pt x="31485" y="25544"/>
                  </a:lnTo>
                  <a:lnTo>
                    <a:pt x="30746" y="25066"/>
                  </a:lnTo>
                  <a:lnTo>
                    <a:pt x="30007" y="24573"/>
                  </a:lnTo>
                  <a:lnTo>
                    <a:pt x="29282" y="24066"/>
                  </a:lnTo>
                  <a:lnTo>
                    <a:pt x="28572" y="23530"/>
                  </a:lnTo>
                  <a:lnTo>
                    <a:pt x="27631" y="22806"/>
                  </a:lnTo>
                  <a:lnTo>
                    <a:pt x="26703" y="22038"/>
                  </a:lnTo>
                  <a:lnTo>
                    <a:pt x="25791" y="21255"/>
                  </a:lnTo>
                  <a:lnTo>
                    <a:pt x="24892" y="20444"/>
                  </a:lnTo>
                  <a:lnTo>
                    <a:pt x="24023" y="19618"/>
                  </a:lnTo>
                  <a:lnTo>
                    <a:pt x="23168" y="18778"/>
                  </a:lnTo>
                  <a:lnTo>
                    <a:pt x="22328" y="17909"/>
                  </a:lnTo>
                  <a:lnTo>
                    <a:pt x="21502" y="17039"/>
                  </a:lnTo>
                  <a:lnTo>
                    <a:pt x="20705" y="16141"/>
                  </a:lnTo>
                  <a:lnTo>
                    <a:pt x="19923" y="15228"/>
                  </a:lnTo>
                  <a:lnTo>
                    <a:pt x="19140" y="14301"/>
                  </a:lnTo>
                  <a:lnTo>
                    <a:pt x="18387" y="13359"/>
                  </a:lnTo>
                  <a:lnTo>
                    <a:pt x="17648" y="12403"/>
                  </a:lnTo>
                  <a:lnTo>
                    <a:pt x="16909" y="11447"/>
                  </a:lnTo>
                  <a:lnTo>
                    <a:pt x="16199" y="10476"/>
                  </a:lnTo>
                  <a:lnTo>
                    <a:pt x="15504" y="9505"/>
                  </a:lnTo>
                  <a:lnTo>
                    <a:pt x="14968" y="8737"/>
                  </a:lnTo>
                  <a:lnTo>
                    <a:pt x="14417" y="7984"/>
                  </a:lnTo>
                  <a:lnTo>
                    <a:pt x="14127" y="7607"/>
                  </a:lnTo>
                  <a:lnTo>
                    <a:pt x="13837" y="7230"/>
                  </a:lnTo>
                  <a:lnTo>
                    <a:pt x="13533" y="6883"/>
                  </a:lnTo>
                  <a:lnTo>
                    <a:pt x="13229" y="6520"/>
                  </a:lnTo>
                  <a:lnTo>
                    <a:pt x="12925" y="6187"/>
                  </a:lnTo>
                  <a:lnTo>
                    <a:pt x="12591" y="5868"/>
                  </a:lnTo>
                  <a:lnTo>
                    <a:pt x="12258" y="5550"/>
                  </a:lnTo>
                  <a:lnTo>
                    <a:pt x="11896" y="5260"/>
                  </a:lnTo>
                  <a:lnTo>
                    <a:pt x="11534" y="4985"/>
                  </a:lnTo>
                  <a:lnTo>
                    <a:pt x="11157" y="4738"/>
                  </a:lnTo>
                  <a:lnTo>
                    <a:pt x="10751" y="4521"/>
                  </a:lnTo>
                  <a:lnTo>
                    <a:pt x="10346" y="4318"/>
                  </a:lnTo>
                  <a:lnTo>
                    <a:pt x="9940" y="4159"/>
                  </a:lnTo>
                  <a:lnTo>
                    <a:pt x="9534" y="4014"/>
                  </a:lnTo>
                  <a:lnTo>
                    <a:pt x="9114" y="3898"/>
                  </a:lnTo>
                  <a:lnTo>
                    <a:pt x="8694" y="3782"/>
                  </a:lnTo>
                  <a:lnTo>
                    <a:pt x="7839" y="3608"/>
                  </a:lnTo>
                  <a:lnTo>
                    <a:pt x="6984" y="3420"/>
                  </a:lnTo>
                  <a:lnTo>
                    <a:pt x="6506" y="3318"/>
                  </a:lnTo>
                  <a:lnTo>
                    <a:pt x="6028" y="3188"/>
                  </a:lnTo>
                  <a:lnTo>
                    <a:pt x="5550" y="3058"/>
                  </a:lnTo>
                  <a:lnTo>
                    <a:pt x="5086" y="2913"/>
                  </a:lnTo>
                  <a:lnTo>
                    <a:pt x="4608" y="2753"/>
                  </a:lnTo>
                  <a:lnTo>
                    <a:pt x="4145" y="2580"/>
                  </a:lnTo>
                  <a:lnTo>
                    <a:pt x="3695" y="2391"/>
                  </a:lnTo>
                  <a:lnTo>
                    <a:pt x="3246" y="2174"/>
                  </a:lnTo>
                  <a:lnTo>
                    <a:pt x="2797" y="1957"/>
                  </a:lnTo>
                  <a:lnTo>
                    <a:pt x="2362" y="1725"/>
                  </a:lnTo>
                  <a:lnTo>
                    <a:pt x="1942" y="1478"/>
                  </a:lnTo>
                  <a:lnTo>
                    <a:pt x="1537" y="1218"/>
                  </a:lnTo>
                  <a:lnTo>
                    <a:pt x="1145" y="942"/>
                  </a:lnTo>
                  <a:lnTo>
                    <a:pt x="754" y="638"/>
                  </a:lnTo>
                  <a:lnTo>
                    <a:pt x="392" y="33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798;p37">
              <a:extLst>
                <a:ext uri="{FF2B5EF4-FFF2-40B4-BE49-F238E27FC236}">
                  <a16:creationId xmlns:a16="http://schemas.microsoft.com/office/drawing/2014/main" xmlns="" id="{C968BAD4-232D-10EC-CD91-7D80D505EFBC}"/>
                </a:ext>
              </a:extLst>
            </p:cNvPr>
            <p:cNvSpPr/>
            <p:nvPr/>
          </p:nvSpPr>
          <p:spPr>
            <a:xfrm>
              <a:off x="2787275" y="1886575"/>
              <a:ext cx="784225" cy="658175"/>
            </a:xfrm>
            <a:custGeom>
              <a:avLst/>
              <a:gdLst/>
              <a:ahLst/>
              <a:cxnLst/>
              <a:rect l="l" t="t" r="r" b="b"/>
              <a:pathLst>
                <a:path w="31369" h="26327" extrusionOk="0">
                  <a:moveTo>
                    <a:pt x="23950" y="0"/>
                  </a:moveTo>
                  <a:lnTo>
                    <a:pt x="7911" y="391"/>
                  </a:lnTo>
                  <a:lnTo>
                    <a:pt x="6708" y="2405"/>
                  </a:lnTo>
                  <a:lnTo>
                    <a:pt x="5462" y="4506"/>
                  </a:lnTo>
                  <a:lnTo>
                    <a:pt x="4028" y="6969"/>
                  </a:lnTo>
                  <a:lnTo>
                    <a:pt x="3304" y="8259"/>
                  </a:lnTo>
                  <a:lnTo>
                    <a:pt x="2594" y="9534"/>
                  </a:lnTo>
                  <a:lnTo>
                    <a:pt x="1927" y="10765"/>
                  </a:lnTo>
                  <a:lnTo>
                    <a:pt x="1319" y="11924"/>
                  </a:lnTo>
                  <a:lnTo>
                    <a:pt x="797" y="12953"/>
                  </a:lnTo>
                  <a:lnTo>
                    <a:pt x="580" y="13417"/>
                  </a:lnTo>
                  <a:lnTo>
                    <a:pt x="391" y="13851"/>
                  </a:lnTo>
                  <a:lnTo>
                    <a:pt x="247" y="14228"/>
                  </a:lnTo>
                  <a:lnTo>
                    <a:pt x="116" y="14547"/>
                  </a:lnTo>
                  <a:lnTo>
                    <a:pt x="44" y="14822"/>
                  </a:lnTo>
                  <a:lnTo>
                    <a:pt x="0" y="15039"/>
                  </a:lnTo>
                  <a:lnTo>
                    <a:pt x="0" y="15141"/>
                  </a:lnTo>
                  <a:lnTo>
                    <a:pt x="15" y="15242"/>
                  </a:lnTo>
                  <a:lnTo>
                    <a:pt x="58" y="15373"/>
                  </a:lnTo>
                  <a:lnTo>
                    <a:pt x="102" y="15503"/>
                  </a:lnTo>
                  <a:lnTo>
                    <a:pt x="174" y="15633"/>
                  </a:lnTo>
                  <a:lnTo>
                    <a:pt x="261" y="15778"/>
                  </a:lnTo>
                  <a:lnTo>
                    <a:pt x="478" y="16097"/>
                  </a:lnTo>
                  <a:lnTo>
                    <a:pt x="768" y="16445"/>
                  </a:lnTo>
                  <a:lnTo>
                    <a:pt x="1116" y="16821"/>
                  </a:lnTo>
                  <a:lnTo>
                    <a:pt x="1522" y="17213"/>
                  </a:lnTo>
                  <a:lnTo>
                    <a:pt x="1971" y="17647"/>
                  </a:lnTo>
                  <a:lnTo>
                    <a:pt x="2492" y="18082"/>
                  </a:lnTo>
                  <a:lnTo>
                    <a:pt x="3057" y="18531"/>
                  </a:lnTo>
                  <a:lnTo>
                    <a:pt x="3666" y="19009"/>
                  </a:lnTo>
                  <a:lnTo>
                    <a:pt x="4318" y="19487"/>
                  </a:lnTo>
                  <a:lnTo>
                    <a:pt x="5013" y="19965"/>
                  </a:lnTo>
                  <a:lnTo>
                    <a:pt x="5752" y="20458"/>
                  </a:lnTo>
                  <a:lnTo>
                    <a:pt x="6535" y="20936"/>
                  </a:lnTo>
                  <a:lnTo>
                    <a:pt x="7346" y="21429"/>
                  </a:lnTo>
                  <a:lnTo>
                    <a:pt x="8201" y="21907"/>
                  </a:lnTo>
                  <a:lnTo>
                    <a:pt x="9070" y="22371"/>
                  </a:lnTo>
                  <a:lnTo>
                    <a:pt x="9983" y="22834"/>
                  </a:lnTo>
                  <a:lnTo>
                    <a:pt x="10910" y="23283"/>
                  </a:lnTo>
                  <a:lnTo>
                    <a:pt x="11866" y="23704"/>
                  </a:lnTo>
                  <a:lnTo>
                    <a:pt x="12837" y="24109"/>
                  </a:lnTo>
                  <a:lnTo>
                    <a:pt x="13822" y="24486"/>
                  </a:lnTo>
                  <a:lnTo>
                    <a:pt x="14837" y="24848"/>
                  </a:lnTo>
                  <a:lnTo>
                    <a:pt x="15851" y="25167"/>
                  </a:lnTo>
                  <a:lnTo>
                    <a:pt x="16372" y="25312"/>
                  </a:lnTo>
                  <a:lnTo>
                    <a:pt x="16894" y="25457"/>
                  </a:lnTo>
                  <a:lnTo>
                    <a:pt x="17416" y="25587"/>
                  </a:lnTo>
                  <a:lnTo>
                    <a:pt x="17923" y="25703"/>
                  </a:lnTo>
                  <a:lnTo>
                    <a:pt x="18444" y="25819"/>
                  </a:lnTo>
                  <a:lnTo>
                    <a:pt x="18980" y="25920"/>
                  </a:lnTo>
                  <a:lnTo>
                    <a:pt x="19502" y="26022"/>
                  </a:lnTo>
                  <a:lnTo>
                    <a:pt x="20024" y="26094"/>
                  </a:lnTo>
                  <a:lnTo>
                    <a:pt x="20545" y="26167"/>
                  </a:lnTo>
                  <a:lnTo>
                    <a:pt x="21067" y="26225"/>
                  </a:lnTo>
                  <a:lnTo>
                    <a:pt x="21588" y="26268"/>
                  </a:lnTo>
                  <a:lnTo>
                    <a:pt x="22124" y="26297"/>
                  </a:lnTo>
                  <a:lnTo>
                    <a:pt x="22646" y="26326"/>
                  </a:lnTo>
                  <a:lnTo>
                    <a:pt x="23168" y="26326"/>
                  </a:lnTo>
                  <a:lnTo>
                    <a:pt x="23675" y="26312"/>
                  </a:lnTo>
                  <a:lnTo>
                    <a:pt x="24153" y="26283"/>
                  </a:lnTo>
                  <a:lnTo>
                    <a:pt x="24631" y="26225"/>
                  </a:lnTo>
                  <a:lnTo>
                    <a:pt x="25080" y="26138"/>
                  </a:lnTo>
                  <a:lnTo>
                    <a:pt x="25500" y="26036"/>
                  </a:lnTo>
                  <a:lnTo>
                    <a:pt x="25906" y="25920"/>
                  </a:lnTo>
                  <a:lnTo>
                    <a:pt x="26297" y="25775"/>
                  </a:lnTo>
                  <a:lnTo>
                    <a:pt x="26674" y="25616"/>
                  </a:lnTo>
                  <a:lnTo>
                    <a:pt x="27036" y="25428"/>
                  </a:lnTo>
                  <a:lnTo>
                    <a:pt x="27369" y="25239"/>
                  </a:lnTo>
                  <a:lnTo>
                    <a:pt x="27688" y="25022"/>
                  </a:lnTo>
                  <a:lnTo>
                    <a:pt x="27992" y="24790"/>
                  </a:lnTo>
                  <a:lnTo>
                    <a:pt x="28282" y="24544"/>
                  </a:lnTo>
                  <a:lnTo>
                    <a:pt x="28543" y="24283"/>
                  </a:lnTo>
                  <a:lnTo>
                    <a:pt x="28804" y="24008"/>
                  </a:lnTo>
                  <a:lnTo>
                    <a:pt x="29050" y="23733"/>
                  </a:lnTo>
                  <a:lnTo>
                    <a:pt x="29267" y="23428"/>
                  </a:lnTo>
                  <a:lnTo>
                    <a:pt x="29485" y="23124"/>
                  </a:lnTo>
                  <a:lnTo>
                    <a:pt x="29673" y="22805"/>
                  </a:lnTo>
                  <a:lnTo>
                    <a:pt x="29861" y="22472"/>
                  </a:lnTo>
                  <a:lnTo>
                    <a:pt x="30035" y="22124"/>
                  </a:lnTo>
                  <a:lnTo>
                    <a:pt x="30195" y="21777"/>
                  </a:lnTo>
                  <a:lnTo>
                    <a:pt x="30340" y="21429"/>
                  </a:lnTo>
                  <a:lnTo>
                    <a:pt x="30470" y="21067"/>
                  </a:lnTo>
                  <a:lnTo>
                    <a:pt x="30600" y="20690"/>
                  </a:lnTo>
                  <a:lnTo>
                    <a:pt x="30716" y="20328"/>
                  </a:lnTo>
                  <a:lnTo>
                    <a:pt x="30818" y="19951"/>
                  </a:lnTo>
                  <a:lnTo>
                    <a:pt x="30905" y="19560"/>
                  </a:lnTo>
                  <a:lnTo>
                    <a:pt x="30992" y="19183"/>
                  </a:lnTo>
                  <a:lnTo>
                    <a:pt x="31064" y="18792"/>
                  </a:lnTo>
                  <a:lnTo>
                    <a:pt x="31122" y="18401"/>
                  </a:lnTo>
                  <a:lnTo>
                    <a:pt x="31180" y="18010"/>
                  </a:lnTo>
                  <a:lnTo>
                    <a:pt x="31267" y="17227"/>
                  </a:lnTo>
                  <a:lnTo>
                    <a:pt x="31325" y="16459"/>
                  </a:lnTo>
                  <a:lnTo>
                    <a:pt x="31354" y="15706"/>
                  </a:lnTo>
                  <a:lnTo>
                    <a:pt x="31368" y="14952"/>
                  </a:lnTo>
                  <a:lnTo>
                    <a:pt x="31354" y="14242"/>
                  </a:lnTo>
                  <a:lnTo>
                    <a:pt x="31325" y="13561"/>
                  </a:lnTo>
                  <a:lnTo>
                    <a:pt x="31281" y="12909"/>
                  </a:lnTo>
                  <a:lnTo>
                    <a:pt x="31238" y="12301"/>
                  </a:lnTo>
                  <a:lnTo>
                    <a:pt x="31180" y="11736"/>
                  </a:lnTo>
                  <a:lnTo>
                    <a:pt x="31122" y="11229"/>
                  </a:lnTo>
                  <a:lnTo>
                    <a:pt x="31006" y="10417"/>
                  </a:lnTo>
                  <a:lnTo>
                    <a:pt x="30919" y="9881"/>
                  </a:lnTo>
                  <a:lnTo>
                    <a:pt x="30876" y="9693"/>
                  </a:lnTo>
                  <a:lnTo>
                    <a:pt x="2395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9;p37">
              <a:extLst>
                <a:ext uri="{FF2B5EF4-FFF2-40B4-BE49-F238E27FC236}">
                  <a16:creationId xmlns:a16="http://schemas.microsoft.com/office/drawing/2014/main" xmlns="" id="{ED489538-0BF1-69E9-213C-82186A8BF52E}"/>
                </a:ext>
              </a:extLst>
            </p:cNvPr>
            <p:cNvSpPr/>
            <p:nvPr/>
          </p:nvSpPr>
          <p:spPr>
            <a:xfrm>
              <a:off x="4541475" y="2014800"/>
              <a:ext cx="422750" cy="903750"/>
            </a:xfrm>
            <a:custGeom>
              <a:avLst/>
              <a:gdLst/>
              <a:ahLst/>
              <a:cxnLst/>
              <a:rect l="l" t="t" r="r" b="b"/>
              <a:pathLst>
                <a:path w="16910" h="36150" extrusionOk="0">
                  <a:moveTo>
                    <a:pt x="15779" y="0"/>
                  </a:moveTo>
                  <a:lnTo>
                    <a:pt x="15127" y="507"/>
                  </a:lnTo>
                  <a:lnTo>
                    <a:pt x="14490" y="1029"/>
                  </a:lnTo>
                  <a:lnTo>
                    <a:pt x="13867" y="1579"/>
                  </a:lnTo>
                  <a:lnTo>
                    <a:pt x="13273" y="2144"/>
                  </a:lnTo>
                  <a:lnTo>
                    <a:pt x="12693" y="2724"/>
                  </a:lnTo>
                  <a:lnTo>
                    <a:pt x="12142" y="3332"/>
                  </a:lnTo>
                  <a:lnTo>
                    <a:pt x="11606" y="3941"/>
                  </a:lnTo>
                  <a:lnTo>
                    <a:pt x="11085" y="4578"/>
                  </a:lnTo>
                  <a:lnTo>
                    <a:pt x="10578" y="5230"/>
                  </a:lnTo>
                  <a:lnTo>
                    <a:pt x="10100" y="5897"/>
                  </a:lnTo>
                  <a:lnTo>
                    <a:pt x="9636" y="6563"/>
                  </a:lnTo>
                  <a:lnTo>
                    <a:pt x="9172" y="7259"/>
                  </a:lnTo>
                  <a:lnTo>
                    <a:pt x="8738" y="7969"/>
                  </a:lnTo>
                  <a:lnTo>
                    <a:pt x="8317" y="8679"/>
                  </a:lnTo>
                  <a:lnTo>
                    <a:pt x="7912" y="9403"/>
                  </a:lnTo>
                  <a:lnTo>
                    <a:pt x="7521" y="10142"/>
                  </a:lnTo>
                  <a:lnTo>
                    <a:pt x="7144" y="10881"/>
                  </a:lnTo>
                  <a:lnTo>
                    <a:pt x="6782" y="11634"/>
                  </a:lnTo>
                  <a:lnTo>
                    <a:pt x="6419" y="12402"/>
                  </a:lnTo>
                  <a:lnTo>
                    <a:pt x="6072" y="13170"/>
                  </a:lnTo>
                  <a:lnTo>
                    <a:pt x="5738" y="13938"/>
                  </a:lnTo>
                  <a:lnTo>
                    <a:pt x="5420" y="14721"/>
                  </a:lnTo>
                  <a:lnTo>
                    <a:pt x="5101" y="15517"/>
                  </a:lnTo>
                  <a:lnTo>
                    <a:pt x="4797" y="16300"/>
                  </a:lnTo>
                  <a:lnTo>
                    <a:pt x="4217" y="17894"/>
                  </a:lnTo>
                  <a:lnTo>
                    <a:pt x="3667" y="19487"/>
                  </a:lnTo>
                  <a:lnTo>
                    <a:pt x="3130" y="21081"/>
                  </a:lnTo>
                  <a:lnTo>
                    <a:pt x="2609" y="22675"/>
                  </a:lnTo>
                  <a:lnTo>
                    <a:pt x="2131" y="24240"/>
                  </a:lnTo>
                  <a:lnTo>
                    <a:pt x="1653" y="25804"/>
                  </a:lnTo>
                  <a:lnTo>
                    <a:pt x="1435" y="26587"/>
                  </a:lnTo>
                  <a:lnTo>
                    <a:pt x="1218" y="27384"/>
                  </a:lnTo>
                  <a:lnTo>
                    <a:pt x="1015" y="28166"/>
                  </a:lnTo>
                  <a:lnTo>
                    <a:pt x="827" y="28963"/>
                  </a:lnTo>
                  <a:lnTo>
                    <a:pt x="653" y="29760"/>
                  </a:lnTo>
                  <a:lnTo>
                    <a:pt x="494" y="30557"/>
                  </a:lnTo>
                  <a:lnTo>
                    <a:pt x="349" y="31354"/>
                  </a:lnTo>
                  <a:lnTo>
                    <a:pt x="233" y="32165"/>
                  </a:lnTo>
                  <a:lnTo>
                    <a:pt x="131" y="32962"/>
                  </a:lnTo>
                  <a:lnTo>
                    <a:pt x="59" y="33773"/>
                  </a:lnTo>
                  <a:lnTo>
                    <a:pt x="15" y="34585"/>
                  </a:lnTo>
                  <a:lnTo>
                    <a:pt x="1" y="35396"/>
                  </a:lnTo>
                  <a:lnTo>
                    <a:pt x="421" y="35555"/>
                  </a:lnTo>
                  <a:lnTo>
                    <a:pt x="856" y="35686"/>
                  </a:lnTo>
                  <a:lnTo>
                    <a:pt x="1290" y="35802"/>
                  </a:lnTo>
                  <a:lnTo>
                    <a:pt x="1725" y="35903"/>
                  </a:lnTo>
                  <a:lnTo>
                    <a:pt x="2174" y="35990"/>
                  </a:lnTo>
                  <a:lnTo>
                    <a:pt x="2623" y="36048"/>
                  </a:lnTo>
                  <a:lnTo>
                    <a:pt x="3073" y="36091"/>
                  </a:lnTo>
                  <a:lnTo>
                    <a:pt x="3522" y="36135"/>
                  </a:lnTo>
                  <a:lnTo>
                    <a:pt x="3971" y="36149"/>
                  </a:lnTo>
                  <a:lnTo>
                    <a:pt x="4420" y="36135"/>
                  </a:lnTo>
                  <a:lnTo>
                    <a:pt x="4869" y="36120"/>
                  </a:lnTo>
                  <a:lnTo>
                    <a:pt x="5318" y="36077"/>
                  </a:lnTo>
                  <a:lnTo>
                    <a:pt x="5767" y="36033"/>
                  </a:lnTo>
                  <a:lnTo>
                    <a:pt x="6217" y="35961"/>
                  </a:lnTo>
                  <a:lnTo>
                    <a:pt x="6651" y="35874"/>
                  </a:lnTo>
                  <a:lnTo>
                    <a:pt x="7100" y="35758"/>
                  </a:lnTo>
                  <a:lnTo>
                    <a:pt x="7245" y="34193"/>
                  </a:lnTo>
                  <a:lnTo>
                    <a:pt x="7405" y="32614"/>
                  </a:lnTo>
                  <a:lnTo>
                    <a:pt x="7564" y="31035"/>
                  </a:lnTo>
                  <a:lnTo>
                    <a:pt x="7752" y="29456"/>
                  </a:lnTo>
                  <a:lnTo>
                    <a:pt x="7970" y="27876"/>
                  </a:lnTo>
                  <a:lnTo>
                    <a:pt x="8202" y="26312"/>
                  </a:lnTo>
                  <a:lnTo>
                    <a:pt x="8332" y="25529"/>
                  </a:lnTo>
                  <a:lnTo>
                    <a:pt x="8477" y="24747"/>
                  </a:lnTo>
                  <a:lnTo>
                    <a:pt x="8622" y="23979"/>
                  </a:lnTo>
                  <a:lnTo>
                    <a:pt x="8781" y="23211"/>
                  </a:lnTo>
                  <a:lnTo>
                    <a:pt x="8955" y="22429"/>
                  </a:lnTo>
                  <a:lnTo>
                    <a:pt x="9129" y="21675"/>
                  </a:lnTo>
                  <a:lnTo>
                    <a:pt x="9332" y="20907"/>
                  </a:lnTo>
                  <a:lnTo>
                    <a:pt x="9534" y="20154"/>
                  </a:lnTo>
                  <a:lnTo>
                    <a:pt x="9752" y="19400"/>
                  </a:lnTo>
                  <a:lnTo>
                    <a:pt x="9984" y="18661"/>
                  </a:lnTo>
                  <a:lnTo>
                    <a:pt x="10230" y="17908"/>
                  </a:lnTo>
                  <a:lnTo>
                    <a:pt x="10491" y="17184"/>
                  </a:lnTo>
                  <a:lnTo>
                    <a:pt x="10766" y="16459"/>
                  </a:lnTo>
                  <a:lnTo>
                    <a:pt x="11056" y="15735"/>
                  </a:lnTo>
                  <a:lnTo>
                    <a:pt x="11375" y="15010"/>
                  </a:lnTo>
                  <a:lnTo>
                    <a:pt x="11693" y="14315"/>
                  </a:lnTo>
                  <a:lnTo>
                    <a:pt x="12041" y="13605"/>
                  </a:lnTo>
                  <a:lnTo>
                    <a:pt x="12403" y="12924"/>
                  </a:lnTo>
                  <a:lnTo>
                    <a:pt x="12794" y="12243"/>
                  </a:lnTo>
                  <a:lnTo>
                    <a:pt x="13200" y="11562"/>
                  </a:lnTo>
                  <a:lnTo>
                    <a:pt x="13635" y="10896"/>
                  </a:lnTo>
                  <a:lnTo>
                    <a:pt x="14069" y="10229"/>
                  </a:lnTo>
                  <a:lnTo>
                    <a:pt x="14504" y="9548"/>
                  </a:lnTo>
                  <a:lnTo>
                    <a:pt x="14939" y="8882"/>
                  </a:lnTo>
                  <a:lnTo>
                    <a:pt x="15359" y="8201"/>
                  </a:lnTo>
                  <a:lnTo>
                    <a:pt x="15562" y="7853"/>
                  </a:lnTo>
                  <a:lnTo>
                    <a:pt x="15750" y="7505"/>
                  </a:lnTo>
                  <a:lnTo>
                    <a:pt x="15938" y="7157"/>
                  </a:lnTo>
                  <a:lnTo>
                    <a:pt x="16098" y="6795"/>
                  </a:lnTo>
                  <a:lnTo>
                    <a:pt x="16257" y="6433"/>
                  </a:lnTo>
                  <a:lnTo>
                    <a:pt x="16402" y="6056"/>
                  </a:lnTo>
                  <a:lnTo>
                    <a:pt x="16532" y="5680"/>
                  </a:lnTo>
                  <a:lnTo>
                    <a:pt x="16648" y="5288"/>
                  </a:lnTo>
                  <a:lnTo>
                    <a:pt x="16750" y="4897"/>
                  </a:lnTo>
                  <a:lnTo>
                    <a:pt x="16822" y="4506"/>
                  </a:lnTo>
                  <a:lnTo>
                    <a:pt x="16866" y="4100"/>
                  </a:lnTo>
                  <a:lnTo>
                    <a:pt x="16895" y="3695"/>
                  </a:lnTo>
                  <a:lnTo>
                    <a:pt x="16909" y="3289"/>
                  </a:lnTo>
                  <a:lnTo>
                    <a:pt x="16895" y="2898"/>
                  </a:lnTo>
                  <a:lnTo>
                    <a:pt x="16851" y="2492"/>
                  </a:lnTo>
                  <a:lnTo>
                    <a:pt x="16779" y="2101"/>
                  </a:lnTo>
                  <a:lnTo>
                    <a:pt x="16692" y="1724"/>
                  </a:lnTo>
                  <a:lnTo>
                    <a:pt x="16576" y="1348"/>
                  </a:lnTo>
                  <a:lnTo>
                    <a:pt x="16417" y="1000"/>
                  </a:lnTo>
                  <a:lnTo>
                    <a:pt x="16243" y="652"/>
                  </a:lnTo>
                  <a:lnTo>
                    <a:pt x="16141" y="478"/>
                  </a:lnTo>
                  <a:lnTo>
                    <a:pt x="16025" y="319"/>
                  </a:lnTo>
                  <a:lnTo>
                    <a:pt x="15909" y="159"/>
                  </a:lnTo>
                  <a:lnTo>
                    <a:pt x="15779" y="0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800;p37">
              <a:extLst>
                <a:ext uri="{FF2B5EF4-FFF2-40B4-BE49-F238E27FC236}">
                  <a16:creationId xmlns:a16="http://schemas.microsoft.com/office/drawing/2014/main" xmlns="" id="{9C86EC0A-CE1B-4FF1-78E5-889054305D1C}"/>
                </a:ext>
              </a:extLst>
            </p:cNvPr>
            <p:cNvSpPr/>
            <p:nvPr/>
          </p:nvSpPr>
          <p:spPr>
            <a:xfrm>
              <a:off x="5521650" y="2039775"/>
              <a:ext cx="218800" cy="1041050"/>
            </a:xfrm>
            <a:custGeom>
              <a:avLst/>
              <a:gdLst/>
              <a:ahLst/>
              <a:cxnLst/>
              <a:rect l="l" t="t" r="r" b="b"/>
              <a:pathLst>
                <a:path w="8752" h="41642" extrusionOk="0">
                  <a:moveTo>
                    <a:pt x="8607" y="1"/>
                  </a:moveTo>
                  <a:lnTo>
                    <a:pt x="8375" y="44"/>
                  </a:lnTo>
                  <a:lnTo>
                    <a:pt x="8085" y="88"/>
                  </a:lnTo>
                  <a:lnTo>
                    <a:pt x="7723" y="146"/>
                  </a:lnTo>
                  <a:lnTo>
                    <a:pt x="7288" y="233"/>
                  </a:lnTo>
                  <a:lnTo>
                    <a:pt x="6781" y="349"/>
                  </a:lnTo>
                  <a:lnTo>
                    <a:pt x="6245" y="493"/>
                  </a:lnTo>
                  <a:lnTo>
                    <a:pt x="5665" y="682"/>
                  </a:lnTo>
                  <a:lnTo>
                    <a:pt x="5071" y="885"/>
                  </a:lnTo>
                  <a:lnTo>
                    <a:pt x="4782" y="1000"/>
                  </a:lnTo>
                  <a:lnTo>
                    <a:pt x="4477" y="1131"/>
                  </a:lnTo>
                  <a:lnTo>
                    <a:pt x="4188" y="1276"/>
                  </a:lnTo>
                  <a:lnTo>
                    <a:pt x="3898" y="1421"/>
                  </a:lnTo>
                  <a:lnTo>
                    <a:pt x="3622" y="1595"/>
                  </a:lnTo>
                  <a:lnTo>
                    <a:pt x="3347" y="1754"/>
                  </a:lnTo>
                  <a:lnTo>
                    <a:pt x="3086" y="1942"/>
                  </a:lnTo>
                  <a:lnTo>
                    <a:pt x="2840" y="2145"/>
                  </a:lnTo>
                  <a:lnTo>
                    <a:pt x="2594" y="2348"/>
                  </a:lnTo>
                  <a:lnTo>
                    <a:pt x="2376" y="2565"/>
                  </a:lnTo>
                  <a:lnTo>
                    <a:pt x="2174" y="2797"/>
                  </a:lnTo>
                  <a:lnTo>
                    <a:pt x="1985" y="3043"/>
                  </a:lnTo>
                  <a:lnTo>
                    <a:pt x="1826" y="3304"/>
                  </a:lnTo>
                  <a:lnTo>
                    <a:pt x="1681" y="3565"/>
                  </a:lnTo>
                  <a:lnTo>
                    <a:pt x="1522" y="3942"/>
                  </a:lnTo>
                  <a:lnTo>
                    <a:pt x="1362" y="4362"/>
                  </a:lnTo>
                  <a:lnTo>
                    <a:pt x="1217" y="4782"/>
                  </a:lnTo>
                  <a:lnTo>
                    <a:pt x="1072" y="5246"/>
                  </a:lnTo>
                  <a:lnTo>
                    <a:pt x="942" y="5724"/>
                  </a:lnTo>
                  <a:lnTo>
                    <a:pt x="826" y="6231"/>
                  </a:lnTo>
                  <a:lnTo>
                    <a:pt x="725" y="6753"/>
                  </a:lnTo>
                  <a:lnTo>
                    <a:pt x="623" y="7303"/>
                  </a:lnTo>
                  <a:lnTo>
                    <a:pt x="522" y="7868"/>
                  </a:lnTo>
                  <a:lnTo>
                    <a:pt x="435" y="8462"/>
                  </a:lnTo>
                  <a:lnTo>
                    <a:pt x="363" y="9071"/>
                  </a:lnTo>
                  <a:lnTo>
                    <a:pt x="290" y="9694"/>
                  </a:lnTo>
                  <a:lnTo>
                    <a:pt x="232" y="10331"/>
                  </a:lnTo>
                  <a:lnTo>
                    <a:pt x="174" y="10983"/>
                  </a:lnTo>
                  <a:lnTo>
                    <a:pt x="87" y="12331"/>
                  </a:lnTo>
                  <a:lnTo>
                    <a:pt x="29" y="13736"/>
                  </a:lnTo>
                  <a:lnTo>
                    <a:pt x="0" y="15185"/>
                  </a:lnTo>
                  <a:lnTo>
                    <a:pt x="0" y="16648"/>
                  </a:lnTo>
                  <a:lnTo>
                    <a:pt x="15" y="18155"/>
                  </a:lnTo>
                  <a:lnTo>
                    <a:pt x="58" y="19676"/>
                  </a:lnTo>
                  <a:lnTo>
                    <a:pt x="116" y="21198"/>
                  </a:lnTo>
                  <a:lnTo>
                    <a:pt x="203" y="22734"/>
                  </a:lnTo>
                  <a:lnTo>
                    <a:pt x="290" y="24255"/>
                  </a:lnTo>
                  <a:lnTo>
                    <a:pt x="406" y="25762"/>
                  </a:lnTo>
                  <a:lnTo>
                    <a:pt x="536" y="27254"/>
                  </a:lnTo>
                  <a:lnTo>
                    <a:pt x="681" y="28703"/>
                  </a:lnTo>
                  <a:lnTo>
                    <a:pt x="841" y="30123"/>
                  </a:lnTo>
                  <a:lnTo>
                    <a:pt x="1000" y="31499"/>
                  </a:lnTo>
                  <a:lnTo>
                    <a:pt x="1174" y="32818"/>
                  </a:lnTo>
                  <a:lnTo>
                    <a:pt x="1362" y="34078"/>
                  </a:lnTo>
                  <a:lnTo>
                    <a:pt x="1551" y="35266"/>
                  </a:lnTo>
                  <a:lnTo>
                    <a:pt x="1739" y="36382"/>
                  </a:lnTo>
                  <a:lnTo>
                    <a:pt x="1942" y="37396"/>
                  </a:lnTo>
                  <a:lnTo>
                    <a:pt x="2145" y="38338"/>
                  </a:lnTo>
                  <a:lnTo>
                    <a:pt x="2333" y="39164"/>
                  </a:lnTo>
                  <a:lnTo>
                    <a:pt x="2536" y="39888"/>
                  </a:lnTo>
                  <a:lnTo>
                    <a:pt x="2637" y="40207"/>
                  </a:lnTo>
                  <a:lnTo>
                    <a:pt x="2739" y="40497"/>
                  </a:lnTo>
                  <a:lnTo>
                    <a:pt x="2840" y="40757"/>
                  </a:lnTo>
                  <a:lnTo>
                    <a:pt x="2927" y="40975"/>
                  </a:lnTo>
                  <a:lnTo>
                    <a:pt x="3028" y="41163"/>
                  </a:lnTo>
                  <a:lnTo>
                    <a:pt x="3115" y="41323"/>
                  </a:lnTo>
                  <a:lnTo>
                    <a:pt x="3217" y="41453"/>
                  </a:lnTo>
                  <a:lnTo>
                    <a:pt x="3318" y="41540"/>
                  </a:lnTo>
                  <a:lnTo>
                    <a:pt x="3420" y="41598"/>
                  </a:lnTo>
                  <a:lnTo>
                    <a:pt x="3521" y="41641"/>
                  </a:lnTo>
                  <a:lnTo>
                    <a:pt x="3622" y="41641"/>
                  </a:lnTo>
                  <a:lnTo>
                    <a:pt x="3738" y="41627"/>
                  </a:lnTo>
                  <a:lnTo>
                    <a:pt x="3854" y="41583"/>
                  </a:lnTo>
                  <a:lnTo>
                    <a:pt x="3970" y="41511"/>
                  </a:lnTo>
                  <a:lnTo>
                    <a:pt x="4086" y="41424"/>
                  </a:lnTo>
                  <a:lnTo>
                    <a:pt x="4202" y="41308"/>
                  </a:lnTo>
                  <a:lnTo>
                    <a:pt x="4318" y="41163"/>
                  </a:lnTo>
                  <a:lnTo>
                    <a:pt x="4448" y="41004"/>
                  </a:lnTo>
                  <a:lnTo>
                    <a:pt x="4564" y="40815"/>
                  </a:lnTo>
                  <a:lnTo>
                    <a:pt x="4695" y="40613"/>
                  </a:lnTo>
                  <a:lnTo>
                    <a:pt x="4955" y="40149"/>
                  </a:lnTo>
                  <a:lnTo>
                    <a:pt x="5216" y="39613"/>
                  </a:lnTo>
                  <a:lnTo>
                    <a:pt x="5463" y="39019"/>
                  </a:lnTo>
                  <a:lnTo>
                    <a:pt x="5723" y="38352"/>
                  </a:lnTo>
                  <a:lnTo>
                    <a:pt x="5984" y="37642"/>
                  </a:lnTo>
                  <a:lnTo>
                    <a:pt x="6245" y="36889"/>
                  </a:lnTo>
                  <a:lnTo>
                    <a:pt x="6491" y="36092"/>
                  </a:lnTo>
                  <a:lnTo>
                    <a:pt x="6738" y="35266"/>
                  </a:lnTo>
                  <a:lnTo>
                    <a:pt x="6984" y="34426"/>
                  </a:lnTo>
                  <a:lnTo>
                    <a:pt x="7201" y="33557"/>
                  </a:lnTo>
                  <a:lnTo>
                    <a:pt x="7433" y="32673"/>
                  </a:lnTo>
                  <a:lnTo>
                    <a:pt x="7636" y="31789"/>
                  </a:lnTo>
                  <a:lnTo>
                    <a:pt x="7824" y="30905"/>
                  </a:lnTo>
                  <a:lnTo>
                    <a:pt x="8013" y="30021"/>
                  </a:lnTo>
                  <a:lnTo>
                    <a:pt x="8172" y="29167"/>
                  </a:lnTo>
                  <a:lnTo>
                    <a:pt x="8317" y="28326"/>
                  </a:lnTo>
                  <a:lnTo>
                    <a:pt x="8447" y="27515"/>
                  </a:lnTo>
                  <a:lnTo>
                    <a:pt x="8549" y="26732"/>
                  </a:lnTo>
                  <a:lnTo>
                    <a:pt x="8636" y="25993"/>
                  </a:lnTo>
                  <a:lnTo>
                    <a:pt x="8708" y="25298"/>
                  </a:lnTo>
                  <a:lnTo>
                    <a:pt x="8737" y="24661"/>
                  </a:lnTo>
                  <a:lnTo>
                    <a:pt x="8751" y="24081"/>
                  </a:lnTo>
                  <a:lnTo>
                    <a:pt x="8737" y="23574"/>
                  </a:lnTo>
                  <a:lnTo>
                    <a:pt x="8708" y="23342"/>
                  </a:lnTo>
                  <a:lnTo>
                    <a:pt x="8693" y="23125"/>
                  </a:lnTo>
                  <a:lnTo>
                    <a:pt x="8650" y="22936"/>
                  </a:lnTo>
                  <a:lnTo>
                    <a:pt x="8607" y="22777"/>
                  </a:lnTo>
                  <a:lnTo>
                    <a:pt x="8476" y="22284"/>
                  </a:lnTo>
                  <a:lnTo>
                    <a:pt x="8346" y="21792"/>
                  </a:lnTo>
                  <a:lnTo>
                    <a:pt x="8099" y="20807"/>
                  </a:lnTo>
                  <a:lnTo>
                    <a:pt x="7897" y="19807"/>
                  </a:lnTo>
                  <a:lnTo>
                    <a:pt x="7737" y="18807"/>
                  </a:lnTo>
                  <a:lnTo>
                    <a:pt x="7592" y="17807"/>
                  </a:lnTo>
                  <a:lnTo>
                    <a:pt x="7476" y="16808"/>
                  </a:lnTo>
                  <a:lnTo>
                    <a:pt x="7390" y="15808"/>
                  </a:lnTo>
                  <a:lnTo>
                    <a:pt x="7317" y="14823"/>
                  </a:lnTo>
                  <a:lnTo>
                    <a:pt x="7274" y="13852"/>
                  </a:lnTo>
                  <a:lnTo>
                    <a:pt x="7259" y="12881"/>
                  </a:lnTo>
                  <a:lnTo>
                    <a:pt x="7245" y="11925"/>
                  </a:lnTo>
                  <a:lnTo>
                    <a:pt x="7259" y="10998"/>
                  </a:lnTo>
                  <a:lnTo>
                    <a:pt x="7288" y="10085"/>
                  </a:lnTo>
                  <a:lnTo>
                    <a:pt x="7332" y="9187"/>
                  </a:lnTo>
                  <a:lnTo>
                    <a:pt x="7390" y="8317"/>
                  </a:lnTo>
                  <a:lnTo>
                    <a:pt x="7462" y="7491"/>
                  </a:lnTo>
                  <a:lnTo>
                    <a:pt x="7534" y="6680"/>
                  </a:lnTo>
                  <a:lnTo>
                    <a:pt x="7621" y="5898"/>
                  </a:lnTo>
                  <a:lnTo>
                    <a:pt x="7708" y="5159"/>
                  </a:lnTo>
                  <a:lnTo>
                    <a:pt x="7795" y="4463"/>
                  </a:lnTo>
                  <a:lnTo>
                    <a:pt x="7998" y="3188"/>
                  </a:lnTo>
                  <a:lnTo>
                    <a:pt x="8172" y="2102"/>
                  </a:lnTo>
                  <a:lnTo>
                    <a:pt x="8346" y="1218"/>
                  </a:lnTo>
                  <a:lnTo>
                    <a:pt x="8491" y="551"/>
                  </a:lnTo>
                  <a:lnTo>
                    <a:pt x="8607" y="1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801;p37">
              <a:extLst>
                <a:ext uri="{FF2B5EF4-FFF2-40B4-BE49-F238E27FC236}">
                  <a16:creationId xmlns:a16="http://schemas.microsoft.com/office/drawing/2014/main" xmlns="" id="{3928E0E0-6396-4689-75F5-62697C0147A0}"/>
                </a:ext>
              </a:extLst>
            </p:cNvPr>
            <p:cNvSpPr/>
            <p:nvPr/>
          </p:nvSpPr>
          <p:spPr>
            <a:xfrm>
              <a:off x="3175925" y="2010075"/>
              <a:ext cx="304300" cy="910650"/>
            </a:xfrm>
            <a:custGeom>
              <a:avLst/>
              <a:gdLst/>
              <a:ahLst/>
              <a:cxnLst/>
              <a:rect l="l" t="t" r="r" b="b"/>
              <a:pathLst>
                <a:path w="12172" h="36426" extrusionOk="0">
                  <a:moveTo>
                    <a:pt x="12171" y="1"/>
                  </a:moveTo>
                  <a:lnTo>
                    <a:pt x="4246" y="204"/>
                  </a:lnTo>
                  <a:lnTo>
                    <a:pt x="4144" y="392"/>
                  </a:lnTo>
                  <a:lnTo>
                    <a:pt x="3869" y="971"/>
                  </a:lnTo>
                  <a:lnTo>
                    <a:pt x="3666" y="1377"/>
                  </a:lnTo>
                  <a:lnTo>
                    <a:pt x="3449" y="1884"/>
                  </a:lnTo>
                  <a:lnTo>
                    <a:pt x="3203" y="2478"/>
                  </a:lnTo>
                  <a:lnTo>
                    <a:pt x="2942" y="3130"/>
                  </a:lnTo>
                  <a:lnTo>
                    <a:pt x="2652" y="3884"/>
                  </a:lnTo>
                  <a:lnTo>
                    <a:pt x="2362" y="4695"/>
                  </a:lnTo>
                  <a:lnTo>
                    <a:pt x="2072" y="5593"/>
                  </a:lnTo>
                  <a:lnTo>
                    <a:pt x="1768" y="6550"/>
                  </a:lnTo>
                  <a:lnTo>
                    <a:pt x="1493" y="7578"/>
                  </a:lnTo>
                  <a:lnTo>
                    <a:pt x="1218" y="8679"/>
                  </a:lnTo>
                  <a:lnTo>
                    <a:pt x="957" y="9824"/>
                  </a:lnTo>
                  <a:lnTo>
                    <a:pt x="826" y="10433"/>
                  </a:lnTo>
                  <a:lnTo>
                    <a:pt x="711" y="11041"/>
                  </a:lnTo>
                  <a:lnTo>
                    <a:pt x="595" y="11679"/>
                  </a:lnTo>
                  <a:lnTo>
                    <a:pt x="493" y="12316"/>
                  </a:lnTo>
                  <a:lnTo>
                    <a:pt x="406" y="12968"/>
                  </a:lnTo>
                  <a:lnTo>
                    <a:pt x="319" y="13635"/>
                  </a:lnTo>
                  <a:lnTo>
                    <a:pt x="232" y="14316"/>
                  </a:lnTo>
                  <a:lnTo>
                    <a:pt x="174" y="15011"/>
                  </a:lnTo>
                  <a:lnTo>
                    <a:pt x="116" y="15721"/>
                  </a:lnTo>
                  <a:lnTo>
                    <a:pt x="59" y="16445"/>
                  </a:lnTo>
                  <a:lnTo>
                    <a:pt x="30" y="17170"/>
                  </a:lnTo>
                  <a:lnTo>
                    <a:pt x="1" y="17923"/>
                  </a:lnTo>
                  <a:lnTo>
                    <a:pt x="1" y="18677"/>
                  </a:lnTo>
                  <a:lnTo>
                    <a:pt x="1" y="19430"/>
                  </a:lnTo>
                  <a:lnTo>
                    <a:pt x="15" y="20212"/>
                  </a:lnTo>
                  <a:lnTo>
                    <a:pt x="44" y="20995"/>
                  </a:lnTo>
                  <a:lnTo>
                    <a:pt x="87" y="21777"/>
                  </a:lnTo>
                  <a:lnTo>
                    <a:pt x="160" y="22589"/>
                  </a:lnTo>
                  <a:lnTo>
                    <a:pt x="232" y="23400"/>
                  </a:lnTo>
                  <a:lnTo>
                    <a:pt x="334" y="24226"/>
                  </a:lnTo>
                  <a:lnTo>
                    <a:pt x="450" y="25052"/>
                  </a:lnTo>
                  <a:lnTo>
                    <a:pt x="580" y="25878"/>
                  </a:lnTo>
                  <a:lnTo>
                    <a:pt x="739" y="26732"/>
                  </a:lnTo>
                  <a:lnTo>
                    <a:pt x="913" y="27587"/>
                  </a:lnTo>
                  <a:lnTo>
                    <a:pt x="1102" y="28442"/>
                  </a:lnTo>
                  <a:lnTo>
                    <a:pt x="1319" y="29311"/>
                  </a:lnTo>
                  <a:lnTo>
                    <a:pt x="1551" y="30181"/>
                  </a:lnTo>
                  <a:lnTo>
                    <a:pt x="1812" y="31050"/>
                  </a:lnTo>
                  <a:lnTo>
                    <a:pt x="2087" y="31934"/>
                  </a:lnTo>
                  <a:lnTo>
                    <a:pt x="2391" y="32832"/>
                  </a:lnTo>
                  <a:lnTo>
                    <a:pt x="2724" y="33716"/>
                  </a:lnTo>
                  <a:lnTo>
                    <a:pt x="3072" y="34614"/>
                  </a:lnTo>
                  <a:lnTo>
                    <a:pt x="3449" y="35527"/>
                  </a:lnTo>
                  <a:lnTo>
                    <a:pt x="3855" y="36425"/>
                  </a:lnTo>
                  <a:lnTo>
                    <a:pt x="9389" y="26341"/>
                  </a:lnTo>
                  <a:lnTo>
                    <a:pt x="12171" y="11693"/>
                  </a:lnTo>
                  <a:lnTo>
                    <a:pt x="12171" y="1"/>
                  </a:lnTo>
                  <a:close/>
                </a:path>
              </a:pathLst>
            </a:custGeom>
            <a:solidFill>
              <a:srgbClr val="5F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802;p37">
              <a:extLst>
                <a:ext uri="{FF2B5EF4-FFF2-40B4-BE49-F238E27FC236}">
                  <a16:creationId xmlns:a16="http://schemas.microsoft.com/office/drawing/2014/main" xmlns="" id="{1DF1333E-EAC1-4E80-784A-2320B7383C64}"/>
                </a:ext>
              </a:extLst>
            </p:cNvPr>
            <p:cNvSpPr/>
            <p:nvPr/>
          </p:nvSpPr>
          <p:spPr>
            <a:xfrm>
              <a:off x="4711725" y="723475"/>
              <a:ext cx="1351825" cy="1502150"/>
            </a:xfrm>
            <a:custGeom>
              <a:avLst/>
              <a:gdLst/>
              <a:ahLst/>
              <a:cxnLst/>
              <a:rect l="l" t="t" r="r" b="b"/>
              <a:pathLst>
                <a:path w="54073" h="60086" extrusionOk="0">
                  <a:moveTo>
                    <a:pt x="30514" y="1"/>
                  </a:moveTo>
                  <a:lnTo>
                    <a:pt x="18039" y="1392"/>
                  </a:lnTo>
                  <a:lnTo>
                    <a:pt x="9128" y="5550"/>
                  </a:lnTo>
                  <a:lnTo>
                    <a:pt x="3985" y="11476"/>
                  </a:lnTo>
                  <a:lnTo>
                    <a:pt x="624" y="26921"/>
                  </a:lnTo>
                  <a:lnTo>
                    <a:pt x="566" y="27211"/>
                  </a:lnTo>
                  <a:lnTo>
                    <a:pt x="435" y="28051"/>
                  </a:lnTo>
                  <a:lnTo>
                    <a:pt x="363" y="28645"/>
                  </a:lnTo>
                  <a:lnTo>
                    <a:pt x="276" y="29355"/>
                  </a:lnTo>
                  <a:lnTo>
                    <a:pt x="189" y="30166"/>
                  </a:lnTo>
                  <a:lnTo>
                    <a:pt x="116" y="31065"/>
                  </a:lnTo>
                  <a:lnTo>
                    <a:pt x="59" y="32050"/>
                  </a:lnTo>
                  <a:lnTo>
                    <a:pt x="15" y="33108"/>
                  </a:lnTo>
                  <a:lnTo>
                    <a:pt x="1" y="34238"/>
                  </a:lnTo>
                  <a:lnTo>
                    <a:pt x="15" y="35426"/>
                  </a:lnTo>
                  <a:lnTo>
                    <a:pt x="30" y="36049"/>
                  </a:lnTo>
                  <a:lnTo>
                    <a:pt x="59" y="36672"/>
                  </a:lnTo>
                  <a:lnTo>
                    <a:pt x="102" y="37309"/>
                  </a:lnTo>
                  <a:lnTo>
                    <a:pt x="160" y="37947"/>
                  </a:lnTo>
                  <a:lnTo>
                    <a:pt x="218" y="38613"/>
                  </a:lnTo>
                  <a:lnTo>
                    <a:pt x="290" y="39265"/>
                  </a:lnTo>
                  <a:lnTo>
                    <a:pt x="377" y="39932"/>
                  </a:lnTo>
                  <a:lnTo>
                    <a:pt x="479" y="40613"/>
                  </a:lnTo>
                  <a:lnTo>
                    <a:pt x="595" y="41279"/>
                  </a:lnTo>
                  <a:lnTo>
                    <a:pt x="711" y="41960"/>
                  </a:lnTo>
                  <a:lnTo>
                    <a:pt x="855" y="42641"/>
                  </a:lnTo>
                  <a:lnTo>
                    <a:pt x="1015" y="43337"/>
                  </a:lnTo>
                  <a:lnTo>
                    <a:pt x="1203" y="44018"/>
                  </a:lnTo>
                  <a:lnTo>
                    <a:pt x="1392" y="44698"/>
                  </a:lnTo>
                  <a:lnTo>
                    <a:pt x="1609" y="45379"/>
                  </a:lnTo>
                  <a:lnTo>
                    <a:pt x="1841" y="46046"/>
                  </a:lnTo>
                  <a:lnTo>
                    <a:pt x="2087" y="46727"/>
                  </a:lnTo>
                  <a:lnTo>
                    <a:pt x="2362" y="47393"/>
                  </a:lnTo>
                  <a:lnTo>
                    <a:pt x="2652" y="48060"/>
                  </a:lnTo>
                  <a:lnTo>
                    <a:pt x="2971" y="48712"/>
                  </a:lnTo>
                  <a:lnTo>
                    <a:pt x="3304" y="49349"/>
                  </a:lnTo>
                  <a:lnTo>
                    <a:pt x="3666" y="49987"/>
                  </a:lnTo>
                  <a:lnTo>
                    <a:pt x="4057" y="50610"/>
                  </a:lnTo>
                  <a:lnTo>
                    <a:pt x="4463" y="51233"/>
                  </a:lnTo>
                  <a:lnTo>
                    <a:pt x="4898" y="51827"/>
                  </a:lnTo>
                  <a:lnTo>
                    <a:pt x="5361" y="52421"/>
                  </a:lnTo>
                  <a:lnTo>
                    <a:pt x="5840" y="52986"/>
                  </a:lnTo>
                  <a:lnTo>
                    <a:pt x="6361" y="53537"/>
                  </a:lnTo>
                  <a:lnTo>
                    <a:pt x="6897" y="54087"/>
                  </a:lnTo>
                  <a:lnTo>
                    <a:pt x="7462" y="54609"/>
                  </a:lnTo>
                  <a:lnTo>
                    <a:pt x="8071" y="55101"/>
                  </a:lnTo>
                  <a:lnTo>
                    <a:pt x="8375" y="55348"/>
                  </a:lnTo>
                  <a:lnTo>
                    <a:pt x="8694" y="55594"/>
                  </a:lnTo>
                  <a:lnTo>
                    <a:pt x="9013" y="55826"/>
                  </a:lnTo>
                  <a:lnTo>
                    <a:pt x="9346" y="56043"/>
                  </a:lnTo>
                  <a:lnTo>
                    <a:pt x="9694" y="56275"/>
                  </a:lnTo>
                  <a:lnTo>
                    <a:pt x="10041" y="56492"/>
                  </a:lnTo>
                  <a:lnTo>
                    <a:pt x="10403" y="56695"/>
                  </a:lnTo>
                  <a:lnTo>
                    <a:pt x="10766" y="56898"/>
                  </a:lnTo>
                  <a:lnTo>
                    <a:pt x="11142" y="57101"/>
                  </a:lnTo>
                  <a:lnTo>
                    <a:pt x="11519" y="57289"/>
                  </a:lnTo>
                  <a:lnTo>
                    <a:pt x="11910" y="57478"/>
                  </a:lnTo>
                  <a:lnTo>
                    <a:pt x="12301" y="57666"/>
                  </a:lnTo>
                  <a:lnTo>
                    <a:pt x="12707" y="57840"/>
                  </a:lnTo>
                  <a:lnTo>
                    <a:pt x="13127" y="57999"/>
                  </a:lnTo>
                  <a:lnTo>
                    <a:pt x="13548" y="58158"/>
                  </a:lnTo>
                  <a:lnTo>
                    <a:pt x="13982" y="58318"/>
                  </a:lnTo>
                  <a:lnTo>
                    <a:pt x="14431" y="58463"/>
                  </a:lnTo>
                  <a:lnTo>
                    <a:pt x="14880" y="58593"/>
                  </a:lnTo>
                  <a:lnTo>
                    <a:pt x="15779" y="58854"/>
                  </a:lnTo>
                  <a:lnTo>
                    <a:pt x="16677" y="59086"/>
                  </a:lnTo>
                  <a:lnTo>
                    <a:pt x="17575" y="59289"/>
                  </a:lnTo>
                  <a:lnTo>
                    <a:pt x="18474" y="59477"/>
                  </a:lnTo>
                  <a:lnTo>
                    <a:pt x="19357" y="59636"/>
                  </a:lnTo>
                  <a:lnTo>
                    <a:pt x="20227" y="59767"/>
                  </a:lnTo>
                  <a:lnTo>
                    <a:pt x="21096" y="59868"/>
                  </a:lnTo>
                  <a:lnTo>
                    <a:pt x="21965" y="59955"/>
                  </a:lnTo>
                  <a:lnTo>
                    <a:pt x="22820" y="60028"/>
                  </a:lnTo>
                  <a:lnTo>
                    <a:pt x="23675" y="60071"/>
                  </a:lnTo>
                  <a:lnTo>
                    <a:pt x="24515" y="60085"/>
                  </a:lnTo>
                  <a:lnTo>
                    <a:pt x="25341" y="60085"/>
                  </a:lnTo>
                  <a:lnTo>
                    <a:pt x="26167" y="60071"/>
                  </a:lnTo>
                  <a:lnTo>
                    <a:pt x="26979" y="60028"/>
                  </a:lnTo>
                  <a:lnTo>
                    <a:pt x="27790" y="59955"/>
                  </a:lnTo>
                  <a:lnTo>
                    <a:pt x="28587" y="59868"/>
                  </a:lnTo>
                  <a:lnTo>
                    <a:pt x="29384" y="59767"/>
                  </a:lnTo>
                  <a:lnTo>
                    <a:pt x="30166" y="59636"/>
                  </a:lnTo>
                  <a:lnTo>
                    <a:pt x="30934" y="59506"/>
                  </a:lnTo>
                  <a:lnTo>
                    <a:pt x="31687" y="59332"/>
                  </a:lnTo>
                  <a:lnTo>
                    <a:pt x="32441" y="59158"/>
                  </a:lnTo>
                  <a:lnTo>
                    <a:pt x="33180" y="58955"/>
                  </a:lnTo>
                  <a:lnTo>
                    <a:pt x="33919" y="58738"/>
                  </a:lnTo>
                  <a:lnTo>
                    <a:pt x="34629" y="58506"/>
                  </a:lnTo>
                  <a:lnTo>
                    <a:pt x="35338" y="58260"/>
                  </a:lnTo>
                  <a:lnTo>
                    <a:pt x="36034" y="57985"/>
                  </a:lnTo>
                  <a:lnTo>
                    <a:pt x="36715" y="57709"/>
                  </a:lnTo>
                  <a:lnTo>
                    <a:pt x="37396" y="57405"/>
                  </a:lnTo>
                  <a:lnTo>
                    <a:pt x="38048" y="57086"/>
                  </a:lnTo>
                  <a:lnTo>
                    <a:pt x="38700" y="56753"/>
                  </a:lnTo>
                  <a:lnTo>
                    <a:pt x="39323" y="56420"/>
                  </a:lnTo>
                  <a:lnTo>
                    <a:pt x="39946" y="56058"/>
                  </a:lnTo>
                  <a:lnTo>
                    <a:pt x="40554" y="55681"/>
                  </a:lnTo>
                  <a:lnTo>
                    <a:pt x="41148" y="55290"/>
                  </a:lnTo>
                  <a:lnTo>
                    <a:pt x="41728" y="54884"/>
                  </a:lnTo>
                  <a:lnTo>
                    <a:pt x="42293" y="54478"/>
                  </a:lnTo>
                  <a:lnTo>
                    <a:pt x="42858" y="54044"/>
                  </a:lnTo>
                  <a:lnTo>
                    <a:pt x="43394" y="53609"/>
                  </a:lnTo>
                  <a:lnTo>
                    <a:pt x="43916" y="53145"/>
                  </a:lnTo>
                  <a:lnTo>
                    <a:pt x="44423" y="52682"/>
                  </a:lnTo>
                  <a:lnTo>
                    <a:pt x="44916" y="52218"/>
                  </a:lnTo>
                  <a:lnTo>
                    <a:pt x="45394" y="51725"/>
                  </a:lnTo>
                  <a:lnTo>
                    <a:pt x="45857" y="51233"/>
                  </a:lnTo>
                  <a:lnTo>
                    <a:pt x="46292" y="50726"/>
                  </a:lnTo>
                  <a:lnTo>
                    <a:pt x="46727" y="50204"/>
                  </a:lnTo>
                  <a:lnTo>
                    <a:pt x="47132" y="49668"/>
                  </a:lnTo>
                  <a:lnTo>
                    <a:pt x="47538" y="49132"/>
                  </a:lnTo>
                  <a:lnTo>
                    <a:pt x="47915" y="48596"/>
                  </a:lnTo>
                  <a:lnTo>
                    <a:pt x="48277" y="48045"/>
                  </a:lnTo>
                  <a:lnTo>
                    <a:pt x="48610" y="47480"/>
                  </a:lnTo>
                  <a:lnTo>
                    <a:pt x="48943" y="46901"/>
                  </a:lnTo>
                  <a:lnTo>
                    <a:pt x="49248" y="46321"/>
                  </a:lnTo>
                  <a:lnTo>
                    <a:pt x="49537" y="45742"/>
                  </a:lnTo>
                  <a:lnTo>
                    <a:pt x="49813" y="45148"/>
                  </a:lnTo>
                  <a:lnTo>
                    <a:pt x="50059" y="44554"/>
                  </a:lnTo>
                  <a:lnTo>
                    <a:pt x="50291" y="43945"/>
                  </a:lnTo>
                  <a:lnTo>
                    <a:pt x="50508" y="43337"/>
                  </a:lnTo>
                  <a:lnTo>
                    <a:pt x="50696" y="42728"/>
                  </a:lnTo>
                  <a:lnTo>
                    <a:pt x="50870" y="42105"/>
                  </a:lnTo>
                  <a:lnTo>
                    <a:pt x="51030" y="41482"/>
                  </a:lnTo>
                  <a:lnTo>
                    <a:pt x="51160" y="40859"/>
                  </a:lnTo>
                  <a:lnTo>
                    <a:pt x="51276" y="40221"/>
                  </a:lnTo>
                  <a:lnTo>
                    <a:pt x="51363" y="39584"/>
                  </a:lnTo>
                  <a:lnTo>
                    <a:pt x="51435" y="38946"/>
                  </a:lnTo>
                  <a:lnTo>
                    <a:pt x="51885" y="34180"/>
                  </a:lnTo>
                  <a:lnTo>
                    <a:pt x="52348" y="29456"/>
                  </a:lnTo>
                  <a:lnTo>
                    <a:pt x="53203" y="20879"/>
                  </a:lnTo>
                  <a:lnTo>
                    <a:pt x="53826" y="14663"/>
                  </a:lnTo>
                  <a:lnTo>
                    <a:pt x="54072" y="12273"/>
                  </a:lnTo>
                  <a:lnTo>
                    <a:pt x="44177" y="2768"/>
                  </a:lnTo>
                  <a:lnTo>
                    <a:pt x="30514" y="1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803;p37">
              <a:extLst>
                <a:ext uri="{FF2B5EF4-FFF2-40B4-BE49-F238E27FC236}">
                  <a16:creationId xmlns:a16="http://schemas.microsoft.com/office/drawing/2014/main" xmlns="" id="{918BEECB-B937-BBF9-49E8-9AEF9E72D7E3}"/>
                </a:ext>
              </a:extLst>
            </p:cNvPr>
            <p:cNvSpPr/>
            <p:nvPr/>
          </p:nvSpPr>
          <p:spPr>
            <a:xfrm>
              <a:off x="4084000" y="2287550"/>
              <a:ext cx="655650" cy="1380050"/>
            </a:xfrm>
            <a:custGeom>
              <a:avLst/>
              <a:gdLst/>
              <a:ahLst/>
              <a:cxnLst/>
              <a:rect l="l" t="t" r="r" b="b"/>
              <a:pathLst>
                <a:path w="26226" h="55202" extrusionOk="0">
                  <a:moveTo>
                    <a:pt x="6332" y="0"/>
                  </a:moveTo>
                  <a:lnTo>
                    <a:pt x="2971" y="14648"/>
                  </a:lnTo>
                  <a:lnTo>
                    <a:pt x="1" y="55028"/>
                  </a:lnTo>
                  <a:lnTo>
                    <a:pt x="218" y="55057"/>
                  </a:lnTo>
                  <a:lnTo>
                    <a:pt x="841" y="55115"/>
                  </a:lnTo>
                  <a:lnTo>
                    <a:pt x="1305" y="55144"/>
                  </a:lnTo>
                  <a:lnTo>
                    <a:pt x="1841" y="55173"/>
                  </a:lnTo>
                  <a:lnTo>
                    <a:pt x="2449" y="55202"/>
                  </a:lnTo>
                  <a:lnTo>
                    <a:pt x="3884" y="55202"/>
                  </a:lnTo>
                  <a:lnTo>
                    <a:pt x="4695" y="55173"/>
                  </a:lnTo>
                  <a:lnTo>
                    <a:pt x="5564" y="55115"/>
                  </a:lnTo>
                  <a:lnTo>
                    <a:pt x="6463" y="55043"/>
                  </a:lnTo>
                  <a:lnTo>
                    <a:pt x="7419" y="54927"/>
                  </a:lnTo>
                  <a:lnTo>
                    <a:pt x="8404" y="54782"/>
                  </a:lnTo>
                  <a:lnTo>
                    <a:pt x="8897" y="54695"/>
                  </a:lnTo>
                  <a:lnTo>
                    <a:pt x="9404" y="54593"/>
                  </a:lnTo>
                  <a:lnTo>
                    <a:pt x="9925" y="54478"/>
                  </a:lnTo>
                  <a:lnTo>
                    <a:pt x="10433" y="54362"/>
                  </a:lnTo>
                  <a:lnTo>
                    <a:pt x="10954" y="54231"/>
                  </a:lnTo>
                  <a:lnTo>
                    <a:pt x="11490" y="54086"/>
                  </a:lnTo>
                  <a:lnTo>
                    <a:pt x="12012" y="53927"/>
                  </a:lnTo>
                  <a:lnTo>
                    <a:pt x="12533" y="53753"/>
                  </a:lnTo>
                  <a:lnTo>
                    <a:pt x="13069" y="53565"/>
                  </a:lnTo>
                  <a:lnTo>
                    <a:pt x="13591" y="53362"/>
                  </a:lnTo>
                  <a:lnTo>
                    <a:pt x="14127" y="53145"/>
                  </a:lnTo>
                  <a:lnTo>
                    <a:pt x="14649" y="52913"/>
                  </a:lnTo>
                  <a:lnTo>
                    <a:pt x="15170" y="52666"/>
                  </a:lnTo>
                  <a:lnTo>
                    <a:pt x="15692" y="52391"/>
                  </a:lnTo>
                  <a:lnTo>
                    <a:pt x="16214" y="52116"/>
                  </a:lnTo>
                  <a:lnTo>
                    <a:pt x="16721" y="51812"/>
                  </a:lnTo>
                  <a:lnTo>
                    <a:pt x="17228" y="51493"/>
                  </a:lnTo>
                  <a:lnTo>
                    <a:pt x="17720" y="51160"/>
                  </a:lnTo>
                  <a:lnTo>
                    <a:pt x="18213" y="50812"/>
                  </a:lnTo>
                  <a:lnTo>
                    <a:pt x="18706" y="50435"/>
                  </a:lnTo>
                  <a:lnTo>
                    <a:pt x="19184" y="50044"/>
                  </a:lnTo>
                  <a:lnTo>
                    <a:pt x="19647" y="49624"/>
                  </a:lnTo>
                  <a:lnTo>
                    <a:pt x="20097" y="49189"/>
                  </a:lnTo>
                  <a:lnTo>
                    <a:pt x="20546" y="48726"/>
                  </a:lnTo>
                  <a:lnTo>
                    <a:pt x="20980" y="48247"/>
                  </a:lnTo>
                  <a:lnTo>
                    <a:pt x="21400" y="47740"/>
                  </a:lnTo>
                  <a:lnTo>
                    <a:pt x="21806" y="47219"/>
                  </a:lnTo>
                  <a:lnTo>
                    <a:pt x="22197" y="46668"/>
                  </a:lnTo>
                  <a:lnTo>
                    <a:pt x="22574" y="46103"/>
                  </a:lnTo>
                  <a:lnTo>
                    <a:pt x="22936" y="45495"/>
                  </a:lnTo>
                  <a:lnTo>
                    <a:pt x="23284" y="44872"/>
                  </a:lnTo>
                  <a:lnTo>
                    <a:pt x="23617" y="44234"/>
                  </a:lnTo>
                  <a:lnTo>
                    <a:pt x="23922" y="43553"/>
                  </a:lnTo>
                  <a:lnTo>
                    <a:pt x="24211" y="42858"/>
                  </a:lnTo>
                  <a:lnTo>
                    <a:pt x="24487" y="42119"/>
                  </a:lnTo>
                  <a:lnTo>
                    <a:pt x="24747" y="41365"/>
                  </a:lnTo>
                  <a:lnTo>
                    <a:pt x="24965" y="40597"/>
                  </a:lnTo>
                  <a:lnTo>
                    <a:pt x="25182" y="39815"/>
                  </a:lnTo>
                  <a:lnTo>
                    <a:pt x="25370" y="39018"/>
                  </a:lnTo>
                  <a:lnTo>
                    <a:pt x="25530" y="38236"/>
                  </a:lnTo>
                  <a:lnTo>
                    <a:pt x="25689" y="37439"/>
                  </a:lnTo>
                  <a:lnTo>
                    <a:pt x="25820" y="36627"/>
                  </a:lnTo>
                  <a:lnTo>
                    <a:pt x="25921" y="35816"/>
                  </a:lnTo>
                  <a:lnTo>
                    <a:pt x="26008" y="35005"/>
                  </a:lnTo>
                  <a:lnTo>
                    <a:pt x="26095" y="34193"/>
                  </a:lnTo>
                  <a:lnTo>
                    <a:pt x="26153" y="33382"/>
                  </a:lnTo>
                  <a:lnTo>
                    <a:pt x="26182" y="32556"/>
                  </a:lnTo>
                  <a:lnTo>
                    <a:pt x="26211" y="31745"/>
                  </a:lnTo>
                  <a:lnTo>
                    <a:pt x="26225" y="30919"/>
                  </a:lnTo>
                  <a:lnTo>
                    <a:pt x="26225" y="30108"/>
                  </a:lnTo>
                  <a:lnTo>
                    <a:pt x="26196" y="29282"/>
                  </a:lnTo>
                  <a:lnTo>
                    <a:pt x="26167" y="28470"/>
                  </a:lnTo>
                  <a:lnTo>
                    <a:pt x="26124" y="27644"/>
                  </a:lnTo>
                  <a:lnTo>
                    <a:pt x="26066" y="26833"/>
                  </a:lnTo>
                  <a:lnTo>
                    <a:pt x="25993" y="26036"/>
                  </a:lnTo>
                  <a:lnTo>
                    <a:pt x="25921" y="25225"/>
                  </a:lnTo>
                  <a:lnTo>
                    <a:pt x="25834" y="24428"/>
                  </a:lnTo>
                  <a:lnTo>
                    <a:pt x="25733" y="23631"/>
                  </a:lnTo>
                  <a:lnTo>
                    <a:pt x="25617" y="22834"/>
                  </a:lnTo>
                  <a:lnTo>
                    <a:pt x="25501" y="22052"/>
                  </a:lnTo>
                  <a:lnTo>
                    <a:pt x="25370" y="21284"/>
                  </a:lnTo>
                  <a:lnTo>
                    <a:pt x="25240" y="20516"/>
                  </a:lnTo>
                  <a:lnTo>
                    <a:pt x="24950" y="19009"/>
                  </a:lnTo>
                  <a:lnTo>
                    <a:pt x="24631" y="17531"/>
                  </a:lnTo>
                  <a:lnTo>
                    <a:pt x="24298" y="16097"/>
                  </a:lnTo>
                  <a:lnTo>
                    <a:pt x="23950" y="14721"/>
                  </a:lnTo>
                  <a:lnTo>
                    <a:pt x="23588" y="13388"/>
                  </a:lnTo>
                  <a:lnTo>
                    <a:pt x="23212" y="12127"/>
                  </a:lnTo>
                  <a:lnTo>
                    <a:pt x="22849" y="10925"/>
                  </a:lnTo>
                  <a:lnTo>
                    <a:pt x="22487" y="9780"/>
                  </a:lnTo>
                  <a:lnTo>
                    <a:pt x="22125" y="8708"/>
                  </a:lnTo>
                  <a:lnTo>
                    <a:pt x="21777" y="7723"/>
                  </a:lnTo>
                  <a:lnTo>
                    <a:pt x="21458" y="6824"/>
                  </a:lnTo>
                  <a:lnTo>
                    <a:pt x="21154" y="5998"/>
                  </a:lnTo>
                  <a:lnTo>
                    <a:pt x="20864" y="5274"/>
                  </a:lnTo>
                  <a:lnTo>
                    <a:pt x="20401" y="4129"/>
                  </a:lnTo>
                  <a:lnTo>
                    <a:pt x="20097" y="3405"/>
                  </a:lnTo>
                  <a:lnTo>
                    <a:pt x="19995" y="3159"/>
                  </a:lnTo>
                  <a:lnTo>
                    <a:pt x="6332" y="0"/>
                  </a:lnTo>
                  <a:close/>
                </a:path>
              </a:pathLst>
            </a:custGeom>
            <a:solidFill>
              <a:srgbClr val="5F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804;p37">
              <a:extLst>
                <a:ext uri="{FF2B5EF4-FFF2-40B4-BE49-F238E27FC236}">
                  <a16:creationId xmlns:a16="http://schemas.microsoft.com/office/drawing/2014/main" xmlns="" id="{5086BB69-B88B-A815-3E33-3E127F21E45D}"/>
                </a:ext>
              </a:extLst>
            </p:cNvPr>
            <p:cNvSpPr/>
            <p:nvPr/>
          </p:nvSpPr>
          <p:spPr>
            <a:xfrm>
              <a:off x="3801475" y="1727200"/>
              <a:ext cx="821525" cy="831300"/>
            </a:xfrm>
            <a:custGeom>
              <a:avLst/>
              <a:gdLst/>
              <a:ahLst/>
              <a:cxnLst/>
              <a:rect l="l" t="t" r="r" b="b"/>
              <a:pathLst>
                <a:path w="32861" h="33252" extrusionOk="0">
                  <a:moveTo>
                    <a:pt x="7795" y="0"/>
                  </a:moveTo>
                  <a:lnTo>
                    <a:pt x="7375" y="15"/>
                  </a:lnTo>
                  <a:lnTo>
                    <a:pt x="6970" y="43"/>
                  </a:lnTo>
                  <a:lnTo>
                    <a:pt x="6564" y="87"/>
                  </a:lnTo>
                  <a:lnTo>
                    <a:pt x="6158" y="145"/>
                  </a:lnTo>
                  <a:lnTo>
                    <a:pt x="5767" y="203"/>
                  </a:lnTo>
                  <a:lnTo>
                    <a:pt x="5028" y="333"/>
                  </a:lnTo>
                  <a:lnTo>
                    <a:pt x="4362" y="478"/>
                  </a:lnTo>
                  <a:lnTo>
                    <a:pt x="3768" y="623"/>
                  </a:lnTo>
                  <a:lnTo>
                    <a:pt x="3275" y="768"/>
                  </a:lnTo>
                  <a:lnTo>
                    <a:pt x="2898" y="884"/>
                  </a:lnTo>
                  <a:lnTo>
                    <a:pt x="2580" y="985"/>
                  </a:lnTo>
                  <a:lnTo>
                    <a:pt x="1" y="8505"/>
                  </a:lnTo>
                  <a:lnTo>
                    <a:pt x="3362" y="15228"/>
                  </a:lnTo>
                  <a:lnTo>
                    <a:pt x="21183" y="33252"/>
                  </a:lnTo>
                  <a:lnTo>
                    <a:pt x="21618" y="33208"/>
                  </a:lnTo>
                  <a:lnTo>
                    <a:pt x="22748" y="33049"/>
                  </a:lnTo>
                  <a:lnTo>
                    <a:pt x="23516" y="32933"/>
                  </a:lnTo>
                  <a:lnTo>
                    <a:pt x="24385" y="32788"/>
                  </a:lnTo>
                  <a:lnTo>
                    <a:pt x="25312" y="32614"/>
                  </a:lnTo>
                  <a:lnTo>
                    <a:pt x="26283" y="32411"/>
                  </a:lnTo>
                  <a:lnTo>
                    <a:pt x="27268" y="32165"/>
                  </a:lnTo>
                  <a:lnTo>
                    <a:pt x="27761" y="32035"/>
                  </a:lnTo>
                  <a:lnTo>
                    <a:pt x="28239" y="31890"/>
                  </a:lnTo>
                  <a:lnTo>
                    <a:pt x="28717" y="31745"/>
                  </a:lnTo>
                  <a:lnTo>
                    <a:pt x="29181" y="31585"/>
                  </a:lnTo>
                  <a:lnTo>
                    <a:pt x="29615" y="31426"/>
                  </a:lnTo>
                  <a:lnTo>
                    <a:pt x="30036" y="31238"/>
                  </a:lnTo>
                  <a:lnTo>
                    <a:pt x="30441" y="31064"/>
                  </a:lnTo>
                  <a:lnTo>
                    <a:pt x="30803" y="30861"/>
                  </a:lnTo>
                  <a:lnTo>
                    <a:pt x="31151" y="30658"/>
                  </a:lnTo>
                  <a:lnTo>
                    <a:pt x="31455" y="30441"/>
                  </a:lnTo>
                  <a:lnTo>
                    <a:pt x="31716" y="30223"/>
                  </a:lnTo>
                  <a:lnTo>
                    <a:pt x="31847" y="30108"/>
                  </a:lnTo>
                  <a:lnTo>
                    <a:pt x="31948" y="29992"/>
                  </a:lnTo>
                  <a:lnTo>
                    <a:pt x="32049" y="29861"/>
                  </a:lnTo>
                  <a:lnTo>
                    <a:pt x="32136" y="29745"/>
                  </a:lnTo>
                  <a:lnTo>
                    <a:pt x="32209" y="29615"/>
                  </a:lnTo>
                  <a:lnTo>
                    <a:pt x="32267" y="29485"/>
                  </a:lnTo>
                  <a:lnTo>
                    <a:pt x="32383" y="29209"/>
                  </a:lnTo>
                  <a:lnTo>
                    <a:pt x="32470" y="28905"/>
                  </a:lnTo>
                  <a:lnTo>
                    <a:pt x="32557" y="28572"/>
                  </a:lnTo>
                  <a:lnTo>
                    <a:pt x="32644" y="28224"/>
                  </a:lnTo>
                  <a:lnTo>
                    <a:pt x="32701" y="27833"/>
                  </a:lnTo>
                  <a:lnTo>
                    <a:pt x="32759" y="27427"/>
                  </a:lnTo>
                  <a:lnTo>
                    <a:pt x="32803" y="27007"/>
                  </a:lnTo>
                  <a:lnTo>
                    <a:pt x="32832" y="26558"/>
                  </a:lnTo>
                  <a:lnTo>
                    <a:pt x="32861" y="26080"/>
                  </a:lnTo>
                  <a:lnTo>
                    <a:pt x="32861" y="25587"/>
                  </a:lnTo>
                  <a:lnTo>
                    <a:pt x="32861" y="25080"/>
                  </a:lnTo>
                  <a:lnTo>
                    <a:pt x="32832" y="24558"/>
                  </a:lnTo>
                  <a:lnTo>
                    <a:pt x="32803" y="24022"/>
                  </a:lnTo>
                  <a:lnTo>
                    <a:pt x="32759" y="23472"/>
                  </a:lnTo>
                  <a:lnTo>
                    <a:pt x="32687" y="22907"/>
                  </a:lnTo>
                  <a:lnTo>
                    <a:pt x="32615" y="22342"/>
                  </a:lnTo>
                  <a:lnTo>
                    <a:pt x="32528" y="21748"/>
                  </a:lnTo>
                  <a:lnTo>
                    <a:pt x="32426" y="21154"/>
                  </a:lnTo>
                  <a:lnTo>
                    <a:pt x="32296" y="20559"/>
                  </a:lnTo>
                  <a:lnTo>
                    <a:pt x="32165" y="19951"/>
                  </a:lnTo>
                  <a:lnTo>
                    <a:pt x="32006" y="19342"/>
                  </a:lnTo>
                  <a:lnTo>
                    <a:pt x="31832" y="18719"/>
                  </a:lnTo>
                  <a:lnTo>
                    <a:pt x="31644" y="18111"/>
                  </a:lnTo>
                  <a:lnTo>
                    <a:pt x="31441" y="17488"/>
                  </a:lnTo>
                  <a:lnTo>
                    <a:pt x="31209" y="16865"/>
                  </a:lnTo>
                  <a:lnTo>
                    <a:pt x="30963" y="16256"/>
                  </a:lnTo>
                  <a:lnTo>
                    <a:pt x="30702" y="15648"/>
                  </a:lnTo>
                  <a:lnTo>
                    <a:pt x="30427" y="15039"/>
                  </a:lnTo>
                  <a:lnTo>
                    <a:pt x="30122" y="14431"/>
                  </a:lnTo>
                  <a:lnTo>
                    <a:pt x="29804" y="13837"/>
                  </a:lnTo>
                  <a:lnTo>
                    <a:pt x="29471" y="13243"/>
                  </a:lnTo>
                  <a:lnTo>
                    <a:pt x="29108" y="12663"/>
                  </a:lnTo>
                  <a:lnTo>
                    <a:pt x="28905" y="12373"/>
                  </a:lnTo>
                  <a:lnTo>
                    <a:pt x="28703" y="12084"/>
                  </a:lnTo>
                  <a:lnTo>
                    <a:pt x="28485" y="11808"/>
                  </a:lnTo>
                  <a:lnTo>
                    <a:pt x="28268" y="11519"/>
                  </a:lnTo>
                  <a:lnTo>
                    <a:pt x="28022" y="11243"/>
                  </a:lnTo>
                  <a:lnTo>
                    <a:pt x="27775" y="10968"/>
                  </a:lnTo>
                  <a:lnTo>
                    <a:pt x="27254" y="10417"/>
                  </a:lnTo>
                  <a:lnTo>
                    <a:pt x="26689" y="9881"/>
                  </a:lnTo>
                  <a:lnTo>
                    <a:pt x="26095" y="9360"/>
                  </a:lnTo>
                  <a:lnTo>
                    <a:pt x="25486" y="8838"/>
                  </a:lnTo>
                  <a:lnTo>
                    <a:pt x="24834" y="8346"/>
                  </a:lnTo>
                  <a:lnTo>
                    <a:pt x="24168" y="7853"/>
                  </a:lnTo>
                  <a:lnTo>
                    <a:pt x="23487" y="7375"/>
                  </a:lnTo>
                  <a:lnTo>
                    <a:pt x="22806" y="6911"/>
                  </a:lnTo>
                  <a:lnTo>
                    <a:pt x="22096" y="6462"/>
                  </a:lnTo>
                  <a:lnTo>
                    <a:pt x="21400" y="6027"/>
                  </a:lnTo>
                  <a:lnTo>
                    <a:pt x="20690" y="5607"/>
                  </a:lnTo>
                  <a:lnTo>
                    <a:pt x="19995" y="5201"/>
                  </a:lnTo>
                  <a:lnTo>
                    <a:pt x="19299" y="4810"/>
                  </a:lnTo>
                  <a:lnTo>
                    <a:pt x="18618" y="4448"/>
                  </a:lnTo>
                  <a:lnTo>
                    <a:pt x="17966" y="4100"/>
                  </a:lnTo>
                  <a:lnTo>
                    <a:pt x="16691" y="3463"/>
                  </a:lnTo>
                  <a:lnTo>
                    <a:pt x="15532" y="2912"/>
                  </a:lnTo>
                  <a:lnTo>
                    <a:pt x="14518" y="2449"/>
                  </a:lnTo>
                  <a:lnTo>
                    <a:pt x="13663" y="2072"/>
                  </a:lnTo>
                  <a:lnTo>
                    <a:pt x="13026" y="1797"/>
                  </a:lnTo>
                  <a:lnTo>
                    <a:pt x="12475" y="1579"/>
                  </a:lnTo>
                  <a:lnTo>
                    <a:pt x="12345" y="1434"/>
                  </a:lnTo>
                  <a:lnTo>
                    <a:pt x="12214" y="1290"/>
                  </a:lnTo>
                  <a:lnTo>
                    <a:pt x="12084" y="1174"/>
                  </a:lnTo>
                  <a:lnTo>
                    <a:pt x="11939" y="1043"/>
                  </a:lnTo>
                  <a:lnTo>
                    <a:pt x="11794" y="927"/>
                  </a:lnTo>
                  <a:lnTo>
                    <a:pt x="11635" y="826"/>
                  </a:lnTo>
                  <a:lnTo>
                    <a:pt x="11476" y="724"/>
                  </a:lnTo>
                  <a:lnTo>
                    <a:pt x="11316" y="638"/>
                  </a:lnTo>
                  <a:lnTo>
                    <a:pt x="10968" y="478"/>
                  </a:lnTo>
                  <a:lnTo>
                    <a:pt x="10606" y="348"/>
                  </a:lnTo>
                  <a:lnTo>
                    <a:pt x="10230" y="232"/>
                  </a:lnTo>
                  <a:lnTo>
                    <a:pt x="9838" y="145"/>
                  </a:lnTo>
                  <a:lnTo>
                    <a:pt x="9447" y="87"/>
                  </a:lnTo>
                  <a:lnTo>
                    <a:pt x="9041" y="29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rgbClr val="5F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805;p37">
              <a:extLst>
                <a:ext uri="{FF2B5EF4-FFF2-40B4-BE49-F238E27FC236}">
                  <a16:creationId xmlns:a16="http://schemas.microsoft.com/office/drawing/2014/main" xmlns="" id="{FBA30090-0161-F7CD-543D-FE3B1184A266}"/>
                </a:ext>
              </a:extLst>
            </p:cNvPr>
            <p:cNvSpPr/>
            <p:nvPr/>
          </p:nvSpPr>
          <p:spPr>
            <a:xfrm>
              <a:off x="3256700" y="2015150"/>
              <a:ext cx="1045025" cy="1365950"/>
            </a:xfrm>
            <a:custGeom>
              <a:avLst/>
              <a:gdLst/>
              <a:ahLst/>
              <a:cxnLst/>
              <a:rect l="l" t="t" r="r" b="b"/>
              <a:pathLst>
                <a:path w="41801" h="54638" extrusionOk="0">
                  <a:moveTo>
                    <a:pt x="18633" y="1"/>
                  </a:moveTo>
                  <a:lnTo>
                    <a:pt x="3203" y="6535"/>
                  </a:lnTo>
                  <a:lnTo>
                    <a:pt x="3043" y="7622"/>
                  </a:lnTo>
                  <a:lnTo>
                    <a:pt x="2652" y="10563"/>
                  </a:lnTo>
                  <a:lnTo>
                    <a:pt x="2377" y="12591"/>
                  </a:lnTo>
                  <a:lnTo>
                    <a:pt x="2087" y="14880"/>
                  </a:lnTo>
                  <a:lnTo>
                    <a:pt x="1783" y="17416"/>
                  </a:lnTo>
                  <a:lnTo>
                    <a:pt x="1464" y="20096"/>
                  </a:lnTo>
                  <a:lnTo>
                    <a:pt x="1145" y="22878"/>
                  </a:lnTo>
                  <a:lnTo>
                    <a:pt x="855" y="25718"/>
                  </a:lnTo>
                  <a:lnTo>
                    <a:pt x="595" y="28529"/>
                  </a:lnTo>
                  <a:lnTo>
                    <a:pt x="464" y="29905"/>
                  </a:lnTo>
                  <a:lnTo>
                    <a:pt x="363" y="31253"/>
                  </a:lnTo>
                  <a:lnTo>
                    <a:pt x="261" y="32571"/>
                  </a:lnTo>
                  <a:lnTo>
                    <a:pt x="174" y="33846"/>
                  </a:lnTo>
                  <a:lnTo>
                    <a:pt x="102" y="35078"/>
                  </a:lnTo>
                  <a:lnTo>
                    <a:pt x="44" y="36237"/>
                  </a:lnTo>
                  <a:lnTo>
                    <a:pt x="15" y="37338"/>
                  </a:lnTo>
                  <a:lnTo>
                    <a:pt x="1" y="38381"/>
                  </a:lnTo>
                  <a:lnTo>
                    <a:pt x="1" y="39323"/>
                  </a:lnTo>
                  <a:lnTo>
                    <a:pt x="30" y="40192"/>
                  </a:lnTo>
                  <a:lnTo>
                    <a:pt x="73" y="40989"/>
                  </a:lnTo>
                  <a:lnTo>
                    <a:pt x="145" y="41786"/>
                  </a:lnTo>
                  <a:lnTo>
                    <a:pt x="218" y="42554"/>
                  </a:lnTo>
                  <a:lnTo>
                    <a:pt x="319" y="43307"/>
                  </a:lnTo>
                  <a:lnTo>
                    <a:pt x="435" y="44046"/>
                  </a:lnTo>
                  <a:lnTo>
                    <a:pt x="566" y="44756"/>
                  </a:lnTo>
                  <a:lnTo>
                    <a:pt x="696" y="45452"/>
                  </a:lnTo>
                  <a:lnTo>
                    <a:pt x="841" y="46118"/>
                  </a:lnTo>
                  <a:lnTo>
                    <a:pt x="1000" y="46770"/>
                  </a:lnTo>
                  <a:lnTo>
                    <a:pt x="1174" y="47393"/>
                  </a:lnTo>
                  <a:lnTo>
                    <a:pt x="1334" y="48002"/>
                  </a:lnTo>
                  <a:lnTo>
                    <a:pt x="1522" y="48581"/>
                  </a:lnTo>
                  <a:lnTo>
                    <a:pt x="1696" y="49146"/>
                  </a:lnTo>
                  <a:lnTo>
                    <a:pt x="1884" y="49682"/>
                  </a:lnTo>
                  <a:lnTo>
                    <a:pt x="2072" y="50189"/>
                  </a:lnTo>
                  <a:lnTo>
                    <a:pt x="2261" y="50682"/>
                  </a:lnTo>
                  <a:lnTo>
                    <a:pt x="2623" y="51580"/>
                  </a:lnTo>
                  <a:lnTo>
                    <a:pt x="2971" y="52363"/>
                  </a:lnTo>
                  <a:lnTo>
                    <a:pt x="3304" y="53044"/>
                  </a:lnTo>
                  <a:lnTo>
                    <a:pt x="3594" y="53609"/>
                  </a:lnTo>
                  <a:lnTo>
                    <a:pt x="3840" y="54058"/>
                  </a:lnTo>
                  <a:lnTo>
                    <a:pt x="4028" y="54377"/>
                  </a:lnTo>
                  <a:lnTo>
                    <a:pt x="4188" y="54637"/>
                  </a:lnTo>
                  <a:lnTo>
                    <a:pt x="34469" y="54246"/>
                  </a:lnTo>
                  <a:lnTo>
                    <a:pt x="41800" y="30094"/>
                  </a:lnTo>
                  <a:lnTo>
                    <a:pt x="34078" y="11084"/>
                  </a:lnTo>
                  <a:lnTo>
                    <a:pt x="1863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806;p37">
              <a:extLst>
                <a:ext uri="{FF2B5EF4-FFF2-40B4-BE49-F238E27FC236}">
                  <a16:creationId xmlns:a16="http://schemas.microsoft.com/office/drawing/2014/main" xmlns="" id="{1BB4E7FF-77A0-F546-2A99-627437C2EFE1}"/>
                </a:ext>
              </a:extLst>
            </p:cNvPr>
            <p:cNvSpPr/>
            <p:nvPr/>
          </p:nvSpPr>
          <p:spPr>
            <a:xfrm>
              <a:off x="2814425" y="4353625"/>
              <a:ext cx="769025" cy="410425"/>
            </a:xfrm>
            <a:custGeom>
              <a:avLst/>
              <a:gdLst/>
              <a:ahLst/>
              <a:cxnLst/>
              <a:rect l="l" t="t" r="r" b="b"/>
              <a:pathLst>
                <a:path w="30761" h="16417" extrusionOk="0">
                  <a:moveTo>
                    <a:pt x="24023" y="1"/>
                  </a:moveTo>
                  <a:lnTo>
                    <a:pt x="23661" y="30"/>
                  </a:lnTo>
                  <a:lnTo>
                    <a:pt x="23328" y="73"/>
                  </a:lnTo>
                  <a:lnTo>
                    <a:pt x="22994" y="116"/>
                  </a:lnTo>
                  <a:lnTo>
                    <a:pt x="22661" y="189"/>
                  </a:lnTo>
                  <a:lnTo>
                    <a:pt x="22357" y="261"/>
                  </a:lnTo>
                  <a:lnTo>
                    <a:pt x="22053" y="348"/>
                  </a:lnTo>
                  <a:lnTo>
                    <a:pt x="21763" y="435"/>
                  </a:lnTo>
                  <a:lnTo>
                    <a:pt x="21241" y="638"/>
                  </a:lnTo>
                  <a:lnTo>
                    <a:pt x="20778" y="826"/>
                  </a:lnTo>
                  <a:lnTo>
                    <a:pt x="20415" y="1000"/>
                  </a:lnTo>
                  <a:lnTo>
                    <a:pt x="20140" y="1145"/>
                  </a:lnTo>
                  <a:lnTo>
                    <a:pt x="19894" y="1290"/>
                  </a:lnTo>
                  <a:lnTo>
                    <a:pt x="19169" y="1391"/>
                  </a:lnTo>
                  <a:lnTo>
                    <a:pt x="18373" y="1522"/>
                  </a:lnTo>
                  <a:lnTo>
                    <a:pt x="17373" y="1710"/>
                  </a:lnTo>
                  <a:lnTo>
                    <a:pt x="16243" y="1928"/>
                  </a:lnTo>
                  <a:lnTo>
                    <a:pt x="15649" y="2058"/>
                  </a:lnTo>
                  <a:lnTo>
                    <a:pt x="15055" y="2203"/>
                  </a:lnTo>
                  <a:lnTo>
                    <a:pt x="14461" y="2362"/>
                  </a:lnTo>
                  <a:lnTo>
                    <a:pt x="13867" y="2522"/>
                  </a:lnTo>
                  <a:lnTo>
                    <a:pt x="13301" y="2695"/>
                  </a:lnTo>
                  <a:lnTo>
                    <a:pt x="12765" y="2869"/>
                  </a:lnTo>
                  <a:lnTo>
                    <a:pt x="12461" y="2652"/>
                  </a:lnTo>
                  <a:lnTo>
                    <a:pt x="12084" y="2420"/>
                  </a:lnTo>
                  <a:lnTo>
                    <a:pt x="11592" y="2116"/>
                  </a:lnTo>
                  <a:lnTo>
                    <a:pt x="10998" y="1783"/>
                  </a:lnTo>
                  <a:lnTo>
                    <a:pt x="10302" y="1435"/>
                  </a:lnTo>
                  <a:lnTo>
                    <a:pt x="9926" y="1247"/>
                  </a:lnTo>
                  <a:lnTo>
                    <a:pt x="9534" y="1073"/>
                  </a:lnTo>
                  <a:lnTo>
                    <a:pt x="9129" y="899"/>
                  </a:lnTo>
                  <a:lnTo>
                    <a:pt x="8709" y="739"/>
                  </a:lnTo>
                  <a:lnTo>
                    <a:pt x="8274" y="595"/>
                  </a:lnTo>
                  <a:lnTo>
                    <a:pt x="7839" y="450"/>
                  </a:lnTo>
                  <a:lnTo>
                    <a:pt x="7390" y="334"/>
                  </a:lnTo>
                  <a:lnTo>
                    <a:pt x="6926" y="218"/>
                  </a:lnTo>
                  <a:lnTo>
                    <a:pt x="6477" y="131"/>
                  </a:lnTo>
                  <a:lnTo>
                    <a:pt x="6014" y="73"/>
                  </a:lnTo>
                  <a:lnTo>
                    <a:pt x="5550" y="44"/>
                  </a:lnTo>
                  <a:lnTo>
                    <a:pt x="5086" y="30"/>
                  </a:lnTo>
                  <a:lnTo>
                    <a:pt x="4623" y="59"/>
                  </a:lnTo>
                  <a:lnTo>
                    <a:pt x="4405" y="73"/>
                  </a:lnTo>
                  <a:lnTo>
                    <a:pt x="4174" y="116"/>
                  </a:lnTo>
                  <a:lnTo>
                    <a:pt x="3956" y="145"/>
                  </a:lnTo>
                  <a:lnTo>
                    <a:pt x="3739" y="203"/>
                  </a:lnTo>
                  <a:lnTo>
                    <a:pt x="3507" y="261"/>
                  </a:lnTo>
                  <a:lnTo>
                    <a:pt x="3304" y="334"/>
                  </a:lnTo>
                  <a:lnTo>
                    <a:pt x="3087" y="406"/>
                  </a:lnTo>
                  <a:lnTo>
                    <a:pt x="2870" y="508"/>
                  </a:lnTo>
                  <a:lnTo>
                    <a:pt x="2667" y="609"/>
                  </a:lnTo>
                  <a:lnTo>
                    <a:pt x="2464" y="711"/>
                  </a:lnTo>
                  <a:lnTo>
                    <a:pt x="2261" y="841"/>
                  </a:lnTo>
                  <a:lnTo>
                    <a:pt x="2058" y="971"/>
                  </a:lnTo>
                  <a:lnTo>
                    <a:pt x="1870" y="1131"/>
                  </a:lnTo>
                  <a:lnTo>
                    <a:pt x="1682" y="1290"/>
                  </a:lnTo>
                  <a:lnTo>
                    <a:pt x="1508" y="1449"/>
                  </a:lnTo>
                  <a:lnTo>
                    <a:pt x="1334" y="1638"/>
                  </a:lnTo>
                  <a:lnTo>
                    <a:pt x="1174" y="1812"/>
                  </a:lnTo>
                  <a:lnTo>
                    <a:pt x="1030" y="2000"/>
                  </a:lnTo>
                  <a:lnTo>
                    <a:pt x="899" y="2188"/>
                  </a:lnTo>
                  <a:lnTo>
                    <a:pt x="769" y="2391"/>
                  </a:lnTo>
                  <a:lnTo>
                    <a:pt x="653" y="2594"/>
                  </a:lnTo>
                  <a:lnTo>
                    <a:pt x="551" y="2797"/>
                  </a:lnTo>
                  <a:lnTo>
                    <a:pt x="450" y="3014"/>
                  </a:lnTo>
                  <a:lnTo>
                    <a:pt x="363" y="3232"/>
                  </a:lnTo>
                  <a:lnTo>
                    <a:pt x="291" y="3449"/>
                  </a:lnTo>
                  <a:lnTo>
                    <a:pt x="233" y="3666"/>
                  </a:lnTo>
                  <a:lnTo>
                    <a:pt x="175" y="3898"/>
                  </a:lnTo>
                  <a:lnTo>
                    <a:pt x="117" y="4130"/>
                  </a:lnTo>
                  <a:lnTo>
                    <a:pt x="73" y="4362"/>
                  </a:lnTo>
                  <a:lnTo>
                    <a:pt x="44" y="4593"/>
                  </a:lnTo>
                  <a:lnTo>
                    <a:pt x="1" y="5072"/>
                  </a:lnTo>
                  <a:lnTo>
                    <a:pt x="1" y="5550"/>
                  </a:lnTo>
                  <a:lnTo>
                    <a:pt x="15" y="6042"/>
                  </a:lnTo>
                  <a:lnTo>
                    <a:pt x="59" y="6535"/>
                  </a:lnTo>
                  <a:lnTo>
                    <a:pt x="146" y="7042"/>
                  </a:lnTo>
                  <a:lnTo>
                    <a:pt x="233" y="7535"/>
                  </a:lnTo>
                  <a:lnTo>
                    <a:pt x="363" y="8027"/>
                  </a:lnTo>
                  <a:lnTo>
                    <a:pt x="493" y="8520"/>
                  </a:lnTo>
                  <a:lnTo>
                    <a:pt x="667" y="9013"/>
                  </a:lnTo>
                  <a:lnTo>
                    <a:pt x="841" y="9491"/>
                  </a:lnTo>
                  <a:lnTo>
                    <a:pt x="1030" y="9954"/>
                  </a:lnTo>
                  <a:lnTo>
                    <a:pt x="1247" y="10418"/>
                  </a:lnTo>
                  <a:lnTo>
                    <a:pt x="1464" y="10853"/>
                  </a:lnTo>
                  <a:lnTo>
                    <a:pt x="1696" y="11287"/>
                  </a:lnTo>
                  <a:lnTo>
                    <a:pt x="1942" y="11707"/>
                  </a:lnTo>
                  <a:lnTo>
                    <a:pt x="2189" y="12099"/>
                  </a:lnTo>
                  <a:lnTo>
                    <a:pt x="2449" y="12475"/>
                  </a:lnTo>
                  <a:lnTo>
                    <a:pt x="2710" y="12823"/>
                  </a:lnTo>
                  <a:lnTo>
                    <a:pt x="2971" y="13156"/>
                  </a:lnTo>
                  <a:lnTo>
                    <a:pt x="3232" y="13446"/>
                  </a:lnTo>
                  <a:lnTo>
                    <a:pt x="3493" y="13721"/>
                  </a:lnTo>
                  <a:lnTo>
                    <a:pt x="3753" y="13968"/>
                  </a:lnTo>
                  <a:lnTo>
                    <a:pt x="4014" y="14171"/>
                  </a:lnTo>
                  <a:lnTo>
                    <a:pt x="4261" y="14359"/>
                  </a:lnTo>
                  <a:lnTo>
                    <a:pt x="4521" y="14518"/>
                  </a:lnTo>
                  <a:lnTo>
                    <a:pt x="4826" y="14678"/>
                  </a:lnTo>
                  <a:lnTo>
                    <a:pt x="5130" y="14822"/>
                  </a:lnTo>
                  <a:lnTo>
                    <a:pt x="5463" y="14967"/>
                  </a:lnTo>
                  <a:lnTo>
                    <a:pt x="5811" y="15098"/>
                  </a:lnTo>
                  <a:lnTo>
                    <a:pt x="6173" y="15228"/>
                  </a:lnTo>
                  <a:lnTo>
                    <a:pt x="6564" y="15344"/>
                  </a:lnTo>
                  <a:lnTo>
                    <a:pt x="6955" y="15460"/>
                  </a:lnTo>
                  <a:lnTo>
                    <a:pt x="7376" y="15576"/>
                  </a:lnTo>
                  <a:lnTo>
                    <a:pt x="7796" y="15663"/>
                  </a:lnTo>
                  <a:lnTo>
                    <a:pt x="8245" y="15764"/>
                  </a:lnTo>
                  <a:lnTo>
                    <a:pt x="8694" y="15851"/>
                  </a:lnTo>
                  <a:lnTo>
                    <a:pt x="9636" y="16011"/>
                  </a:lnTo>
                  <a:lnTo>
                    <a:pt x="10621" y="16141"/>
                  </a:lnTo>
                  <a:lnTo>
                    <a:pt x="11650" y="16242"/>
                  </a:lnTo>
                  <a:lnTo>
                    <a:pt x="12693" y="16315"/>
                  </a:lnTo>
                  <a:lnTo>
                    <a:pt x="13765" y="16373"/>
                  </a:lnTo>
                  <a:lnTo>
                    <a:pt x="14852" y="16402"/>
                  </a:lnTo>
                  <a:lnTo>
                    <a:pt x="15953" y="16416"/>
                  </a:lnTo>
                  <a:lnTo>
                    <a:pt x="17054" y="16402"/>
                  </a:lnTo>
                  <a:lnTo>
                    <a:pt x="18155" y="16373"/>
                  </a:lnTo>
                  <a:lnTo>
                    <a:pt x="19256" y="16300"/>
                  </a:lnTo>
                  <a:lnTo>
                    <a:pt x="20328" y="16228"/>
                  </a:lnTo>
                  <a:lnTo>
                    <a:pt x="21386" y="16126"/>
                  </a:lnTo>
                  <a:lnTo>
                    <a:pt x="22415" y="16011"/>
                  </a:lnTo>
                  <a:lnTo>
                    <a:pt x="23415" y="15866"/>
                  </a:lnTo>
                  <a:lnTo>
                    <a:pt x="24356" y="15706"/>
                  </a:lnTo>
                  <a:lnTo>
                    <a:pt x="25269" y="15518"/>
                  </a:lnTo>
                  <a:lnTo>
                    <a:pt x="26124" y="15315"/>
                  </a:lnTo>
                  <a:lnTo>
                    <a:pt x="26921" y="15098"/>
                  </a:lnTo>
                  <a:lnTo>
                    <a:pt x="27298" y="14982"/>
                  </a:lnTo>
                  <a:lnTo>
                    <a:pt x="27645" y="14866"/>
                  </a:lnTo>
                  <a:lnTo>
                    <a:pt x="27993" y="14750"/>
                  </a:lnTo>
                  <a:lnTo>
                    <a:pt x="28312" y="14620"/>
                  </a:lnTo>
                  <a:lnTo>
                    <a:pt x="28602" y="14489"/>
                  </a:lnTo>
                  <a:lnTo>
                    <a:pt x="28891" y="14344"/>
                  </a:lnTo>
                  <a:lnTo>
                    <a:pt x="29138" y="14214"/>
                  </a:lnTo>
                  <a:lnTo>
                    <a:pt x="29384" y="14069"/>
                  </a:lnTo>
                  <a:lnTo>
                    <a:pt x="29587" y="13910"/>
                  </a:lnTo>
                  <a:lnTo>
                    <a:pt x="29790" y="13765"/>
                  </a:lnTo>
                  <a:lnTo>
                    <a:pt x="29949" y="13605"/>
                  </a:lnTo>
                  <a:lnTo>
                    <a:pt x="30094" y="13446"/>
                  </a:lnTo>
                  <a:lnTo>
                    <a:pt x="30210" y="13287"/>
                  </a:lnTo>
                  <a:lnTo>
                    <a:pt x="30297" y="13113"/>
                  </a:lnTo>
                  <a:lnTo>
                    <a:pt x="30355" y="12939"/>
                  </a:lnTo>
                  <a:lnTo>
                    <a:pt x="30384" y="12765"/>
                  </a:lnTo>
                  <a:lnTo>
                    <a:pt x="30456" y="12475"/>
                  </a:lnTo>
                  <a:lnTo>
                    <a:pt x="30514" y="12142"/>
                  </a:lnTo>
                  <a:lnTo>
                    <a:pt x="30586" y="11678"/>
                  </a:lnTo>
                  <a:lnTo>
                    <a:pt x="30659" y="11128"/>
                  </a:lnTo>
                  <a:lnTo>
                    <a:pt x="30717" y="10476"/>
                  </a:lnTo>
                  <a:lnTo>
                    <a:pt x="30746" y="9766"/>
                  </a:lnTo>
                  <a:lnTo>
                    <a:pt x="30760" y="9375"/>
                  </a:lnTo>
                  <a:lnTo>
                    <a:pt x="30760" y="8984"/>
                  </a:lnTo>
                  <a:lnTo>
                    <a:pt x="30746" y="8578"/>
                  </a:lnTo>
                  <a:lnTo>
                    <a:pt x="30731" y="8158"/>
                  </a:lnTo>
                  <a:lnTo>
                    <a:pt x="30702" y="7723"/>
                  </a:lnTo>
                  <a:lnTo>
                    <a:pt x="30644" y="7288"/>
                  </a:lnTo>
                  <a:lnTo>
                    <a:pt x="30586" y="6839"/>
                  </a:lnTo>
                  <a:lnTo>
                    <a:pt x="30514" y="6405"/>
                  </a:lnTo>
                  <a:lnTo>
                    <a:pt x="30413" y="5955"/>
                  </a:lnTo>
                  <a:lnTo>
                    <a:pt x="30311" y="5506"/>
                  </a:lnTo>
                  <a:lnTo>
                    <a:pt x="30181" y="5057"/>
                  </a:lnTo>
                  <a:lnTo>
                    <a:pt x="30021" y="4608"/>
                  </a:lnTo>
                  <a:lnTo>
                    <a:pt x="29848" y="4173"/>
                  </a:lnTo>
                  <a:lnTo>
                    <a:pt x="29645" y="3724"/>
                  </a:lnTo>
                  <a:lnTo>
                    <a:pt x="29427" y="3304"/>
                  </a:lnTo>
                  <a:lnTo>
                    <a:pt x="29181" y="2884"/>
                  </a:lnTo>
                  <a:lnTo>
                    <a:pt x="28906" y="2478"/>
                  </a:lnTo>
                  <a:lnTo>
                    <a:pt x="28602" y="2072"/>
                  </a:lnTo>
                  <a:lnTo>
                    <a:pt x="28442" y="1884"/>
                  </a:lnTo>
                  <a:lnTo>
                    <a:pt x="28283" y="1710"/>
                  </a:lnTo>
                  <a:lnTo>
                    <a:pt x="28123" y="1536"/>
                  </a:lnTo>
                  <a:lnTo>
                    <a:pt x="27950" y="1391"/>
                  </a:lnTo>
                  <a:lnTo>
                    <a:pt x="27790" y="1232"/>
                  </a:lnTo>
                  <a:lnTo>
                    <a:pt x="27616" y="1102"/>
                  </a:lnTo>
                  <a:lnTo>
                    <a:pt x="27269" y="855"/>
                  </a:lnTo>
                  <a:lnTo>
                    <a:pt x="26906" y="638"/>
                  </a:lnTo>
                  <a:lnTo>
                    <a:pt x="26559" y="464"/>
                  </a:lnTo>
                  <a:lnTo>
                    <a:pt x="26196" y="319"/>
                  </a:lnTo>
                  <a:lnTo>
                    <a:pt x="25820" y="203"/>
                  </a:lnTo>
                  <a:lnTo>
                    <a:pt x="25457" y="116"/>
                  </a:lnTo>
                  <a:lnTo>
                    <a:pt x="25095" y="59"/>
                  </a:lnTo>
                  <a:lnTo>
                    <a:pt x="24733" y="15"/>
                  </a:lnTo>
                  <a:lnTo>
                    <a:pt x="243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807;p37">
              <a:extLst>
                <a:ext uri="{FF2B5EF4-FFF2-40B4-BE49-F238E27FC236}">
                  <a16:creationId xmlns:a16="http://schemas.microsoft.com/office/drawing/2014/main" xmlns="" id="{49741370-E51A-3F35-BB30-C662ABAD228C}"/>
                </a:ext>
              </a:extLst>
            </p:cNvPr>
            <p:cNvSpPr/>
            <p:nvPr/>
          </p:nvSpPr>
          <p:spPr>
            <a:xfrm>
              <a:off x="3178100" y="3767200"/>
              <a:ext cx="422000" cy="670125"/>
            </a:xfrm>
            <a:custGeom>
              <a:avLst/>
              <a:gdLst/>
              <a:ahLst/>
              <a:cxnLst/>
              <a:rect l="l" t="t" r="r" b="b"/>
              <a:pathLst>
                <a:path w="16880" h="26805" extrusionOk="0">
                  <a:moveTo>
                    <a:pt x="0" y="0"/>
                  </a:moveTo>
                  <a:lnTo>
                    <a:pt x="87" y="971"/>
                  </a:lnTo>
                  <a:lnTo>
                    <a:pt x="334" y="3536"/>
                  </a:lnTo>
                  <a:lnTo>
                    <a:pt x="696" y="7216"/>
                  </a:lnTo>
                  <a:lnTo>
                    <a:pt x="913" y="9317"/>
                  </a:lnTo>
                  <a:lnTo>
                    <a:pt x="1145" y="11504"/>
                  </a:lnTo>
                  <a:lnTo>
                    <a:pt x="1391" y="13721"/>
                  </a:lnTo>
                  <a:lnTo>
                    <a:pt x="1652" y="15923"/>
                  </a:lnTo>
                  <a:lnTo>
                    <a:pt x="1913" y="18010"/>
                  </a:lnTo>
                  <a:lnTo>
                    <a:pt x="2174" y="19951"/>
                  </a:lnTo>
                  <a:lnTo>
                    <a:pt x="2435" y="21690"/>
                  </a:lnTo>
                  <a:lnTo>
                    <a:pt x="2565" y="22443"/>
                  </a:lnTo>
                  <a:lnTo>
                    <a:pt x="2695" y="23124"/>
                  </a:lnTo>
                  <a:lnTo>
                    <a:pt x="2826" y="23733"/>
                  </a:lnTo>
                  <a:lnTo>
                    <a:pt x="2942" y="24240"/>
                  </a:lnTo>
                  <a:lnTo>
                    <a:pt x="3058" y="24646"/>
                  </a:lnTo>
                  <a:lnTo>
                    <a:pt x="3116" y="24805"/>
                  </a:lnTo>
                  <a:lnTo>
                    <a:pt x="3174" y="24935"/>
                  </a:lnTo>
                  <a:lnTo>
                    <a:pt x="3231" y="25066"/>
                  </a:lnTo>
                  <a:lnTo>
                    <a:pt x="3304" y="25167"/>
                  </a:lnTo>
                  <a:lnTo>
                    <a:pt x="3391" y="25283"/>
                  </a:lnTo>
                  <a:lnTo>
                    <a:pt x="3478" y="25385"/>
                  </a:lnTo>
                  <a:lnTo>
                    <a:pt x="3579" y="25486"/>
                  </a:lnTo>
                  <a:lnTo>
                    <a:pt x="3695" y="25587"/>
                  </a:lnTo>
                  <a:lnTo>
                    <a:pt x="3941" y="25776"/>
                  </a:lnTo>
                  <a:lnTo>
                    <a:pt x="4217" y="25935"/>
                  </a:lnTo>
                  <a:lnTo>
                    <a:pt x="4535" y="26095"/>
                  </a:lnTo>
                  <a:lnTo>
                    <a:pt x="4869" y="26225"/>
                  </a:lnTo>
                  <a:lnTo>
                    <a:pt x="5231" y="26341"/>
                  </a:lnTo>
                  <a:lnTo>
                    <a:pt x="5622" y="26442"/>
                  </a:lnTo>
                  <a:lnTo>
                    <a:pt x="6028" y="26544"/>
                  </a:lnTo>
                  <a:lnTo>
                    <a:pt x="6448" y="26616"/>
                  </a:lnTo>
                  <a:lnTo>
                    <a:pt x="6883" y="26674"/>
                  </a:lnTo>
                  <a:lnTo>
                    <a:pt x="7317" y="26732"/>
                  </a:lnTo>
                  <a:lnTo>
                    <a:pt x="7781" y="26761"/>
                  </a:lnTo>
                  <a:lnTo>
                    <a:pt x="8230" y="26790"/>
                  </a:lnTo>
                  <a:lnTo>
                    <a:pt x="8694" y="26804"/>
                  </a:lnTo>
                  <a:lnTo>
                    <a:pt x="9143" y="26790"/>
                  </a:lnTo>
                  <a:lnTo>
                    <a:pt x="9606" y="26790"/>
                  </a:lnTo>
                  <a:lnTo>
                    <a:pt x="10056" y="26761"/>
                  </a:lnTo>
                  <a:lnTo>
                    <a:pt x="10490" y="26718"/>
                  </a:lnTo>
                  <a:lnTo>
                    <a:pt x="10925" y="26674"/>
                  </a:lnTo>
                  <a:lnTo>
                    <a:pt x="11331" y="26616"/>
                  </a:lnTo>
                  <a:lnTo>
                    <a:pt x="11736" y="26544"/>
                  </a:lnTo>
                  <a:lnTo>
                    <a:pt x="12113" y="26471"/>
                  </a:lnTo>
                  <a:lnTo>
                    <a:pt x="12461" y="26384"/>
                  </a:lnTo>
                  <a:lnTo>
                    <a:pt x="12794" y="26283"/>
                  </a:lnTo>
                  <a:lnTo>
                    <a:pt x="13084" y="26181"/>
                  </a:lnTo>
                  <a:lnTo>
                    <a:pt x="13359" y="26066"/>
                  </a:lnTo>
                  <a:lnTo>
                    <a:pt x="13591" y="25950"/>
                  </a:lnTo>
                  <a:lnTo>
                    <a:pt x="13794" y="25819"/>
                  </a:lnTo>
                  <a:lnTo>
                    <a:pt x="13939" y="25674"/>
                  </a:lnTo>
                  <a:lnTo>
                    <a:pt x="14011" y="25602"/>
                  </a:lnTo>
                  <a:lnTo>
                    <a:pt x="14055" y="25529"/>
                  </a:lnTo>
                  <a:lnTo>
                    <a:pt x="14112" y="25443"/>
                  </a:lnTo>
                  <a:lnTo>
                    <a:pt x="14156" y="25327"/>
                  </a:lnTo>
                  <a:lnTo>
                    <a:pt x="14257" y="25008"/>
                  </a:lnTo>
                  <a:lnTo>
                    <a:pt x="14373" y="24573"/>
                  </a:lnTo>
                  <a:lnTo>
                    <a:pt x="14475" y="24037"/>
                  </a:lnTo>
                  <a:lnTo>
                    <a:pt x="14591" y="23414"/>
                  </a:lnTo>
                  <a:lnTo>
                    <a:pt x="14721" y="22719"/>
                  </a:lnTo>
                  <a:lnTo>
                    <a:pt x="14967" y="21081"/>
                  </a:lnTo>
                  <a:lnTo>
                    <a:pt x="15228" y="19212"/>
                  </a:lnTo>
                  <a:lnTo>
                    <a:pt x="15474" y="17169"/>
                  </a:lnTo>
                  <a:lnTo>
                    <a:pt x="15721" y="15011"/>
                  </a:lnTo>
                  <a:lnTo>
                    <a:pt x="15967" y="12794"/>
                  </a:lnTo>
                  <a:lnTo>
                    <a:pt x="16184" y="10592"/>
                  </a:lnTo>
                  <a:lnTo>
                    <a:pt x="16387" y="8462"/>
                  </a:lnTo>
                  <a:lnTo>
                    <a:pt x="16561" y="6477"/>
                  </a:lnTo>
                  <a:lnTo>
                    <a:pt x="16706" y="4680"/>
                  </a:lnTo>
                  <a:lnTo>
                    <a:pt x="16807" y="3159"/>
                  </a:lnTo>
                  <a:lnTo>
                    <a:pt x="16865" y="1956"/>
                  </a:lnTo>
                  <a:lnTo>
                    <a:pt x="16880" y="1507"/>
                  </a:lnTo>
                  <a:lnTo>
                    <a:pt x="16880" y="1145"/>
                  </a:lnTo>
                  <a:lnTo>
                    <a:pt x="16865" y="913"/>
                  </a:lnTo>
                  <a:lnTo>
                    <a:pt x="16851" y="841"/>
                  </a:lnTo>
                  <a:lnTo>
                    <a:pt x="16836" y="797"/>
                  </a:lnTo>
                  <a:lnTo>
                    <a:pt x="16807" y="768"/>
                  </a:lnTo>
                  <a:lnTo>
                    <a:pt x="16749" y="739"/>
                  </a:lnTo>
                  <a:lnTo>
                    <a:pt x="16576" y="681"/>
                  </a:lnTo>
                  <a:lnTo>
                    <a:pt x="16329" y="638"/>
                  </a:lnTo>
                  <a:lnTo>
                    <a:pt x="15996" y="580"/>
                  </a:lnTo>
                  <a:lnTo>
                    <a:pt x="15590" y="536"/>
                  </a:lnTo>
                  <a:lnTo>
                    <a:pt x="15127" y="493"/>
                  </a:lnTo>
                  <a:lnTo>
                    <a:pt x="14040" y="421"/>
                  </a:lnTo>
                  <a:lnTo>
                    <a:pt x="12751" y="348"/>
                  </a:lnTo>
                  <a:lnTo>
                    <a:pt x="11331" y="276"/>
                  </a:lnTo>
                  <a:lnTo>
                    <a:pt x="9824" y="218"/>
                  </a:lnTo>
                  <a:lnTo>
                    <a:pt x="8274" y="174"/>
                  </a:lnTo>
                  <a:lnTo>
                    <a:pt x="5231" y="87"/>
                  </a:lnTo>
                  <a:lnTo>
                    <a:pt x="2579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808;p37">
              <a:extLst>
                <a:ext uri="{FF2B5EF4-FFF2-40B4-BE49-F238E27FC236}">
                  <a16:creationId xmlns:a16="http://schemas.microsoft.com/office/drawing/2014/main" xmlns="" id="{EE61BF28-309C-F442-1E77-27CC7C9CA9A9}"/>
                </a:ext>
              </a:extLst>
            </p:cNvPr>
            <p:cNvSpPr/>
            <p:nvPr/>
          </p:nvSpPr>
          <p:spPr>
            <a:xfrm>
              <a:off x="3179175" y="3767200"/>
              <a:ext cx="420925" cy="377100"/>
            </a:xfrm>
            <a:custGeom>
              <a:avLst/>
              <a:gdLst/>
              <a:ahLst/>
              <a:cxnLst/>
              <a:rect l="l" t="t" r="r" b="b"/>
              <a:pathLst>
                <a:path w="16837" h="15084" extrusionOk="0">
                  <a:moveTo>
                    <a:pt x="523" y="0"/>
                  </a:moveTo>
                  <a:lnTo>
                    <a:pt x="1" y="464"/>
                  </a:lnTo>
                  <a:lnTo>
                    <a:pt x="276" y="3434"/>
                  </a:lnTo>
                  <a:lnTo>
                    <a:pt x="899" y="4159"/>
                  </a:lnTo>
                  <a:lnTo>
                    <a:pt x="1522" y="4854"/>
                  </a:lnTo>
                  <a:lnTo>
                    <a:pt x="2160" y="5550"/>
                  </a:lnTo>
                  <a:lnTo>
                    <a:pt x="2826" y="6216"/>
                  </a:lnTo>
                  <a:lnTo>
                    <a:pt x="3493" y="6882"/>
                  </a:lnTo>
                  <a:lnTo>
                    <a:pt x="4174" y="7534"/>
                  </a:lnTo>
                  <a:lnTo>
                    <a:pt x="4884" y="8158"/>
                  </a:lnTo>
                  <a:lnTo>
                    <a:pt x="5594" y="8781"/>
                  </a:lnTo>
                  <a:lnTo>
                    <a:pt x="6318" y="9389"/>
                  </a:lnTo>
                  <a:lnTo>
                    <a:pt x="7057" y="9969"/>
                  </a:lnTo>
                  <a:lnTo>
                    <a:pt x="7810" y="10534"/>
                  </a:lnTo>
                  <a:lnTo>
                    <a:pt x="8578" y="11084"/>
                  </a:lnTo>
                  <a:lnTo>
                    <a:pt x="9346" y="11620"/>
                  </a:lnTo>
                  <a:lnTo>
                    <a:pt x="10143" y="12142"/>
                  </a:lnTo>
                  <a:lnTo>
                    <a:pt x="10940" y="12649"/>
                  </a:lnTo>
                  <a:lnTo>
                    <a:pt x="11751" y="13127"/>
                  </a:lnTo>
                  <a:lnTo>
                    <a:pt x="12708" y="13663"/>
                  </a:lnTo>
                  <a:lnTo>
                    <a:pt x="13186" y="13924"/>
                  </a:lnTo>
                  <a:lnTo>
                    <a:pt x="13678" y="14170"/>
                  </a:lnTo>
                  <a:lnTo>
                    <a:pt x="14171" y="14417"/>
                  </a:lnTo>
                  <a:lnTo>
                    <a:pt x="14664" y="14648"/>
                  </a:lnTo>
                  <a:lnTo>
                    <a:pt x="15171" y="14880"/>
                  </a:lnTo>
                  <a:lnTo>
                    <a:pt x="15678" y="15083"/>
                  </a:lnTo>
                  <a:lnTo>
                    <a:pt x="15939" y="12591"/>
                  </a:lnTo>
                  <a:lnTo>
                    <a:pt x="16199" y="10113"/>
                  </a:lnTo>
                  <a:lnTo>
                    <a:pt x="16417" y="7737"/>
                  </a:lnTo>
                  <a:lnTo>
                    <a:pt x="16591" y="5579"/>
                  </a:lnTo>
                  <a:lnTo>
                    <a:pt x="16735" y="3724"/>
                  </a:lnTo>
                  <a:lnTo>
                    <a:pt x="16808" y="2232"/>
                  </a:lnTo>
                  <a:lnTo>
                    <a:pt x="16837" y="1667"/>
                  </a:lnTo>
                  <a:lnTo>
                    <a:pt x="16837" y="1232"/>
                  </a:lnTo>
                  <a:lnTo>
                    <a:pt x="16822" y="928"/>
                  </a:lnTo>
                  <a:lnTo>
                    <a:pt x="16808" y="841"/>
                  </a:lnTo>
                  <a:lnTo>
                    <a:pt x="16793" y="797"/>
                  </a:lnTo>
                  <a:lnTo>
                    <a:pt x="16764" y="768"/>
                  </a:lnTo>
                  <a:lnTo>
                    <a:pt x="16721" y="739"/>
                  </a:lnTo>
                  <a:lnTo>
                    <a:pt x="16576" y="696"/>
                  </a:lnTo>
                  <a:lnTo>
                    <a:pt x="16373" y="652"/>
                  </a:lnTo>
                  <a:lnTo>
                    <a:pt x="16112" y="609"/>
                  </a:lnTo>
                  <a:lnTo>
                    <a:pt x="15402" y="522"/>
                  </a:lnTo>
                  <a:lnTo>
                    <a:pt x="14504" y="450"/>
                  </a:lnTo>
                  <a:lnTo>
                    <a:pt x="13432" y="377"/>
                  </a:lnTo>
                  <a:lnTo>
                    <a:pt x="12244" y="319"/>
                  </a:lnTo>
                  <a:lnTo>
                    <a:pt x="10954" y="261"/>
                  </a:lnTo>
                  <a:lnTo>
                    <a:pt x="9592" y="218"/>
                  </a:lnTo>
                  <a:lnTo>
                    <a:pt x="6825" y="131"/>
                  </a:lnTo>
                  <a:lnTo>
                    <a:pt x="4217" y="73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809;p37">
              <a:extLst>
                <a:ext uri="{FF2B5EF4-FFF2-40B4-BE49-F238E27FC236}">
                  <a16:creationId xmlns:a16="http://schemas.microsoft.com/office/drawing/2014/main" xmlns="" id="{EA779C69-FEC3-BD8C-9AEE-067C55EB894E}"/>
                </a:ext>
              </a:extLst>
            </p:cNvPr>
            <p:cNvSpPr/>
            <p:nvPr/>
          </p:nvSpPr>
          <p:spPr>
            <a:xfrm>
              <a:off x="3044450" y="3101450"/>
              <a:ext cx="1138475" cy="774075"/>
            </a:xfrm>
            <a:custGeom>
              <a:avLst/>
              <a:gdLst/>
              <a:ahLst/>
              <a:cxnLst/>
              <a:rect l="l" t="t" r="r" b="b"/>
              <a:pathLst>
                <a:path w="45539" h="30963" extrusionOk="0">
                  <a:moveTo>
                    <a:pt x="21545" y="0"/>
                  </a:moveTo>
                  <a:lnTo>
                    <a:pt x="20878" y="15"/>
                  </a:lnTo>
                  <a:lnTo>
                    <a:pt x="20212" y="15"/>
                  </a:lnTo>
                  <a:lnTo>
                    <a:pt x="19545" y="44"/>
                  </a:lnTo>
                  <a:lnTo>
                    <a:pt x="18893" y="73"/>
                  </a:lnTo>
                  <a:lnTo>
                    <a:pt x="18241" y="116"/>
                  </a:lnTo>
                  <a:lnTo>
                    <a:pt x="17589" y="174"/>
                  </a:lnTo>
                  <a:lnTo>
                    <a:pt x="16952" y="246"/>
                  </a:lnTo>
                  <a:lnTo>
                    <a:pt x="16314" y="319"/>
                  </a:lnTo>
                  <a:lnTo>
                    <a:pt x="15691" y="406"/>
                  </a:lnTo>
                  <a:lnTo>
                    <a:pt x="15068" y="507"/>
                  </a:lnTo>
                  <a:lnTo>
                    <a:pt x="14460" y="623"/>
                  </a:lnTo>
                  <a:lnTo>
                    <a:pt x="13866" y="754"/>
                  </a:lnTo>
                  <a:lnTo>
                    <a:pt x="13272" y="898"/>
                  </a:lnTo>
                  <a:lnTo>
                    <a:pt x="12692" y="1058"/>
                  </a:lnTo>
                  <a:lnTo>
                    <a:pt x="12127" y="1246"/>
                  </a:lnTo>
                  <a:lnTo>
                    <a:pt x="11591" y="1449"/>
                  </a:lnTo>
                  <a:lnTo>
                    <a:pt x="11055" y="1681"/>
                  </a:lnTo>
                  <a:lnTo>
                    <a:pt x="10533" y="1942"/>
                  </a:lnTo>
                  <a:lnTo>
                    <a:pt x="10041" y="2217"/>
                  </a:lnTo>
                  <a:lnTo>
                    <a:pt x="9548" y="2521"/>
                  </a:lnTo>
                  <a:lnTo>
                    <a:pt x="9085" y="2840"/>
                  </a:lnTo>
                  <a:lnTo>
                    <a:pt x="8621" y="3173"/>
                  </a:lnTo>
                  <a:lnTo>
                    <a:pt x="8172" y="3535"/>
                  </a:lnTo>
                  <a:lnTo>
                    <a:pt x="7752" y="3912"/>
                  </a:lnTo>
                  <a:lnTo>
                    <a:pt x="7331" y="4303"/>
                  </a:lnTo>
                  <a:lnTo>
                    <a:pt x="6926" y="4709"/>
                  </a:lnTo>
                  <a:lnTo>
                    <a:pt x="6535" y="5129"/>
                  </a:lnTo>
                  <a:lnTo>
                    <a:pt x="6172" y="5564"/>
                  </a:lnTo>
                  <a:lnTo>
                    <a:pt x="5796" y="6013"/>
                  </a:lnTo>
                  <a:lnTo>
                    <a:pt x="5448" y="6477"/>
                  </a:lnTo>
                  <a:lnTo>
                    <a:pt x="5115" y="6955"/>
                  </a:lnTo>
                  <a:lnTo>
                    <a:pt x="4796" y="7433"/>
                  </a:lnTo>
                  <a:lnTo>
                    <a:pt x="4477" y="7925"/>
                  </a:lnTo>
                  <a:lnTo>
                    <a:pt x="4173" y="8433"/>
                  </a:lnTo>
                  <a:lnTo>
                    <a:pt x="3898" y="8954"/>
                  </a:lnTo>
                  <a:lnTo>
                    <a:pt x="3622" y="9476"/>
                  </a:lnTo>
                  <a:lnTo>
                    <a:pt x="3347" y="9997"/>
                  </a:lnTo>
                  <a:lnTo>
                    <a:pt x="3101" y="10533"/>
                  </a:lnTo>
                  <a:lnTo>
                    <a:pt x="2854" y="11070"/>
                  </a:lnTo>
                  <a:lnTo>
                    <a:pt x="2623" y="11620"/>
                  </a:lnTo>
                  <a:lnTo>
                    <a:pt x="2405" y="12171"/>
                  </a:lnTo>
                  <a:lnTo>
                    <a:pt x="2202" y="12721"/>
                  </a:lnTo>
                  <a:lnTo>
                    <a:pt x="2000" y="13272"/>
                  </a:lnTo>
                  <a:lnTo>
                    <a:pt x="1811" y="13822"/>
                  </a:lnTo>
                  <a:lnTo>
                    <a:pt x="1637" y="14373"/>
                  </a:lnTo>
                  <a:lnTo>
                    <a:pt x="1478" y="14938"/>
                  </a:lnTo>
                  <a:lnTo>
                    <a:pt x="1319" y="15489"/>
                  </a:lnTo>
                  <a:lnTo>
                    <a:pt x="1174" y="16039"/>
                  </a:lnTo>
                  <a:lnTo>
                    <a:pt x="1029" y="16590"/>
                  </a:lnTo>
                  <a:lnTo>
                    <a:pt x="783" y="17662"/>
                  </a:lnTo>
                  <a:lnTo>
                    <a:pt x="580" y="18734"/>
                  </a:lnTo>
                  <a:lnTo>
                    <a:pt x="406" y="19763"/>
                  </a:lnTo>
                  <a:lnTo>
                    <a:pt x="261" y="20762"/>
                  </a:lnTo>
                  <a:lnTo>
                    <a:pt x="145" y="21719"/>
                  </a:lnTo>
                  <a:lnTo>
                    <a:pt x="73" y="22631"/>
                  </a:lnTo>
                  <a:lnTo>
                    <a:pt x="29" y="23486"/>
                  </a:lnTo>
                  <a:lnTo>
                    <a:pt x="0" y="24283"/>
                  </a:lnTo>
                  <a:lnTo>
                    <a:pt x="15" y="25022"/>
                  </a:lnTo>
                  <a:lnTo>
                    <a:pt x="44" y="25674"/>
                  </a:lnTo>
                  <a:lnTo>
                    <a:pt x="102" y="26239"/>
                  </a:lnTo>
                  <a:lnTo>
                    <a:pt x="145" y="26500"/>
                  </a:lnTo>
                  <a:lnTo>
                    <a:pt x="174" y="26732"/>
                  </a:lnTo>
                  <a:lnTo>
                    <a:pt x="232" y="26949"/>
                  </a:lnTo>
                  <a:lnTo>
                    <a:pt x="275" y="27123"/>
                  </a:lnTo>
                  <a:lnTo>
                    <a:pt x="333" y="27282"/>
                  </a:lnTo>
                  <a:lnTo>
                    <a:pt x="406" y="27427"/>
                  </a:lnTo>
                  <a:lnTo>
                    <a:pt x="478" y="27543"/>
                  </a:lnTo>
                  <a:lnTo>
                    <a:pt x="594" y="27659"/>
                  </a:lnTo>
                  <a:lnTo>
                    <a:pt x="725" y="27775"/>
                  </a:lnTo>
                  <a:lnTo>
                    <a:pt x="884" y="27891"/>
                  </a:lnTo>
                  <a:lnTo>
                    <a:pt x="1072" y="28021"/>
                  </a:lnTo>
                  <a:lnTo>
                    <a:pt x="1290" y="28137"/>
                  </a:lnTo>
                  <a:lnTo>
                    <a:pt x="1536" y="28239"/>
                  </a:lnTo>
                  <a:lnTo>
                    <a:pt x="1797" y="28355"/>
                  </a:lnTo>
                  <a:lnTo>
                    <a:pt x="2072" y="28470"/>
                  </a:lnTo>
                  <a:lnTo>
                    <a:pt x="2376" y="28586"/>
                  </a:lnTo>
                  <a:lnTo>
                    <a:pt x="3043" y="28804"/>
                  </a:lnTo>
                  <a:lnTo>
                    <a:pt x="3796" y="29007"/>
                  </a:lnTo>
                  <a:lnTo>
                    <a:pt x="4593" y="29224"/>
                  </a:lnTo>
                  <a:lnTo>
                    <a:pt x="5462" y="29412"/>
                  </a:lnTo>
                  <a:lnTo>
                    <a:pt x="6390" y="29601"/>
                  </a:lnTo>
                  <a:lnTo>
                    <a:pt x="7360" y="29774"/>
                  </a:lnTo>
                  <a:lnTo>
                    <a:pt x="8360" y="29948"/>
                  </a:lnTo>
                  <a:lnTo>
                    <a:pt x="9389" y="30108"/>
                  </a:lnTo>
                  <a:lnTo>
                    <a:pt x="10447" y="30253"/>
                  </a:lnTo>
                  <a:lnTo>
                    <a:pt x="11519" y="30397"/>
                  </a:lnTo>
                  <a:lnTo>
                    <a:pt x="12605" y="30513"/>
                  </a:lnTo>
                  <a:lnTo>
                    <a:pt x="13677" y="30629"/>
                  </a:lnTo>
                  <a:lnTo>
                    <a:pt x="14750" y="30716"/>
                  </a:lnTo>
                  <a:lnTo>
                    <a:pt x="15807" y="30803"/>
                  </a:lnTo>
                  <a:lnTo>
                    <a:pt x="16851" y="30861"/>
                  </a:lnTo>
                  <a:lnTo>
                    <a:pt x="17865" y="30919"/>
                  </a:lnTo>
                  <a:lnTo>
                    <a:pt x="18835" y="30948"/>
                  </a:lnTo>
                  <a:lnTo>
                    <a:pt x="19763" y="30962"/>
                  </a:lnTo>
                  <a:lnTo>
                    <a:pt x="20647" y="30962"/>
                  </a:lnTo>
                  <a:lnTo>
                    <a:pt x="21458" y="30934"/>
                  </a:lnTo>
                  <a:lnTo>
                    <a:pt x="22211" y="30890"/>
                  </a:lnTo>
                  <a:lnTo>
                    <a:pt x="22892" y="30832"/>
                  </a:lnTo>
                  <a:lnTo>
                    <a:pt x="23501" y="30745"/>
                  </a:lnTo>
                  <a:lnTo>
                    <a:pt x="23762" y="30702"/>
                  </a:lnTo>
                  <a:lnTo>
                    <a:pt x="24008" y="30644"/>
                  </a:lnTo>
                  <a:lnTo>
                    <a:pt x="24225" y="30586"/>
                  </a:lnTo>
                  <a:lnTo>
                    <a:pt x="24428" y="30513"/>
                  </a:lnTo>
                  <a:lnTo>
                    <a:pt x="24602" y="30441"/>
                  </a:lnTo>
                  <a:lnTo>
                    <a:pt x="24747" y="30368"/>
                  </a:lnTo>
                  <a:lnTo>
                    <a:pt x="24863" y="30282"/>
                  </a:lnTo>
                  <a:lnTo>
                    <a:pt x="24950" y="30195"/>
                  </a:lnTo>
                  <a:lnTo>
                    <a:pt x="25254" y="29789"/>
                  </a:lnTo>
                  <a:lnTo>
                    <a:pt x="25587" y="29354"/>
                  </a:lnTo>
                  <a:lnTo>
                    <a:pt x="25949" y="28876"/>
                  </a:lnTo>
                  <a:lnTo>
                    <a:pt x="26355" y="28383"/>
                  </a:lnTo>
                  <a:lnTo>
                    <a:pt x="26775" y="27876"/>
                  </a:lnTo>
                  <a:lnTo>
                    <a:pt x="27239" y="27355"/>
                  </a:lnTo>
                  <a:lnTo>
                    <a:pt x="27485" y="27108"/>
                  </a:lnTo>
                  <a:lnTo>
                    <a:pt x="27746" y="26862"/>
                  </a:lnTo>
                  <a:lnTo>
                    <a:pt x="28007" y="26616"/>
                  </a:lnTo>
                  <a:lnTo>
                    <a:pt x="28297" y="26384"/>
                  </a:lnTo>
                  <a:lnTo>
                    <a:pt x="28572" y="26152"/>
                  </a:lnTo>
                  <a:lnTo>
                    <a:pt x="28876" y="25935"/>
                  </a:lnTo>
                  <a:lnTo>
                    <a:pt x="29195" y="25732"/>
                  </a:lnTo>
                  <a:lnTo>
                    <a:pt x="29514" y="25529"/>
                  </a:lnTo>
                  <a:lnTo>
                    <a:pt x="29847" y="25355"/>
                  </a:lnTo>
                  <a:lnTo>
                    <a:pt x="30195" y="25181"/>
                  </a:lnTo>
                  <a:lnTo>
                    <a:pt x="30557" y="25037"/>
                  </a:lnTo>
                  <a:lnTo>
                    <a:pt x="30934" y="24906"/>
                  </a:lnTo>
                  <a:lnTo>
                    <a:pt x="31325" y="24790"/>
                  </a:lnTo>
                  <a:lnTo>
                    <a:pt x="31730" y="24703"/>
                  </a:lnTo>
                  <a:lnTo>
                    <a:pt x="32136" y="24631"/>
                  </a:lnTo>
                  <a:lnTo>
                    <a:pt x="32571" y="24573"/>
                  </a:lnTo>
                  <a:lnTo>
                    <a:pt x="33020" y="24558"/>
                  </a:lnTo>
                  <a:lnTo>
                    <a:pt x="33484" y="24558"/>
                  </a:lnTo>
                  <a:lnTo>
                    <a:pt x="33962" y="24587"/>
                  </a:lnTo>
                  <a:lnTo>
                    <a:pt x="34454" y="24645"/>
                  </a:lnTo>
                  <a:lnTo>
                    <a:pt x="34701" y="24674"/>
                  </a:lnTo>
                  <a:lnTo>
                    <a:pt x="34947" y="24660"/>
                  </a:lnTo>
                  <a:lnTo>
                    <a:pt x="35208" y="24616"/>
                  </a:lnTo>
                  <a:lnTo>
                    <a:pt x="35454" y="24544"/>
                  </a:lnTo>
                  <a:lnTo>
                    <a:pt x="35715" y="24443"/>
                  </a:lnTo>
                  <a:lnTo>
                    <a:pt x="35961" y="24327"/>
                  </a:lnTo>
                  <a:lnTo>
                    <a:pt x="36207" y="24167"/>
                  </a:lnTo>
                  <a:lnTo>
                    <a:pt x="36468" y="23993"/>
                  </a:lnTo>
                  <a:lnTo>
                    <a:pt x="36714" y="23791"/>
                  </a:lnTo>
                  <a:lnTo>
                    <a:pt x="36961" y="23559"/>
                  </a:lnTo>
                  <a:lnTo>
                    <a:pt x="37207" y="23312"/>
                  </a:lnTo>
                  <a:lnTo>
                    <a:pt x="37453" y="23037"/>
                  </a:lnTo>
                  <a:lnTo>
                    <a:pt x="37700" y="22747"/>
                  </a:lnTo>
                  <a:lnTo>
                    <a:pt x="37946" y="22443"/>
                  </a:lnTo>
                  <a:lnTo>
                    <a:pt x="38192" y="22110"/>
                  </a:lnTo>
                  <a:lnTo>
                    <a:pt x="38439" y="21762"/>
                  </a:lnTo>
                  <a:lnTo>
                    <a:pt x="38685" y="21400"/>
                  </a:lnTo>
                  <a:lnTo>
                    <a:pt x="38917" y="21023"/>
                  </a:lnTo>
                  <a:lnTo>
                    <a:pt x="39163" y="20632"/>
                  </a:lnTo>
                  <a:lnTo>
                    <a:pt x="39395" y="20226"/>
                  </a:lnTo>
                  <a:lnTo>
                    <a:pt x="39859" y="19372"/>
                  </a:lnTo>
                  <a:lnTo>
                    <a:pt x="40308" y="18488"/>
                  </a:lnTo>
                  <a:lnTo>
                    <a:pt x="40757" y="17560"/>
                  </a:lnTo>
                  <a:lnTo>
                    <a:pt x="41177" y="16604"/>
                  </a:lnTo>
                  <a:lnTo>
                    <a:pt x="41597" y="15633"/>
                  </a:lnTo>
                  <a:lnTo>
                    <a:pt x="42003" y="14648"/>
                  </a:lnTo>
                  <a:lnTo>
                    <a:pt x="42380" y="13663"/>
                  </a:lnTo>
                  <a:lnTo>
                    <a:pt x="42756" y="12692"/>
                  </a:lnTo>
                  <a:lnTo>
                    <a:pt x="43104" y="11721"/>
                  </a:lnTo>
                  <a:lnTo>
                    <a:pt x="43437" y="10780"/>
                  </a:lnTo>
                  <a:lnTo>
                    <a:pt x="44046" y="8998"/>
                  </a:lnTo>
                  <a:lnTo>
                    <a:pt x="44553" y="7389"/>
                  </a:lnTo>
                  <a:lnTo>
                    <a:pt x="44973" y="6027"/>
                  </a:lnTo>
                  <a:lnTo>
                    <a:pt x="45277" y="4984"/>
                  </a:lnTo>
                  <a:lnTo>
                    <a:pt x="45538" y="4057"/>
                  </a:lnTo>
                  <a:lnTo>
                    <a:pt x="44669" y="3796"/>
                  </a:lnTo>
                  <a:lnTo>
                    <a:pt x="43626" y="3492"/>
                  </a:lnTo>
                  <a:lnTo>
                    <a:pt x="42249" y="3115"/>
                  </a:lnTo>
                  <a:lnTo>
                    <a:pt x="40568" y="2695"/>
                  </a:lnTo>
                  <a:lnTo>
                    <a:pt x="39627" y="2463"/>
                  </a:lnTo>
                  <a:lnTo>
                    <a:pt x="38613" y="2217"/>
                  </a:lnTo>
                  <a:lnTo>
                    <a:pt x="37555" y="1985"/>
                  </a:lnTo>
                  <a:lnTo>
                    <a:pt x="36439" y="1753"/>
                  </a:lnTo>
                  <a:lnTo>
                    <a:pt x="35280" y="1521"/>
                  </a:lnTo>
                  <a:lnTo>
                    <a:pt x="34078" y="1290"/>
                  </a:lnTo>
                  <a:lnTo>
                    <a:pt x="32846" y="1072"/>
                  </a:lnTo>
                  <a:lnTo>
                    <a:pt x="31571" y="869"/>
                  </a:lnTo>
                  <a:lnTo>
                    <a:pt x="30282" y="681"/>
                  </a:lnTo>
                  <a:lnTo>
                    <a:pt x="28963" y="507"/>
                  </a:lnTo>
                  <a:lnTo>
                    <a:pt x="27630" y="348"/>
                  </a:lnTo>
                  <a:lnTo>
                    <a:pt x="26283" y="217"/>
                  </a:lnTo>
                  <a:lnTo>
                    <a:pt x="24921" y="131"/>
                  </a:lnTo>
                  <a:lnTo>
                    <a:pt x="23573" y="58"/>
                  </a:lnTo>
                  <a:lnTo>
                    <a:pt x="22226" y="15"/>
                  </a:lnTo>
                  <a:lnTo>
                    <a:pt x="2154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810;p37">
              <a:extLst>
                <a:ext uri="{FF2B5EF4-FFF2-40B4-BE49-F238E27FC236}">
                  <a16:creationId xmlns:a16="http://schemas.microsoft.com/office/drawing/2014/main" xmlns="" id="{E1656E07-AE47-A13B-D711-6F1459F7C3B2}"/>
                </a:ext>
              </a:extLst>
            </p:cNvPr>
            <p:cNvSpPr/>
            <p:nvPr/>
          </p:nvSpPr>
          <p:spPr>
            <a:xfrm>
              <a:off x="3430575" y="2198425"/>
              <a:ext cx="386150" cy="846175"/>
            </a:xfrm>
            <a:custGeom>
              <a:avLst/>
              <a:gdLst/>
              <a:ahLst/>
              <a:cxnLst/>
              <a:rect l="l" t="t" r="r" b="b"/>
              <a:pathLst>
                <a:path w="15446" h="33847" extrusionOk="0">
                  <a:moveTo>
                    <a:pt x="6737" y="1"/>
                  </a:moveTo>
                  <a:lnTo>
                    <a:pt x="2173" y="189"/>
                  </a:lnTo>
                  <a:lnTo>
                    <a:pt x="2159" y="305"/>
                  </a:lnTo>
                  <a:lnTo>
                    <a:pt x="2159" y="537"/>
                  </a:lnTo>
                  <a:lnTo>
                    <a:pt x="2159" y="1305"/>
                  </a:lnTo>
                  <a:lnTo>
                    <a:pt x="2202" y="3898"/>
                  </a:lnTo>
                  <a:lnTo>
                    <a:pt x="2231" y="5637"/>
                  </a:lnTo>
                  <a:lnTo>
                    <a:pt x="2246" y="7578"/>
                  </a:lnTo>
                  <a:lnTo>
                    <a:pt x="2231" y="9679"/>
                  </a:lnTo>
                  <a:lnTo>
                    <a:pt x="2202" y="11896"/>
                  </a:lnTo>
                  <a:lnTo>
                    <a:pt x="2173" y="13026"/>
                  </a:lnTo>
                  <a:lnTo>
                    <a:pt x="2144" y="14171"/>
                  </a:lnTo>
                  <a:lnTo>
                    <a:pt x="2086" y="15315"/>
                  </a:lnTo>
                  <a:lnTo>
                    <a:pt x="2029" y="16460"/>
                  </a:lnTo>
                  <a:lnTo>
                    <a:pt x="1956" y="17576"/>
                  </a:lnTo>
                  <a:lnTo>
                    <a:pt x="1869" y="18691"/>
                  </a:lnTo>
                  <a:lnTo>
                    <a:pt x="1768" y="19763"/>
                  </a:lnTo>
                  <a:lnTo>
                    <a:pt x="1652" y="20821"/>
                  </a:lnTo>
                  <a:lnTo>
                    <a:pt x="1521" y="21835"/>
                  </a:lnTo>
                  <a:lnTo>
                    <a:pt x="1362" y="22806"/>
                  </a:lnTo>
                  <a:lnTo>
                    <a:pt x="1188" y="23719"/>
                  </a:lnTo>
                  <a:lnTo>
                    <a:pt x="1000" y="24588"/>
                  </a:lnTo>
                  <a:lnTo>
                    <a:pt x="898" y="24994"/>
                  </a:lnTo>
                  <a:lnTo>
                    <a:pt x="782" y="25371"/>
                  </a:lnTo>
                  <a:lnTo>
                    <a:pt x="667" y="25747"/>
                  </a:lnTo>
                  <a:lnTo>
                    <a:pt x="551" y="26109"/>
                  </a:lnTo>
                  <a:lnTo>
                    <a:pt x="420" y="26443"/>
                  </a:lnTo>
                  <a:lnTo>
                    <a:pt x="290" y="26747"/>
                  </a:lnTo>
                  <a:lnTo>
                    <a:pt x="145" y="27037"/>
                  </a:lnTo>
                  <a:lnTo>
                    <a:pt x="0" y="27312"/>
                  </a:lnTo>
                  <a:lnTo>
                    <a:pt x="217" y="27529"/>
                  </a:lnTo>
                  <a:lnTo>
                    <a:pt x="826" y="28109"/>
                  </a:lnTo>
                  <a:lnTo>
                    <a:pt x="1739" y="28964"/>
                  </a:lnTo>
                  <a:lnTo>
                    <a:pt x="2275" y="29456"/>
                  </a:lnTo>
                  <a:lnTo>
                    <a:pt x="2869" y="29992"/>
                  </a:lnTo>
                  <a:lnTo>
                    <a:pt x="3506" y="30529"/>
                  </a:lnTo>
                  <a:lnTo>
                    <a:pt x="4158" y="31079"/>
                  </a:lnTo>
                  <a:lnTo>
                    <a:pt x="4839" y="31630"/>
                  </a:lnTo>
                  <a:lnTo>
                    <a:pt x="5520" y="32151"/>
                  </a:lnTo>
                  <a:lnTo>
                    <a:pt x="6187" y="32658"/>
                  </a:lnTo>
                  <a:lnTo>
                    <a:pt x="6853" y="33107"/>
                  </a:lnTo>
                  <a:lnTo>
                    <a:pt x="7186" y="33325"/>
                  </a:lnTo>
                  <a:lnTo>
                    <a:pt x="7505" y="33513"/>
                  </a:lnTo>
                  <a:lnTo>
                    <a:pt x="7810" y="33687"/>
                  </a:lnTo>
                  <a:lnTo>
                    <a:pt x="8114" y="33846"/>
                  </a:lnTo>
                  <a:lnTo>
                    <a:pt x="8317" y="33644"/>
                  </a:lnTo>
                  <a:lnTo>
                    <a:pt x="8867" y="33050"/>
                  </a:lnTo>
                  <a:lnTo>
                    <a:pt x="9258" y="32629"/>
                  </a:lnTo>
                  <a:lnTo>
                    <a:pt x="9708" y="32122"/>
                  </a:lnTo>
                  <a:lnTo>
                    <a:pt x="10200" y="31543"/>
                  </a:lnTo>
                  <a:lnTo>
                    <a:pt x="10736" y="30905"/>
                  </a:lnTo>
                  <a:lnTo>
                    <a:pt x="11316" y="30195"/>
                  </a:lnTo>
                  <a:lnTo>
                    <a:pt x="11910" y="29427"/>
                  </a:lnTo>
                  <a:lnTo>
                    <a:pt x="12518" y="28616"/>
                  </a:lnTo>
                  <a:lnTo>
                    <a:pt x="13127" y="27747"/>
                  </a:lnTo>
                  <a:lnTo>
                    <a:pt x="13735" y="26848"/>
                  </a:lnTo>
                  <a:lnTo>
                    <a:pt x="14329" y="25907"/>
                  </a:lnTo>
                  <a:lnTo>
                    <a:pt x="14619" y="25428"/>
                  </a:lnTo>
                  <a:lnTo>
                    <a:pt x="14909" y="24936"/>
                  </a:lnTo>
                  <a:lnTo>
                    <a:pt x="15184" y="24443"/>
                  </a:lnTo>
                  <a:lnTo>
                    <a:pt x="15445" y="23951"/>
                  </a:lnTo>
                  <a:lnTo>
                    <a:pt x="15112" y="23313"/>
                  </a:lnTo>
                  <a:lnTo>
                    <a:pt x="14735" y="22560"/>
                  </a:lnTo>
                  <a:lnTo>
                    <a:pt x="14242" y="21546"/>
                  </a:lnTo>
                  <a:lnTo>
                    <a:pt x="13663" y="20314"/>
                  </a:lnTo>
                  <a:lnTo>
                    <a:pt x="12996" y="18880"/>
                  </a:lnTo>
                  <a:lnTo>
                    <a:pt x="12287" y="17271"/>
                  </a:lnTo>
                  <a:lnTo>
                    <a:pt x="11533" y="15533"/>
                  </a:lnTo>
                  <a:lnTo>
                    <a:pt x="11156" y="14620"/>
                  </a:lnTo>
                  <a:lnTo>
                    <a:pt x="10765" y="13678"/>
                  </a:lnTo>
                  <a:lnTo>
                    <a:pt x="10388" y="12722"/>
                  </a:lnTo>
                  <a:lnTo>
                    <a:pt x="10012" y="11751"/>
                  </a:lnTo>
                  <a:lnTo>
                    <a:pt x="9635" y="10766"/>
                  </a:lnTo>
                  <a:lnTo>
                    <a:pt x="9273" y="9766"/>
                  </a:lnTo>
                  <a:lnTo>
                    <a:pt x="8925" y="8752"/>
                  </a:lnTo>
                  <a:lnTo>
                    <a:pt x="8592" y="7752"/>
                  </a:lnTo>
                  <a:lnTo>
                    <a:pt x="8273" y="6738"/>
                  </a:lnTo>
                  <a:lnTo>
                    <a:pt x="7983" y="5738"/>
                  </a:lnTo>
                  <a:lnTo>
                    <a:pt x="7694" y="4739"/>
                  </a:lnTo>
                  <a:lnTo>
                    <a:pt x="7447" y="3753"/>
                  </a:lnTo>
                  <a:lnTo>
                    <a:pt x="7215" y="2783"/>
                  </a:lnTo>
                  <a:lnTo>
                    <a:pt x="7027" y="1826"/>
                  </a:lnTo>
                  <a:lnTo>
                    <a:pt x="6868" y="899"/>
                  </a:lnTo>
                  <a:lnTo>
                    <a:pt x="6737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11;p37">
              <a:extLst>
                <a:ext uri="{FF2B5EF4-FFF2-40B4-BE49-F238E27FC236}">
                  <a16:creationId xmlns:a16="http://schemas.microsoft.com/office/drawing/2014/main" xmlns="" id="{F9D65671-A367-36E6-A7D8-C54C4169C495}"/>
                </a:ext>
              </a:extLst>
            </p:cNvPr>
            <p:cNvSpPr/>
            <p:nvPr/>
          </p:nvSpPr>
          <p:spPr>
            <a:xfrm>
              <a:off x="3425500" y="1975675"/>
              <a:ext cx="272400" cy="316950"/>
            </a:xfrm>
            <a:custGeom>
              <a:avLst/>
              <a:gdLst/>
              <a:ahLst/>
              <a:cxnLst/>
              <a:rect l="l" t="t" r="r" b="b"/>
              <a:pathLst>
                <a:path w="10896" h="12678" extrusionOk="0">
                  <a:moveTo>
                    <a:pt x="3173" y="0"/>
                  </a:moveTo>
                  <a:lnTo>
                    <a:pt x="0" y="9302"/>
                  </a:lnTo>
                  <a:lnTo>
                    <a:pt x="102" y="9490"/>
                  </a:lnTo>
                  <a:lnTo>
                    <a:pt x="218" y="9693"/>
                  </a:lnTo>
                  <a:lnTo>
                    <a:pt x="377" y="9968"/>
                  </a:lnTo>
                  <a:lnTo>
                    <a:pt x="594" y="10273"/>
                  </a:lnTo>
                  <a:lnTo>
                    <a:pt x="841" y="10620"/>
                  </a:lnTo>
                  <a:lnTo>
                    <a:pt x="1145" y="10968"/>
                  </a:lnTo>
                  <a:lnTo>
                    <a:pt x="1319" y="11157"/>
                  </a:lnTo>
                  <a:lnTo>
                    <a:pt x="1493" y="11330"/>
                  </a:lnTo>
                  <a:lnTo>
                    <a:pt x="1681" y="11504"/>
                  </a:lnTo>
                  <a:lnTo>
                    <a:pt x="1884" y="11678"/>
                  </a:lnTo>
                  <a:lnTo>
                    <a:pt x="2101" y="11838"/>
                  </a:lnTo>
                  <a:lnTo>
                    <a:pt x="2333" y="11982"/>
                  </a:lnTo>
                  <a:lnTo>
                    <a:pt x="2565" y="12127"/>
                  </a:lnTo>
                  <a:lnTo>
                    <a:pt x="2811" y="12258"/>
                  </a:lnTo>
                  <a:lnTo>
                    <a:pt x="3072" y="12374"/>
                  </a:lnTo>
                  <a:lnTo>
                    <a:pt x="3347" y="12475"/>
                  </a:lnTo>
                  <a:lnTo>
                    <a:pt x="3637" y="12562"/>
                  </a:lnTo>
                  <a:lnTo>
                    <a:pt x="3927" y="12620"/>
                  </a:lnTo>
                  <a:lnTo>
                    <a:pt x="4231" y="12663"/>
                  </a:lnTo>
                  <a:lnTo>
                    <a:pt x="4550" y="12678"/>
                  </a:lnTo>
                  <a:lnTo>
                    <a:pt x="4883" y="12663"/>
                  </a:lnTo>
                  <a:lnTo>
                    <a:pt x="5231" y="12634"/>
                  </a:lnTo>
                  <a:lnTo>
                    <a:pt x="5578" y="12562"/>
                  </a:lnTo>
                  <a:lnTo>
                    <a:pt x="5941" y="12475"/>
                  </a:lnTo>
                  <a:lnTo>
                    <a:pt x="6303" y="12345"/>
                  </a:lnTo>
                  <a:lnTo>
                    <a:pt x="6651" y="12200"/>
                  </a:lnTo>
                  <a:lnTo>
                    <a:pt x="6984" y="12040"/>
                  </a:lnTo>
                  <a:lnTo>
                    <a:pt x="7303" y="11867"/>
                  </a:lnTo>
                  <a:lnTo>
                    <a:pt x="7592" y="11678"/>
                  </a:lnTo>
                  <a:lnTo>
                    <a:pt x="7868" y="11475"/>
                  </a:lnTo>
                  <a:lnTo>
                    <a:pt x="8143" y="11258"/>
                  </a:lnTo>
                  <a:lnTo>
                    <a:pt x="8389" y="11041"/>
                  </a:lnTo>
                  <a:lnTo>
                    <a:pt x="8621" y="10809"/>
                  </a:lnTo>
                  <a:lnTo>
                    <a:pt x="8853" y="10563"/>
                  </a:lnTo>
                  <a:lnTo>
                    <a:pt x="9056" y="10316"/>
                  </a:lnTo>
                  <a:lnTo>
                    <a:pt x="9259" y="10070"/>
                  </a:lnTo>
                  <a:lnTo>
                    <a:pt x="9432" y="9809"/>
                  </a:lnTo>
                  <a:lnTo>
                    <a:pt x="9606" y="9563"/>
                  </a:lnTo>
                  <a:lnTo>
                    <a:pt x="9766" y="9302"/>
                  </a:lnTo>
                  <a:lnTo>
                    <a:pt x="9911" y="9056"/>
                  </a:lnTo>
                  <a:lnTo>
                    <a:pt x="10157" y="8563"/>
                  </a:lnTo>
                  <a:lnTo>
                    <a:pt x="10374" y="8099"/>
                  </a:lnTo>
                  <a:lnTo>
                    <a:pt x="10548" y="7665"/>
                  </a:lnTo>
                  <a:lnTo>
                    <a:pt x="10678" y="7288"/>
                  </a:lnTo>
                  <a:lnTo>
                    <a:pt x="10780" y="6969"/>
                  </a:lnTo>
                  <a:lnTo>
                    <a:pt x="10838" y="6738"/>
                  </a:lnTo>
                  <a:lnTo>
                    <a:pt x="10896" y="6535"/>
                  </a:lnTo>
                  <a:lnTo>
                    <a:pt x="7332" y="1580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12;p37">
              <a:extLst>
                <a:ext uri="{FF2B5EF4-FFF2-40B4-BE49-F238E27FC236}">
                  <a16:creationId xmlns:a16="http://schemas.microsoft.com/office/drawing/2014/main" xmlns="" id="{37D3444F-CA23-A81C-C86E-A2479E60719D}"/>
                </a:ext>
              </a:extLst>
            </p:cNvPr>
            <p:cNvSpPr/>
            <p:nvPr/>
          </p:nvSpPr>
          <p:spPr>
            <a:xfrm>
              <a:off x="3251275" y="2029650"/>
              <a:ext cx="263350" cy="239800"/>
            </a:xfrm>
            <a:custGeom>
              <a:avLst/>
              <a:gdLst/>
              <a:ahLst/>
              <a:cxnLst/>
              <a:rect l="l" t="t" r="r" b="b"/>
              <a:pathLst>
                <a:path w="10534" h="9592" extrusionOk="0">
                  <a:moveTo>
                    <a:pt x="1217" y="0"/>
                  </a:moveTo>
                  <a:lnTo>
                    <a:pt x="913" y="15"/>
                  </a:lnTo>
                  <a:lnTo>
                    <a:pt x="638" y="29"/>
                  </a:lnTo>
                  <a:lnTo>
                    <a:pt x="406" y="73"/>
                  </a:lnTo>
                  <a:lnTo>
                    <a:pt x="218" y="116"/>
                  </a:lnTo>
                  <a:lnTo>
                    <a:pt x="145" y="145"/>
                  </a:lnTo>
                  <a:lnTo>
                    <a:pt x="87" y="188"/>
                  </a:lnTo>
                  <a:lnTo>
                    <a:pt x="44" y="232"/>
                  </a:lnTo>
                  <a:lnTo>
                    <a:pt x="15" y="275"/>
                  </a:lnTo>
                  <a:lnTo>
                    <a:pt x="0" y="319"/>
                  </a:lnTo>
                  <a:lnTo>
                    <a:pt x="15" y="377"/>
                  </a:lnTo>
                  <a:lnTo>
                    <a:pt x="44" y="507"/>
                  </a:lnTo>
                  <a:lnTo>
                    <a:pt x="102" y="681"/>
                  </a:lnTo>
                  <a:lnTo>
                    <a:pt x="189" y="898"/>
                  </a:lnTo>
                  <a:lnTo>
                    <a:pt x="304" y="1145"/>
                  </a:lnTo>
                  <a:lnTo>
                    <a:pt x="609" y="1739"/>
                  </a:lnTo>
                  <a:lnTo>
                    <a:pt x="985" y="2449"/>
                  </a:lnTo>
                  <a:lnTo>
                    <a:pt x="1435" y="3217"/>
                  </a:lnTo>
                  <a:lnTo>
                    <a:pt x="1942" y="4057"/>
                  </a:lnTo>
                  <a:lnTo>
                    <a:pt x="2492" y="4912"/>
                  </a:lnTo>
                  <a:lnTo>
                    <a:pt x="3072" y="5767"/>
                  </a:lnTo>
                  <a:lnTo>
                    <a:pt x="3666" y="6592"/>
                  </a:lnTo>
                  <a:lnTo>
                    <a:pt x="3970" y="6998"/>
                  </a:lnTo>
                  <a:lnTo>
                    <a:pt x="4260" y="7375"/>
                  </a:lnTo>
                  <a:lnTo>
                    <a:pt x="4564" y="7737"/>
                  </a:lnTo>
                  <a:lnTo>
                    <a:pt x="4854" y="8070"/>
                  </a:lnTo>
                  <a:lnTo>
                    <a:pt x="5129" y="8389"/>
                  </a:lnTo>
                  <a:lnTo>
                    <a:pt x="5419" y="8679"/>
                  </a:lnTo>
                  <a:lnTo>
                    <a:pt x="5680" y="8925"/>
                  </a:lnTo>
                  <a:lnTo>
                    <a:pt x="5941" y="9142"/>
                  </a:lnTo>
                  <a:lnTo>
                    <a:pt x="6187" y="9316"/>
                  </a:lnTo>
                  <a:lnTo>
                    <a:pt x="6419" y="9461"/>
                  </a:lnTo>
                  <a:lnTo>
                    <a:pt x="6535" y="9505"/>
                  </a:lnTo>
                  <a:lnTo>
                    <a:pt x="6636" y="9548"/>
                  </a:lnTo>
                  <a:lnTo>
                    <a:pt x="6737" y="9577"/>
                  </a:lnTo>
                  <a:lnTo>
                    <a:pt x="6839" y="9592"/>
                  </a:lnTo>
                  <a:lnTo>
                    <a:pt x="6926" y="9592"/>
                  </a:lnTo>
                  <a:lnTo>
                    <a:pt x="7013" y="9577"/>
                  </a:lnTo>
                  <a:lnTo>
                    <a:pt x="7100" y="9563"/>
                  </a:lnTo>
                  <a:lnTo>
                    <a:pt x="7172" y="9519"/>
                  </a:lnTo>
                  <a:lnTo>
                    <a:pt x="7317" y="9403"/>
                  </a:lnTo>
                  <a:lnTo>
                    <a:pt x="7476" y="9258"/>
                  </a:lnTo>
                  <a:lnTo>
                    <a:pt x="7621" y="9085"/>
                  </a:lnTo>
                  <a:lnTo>
                    <a:pt x="7781" y="8882"/>
                  </a:lnTo>
                  <a:lnTo>
                    <a:pt x="7926" y="8635"/>
                  </a:lnTo>
                  <a:lnTo>
                    <a:pt x="8070" y="8389"/>
                  </a:lnTo>
                  <a:lnTo>
                    <a:pt x="8215" y="8099"/>
                  </a:lnTo>
                  <a:lnTo>
                    <a:pt x="8375" y="7795"/>
                  </a:lnTo>
                  <a:lnTo>
                    <a:pt x="8650" y="7158"/>
                  </a:lnTo>
                  <a:lnTo>
                    <a:pt x="8940" y="6448"/>
                  </a:lnTo>
                  <a:lnTo>
                    <a:pt x="9201" y="5723"/>
                  </a:lnTo>
                  <a:lnTo>
                    <a:pt x="9447" y="4984"/>
                  </a:lnTo>
                  <a:lnTo>
                    <a:pt x="9679" y="4260"/>
                  </a:lnTo>
                  <a:lnTo>
                    <a:pt x="9896" y="3579"/>
                  </a:lnTo>
                  <a:lnTo>
                    <a:pt x="10229" y="2362"/>
                  </a:lnTo>
                  <a:lnTo>
                    <a:pt x="10461" y="1521"/>
                  </a:lnTo>
                  <a:lnTo>
                    <a:pt x="10533" y="1203"/>
                  </a:lnTo>
                  <a:lnTo>
                    <a:pt x="10084" y="1116"/>
                  </a:lnTo>
                  <a:lnTo>
                    <a:pt x="8867" y="913"/>
                  </a:lnTo>
                  <a:lnTo>
                    <a:pt x="7158" y="623"/>
                  </a:lnTo>
                  <a:lnTo>
                    <a:pt x="6187" y="478"/>
                  </a:lnTo>
                  <a:lnTo>
                    <a:pt x="5202" y="348"/>
                  </a:lnTo>
                  <a:lnTo>
                    <a:pt x="4216" y="217"/>
                  </a:lnTo>
                  <a:lnTo>
                    <a:pt x="3260" y="116"/>
                  </a:lnTo>
                  <a:lnTo>
                    <a:pt x="2362" y="44"/>
                  </a:lnTo>
                  <a:lnTo>
                    <a:pt x="1956" y="15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13;p37">
              <a:extLst>
                <a:ext uri="{FF2B5EF4-FFF2-40B4-BE49-F238E27FC236}">
                  <a16:creationId xmlns:a16="http://schemas.microsoft.com/office/drawing/2014/main" xmlns="" id="{2701B402-8EA1-133A-FCD1-31C523859C26}"/>
                </a:ext>
              </a:extLst>
            </p:cNvPr>
            <p:cNvSpPr/>
            <p:nvPr/>
          </p:nvSpPr>
          <p:spPr>
            <a:xfrm>
              <a:off x="2834725" y="4588700"/>
              <a:ext cx="746175" cy="175350"/>
            </a:xfrm>
            <a:custGeom>
              <a:avLst/>
              <a:gdLst/>
              <a:ahLst/>
              <a:cxnLst/>
              <a:rect l="l" t="t" r="r" b="b"/>
              <a:pathLst>
                <a:path w="29847" h="7014" extrusionOk="0">
                  <a:moveTo>
                    <a:pt x="0" y="1"/>
                  </a:moveTo>
                  <a:lnTo>
                    <a:pt x="160" y="421"/>
                  </a:lnTo>
                  <a:lnTo>
                    <a:pt x="348" y="827"/>
                  </a:lnTo>
                  <a:lnTo>
                    <a:pt x="536" y="1218"/>
                  </a:lnTo>
                  <a:lnTo>
                    <a:pt x="739" y="1609"/>
                  </a:lnTo>
                  <a:lnTo>
                    <a:pt x="942" y="1986"/>
                  </a:lnTo>
                  <a:lnTo>
                    <a:pt x="1159" y="2348"/>
                  </a:lnTo>
                  <a:lnTo>
                    <a:pt x="1391" y="2710"/>
                  </a:lnTo>
                  <a:lnTo>
                    <a:pt x="1608" y="3029"/>
                  </a:lnTo>
                  <a:lnTo>
                    <a:pt x="1840" y="3348"/>
                  </a:lnTo>
                  <a:lnTo>
                    <a:pt x="2072" y="3652"/>
                  </a:lnTo>
                  <a:lnTo>
                    <a:pt x="2304" y="3927"/>
                  </a:lnTo>
                  <a:lnTo>
                    <a:pt x="2536" y="4173"/>
                  </a:lnTo>
                  <a:lnTo>
                    <a:pt x="2768" y="4405"/>
                  </a:lnTo>
                  <a:lnTo>
                    <a:pt x="2999" y="4608"/>
                  </a:lnTo>
                  <a:lnTo>
                    <a:pt x="3231" y="4796"/>
                  </a:lnTo>
                  <a:lnTo>
                    <a:pt x="3449" y="4956"/>
                  </a:lnTo>
                  <a:lnTo>
                    <a:pt x="3709" y="5115"/>
                  </a:lnTo>
                  <a:lnTo>
                    <a:pt x="4014" y="5275"/>
                  </a:lnTo>
                  <a:lnTo>
                    <a:pt x="4318" y="5419"/>
                  </a:lnTo>
                  <a:lnTo>
                    <a:pt x="4651" y="5564"/>
                  </a:lnTo>
                  <a:lnTo>
                    <a:pt x="4999" y="5695"/>
                  </a:lnTo>
                  <a:lnTo>
                    <a:pt x="5361" y="5825"/>
                  </a:lnTo>
                  <a:lnTo>
                    <a:pt x="5752" y="5941"/>
                  </a:lnTo>
                  <a:lnTo>
                    <a:pt x="6143" y="6057"/>
                  </a:lnTo>
                  <a:lnTo>
                    <a:pt x="6564" y="6173"/>
                  </a:lnTo>
                  <a:lnTo>
                    <a:pt x="6984" y="6260"/>
                  </a:lnTo>
                  <a:lnTo>
                    <a:pt x="7433" y="6361"/>
                  </a:lnTo>
                  <a:lnTo>
                    <a:pt x="7882" y="6448"/>
                  </a:lnTo>
                  <a:lnTo>
                    <a:pt x="8824" y="6608"/>
                  </a:lnTo>
                  <a:lnTo>
                    <a:pt x="9809" y="6738"/>
                  </a:lnTo>
                  <a:lnTo>
                    <a:pt x="10838" y="6839"/>
                  </a:lnTo>
                  <a:lnTo>
                    <a:pt x="11881" y="6912"/>
                  </a:lnTo>
                  <a:lnTo>
                    <a:pt x="12953" y="6970"/>
                  </a:lnTo>
                  <a:lnTo>
                    <a:pt x="14040" y="6999"/>
                  </a:lnTo>
                  <a:lnTo>
                    <a:pt x="15141" y="7013"/>
                  </a:lnTo>
                  <a:lnTo>
                    <a:pt x="16242" y="6999"/>
                  </a:lnTo>
                  <a:lnTo>
                    <a:pt x="17343" y="6970"/>
                  </a:lnTo>
                  <a:lnTo>
                    <a:pt x="18444" y="6897"/>
                  </a:lnTo>
                  <a:lnTo>
                    <a:pt x="19516" y="6825"/>
                  </a:lnTo>
                  <a:lnTo>
                    <a:pt x="20574" y="6723"/>
                  </a:lnTo>
                  <a:lnTo>
                    <a:pt x="21603" y="6608"/>
                  </a:lnTo>
                  <a:lnTo>
                    <a:pt x="22603" y="6463"/>
                  </a:lnTo>
                  <a:lnTo>
                    <a:pt x="23544" y="6303"/>
                  </a:lnTo>
                  <a:lnTo>
                    <a:pt x="24457" y="6115"/>
                  </a:lnTo>
                  <a:lnTo>
                    <a:pt x="25312" y="5912"/>
                  </a:lnTo>
                  <a:lnTo>
                    <a:pt x="26109" y="5695"/>
                  </a:lnTo>
                  <a:lnTo>
                    <a:pt x="26486" y="5579"/>
                  </a:lnTo>
                  <a:lnTo>
                    <a:pt x="26833" y="5463"/>
                  </a:lnTo>
                  <a:lnTo>
                    <a:pt x="27181" y="5347"/>
                  </a:lnTo>
                  <a:lnTo>
                    <a:pt x="27500" y="5217"/>
                  </a:lnTo>
                  <a:lnTo>
                    <a:pt x="27790" y="5086"/>
                  </a:lnTo>
                  <a:lnTo>
                    <a:pt x="28079" y="4941"/>
                  </a:lnTo>
                  <a:lnTo>
                    <a:pt x="28326" y="4811"/>
                  </a:lnTo>
                  <a:lnTo>
                    <a:pt x="28572" y="4666"/>
                  </a:lnTo>
                  <a:lnTo>
                    <a:pt x="28775" y="4507"/>
                  </a:lnTo>
                  <a:lnTo>
                    <a:pt x="28978" y="4362"/>
                  </a:lnTo>
                  <a:lnTo>
                    <a:pt x="29137" y="4202"/>
                  </a:lnTo>
                  <a:lnTo>
                    <a:pt x="29282" y="4043"/>
                  </a:lnTo>
                  <a:lnTo>
                    <a:pt x="29398" y="3884"/>
                  </a:lnTo>
                  <a:lnTo>
                    <a:pt x="29485" y="3710"/>
                  </a:lnTo>
                  <a:lnTo>
                    <a:pt x="29543" y="3536"/>
                  </a:lnTo>
                  <a:lnTo>
                    <a:pt x="29572" y="3362"/>
                  </a:lnTo>
                  <a:lnTo>
                    <a:pt x="29601" y="3246"/>
                  </a:lnTo>
                  <a:lnTo>
                    <a:pt x="29673" y="2884"/>
                  </a:lnTo>
                  <a:lnTo>
                    <a:pt x="29760" y="2319"/>
                  </a:lnTo>
                  <a:lnTo>
                    <a:pt x="29847" y="1594"/>
                  </a:lnTo>
                  <a:lnTo>
                    <a:pt x="29847" y="1594"/>
                  </a:lnTo>
                  <a:lnTo>
                    <a:pt x="28688" y="1870"/>
                  </a:lnTo>
                  <a:lnTo>
                    <a:pt x="27514" y="2131"/>
                  </a:lnTo>
                  <a:lnTo>
                    <a:pt x="26341" y="2362"/>
                  </a:lnTo>
                  <a:lnTo>
                    <a:pt x="25153" y="2580"/>
                  </a:lnTo>
                  <a:lnTo>
                    <a:pt x="23965" y="2768"/>
                  </a:lnTo>
                  <a:lnTo>
                    <a:pt x="22776" y="2927"/>
                  </a:lnTo>
                  <a:lnTo>
                    <a:pt x="21588" y="3058"/>
                  </a:lnTo>
                  <a:lnTo>
                    <a:pt x="20400" y="3174"/>
                  </a:lnTo>
                  <a:lnTo>
                    <a:pt x="19198" y="3275"/>
                  </a:lnTo>
                  <a:lnTo>
                    <a:pt x="17995" y="3333"/>
                  </a:lnTo>
                  <a:lnTo>
                    <a:pt x="16793" y="3377"/>
                  </a:lnTo>
                  <a:lnTo>
                    <a:pt x="15605" y="3391"/>
                  </a:lnTo>
                  <a:lnTo>
                    <a:pt x="14402" y="3391"/>
                  </a:lnTo>
                  <a:lnTo>
                    <a:pt x="13199" y="3362"/>
                  </a:lnTo>
                  <a:lnTo>
                    <a:pt x="11997" y="3304"/>
                  </a:lnTo>
                  <a:lnTo>
                    <a:pt x="10809" y="3217"/>
                  </a:lnTo>
                  <a:lnTo>
                    <a:pt x="9882" y="3145"/>
                  </a:lnTo>
                  <a:lnTo>
                    <a:pt x="8954" y="3043"/>
                  </a:lnTo>
                  <a:lnTo>
                    <a:pt x="8027" y="2913"/>
                  </a:lnTo>
                  <a:lnTo>
                    <a:pt x="7114" y="2768"/>
                  </a:lnTo>
                  <a:lnTo>
                    <a:pt x="6651" y="2681"/>
                  </a:lnTo>
                  <a:lnTo>
                    <a:pt x="6201" y="2580"/>
                  </a:lnTo>
                  <a:lnTo>
                    <a:pt x="5752" y="2478"/>
                  </a:lnTo>
                  <a:lnTo>
                    <a:pt x="5303" y="2362"/>
                  </a:lnTo>
                  <a:lnTo>
                    <a:pt x="4854" y="2246"/>
                  </a:lnTo>
                  <a:lnTo>
                    <a:pt x="4405" y="2102"/>
                  </a:lnTo>
                  <a:lnTo>
                    <a:pt x="3970" y="1957"/>
                  </a:lnTo>
                  <a:lnTo>
                    <a:pt x="3521" y="1812"/>
                  </a:lnTo>
                  <a:lnTo>
                    <a:pt x="3057" y="1623"/>
                  </a:lnTo>
                  <a:lnTo>
                    <a:pt x="2608" y="1435"/>
                  </a:lnTo>
                  <a:lnTo>
                    <a:pt x="2159" y="1218"/>
                  </a:lnTo>
                  <a:lnTo>
                    <a:pt x="1710" y="1000"/>
                  </a:lnTo>
                  <a:lnTo>
                    <a:pt x="1275" y="769"/>
                  </a:lnTo>
                  <a:lnTo>
                    <a:pt x="841" y="522"/>
                  </a:lnTo>
                  <a:lnTo>
                    <a:pt x="420" y="2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814;p37">
              <a:extLst>
                <a:ext uri="{FF2B5EF4-FFF2-40B4-BE49-F238E27FC236}">
                  <a16:creationId xmlns:a16="http://schemas.microsoft.com/office/drawing/2014/main" xmlns="" id="{E98E2CA1-83D2-F757-4FA6-13C0A47A74BA}"/>
                </a:ext>
              </a:extLst>
            </p:cNvPr>
            <p:cNvSpPr/>
            <p:nvPr/>
          </p:nvSpPr>
          <p:spPr>
            <a:xfrm>
              <a:off x="3743875" y="2638900"/>
              <a:ext cx="679200" cy="1510825"/>
            </a:xfrm>
            <a:custGeom>
              <a:avLst/>
              <a:gdLst/>
              <a:ahLst/>
              <a:cxnLst/>
              <a:rect l="l" t="t" r="r" b="b"/>
              <a:pathLst>
                <a:path w="27168" h="60433" extrusionOk="0">
                  <a:moveTo>
                    <a:pt x="25878" y="0"/>
                  </a:moveTo>
                  <a:lnTo>
                    <a:pt x="13997" y="2376"/>
                  </a:lnTo>
                  <a:lnTo>
                    <a:pt x="14026" y="2840"/>
                  </a:lnTo>
                  <a:lnTo>
                    <a:pt x="14084" y="4202"/>
                  </a:lnTo>
                  <a:lnTo>
                    <a:pt x="14127" y="5173"/>
                  </a:lnTo>
                  <a:lnTo>
                    <a:pt x="14142" y="6332"/>
                  </a:lnTo>
                  <a:lnTo>
                    <a:pt x="14156" y="7650"/>
                  </a:lnTo>
                  <a:lnTo>
                    <a:pt x="14142" y="9128"/>
                  </a:lnTo>
                  <a:lnTo>
                    <a:pt x="14113" y="10751"/>
                  </a:lnTo>
                  <a:lnTo>
                    <a:pt x="14055" y="12489"/>
                  </a:lnTo>
                  <a:lnTo>
                    <a:pt x="13968" y="14358"/>
                  </a:lnTo>
                  <a:lnTo>
                    <a:pt x="13895" y="15329"/>
                  </a:lnTo>
                  <a:lnTo>
                    <a:pt x="13823" y="16314"/>
                  </a:lnTo>
                  <a:lnTo>
                    <a:pt x="13751" y="17329"/>
                  </a:lnTo>
                  <a:lnTo>
                    <a:pt x="13649" y="18372"/>
                  </a:lnTo>
                  <a:lnTo>
                    <a:pt x="13548" y="19429"/>
                  </a:lnTo>
                  <a:lnTo>
                    <a:pt x="13432" y="20502"/>
                  </a:lnTo>
                  <a:lnTo>
                    <a:pt x="13301" y="21588"/>
                  </a:lnTo>
                  <a:lnTo>
                    <a:pt x="13142" y="22689"/>
                  </a:lnTo>
                  <a:lnTo>
                    <a:pt x="12983" y="23805"/>
                  </a:lnTo>
                  <a:lnTo>
                    <a:pt x="12809" y="24935"/>
                  </a:lnTo>
                  <a:lnTo>
                    <a:pt x="12707" y="25500"/>
                  </a:lnTo>
                  <a:lnTo>
                    <a:pt x="12591" y="26051"/>
                  </a:lnTo>
                  <a:lnTo>
                    <a:pt x="12461" y="26601"/>
                  </a:lnTo>
                  <a:lnTo>
                    <a:pt x="12316" y="27152"/>
                  </a:lnTo>
                  <a:lnTo>
                    <a:pt x="12171" y="27688"/>
                  </a:lnTo>
                  <a:lnTo>
                    <a:pt x="11997" y="28210"/>
                  </a:lnTo>
                  <a:lnTo>
                    <a:pt x="11824" y="28731"/>
                  </a:lnTo>
                  <a:lnTo>
                    <a:pt x="11635" y="29253"/>
                  </a:lnTo>
                  <a:lnTo>
                    <a:pt x="11432" y="29760"/>
                  </a:lnTo>
                  <a:lnTo>
                    <a:pt x="11215" y="30267"/>
                  </a:lnTo>
                  <a:lnTo>
                    <a:pt x="10998" y="30760"/>
                  </a:lnTo>
                  <a:lnTo>
                    <a:pt x="10766" y="31252"/>
                  </a:lnTo>
                  <a:lnTo>
                    <a:pt x="10534" y="31730"/>
                  </a:lnTo>
                  <a:lnTo>
                    <a:pt x="10288" y="32208"/>
                  </a:lnTo>
                  <a:lnTo>
                    <a:pt x="10027" y="32672"/>
                  </a:lnTo>
                  <a:lnTo>
                    <a:pt x="9766" y="33136"/>
                  </a:lnTo>
                  <a:lnTo>
                    <a:pt x="9230" y="34034"/>
                  </a:lnTo>
                  <a:lnTo>
                    <a:pt x="8680" y="34918"/>
                  </a:lnTo>
                  <a:lnTo>
                    <a:pt x="8100" y="35758"/>
                  </a:lnTo>
                  <a:lnTo>
                    <a:pt x="7506" y="36584"/>
                  </a:lnTo>
                  <a:lnTo>
                    <a:pt x="6912" y="37381"/>
                  </a:lnTo>
                  <a:lnTo>
                    <a:pt x="6318" y="38134"/>
                  </a:lnTo>
                  <a:lnTo>
                    <a:pt x="5724" y="38873"/>
                  </a:lnTo>
                  <a:lnTo>
                    <a:pt x="5144" y="39583"/>
                  </a:lnTo>
                  <a:lnTo>
                    <a:pt x="4000" y="40931"/>
                  </a:lnTo>
                  <a:lnTo>
                    <a:pt x="2928" y="42148"/>
                  </a:lnTo>
                  <a:lnTo>
                    <a:pt x="1971" y="43263"/>
                  </a:lnTo>
                  <a:lnTo>
                    <a:pt x="1551" y="43770"/>
                  </a:lnTo>
                  <a:lnTo>
                    <a:pt x="1174" y="44263"/>
                  </a:lnTo>
                  <a:lnTo>
                    <a:pt x="841" y="44712"/>
                  </a:lnTo>
                  <a:lnTo>
                    <a:pt x="551" y="45147"/>
                  </a:lnTo>
                  <a:lnTo>
                    <a:pt x="435" y="45350"/>
                  </a:lnTo>
                  <a:lnTo>
                    <a:pt x="320" y="45538"/>
                  </a:lnTo>
                  <a:lnTo>
                    <a:pt x="233" y="45726"/>
                  </a:lnTo>
                  <a:lnTo>
                    <a:pt x="146" y="45915"/>
                  </a:lnTo>
                  <a:lnTo>
                    <a:pt x="88" y="46089"/>
                  </a:lnTo>
                  <a:lnTo>
                    <a:pt x="44" y="46262"/>
                  </a:lnTo>
                  <a:lnTo>
                    <a:pt x="15" y="46422"/>
                  </a:lnTo>
                  <a:lnTo>
                    <a:pt x="1" y="46567"/>
                  </a:lnTo>
                  <a:lnTo>
                    <a:pt x="1" y="46712"/>
                  </a:lnTo>
                  <a:lnTo>
                    <a:pt x="30" y="46857"/>
                  </a:lnTo>
                  <a:lnTo>
                    <a:pt x="73" y="46987"/>
                  </a:lnTo>
                  <a:lnTo>
                    <a:pt x="146" y="47103"/>
                  </a:lnTo>
                  <a:lnTo>
                    <a:pt x="218" y="47233"/>
                  </a:lnTo>
                  <a:lnTo>
                    <a:pt x="291" y="47335"/>
                  </a:lnTo>
                  <a:lnTo>
                    <a:pt x="378" y="47436"/>
                  </a:lnTo>
                  <a:lnTo>
                    <a:pt x="464" y="47523"/>
                  </a:lnTo>
                  <a:lnTo>
                    <a:pt x="653" y="47668"/>
                  </a:lnTo>
                  <a:lnTo>
                    <a:pt x="856" y="47798"/>
                  </a:lnTo>
                  <a:lnTo>
                    <a:pt x="1073" y="47885"/>
                  </a:lnTo>
                  <a:lnTo>
                    <a:pt x="1290" y="47958"/>
                  </a:lnTo>
                  <a:lnTo>
                    <a:pt x="1522" y="48001"/>
                  </a:lnTo>
                  <a:lnTo>
                    <a:pt x="1768" y="48016"/>
                  </a:lnTo>
                  <a:lnTo>
                    <a:pt x="2015" y="48001"/>
                  </a:lnTo>
                  <a:lnTo>
                    <a:pt x="2261" y="47972"/>
                  </a:lnTo>
                  <a:lnTo>
                    <a:pt x="2522" y="47929"/>
                  </a:lnTo>
                  <a:lnTo>
                    <a:pt x="2783" y="47871"/>
                  </a:lnTo>
                  <a:lnTo>
                    <a:pt x="3029" y="47784"/>
                  </a:lnTo>
                  <a:lnTo>
                    <a:pt x="3290" y="47697"/>
                  </a:lnTo>
                  <a:lnTo>
                    <a:pt x="3551" y="47595"/>
                  </a:lnTo>
                  <a:lnTo>
                    <a:pt x="3797" y="47480"/>
                  </a:lnTo>
                  <a:lnTo>
                    <a:pt x="4289" y="47233"/>
                  </a:lnTo>
                  <a:lnTo>
                    <a:pt x="4753" y="46972"/>
                  </a:lnTo>
                  <a:lnTo>
                    <a:pt x="5173" y="46712"/>
                  </a:lnTo>
                  <a:lnTo>
                    <a:pt x="5536" y="46465"/>
                  </a:lnTo>
                  <a:lnTo>
                    <a:pt x="5840" y="46248"/>
                  </a:lnTo>
                  <a:lnTo>
                    <a:pt x="6072" y="46074"/>
                  </a:lnTo>
                  <a:lnTo>
                    <a:pt x="6274" y="45929"/>
                  </a:lnTo>
                  <a:lnTo>
                    <a:pt x="6303" y="46103"/>
                  </a:lnTo>
                  <a:lnTo>
                    <a:pt x="6376" y="46639"/>
                  </a:lnTo>
                  <a:lnTo>
                    <a:pt x="6405" y="47016"/>
                  </a:lnTo>
                  <a:lnTo>
                    <a:pt x="6434" y="47451"/>
                  </a:lnTo>
                  <a:lnTo>
                    <a:pt x="6448" y="47958"/>
                  </a:lnTo>
                  <a:lnTo>
                    <a:pt x="6448" y="48523"/>
                  </a:lnTo>
                  <a:lnTo>
                    <a:pt x="6434" y="49131"/>
                  </a:lnTo>
                  <a:lnTo>
                    <a:pt x="6376" y="49783"/>
                  </a:lnTo>
                  <a:lnTo>
                    <a:pt x="6303" y="50464"/>
                  </a:lnTo>
                  <a:lnTo>
                    <a:pt x="6187" y="51189"/>
                  </a:lnTo>
                  <a:lnTo>
                    <a:pt x="6115" y="51551"/>
                  </a:lnTo>
                  <a:lnTo>
                    <a:pt x="6043" y="51928"/>
                  </a:lnTo>
                  <a:lnTo>
                    <a:pt x="5941" y="52304"/>
                  </a:lnTo>
                  <a:lnTo>
                    <a:pt x="5840" y="52681"/>
                  </a:lnTo>
                  <a:lnTo>
                    <a:pt x="5724" y="53072"/>
                  </a:lnTo>
                  <a:lnTo>
                    <a:pt x="5593" y="53463"/>
                  </a:lnTo>
                  <a:lnTo>
                    <a:pt x="5449" y="53840"/>
                  </a:lnTo>
                  <a:lnTo>
                    <a:pt x="5289" y="54231"/>
                  </a:lnTo>
                  <a:lnTo>
                    <a:pt x="4956" y="54970"/>
                  </a:lnTo>
                  <a:lnTo>
                    <a:pt x="4637" y="55637"/>
                  </a:lnTo>
                  <a:lnTo>
                    <a:pt x="4333" y="56231"/>
                  </a:lnTo>
                  <a:lnTo>
                    <a:pt x="4043" y="56752"/>
                  </a:lnTo>
                  <a:lnTo>
                    <a:pt x="3536" y="57607"/>
                  </a:lnTo>
                  <a:lnTo>
                    <a:pt x="3333" y="57955"/>
                  </a:lnTo>
                  <a:lnTo>
                    <a:pt x="3159" y="58274"/>
                  </a:lnTo>
                  <a:lnTo>
                    <a:pt x="3029" y="58534"/>
                  </a:lnTo>
                  <a:lnTo>
                    <a:pt x="2985" y="58665"/>
                  </a:lnTo>
                  <a:lnTo>
                    <a:pt x="2957" y="58781"/>
                  </a:lnTo>
                  <a:lnTo>
                    <a:pt x="2928" y="58882"/>
                  </a:lnTo>
                  <a:lnTo>
                    <a:pt x="2928" y="58984"/>
                  </a:lnTo>
                  <a:lnTo>
                    <a:pt x="2928" y="59070"/>
                  </a:lnTo>
                  <a:lnTo>
                    <a:pt x="2942" y="59157"/>
                  </a:lnTo>
                  <a:lnTo>
                    <a:pt x="2985" y="59244"/>
                  </a:lnTo>
                  <a:lnTo>
                    <a:pt x="3029" y="59331"/>
                  </a:lnTo>
                  <a:lnTo>
                    <a:pt x="3101" y="59404"/>
                  </a:lnTo>
                  <a:lnTo>
                    <a:pt x="3188" y="59491"/>
                  </a:lnTo>
                  <a:lnTo>
                    <a:pt x="3290" y="59563"/>
                  </a:lnTo>
                  <a:lnTo>
                    <a:pt x="3406" y="59636"/>
                  </a:lnTo>
                  <a:lnTo>
                    <a:pt x="3710" y="59780"/>
                  </a:lnTo>
                  <a:lnTo>
                    <a:pt x="3869" y="59838"/>
                  </a:lnTo>
                  <a:lnTo>
                    <a:pt x="4058" y="59882"/>
                  </a:lnTo>
                  <a:lnTo>
                    <a:pt x="4232" y="59911"/>
                  </a:lnTo>
                  <a:lnTo>
                    <a:pt x="4420" y="59925"/>
                  </a:lnTo>
                  <a:lnTo>
                    <a:pt x="4623" y="59911"/>
                  </a:lnTo>
                  <a:lnTo>
                    <a:pt x="4826" y="59882"/>
                  </a:lnTo>
                  <a:lnTo>
                    <a:pt x="5028" y="59838"/>
                  </a:lnTo>
                  <a:lnTo>
                    <a:pt x="5231" y="59766"/>
                  </a:lnTo>
                  <a:lnTo>
                    <a:pt x="5449" y="59694"/>
                  </a:lnTo>
                  <a:lnTo>
                    <a:pt x="5666" y="59592"/>
                  </a:lnTo>
                  <a:lnTo>
                    <a:pt x="5898" y="59476"/>
                  </a:lnTo>
                  <a:lnTo>
                    <a:pt x="6130" y="59346"/>
                  </a:lnTo>
                  <a:lnTo>
                    <a:pt x="6361" y="59201"/>
                  </a:lnTo>
                  <a:lnTo>
                    <a:pt x="6593" y="59042"/>
                  </a:lnTo>
                  <a:lnTo>
                    <a:pt x="6825" y="58853"/>
                  </a:lnTo>
                  <a:lnTo>
                    <a:pt x="7071" y="58665"/>
                  </a:lnTo>
                  <a:lnTo>
                    <a:pt x="7318" y="58462"/>
                  </a:lnTo>
                  <a:lnTo>
                    <a:pt x="7549" y="58245"/>
                  </a:lnTo>
                  <a:lnTo>
                    <a:pt x="8042" y="57752"/>
                  </a:lnTo>
                  <a:lnTo>
                    <a:pt x="8549" y="57216"/>
                  </a:lnTo>
                  <a:lnTo>
                    <a:pt x="9042" y="56636"/>
                  </a:lnTo>
                  <a:lnTo>
                    <a:pt x="9549" y="55999"/>
                  </a:lnTo>
                  <a:lnTo>
                    <a:pt x="10041" y="55318"/>
                  </a:lnTo>
                  <a:lnTo>
                    <a:pt x="10534" y="54608"/>
                  </a:lnTo>
                  <a:lnTo>
                    <a:pt x="11027" y="53840"/>
                  </a:lnTo>
                  <a:lnTo>
                    <a:pt x="11027" y="53840"/>
                  </a:lnTo>
                  <a:lnTo>
                    <a:pt x="10911" y="54072"/>
                  </a:lnTo>
                  <a:lnTo>
                    <a:pt x="10607" y="54695"/>
                  </a:lnTo>
                  <a:lnTo>
                    <a:pt x="10215" y="55579"/>
                  </a:lnTo>
                  <a:lnTo>
                    <a:pt x="9998" y="56086"/>
                  </a:lnTo>
                  <a:lnTo>
                    <a:pt x="9795" y="56607"/>
                  </a:lnTo>
                  <a:lnTo>
                    <a:pt x="9592" y="57158"/>
                  </a:lnTo>
                  <a:lnTo>
                    <a:pt x="9418" y="57694"/>
                  </a:lnTo>
                  <a:lnTo>
                    <a:pt x="9288" y="58201"/>
                  </a:lnTo>
                  <a:lnTo>
                    <a:pt x="9230" y="58447"/>
                  </a:lnTo>
                  <a:lnTo>
                    <a:pt x="9187" y="58679"/>
                  </a:lnTo>
                  <a:lnTo>
                    <a:pt x="9158" y="58911"/>
                  </a:lnTo>
                  <a:lnTo>
                    <a:pt x="9143" y="59114"/>
                  </a:lnTo>
                  <a:lnTo>
                    <a:pt x="9158" y="59317"/>
                  </a:lnTo>
                  <a:lnTo>
                    <a:pt x="9172" y="59491"/>
                  </a:lnTo>
                  <a:lnTo>
                    <a:pt x="9216" y="59650"/>
                  </a:lnTo>
                  <a:lnTo>
                    <a:pt x="9259" y="59780"/>
                  </a:lnTo>
                  <a:lnTo>
                    <a:pt x="9346" y="59896"/>
                  </a:lnTo>
                  <a:lnTo>
                    <a:pt x="9447" y="59983"/>
                  </a:lnTo>
                  <a:lnTo>
                    <a:pt x="9563" y="60041"/>
                  </a:lnTo>
                  <a:lnTo>
                    <a:pt x="9694" y="60099"/>
                  </a:lnTo>
                  <a:lnTo>
                    <a:pt x="9824" y="60143"/>
                  </a:lnTo>
                  <a:lnTo>
                    <a:pt x="9969" y="60157"/>
                  </a:lnTo>
                  <a:lnTo>
                    <a:pt x="10114" y="60172"/>
                  </a:lnTo>
                  <a:lnTo>
                    <a:pt x="10288" y="60172"/>
                  </a:lnTo>
                  <a:lnTo>
                    <a:pt x="10447" y="60157"/>
                  </a:lnTo>
                  <a:lnTo>
                    <a:pt x="10621" y="60128"/>
                  </a:lnTo>
                  <a:lnTo>
                    <a:pt x="10809" y="60085"/>
                  </a:lnTo>
                  <a:lnTo>
                    <a:pt x="10998" y="60041"/>
                  </a:lnTo>
                  <a:lnTo>
                    <a:pt x="11186" y="59969"/>
                  </a:lnTo>
                  <a:lnTo>
                    <a:pt x="11389" y="59882"/>
                  </a:lnTo>
                  <a:lnTo>
                    <a:pt x="11592" y="59795"/>
                  </a:lnTo>
                  <a:lnTo>
                    <a:pt x="11795" y="59679"/>
                  </a:lnTo>
                  <a:lnTo>
                    <a:pt x="11997" y="59563"/>
                  </a:lnTo>
                  <a:lnTo>
                    <a:pt x="12215" y="59433"/>
                  </a:lnTo>
                  <a:lnTo>
                    <a:pt x="12432" y="59288"/>
                  </a:lnTo>
                  <a:lnTo>
                    <a:pt x="12649" y="59128"/>
                  </a:lnTo>
                  <a:lnTo>
                    <a:pt x="12867" y="58955"/>
                  </a:lnTo>
                  <a:lnTo>
                    <a:pt x="13084" y="58781"/>
                  </a:lnTo>
                  <a:lnTo>
                    <a:pt x="13301" y="58578"/>
                  </a:lnTo>
                  <a:lnTo>
                    <a:pt x="13519" y="58375"/>
                  </a:lnTo>
                  <a:lnTo>
                    <a:pt x="13736" y="58143"/>
                  </a:lnTo>
                  <a:lnTo>
                    <a:pt x="13953" y="57911"/>
                  </a:lnTo>
                  <a:lnTo>
                    <a:pt x="14171" y="57680"/>
                  </a:lnTo>
                  <a:lnTo>
                    <a:pt x="14388" y="57419"/>
                  </a:lnTo>
                  <a:lnTo>
                    <a:pt x="14591" y="57143"/>
                  </a:lnTo>
                  <a:lnTo>
                    <a:pt x="14794" y="56868"/>
                  </a:lnTo>
                  <a:lnTo>
                    <a:pt x="14997" y="56578"/>
                  </a:lnTo>
                  <a:lnTo>
                    <a:pt x="15199" y="56274"/>
                  </a:lnTo>
                  <a:lnTo>
                    <a:pt x="15388" y="55955"/>
                  </a:lnTo>
                  <a:lnTo>
                    <a:pt x="15576" y="55622"/>
                  </a:lnTo>
                  <a:lnTo>
                    <a:pt x="15518" y="55796"/>
                  </a:lnTo>
                  <a:lnTo>
                    <a:pt x="15359" y="56274"/>
                  </a:lnTo>
                  <a:lnTo>
                    <a:pt x="15257" y="56607"/>
                  </a:lnTo>
                  <a:lnTo>
                    <a:pt x="15156" y="56970"/>
                  </a:lnTo>
                  <a:lnTo>
                    <a:pt x="15069" y="57361"/>
                  </a:lnTo>
                  <a:lnTo>
                    <a:pt x="14982" y="57781"/>
                  </a:lnTo>
                  <a:lnTo>
                    <a:pt x="14924" y="58201"/>
                  </a:lnTo>
                  <a:lnTo>
                    <a:pt x="14881" y="58607"/>
                  </a:lnTo>
                  <a:lnTo>
                    <a:pt x="14881" y="58810"/>
                  </a:lnTo>
                  <a:lnTo>
                    <a:pt x="14881" y="59013"/>
                  </a:lnTo>
                  <a:lnTo>
                    <a:pt x="14895" y="59201"/>
                  </a:lnTo>
                  <a:lnTo>
                    <a:pt x="14910" y="59375"/>
                  </a:lnTo>
                  <a:lnTo>
                    <a:pt x="14953" y="59549"/>
                  </a:lnTo>
                  <a:lnTo>
                    <a:pt x="14997" y="59708"/>
                  </a:lnTo>
                  <a:lnTo>
                    <a:pt x="15055" y="59867"/>
                  </a:lnTo>
                  <a:lnTo>
                    <a:pt x="15127" y="59998"/>
                  </a:lnTo>
                  <a:lnTo>
                    <a:pt x="15214" y="60114"/>
                  </a:lnTo>
                  <a:lnTo>
                    <a:pt x="15315" y="60215"/>
                  </a:lnTo>
                  <a:lnTo>
                    <a:pt x="15446" y="60302"/>
                  </a:lnTo>
                  <a:lnTo>
                    <a:pt x="15576" y="60374"/>
                  </a:lnTo>
                  <a:lnTo>
                    <a:pt x="15736" y="60418"/>
                  </a:lnTo>
                  <a:lnTo>
                    <a:pt x="15880" y="60432"/>
                  </a:lnTo>
                  <a:lnTo>
                    <a:pt x="16040" y="60418"/>
                  </a:lnTo>
                  <a:lnTo>
                    <a:pt x="16214" y="60389"/>
                  </a:lnTo>
                  <a:lnTo>
                    <a:pt x="16373" y="60331"/>
                  </a:lnTo>
                  <a:lnTo>
                    <a:pt x="16547" y="60259"/>
                  </a:lnTo>
                  <a:lnTo>
                    <a:pt x="16706" y="60157"/>
                  </a:lnTo>
                  <a:lnTo>
                    <a:pt x="16880" y="60041"/>
                  </a:lnTo>
                  <a:lnTo>
                    <a:pt x="17054" y="59896"/>
                  </a:lnTo>
                  <a:lnTo>
                    <a:pt x="17228" y="59737"/>
                  </a:lnTo>
                  <a:lnTo>
                    <a:pt x="17402" y="59563"/>
                  </a:lnTo>
                  <a:lnTo>
                    <a:pt x="17576" y="59360"/>
                  </a:lnTo>
                  <a:lnTo>
                    <a:pt x="17764" y="59143"/>
                  </a:lnTo>
                  <a:lnTo>
                    <a:pt x="17938" y="58926"/>
                  </a:lnTo>
                  <a:lnTo>
                    <a:pt x="18112" y="58679"/>
                  </a:lnTo>
                  <a:lnTo>
                    <a:pt x="18271" y="58418"/>
                  </a:lnTo>
                  <a:lnTo>
                    <a:pt x="18619" y="57868"/>
                  </a:lnTo>
                  <a:lnTo>
                    <a:pt x="18952" y="57259"/>
                  </a:lnTo>
                  <a:lnTo>
                    <a:pt x="19256" y="56622"/>
                  </a:lnTo>
                  <a:lnTo>
                    <a:pt x="19561" y="55941"/>
                  </a:lnTo>
                  <a:lnTo>
                    <a:pt x="19836" y="55245"/>
                  </a:lnTo>
                  <a:lnTo>
                    <a:pt x="20097" y="54521"/>
                  </a:lnTo>
                  <a:lnTo>
                    <a:pt x="20328" y="53797"/>
                  </a:lnTo>
                  <a:lnTo>
                    <a:pt x="20531" y="53043"/>
                  </a:lnTo>
                  <a:lnTo>
                    <a:pt x="20618" y="52666"/>
                  </a:lnTo>
                  <a:lnTo>
                    <a:pt x="20691" y="52275"/>
                  </a:lnTo>
                  <a:lnTo>
                    <a:pt x="20749" y="51870"/>
                  </a:lnTo>
                  <a:lnTo>
                    <a:pt x="20792" y="51464"/>
                  </a:lnTo>
                  <a:lnTo>
                    <a:pt x="20821" y="51029"/>
                  </a:lnTo>
                  <a:lnTo>
                    <a:pt x="20850" y="50595"/>
                  </a:lnTo>
                  <a:lnTo>
                    <a:pt x="20865" y="50160"/>
                  </a:lnTo>
                  <a:lnTo>
                    <a:pt x="20865" y="49711"/>
                  </a:lnTo>
                  <a:lnTo>
                    <a:pt x="20836" y="48812"/>
                  </a:lnTo>
                  <a:lnTo>
                    <a:pt x="20792" y="47900"/>
                  </a:lnTo>
                  <a:lnTo>
                    <a:pt x="20734" y="46987"/>
                  </a:lnTo>
                  <a:lnTo>
                    <a:pt x="20647" y="46089"/>
                  </a:lnTo>
                  <a:lnTo>
                    <a:pt x="20488" y="44393"/>
                  </a:lnTo>
                  <a:lnTo>
                    <a:pt x="20401" y="43611"/>
                  </a:lnTo>
                  <a:lnTo>
                    <a:pt x="20328" y="42887"/>
                  </a:lnTo>
                  <a:lnTo>
                    <a:pt x="20285" y="42235"/>
                  </a:lnTo>
                  <a:lnTo>
                    <a:pt x="20270" y="41655"/>
                  </a:lnTo>
                  <a:lnTo>
                    <a:pt x="20270" y="41394"/>
                  </a:lnTo>
                  <a:lnTo>
                    <a:pt x="20285" y="41162"/>
                  </a:lnTo>
                  <a:lnTo>
                    <a:pt x="20299" y="40960"/>
                  </a:lnTo>
                  <a:lnTo>
                    <a:pt x="20328" y="40771"/>
                  </a:lnTo>
                  <a:lnTo>
                    <a:pt x="20401" y="40554"/>
                  </a:lnTo>
                  <a:lnTo>
                    <a:pt x="20517" y="40235"/>
                  </a:lnTo>
                  <a:lnTo>
                    <a:pt x="20879" y="39308"/>
                  </a:lnTo>
                  <a:lnTo>
                    <a:pt x="21401" y="38018"/>
                  </a:lnTo>
                  <a:lnTo>
                    <a:pt x="22038" y="36381"/>
                  </a:lnTo>
                  <a:lnTo>
                    <a:pt x="22386" y="35439"/>
                  </a:lnTo>
                  <a:lnTo>
                    <a:pt x="22748" y="34440"/>
                  </a:lnTo>
                  <a:lnTo>
                    <a:pt x="23125" y="33353"/>
                  </a:lnTo>
                  <a:lnTo>
                    <a:pt x="23516" y="32208"/>
                  </a:lnTo>
                  <a:lnTo>
                    <a:pt x="23893" y="30991"/>
                  </a:lnTo>
                  <a:lnTo>
                    <a:pt x="24284" y="29716"/>
                  </a:lnTo>
                  <a:lnTo>
                    <a:pt x="24661" y="28383"/>
                  </a:lnTo>
                  <a:lnTo>
                    <a:pt x="25037" y="26993"/>
                  </a:lnTo>
                  <a:lnTo>
                    <a:pt x="25385" y="25558"/>
                  </a:lnTo>
                  <a:lnTo>
                    <a:pt x="25718" y="24066"/>
                  </a:lnTo>
                  <a:lnTo>
                    <a:pt x="25878" y="23298"/>
                  </a:lnTo>
                  <a:lnTo>
                    <a:pt x="26037" y="22530"/>
                  </a:lnTo>
                  <a:lnTo>
                    <a:pt x="26182" y="21748"/>
                  </a:lnTo>
                  <a:lnTo>
                    <a:pt x="26312" y="20951"/>
                  </a:lnTo>
                  <a:lnTo>
                    <a:pt x="26443" y="20154"/>
                  </a:lnTo>
                  <a:lnTo>
                    <a:pt x="26559" y="19342"/>
                  </a:lnTo>
                  <a:lnTo>
                    <a:pt x="26674" y="18517"/>
                  </a:lnTo>
                  <a:lnTo>
                    <a:pt x="26776" y="17691"/>
                  </a:lnTo>
                  <a:lnTo>
                    <a:pt x="26863" y="16850"/>
                  </a:lnTo>
                  <a:lnTo>
                    <a:pt x="26950" y="16010"/>
                  </a:lnTo>
                  <a:lnTo>
                    <a:pt x="27008" y="15155"/>
                  </a:lnTo>
                  <a:lnTo>
                    <a:pt x="27066" y="14300"/>
                  </a:lnTo>
                  <a:lnTo>
                    <a:pt x="27109" y="13431"/>
                  </a:lnTo>
                  <a:lnTo>
                    <a:pt x="27138" y="12562"/>
                  </a:lnTo>
                  <a:lnTo>
                    <a:pt x="27153" y="11692"/>
                  </a:lnTo>
                  <a:lnTo>
                    <a:pt x="27167" y="10809"/>
                  </a:lnTo>
                  <a:lnTo>
                    <a:pt x="27153" y="9925"/>
                  </a:lnTo>
                  <a:lnTo>
                    <a:pt x="27124" y="9041"/>
                  </a:lnTo>
                  <a:lnTo>
                    <a:pt x="27080" y="8143"/>
                  </a:lnTo>
                  <a:lnTo>
                    <a:pt x="27022" y="7244"/>
                  </a:lnTo>
                  <a:lnTo>
                    <a:pt x="26935" y="6346"/>
                  </a:lnTo>
                  <a:lnTo>
                    <a:pt x="26848" y="5448"/>
                  </a:lnTo>
                  <a:lnTo>
                    <a:pt x="26732" y="4535"/>
                  </a:lnTo>
                  <a:lnTo>
                    <a:pt x="26602" y="3637"/>
                  </a:lnTo>
                  <a:lnTo>
                    <a:pt x="26443" y="2724"/>
                  </a:lnTo>
                  <a:lnTo>
                    <a:pt x="26283" y="1811"/>
                  </a:lnTo>
                  <a:lnTo>
                    <a:pt x="26080" y="898"/>
                  </a:lnTo>
                  <a:lnTo>
                    <a:pt x="25878" y="0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815;p37">
              <a:extLst>
                <a:ext uri="{FF2B5EF4-FFF2-40B4-BE49-F238E27FC236}">
                  <a16:creationId xmlns:a16="http://schemas.microsoft.com/office/drawing/2014/main" xmlns="" id="{90E5C3C3-722C-0921-67FA-C13874910670}"/>
                </a:ext>
              </a:extLst>
            </p:cNvPr>
            <p:cNvSpPr/>
            <p:nvPr/>
          </p:nvSpPr>
          <p:spPr>
            <a:xfrm>
              <a:off x="4128925" y="2638900"/>
              <a:ext cx="294150" cy="1510100"/>
            </a:xfrm>
            <a:custGeom>
              <a:avLst/>
              <a:gdLst/>
              <a:ahLst/>
              <a:cxnLst/>
              <a:rect l="l" t="t" r="r" b="b"/>
              <a:pathLst>
                <a:path w="11766" h="60404" extrusionOk="0">
                  <a:moveTo>
                    <a:pt x="10476" y="0"/>
                  </a:moveTo>
                  <a:lnTo>
                    <a:pt x="7737" y="536"/>
                  </a:lnTo>
                  <a:lnTo>
                    <a:pt x="4173" y="3854"/>
                  </a:lnTo>
                  <a:lnTo>
                    <a:pt x="4434" y="4999"/>
                  </a:lnTo>
                  <a:lnTo>
                    <a:pt x="4666" y="6143"/>
                  </a:lnTo>
                  <a:lnTo>
                    <a:pt x="4868" y="7302"/>
                  </a:lnTo>
                  <a:lnTo>
                    <a:pt x="5042" y="8461"/>
                  </a:lnTo>
                  <a:lnTo>
                    <a:pt x="5202" y="9621"/>
                  </a:lnTo>
                  <a:lnTo>
                    <a:pt x="5332" y="10780"/>
                  </a:lnTo>
                  <a:lnTo>
                    <a:pt x="5434" y="11953"/>
                  </a:lnTo>
                  <a:lnTo>
                    <a:pt x="5506" y="13127"/>
                  </a:lnTo>
                  <a:lnTo>
                    <a:pt x="5564" y="14300"/>
                  </a:lnTo>
                  <a:lnTo>
                    <a:pt x="5593" y="15474"/>
                  </a:lnTo>
                  <a:lnTo>
                    <a:pt x="5593" y="16648"/>
                  </a:lnTo>
                  <a:lnTo>
                    <a:pt x="5578" y="17821"/>
                  </a:lnTo>
                  <a:lnTo>
                    <a:pt x="5535" y="18995"/>
                  </a:lnTo>
                  <a:lnTo>
                    <a:pt x="5463" y="20154"/>
                  </a:lnTo>
                  <a:lnTo>
                    <a:pt x="5361" y="21327"/>
                  </a:lnTo>
                  <a:lnTo>
                    <a:pt x="5245" y="22501"/>
                  </a:lnTo>
                  <a:lnTo>
                    <a:pt x="5100" y="23660"/>
                  </a:lnTo>
                  <a:lnTo>
                    <a:pt x="4926" y="24819"/>
                  </a:lnTo>
                  <a:lnTo>
                    <a:pt x="4724" y="25978"/>
                  </a:lnTo>
                  <a:lnTo>
                    <a:pt x="4506" y="27137"/>
                  </a:lnTo>
                  <a:lnTo>
                    <a:pt x="4274" y="28282"/>
                  </a:lnTo>
                  <a:lnTo>
                    <a:pt x="3999" y="29427"/>
                  </a:lnTo>
                  <a:lnTo>
                    <a:pt x="3709" y="30557"/>
                  </a:lnTo>
                  <a:lnTo>
                    <a:pt x="3391" y="31687"/>
                  </a:lnTo>
                  <a:lnTo>
                    <a:pt x="3057" y="32802"/>
                  </a:lnTo>
                  <a:lnTo>
                    <a:pt x="2681" y="33918"/>
                  </a:lnTo>
                  <a:lnTo>
                    <a:pt x="2304" y="35034"/>
                  </a:lnTo>
                  <a:lnTo>
                    <a:pt x="1884" y="36135"/>
                  </a:lnTo>
                  <a:lnTo>
                    <a:pt x="1449" y="37222"/>
                  </a:lnTo>
                  <a:lnTo>
                    <a:pt x="986" y="38294"/>
                  </a:lnTo>
                  <a:lnTo>
                    <a:pt x="507" y="39366"/>
                  </a:lnTo>
                  <a:lnTo>
                    <a:pt x="0" y="40424"/>
                  </a:lnTo>
                  <a:lnTo>
                    <a:pt x="218" y="40597"/>
                  </a:lnTo>
                  <a:lnTo>
                    <a:pt x="420" y="40786"/>
                  </a:lnTo>
                  <a:lnTo>
                    <a:pt x="623" y="40974"/>
                  </a:lnTo>
                  <a:lnTo>
                    <a:pt x="812" y="41177"/>
                  </a:lnTo>
                  <a:lnTo>
                    <a:pt x="1000" y="41380"/>
                  </a:lnTo>
                  <a:lnTo>
                    <a:pt x="1174" y="41597"/>
                  </a:lnTo>
                  <a:lnTo>
                    <a:pt x="1333" y="41829"/>
                  </a:lnTo>
                  <a:lnTo>
                    <a:pt x="1478" y="42046"/>
                  </a:lnTo>
                  <a:lnTo>
                    <a:pt x="1623" y="42293"/>
                  </a:lnTo>
                  <a:lnTo>
                    <a:pt x="1768" y="42524"/>
                  </a:lnTo>
                  <a:lnTo>
                    <a:pt x="1884" y="42771"/>
                  </a:lnTo>
                  <a:lnTo>
                    <a:pt x="2014" y="43032"/>
                  </a:lnTo>
                  <a:lnTo>
                    <a:pt x="2116" y="43278"/>
                  </a:lnTo>
                  <a:lnTo>
                    <a:pt x="2217" y="43539"/>
                  </a:lnTo>
                  <a:lnTo>
                    <a:pt x="2405" y="44075"/>
                  </a:lnTo>
                  <a:lnTo>
                    <a:pt x="2565" y="44625"/>
                  </a:lnTo>
                  <a:lnTo>
                    <a:pt x="2695" y="45190"/>
                  </a:lnTo>
                  <a:lnTo>
                    <a:pt x="2797" y="45755"/>
                  </a:lnTo>
                  <a:lnTo>
                    <a:pt x="2884" y="46320"/>
                  </a:lnTo>
                  <a:lnTo>
                    <a:pt x="2941" y="46900"/>
                  </a:lnTo>
                  <a:lnTo>
                    <a:pt x="2985" y="47480"/>
                  </a:lnTo>
                  <a:lnTo>
                    <a:pt x="3014" y="48059"/>
                  </a:lnTo>
                  <a:lnTo>
                    <a:pt x="3014" y="48624"/>
                  </a:lnTo>
                  <a:lnTo>
                    <a:pt x="3014" y="49378"/>
                  </a:lnTo>
                  <a:lnTo>
                    <a:pt x="2985" y="50131"/>
                  </a:lnTo>
                  <a:lnTo>
                    <a:pt x="2941" y="50884"/>
                  </a:lnTo>
                  <a:lnTo>
                    <a:pt x="2869" y="51638"/>
                  </a:lnTo>
                  <a:lnTo>
                    <a:pt x="2797" y="52391"/>
                  </a:lnTo>
                  <a:lnTo>
                    <a:pt x="2695" y="53130"/>
                  </a:lnTo>
                  <a:lnTo>
                    <a:pt x="2579" y="53884"/>
                  </a:lnTo>
                  <a:lnTo>
                    <a:pt x="2434" y="54622"/>
                  </a:lnTo>
                  <a:lnTo>
                    <a:pt x="2290" y="55361"/>
                  </a:lnTo>
                  <a:lnTo>
                    <a:pt x="2116" y="56086"/>
                  </a:lnTo>
                  <a:lnTo>
                    <a:pt x="1927" y="56825"/>
                  </a:lnTo>
                  <a:lnTo>
                    <a:pt x="1724" y="57549"/>
                  </a:lnTo>
                  <a:lnTo>
                    <a:pt x="1507" y="58274"/>
                  </a:lnTo>
                  <a:lnTo>
                    <a:pt x="1275" y="58984"/>
                  </a:lnTo>
                  <a:lnTo>
                    <a:pt x="1015" y="59694"/>
                  </a:lnTo>
                  <a:lnTo>
                    <a:pt x="739" y="60403"/>
                  </a:lnTo>
                  <a:lnTo>
                    <a:pt x="884" y="60360"/>
                  </a:lnTo>
                  <a:lnTo>
                    <a:pt x="1043" y="60302"/>
                  </a:lnTo>
                  <a:lnTo>
                    <a:pt x="1188" y="60230"/>
                  </a:lnTo>
                  <a:lnTo>
                    <a:pt x="1333" y="60128"/>
                  </a:lnTo>
                  <a:lnTo>
                    <a:pt x="1493" y="60027"/>
                  </a:lnTo>
                  <a:lnTo>
                    <a:pt x="1638" y="59896"/>
                  </a:lnTo>
                  <a:lnTo>
                    <a:pt x="1797" y="59751"/>
                  </a:lnTo>
                  <a:lnTo>
                    <a:pt x="1956" y="59607"/>
                  </a:lnTo>
                  <a:lnTo>
                    <a:pt x="2116" y="59433"/>
                  </a:lnTo>
                  <a:lnTo>
                    <a:pt x="2261" y="59259"/>
                  </a:lnTo>
                  <a:lnTo>
                    <a:pt x="2579" y="58853"/>
                  </a:lnTo>
                  <a:lnTo>
                    <a:pt x="2884" y="58404"/>
                  </a:lnTo>
                  <a:lnTo>
                    <a:pt x="3188" y="57911"/>
                  </a:lnTo>
                  <a:lnTo>
                    <a:pt x="3478" y="57390"/>
                  </a:lnTo>
                  <a:lnTo>
                    <a:pt x="3767" y="56825"/>
                  </a:lnTo>
                  <a:lnTo>
                    <a:pt x="4028" y="56245"/>
                  </a:lnTo>
                  <a:lnTo>
                    <a:pt x="4289" y="55637"/>
                  </a:lnTo>
                  <a:lnTo>
                    <a:pt x="4535" y="54999"/>
                  </a:lnTo>
                  <a:lnTo>
                    <a:pt x="4753" y="54362"/>
                  </a:lnTo>
                  <a:lnTo>
                    <a:pt x="4955" y="53710"/>
                  </a:lnTo>
                  <a:lnTo>
                    <a:pt x="5129" y="53043"/>
                  </a:lnTo>
                  <a:lnTo>
                    <a:pt x="5216" y="52666"/>
                  </a:lnTo>
                  <a:lnTo>
                    <a:pt x="5289" y="52275"/>
                  </a:lnTo>
                  <a:lnTo>
                    <a:pt x="5347" y="51870"/>
                  </a:lnTo>
                  <a:lnTo>
                    <a:pt x="5390" y="51464"/>
                  </a:lnTo>
                  <a:lnTo>
                    <a:pt x="5419" y="51029"/>
                  </a:lnTo>
                  <a:lnTo>
                    <a:pt x="5448" y="50595"/>
                  </a:lnTo>
                  <a:lnTo>
                    <a:pt x="5463" y="50160"/>
                  </a:lnTo>
                  <a:lnTo>
                    <a:pt x="5463" y="49711"/>
                  </a:lnTo>
                  <a:lnTo>
                    <a:pt x="5434" y="48812"/>
                  </a:lnTo>
                  <a:lnTo>
                    <a:pt x="5390" y="47900"/>
                  </a:lnTo>
                  <a:lnTo>
                    <a:pt x="5332" y="46987"/>
                  </a:lnTo>
                  <a:lnTo>
                    <a:pt x="5245" y="46089"/>
                  </a:lnTo>
                  <a:lnTo>
                    <a:pt x="5086" y="44393"/>
                  </a:lnTo>
                  <a:lnTo>
                    <a:pt x="4999" y="43611"/>
                  </a:lnTo>
                  <a:lnTo>
                    <a:pt x="4926" y="42887"/>
                  </a:lnTo>
                  <a:lnTo>
                    <a:pt x="4883" y="42235"/>
                  </a:lnTo>
                  <a:lnTo>
                    <a:pt x="4868" y="41655"/>
                  </a:lnTo>
                  <a:lnTo>
                    <a:pt x="4868" y="41394"/>
                  </a:lnTo>
                  <a:lnTo>
                    <a:pt x="4883" y="41162"/>
                  </a:lnTo>
                  <a:lnTo>
                    <a:pt x="4897" y="40960"/>
                  </a:lnTo>
                  <a:lnTo>
                    <a:pt x="4926" y="40771"/>
                  </a:lnTo>
                  <a:lnTo>
                    <a:pt x="4999" y="40554"/>
                  </a:lnTo>
                  <a:lnTo>
                    <a:pt x="5115" y="40235"/>
                  </a:lnTo>
                  <a:lnTo>
                    <a:pt x="5477" y="39308"/>
                  </a:lnTo>
                  <a:lnTo>
                    <a:pt x="5999" y="38018"/>
                  </a:lnTo>
                  <a:lnTo>
                    <a:pt x="6636" y="36381"/>
                  </a:lnTo>
                  <a:lnTo>
                    <a:pt x="6984" y="35439"/>
                  </a:lnTo>
                  <a:lnTo>
                    <a:pt x="7346" y="34440"/>
                  </a:lnTo>
                  <a:lnTo>
                    <a:pt x="7723" y="33353"/>
                  </a:lnTo>
                  <a:lnTo>
                    <a:pt x="8114" y="32208"/>
                  </a:lnTo>
                  <a:lnTo>
                    <a:pt x="8491" y="30991"/>
                  </a:lnTo>
                  <a:lnTo>
                    <a:pt x="8882" y="29716"/>
                  </a:lnTo>
                  <a:lnTo>
                    <a:pt x="9259" y="28383"/>
                  </a:lnTo>
                  <a:lnTo>
                    <a:pt x="9635" y="26993"/>
                  </a:lnTo>
                  <a:lnTo>
                    <a:pt x="9983" y="25558"/>
                  </a:lnTo>
                  <a:lnTo>
                    <a:pt x="10316" y="24066"/>
                  </a:lnTo>
                  <a:lnTo>
                    <a:pt x="10476" y="23298"/>
                  </a:lnTo>
                  <a:lnTo>
                    <a:pt x="10635" y="22530"/>
                  </a:lnTo>
                  <a:lnTo>
                    <a:pt x="10780" y="21748"/>
                  </a:lnTo>
                  <a:lnTo>
                    <a:pt x="10910" y="20951"/>
                  </a:lnTo>
                  <a:lnTo>
                    <a:pt x="11041" y="20154"/>
                  </a:lnTo>
                  <a:lnTo>
                    <a:pt x="11157" y="19342"/>
                  </a:lnTo>
                  <a:lnTo>
                    <a:pt x="11272" y="18517"/>
                  </a:lnTo>
                  <a:lnTo>
                    <a:pt x="11374" y="17691"/>
                  </a:lnTo>
                  <a:lnTo>
                    <a:pt x="11461" y="16850"/>
                  </a:lnTo>
                  <a:lnTo>
                    <a:pt x="11548" y="16010"/>
                  </a:lnTo>
                  <a:lnTo>
                    <a:pt x="11606" y="15155"/>
                  </a:lnTo>
                  <a:lnTo>
                    <a:pt x="11664" y="14300"/>
                  </a:lnTo>
                  <a:lnTo>
                    <a:pt x="11707" y="13431"/>
                  </a:lnTo>
                  <a:lnTo>
                    <a:pt x="11736" y="12562"/>
                  </a:lnTo>
                  <a:lnTo>
                    <a:pt x="11751" y="11692"/>
                  </a:lnTo>
                  <a:lnTo>
                    <a:pt x="11765" y="10809"/>
                  </a:lnTo>
                  <a:lnTo>
                    <a:pt x="11751" y="9925"/>
                  </a:lnTo>
                  <a:lnTo>
                    <a:pt x="11722" y="9041"/>
                  </a:lnTo>
                  <a:lnTo>
                    <a:pt x="11678" y="8143"/>
                  </a:lnTo>
                  <a:lnTo>
                    <a:pt x="11620" y="7244"/>
                  </a:lnTo>
                  <a:lnTo>
                    <a:pt x="11533" y="6346"/>
                  </a:lnTo>
                  <a:lnTo>
                    <a:pt x="11446" y="5448"/>
                  </a:lnTo>
                  <a:lnTo>
                    <a:pt x="11330" y="4535"/>
                  </a:lnTo>
                  <a:lnTo>
                    <a:pt x="11200" y="3637"/>
                  </a:lnTo>
                  <a:lnTo>
                    <a:pt x="11041" y="2724"/>
                  </a:lnTo>
                  <a:lnTo>
                    <a:pt x="10881" y="1811"/>
                  </a:lnTo>
                  <a:lnTo>
                    <a:pt x="10678" y="898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816;p37">
              <a:extLst>
                <a:ext uri="{FF2B5EF4-FFF2-40B4-BE49-F238E27FC236}">
                  <a16:creationId xmlns:a16="http://schemas.microsoft.com/office/drawing/2014/main" xmlns="" id="{C98F766A-4657-D3B2-A965-593F6CFD358C}"/>
                </a:ext>
              </a:extLst>
            </p:cNvPr>
            <p:cNvSpPr/>
            <p:nvPr/>
          </p:nvSpPr>
          <p:spPr>
            <a:xfrm>
              <a:off x="3792425" y="1906475"/>
              <a:ext cx="721925" cy="922975"/>
            </a:xfrm>
            <a:custGeom>
              <a:avLst/>
              <a:gdLst/>
              <a:ahLst/>
              <a:cxnLst/>
              <a:rect l="l" t="t" r="r" b="b"/>
              <a:pathLst>
                <a:path w="28877" h="36919" extrusionOk="0">
                  <a:moveTo>
                    <a:pt x="5680" y="1"/>
                  </a:moveTo>
                  <a:lnTo>
                    <a:pt x="5477" y="15"/>
                  </a:lnTo>
                  <a:lnTo>
                    <a:pt x="5274" y="30"/>
                  </a:lnTo>
                  <a:lnTo>
                    <a:pt x="5086" y="59"/>
                  </a:lnTo>
                  <a:lnTo>
                    <a:pt x="4883" y="88"/>
                  </a:lnTo>
                  <a:lnTo>
                    <a:pt x="4695" y="146"/>
                  </a:lnTo>
                  <a:lnTo>
                    <a:pt x="4506" y="204"/>
                  </a:lnTo>
                  <a:lnTo>
                    <a:pt x="4332" y="262"/>
                  </a:lnTo>
                  <a:lnTo>
                    <a:pt x="4144" y="334"/>
                  </a:lnTo>
                  <a:lnTo>
                    <a:pt x="3970" y="421"/>
                  </a:lnTo>
                  <a:lnTo>
                    <a:pt x="3796" y="508"/>
                  </a:lnTo>
                  <a:lnTo>
                    <a:pt x="3622" y="609"/>
                  </a:lnTo>
                  <a:lnTo>
                    <a:pt x="3463" y="725"/>
                  </a:lnTo>
                  <a:lnTo>
                    <a:pt x="3304" y="856"/>
                  </a:lnTo>
                  <a:lnTo>
                    <a:pt x="3144" y="986"/>
                  </a:lnTo>
                  <a:lnTo>
                    <a:pt x="2942" y="1175"/>
                  </a:lnTo>
                  <a:lnTo>
                    <a:pt x="2739" y="1363"/>
                  </a:lnTo>
                  <a:lnTo>
                    <a:pt x="2550" y="1566"/>
                  </a:lnTo>
                  <a:lnTo>
                    <a:pt x="2376" y="1783"/>
                  </a:lnTo>
                  <a:lnTo>
                    <a:pt x="2203" y="2000"/>
                  </a:lnTo>
                  <a:lnTo>
                    <a:pt x="2029" y="2218"/>
                  </a:lnTo>
                  <a:lnTo>
                    <a:pt x="1869" y="2450"/>
                  </a:lnTo>
                  <a:lnTo>
                    <a:pt x="1724" y="2681"/>
                  </a:lnTo>
                  <a:lnTo>
                    <a:pt x="1580" y="2913"/>
                  </a:lnTo>
                  <a:lnTo>
                    <a:pt x="1435" y="3159"/>
                  </a:lnTo>
                  <a:lnTo>
                    <a:pt x="1174" y="3681"/>
                  </a:lnTo>
                  <a:lnTo>
                    <a:pt x="957" y="4203"/>
                  </a:lnTo>
                  <a:lnTo>
                    <a:pt x="754" y="4753"/>
                  </a:lnTo>
                  <a:lnTo>
                    <a:pt x="580" y="5333"/>
                  </a:lnTo>
                  <a:lnTo>
                    <a:pt x="420" y="5912"/>
                  </a:lnTo>
                  <a:lnTo>
                    <a:pt x="290" y="6521"/>
                  </a:lnTo>
                  <a:lnTo>
                    <a:pt x="189" y="7144"/>
                  </a:lnTo>
                  <a:lnTo>
                    <a:pt x="116" y="7781"/>
                  </a:lnTo>
                  <a:lnTo>
                    <a:pt x="58" y="8433"/>
                  </a:lnTo>
                  <a:lnTo>
                    <a:pt x="15" y="9100"/>
                  </a:lnTo>
                  <a:lnTo>
                    <a:pt x="0" y="9781"/>
                  </a:lnTo>
                  <a:lnTo>
                    <a:pt x="0" y="10476"/>
                  </a:lnTo>
                  <a:lnTo>
                    <a:pt x="29" y="11172"/>
                  </a:lnTo>
                  <a:lnTo>
                    <a:pt x="73" y="11882"/>
                  </a:lnTo>
                  <a:lnTo>
                    <a:pt x="131" y="12606"/>
                  </a:lnTo>
                  <a:lnTo>
                    <a:pt x="218" y="13331"/>
                  </a:lnTo>
                  <a:lnTo>
                    <a:pt x="305" y="14055"/>
                  </a:lnTo>
                  <a:lnTo>
                    <a:pt x="420" y="14794"/>
                  </a:lnTo>
                  <a:lnTo>
                    <a:pt x="551" y="15533"/>
                  </a:lnTo>
                  <a:lnTo>
                    <a:pt x="696" y="16286"/>
                  </a:lnTo>
                  <a:lnTo>
                    <a:pt x="841" y="17025"/>
                  </a:lnTo>
                  <a:lnTo>
                    <a:pt x="1015" y="17779"/>
                  </a:lnTo>
                  <a:lnTo>
                    <a:pt x="1188" y="18532"/>
                  </a:lnTo>
                  <a:lnTo>
                    <a:pt x="1391" y="19271"/>
                  </a:lnTo>
                  <a:lnTo>
                    <a:pt x="1594" y="20024"/>
                  </a:lnTo>
                  <a:lnTo>
                    <a:pt x="1811" y="20763"/>
                  </a:lnTo>
                  <a:lnTo>
                    <a:pt x="2029" y="21502"/>
                  </a:lnTo>
                  <a:lnTo>
                    <a:pt x="2261" y="22227"/>
                  </a:lnTo>
                  <a:lnTo>
                    <a:pt x="2507" y="22951"/>
                  </a:lnTo>
                  <a:lnTo>
                    <a:pt x="2753" y="23675"/>
                  </a:lnTo>
                  <a:lnTo>
                    <a:pt x="3014" y="24385"/>
                  </a:lnTo>
                  <a:lnTo>
                    <a:pt x="3275" y="25095"/>
                  </a:lnTo>
                  <a:lnTo>
                    <a:pt x="3550" y="25776"/>
                  </a:lnTo>
                  <a:lnTo>
                    <a:pt x="3825" y="26457"/>
                  </a:lnTo>
                  <a:lnTo>
                    <a:pt x="4101" y="27124"/>
                  </a:lnTo>
                  <a:lnTo>
                    <a:pt x="4666" y="28428"/>
                  </a:lnTo>
                  <a:lnTo>
                    <a:pt x="5245" y="29659"/>
                  </a:lnTo>
                  <a:lnTo>
                    <a:pt x="5825" y="30818"/>
                  </a:lnTo>
                  <a:lnTo>
                    <a:pt x="6404" y="31905"/>
                  </a:lnTo>
                  <a:lnTo>
                    <a:pt x="6694" y="32427"/>
                  </a:lnTo>
                  <a:lnTo>
                    <a:pt x="6969" y="32919"/>
                  </a:lnTo>
                  <a:lnTo>
                    <a:pt x="7259" y="33383"/>
                  </a:lnTo>
                  <a:lnTo>
                    <a:pt x="7534" y="33818"/>
                  </a:lnTo>
                  <a:lnTo>
                    <a:pt x="7795" y="34238"/>
                  </a:lnTo>
                  <a:lnTo>
                    <a:pt x="8071" y="34629"/>
                  </a:lnTo>
                  <a:lnTo>
                    <a:pt x="8331" y="34977"/>
                  </a:lnTo>
                  <a:lnTo>
                    <a:pt x="8578" y="35310"/>
                  </a:lnTo>
                  <a:lnTo>
                    <a:pt x="8824" y="35614"/>
                  </a:lnTo>
                  <a:lnTo>
                    <a:pt x="9056" y="35889"/>
                  </a:lnTo>
                  <a:lnTo>
                    <a:pt x="9288" y="36136"/>
                  </a:lnTo>
                  <a:lnTo>
                    <a:pt x="9505" y="36339"/>
                  </a:lnTo>
                  <a:lnTo>
                    <a:pt x="9722" y="36512"/>
                  </a:lnTo>
                  <a:lnTo>
                    <a:pt x="9911" y="36643"/>
                  </a:lnTo>
                  <a:lnTo>
                    <a:pt x="10099" y="36744"/>
                  </a:lnTo>
                  <a:lnTo>
                    <a:pt x="10273" y="36817"/>
                  </a:lnTo>
                  <a:lnTo>
                    <a:pt x="10447" y="36860"/>
                  </a:lnTo>
                  <a:lnTo>
                    <a:pt x="10635" y="36889"/>
                  </a:lnTo>
                  <a:lnTo>
                    <a:pt x="10852" y="36904"/>
                  </a:lnTo>
                  <a:lnTo>
                    <a:pt x="11070" y="36918"/>
                  </a:lnTo>
                  <a:lnTo>
                    <a:pt x="11562" y="36918"/>
                  </a:lnTo>
                  <a:lnTo>
                    <a:pt x="12098" y="36875"/>
                  </a:lnTo>
                  <a:lnTo>
                    <a:pt x="12692" y="36802"/>
                  </a:lnTo>
                  <a:lnTo>
                    <a:pt x="13330" y="36701"/>
                  </a:lnTo>
                  <a:lnTo>
                    <a:pt x="14011" y="36556"/>
                  </a:lnTo>
                  <a:lnTo>
                    <a:pt x="14706" y="36397"/>
                  </a:lnTo>
                  <a:lnTo>
                    <a:pt x="15445" y="36208"/>
                  </a:lnTo>
                  <a:lnTo>
                    <a:pt x="16213" y="36005"/>
                  </a:lnTo>
                  <a:lnTo>
                    <a:pt x="16981" y="35774"/>
                  </a:lnTo>
                  <a:lnTo>
                    <a:pt x="17778" y="35513"/>
                  </a:lnTo>
                  <a:lnTo>
                    <a:pt x="18575" y="35252"/>
                  </a:lnTo>
                  <a:lnTo>
                    <a:pt x="19386" y="34962"/>
                  </a:lnTo>
                  <a:lnTo>
                    <a:pt x="20183" y="34672"/>
                  </a:lnTo>
                  <a:lnTo>
                    <a:pt x="20994" y="34368"/>
                  </a:lnTo>
                  <a:lnTo>
                    <a:pt x="21777" y="34049"/>
                  </a:lnTo>
                  <a:lnTo>
                    <a:pt x="22545" y="33731"/>
                  </a:lnTo>
                  <a:lnTo>
                    <a:pt x="23298" y="33397"/>
                  </a:lnTo>
                  <a:lnTo>
                    <a:pt x="24023" y="33079"/>
                  </a:lnTo>
                  <a:lnTo>
                    <a:pt x="24718" y="32745"/>
                  </a:lnTo>
                  <a:lnTo>
                    <a:pt x="25370" y="32412"/>
                  </a:lnTo>
                  <a:lnTo>
                    <a:pt x="25993" y="32093"/>
                  </a:lnTo>
                  <a:lnTo>
                    <a:pt x="26558" y="31775"/>
                  </a:lnTo>
                  <a:lnTo>
                    <a:pt x="27080" y="31470"/>
                  </a:lnTo>
                  <a:lnTo>
                    <a:pt x="27543" y="31166"/>
                  </a:lnTo>
                  <a:lnTo>
                    <a:pt x="27949" y="30876"/>
                  </a:lnTo>
                  <a:lnTo>
                    <a:pt x="28282" y="30601"/>
                  </a:lnTo>
                  <a:lnTo>
                    <a:pt x="28427" y="30471"/>
                  </a:lnTo>
                  <a:lnTo>
                    <a:pt x="28558" y="30340"/>
                  </a:lnTo>
                  <a:lnTo>
                    <a:pt x="28659" y="30224"/>
                  </a:lnTo>
                  <a:lnTo>
                    <a:pt x="28746" y="30108"/>
                  </a:lnTo>
                  <a:lnTo>
                    <a:pt x="28804" y="29993"/>
                  </a:lnTo>
                  <a:lnTo>
                    <a:pt x="28862" y="29891"/>
                  </a:lnTo>
                  <a:lnTo>
                    <a:pt x="28876" y="29790"/>
                  </a:lnTo>
                  <a:lnTo>
                    <a:pt x="28876" y="29688"/>
                  </a:lnTo>
                  <a:lnTo>
                    <a:pt x="28804" y="29080"/>
                  </a:lnTo>
                  <a:lnTo>
                    <a:pt x="28717" y="28457"/>
                  </a:lnTo>
                  <a:lnTo>
                    <a:pt x="28601" y="27819"/>
                  </a:lnTo>
                  <a:lnTo>
                    <a:pt x="28456" y="27182"/>
                  </a:lnTo>
                  <a:lnTo>
                    <a:pt x="28297" y="26530"/>
                  </a:lnTo>
                  <a:lnTo>
                    <a:pt x="28108" y="25863"/>
                  </a:lnTo>
                  <a:lnTo>
                    <a:pt x="27906" y="25197"/>
                  </a:lnTo>
                  <a:lnTo>
                    <a:pt x="27674" y="24516"/>
                  </a:lnTo>
                  <a:lnTo>
                    <a:pt x="27427" y="23835"/>
                  </a:lnTo>
                  <a:lnTo>
                    <a:pt x="27167" y="23154"/>
                  </a:lnTo>
                  <a:lnTo>
                    <a:pt x="26891" y="22458"/>
                  </a:lnTo>
                  <a:lnTo>
                    <a:pt x="26602" y="21763"/>
                  </a:lnTo>
                  <a:lnTo>
                    <a:pt x="26283" y="21067"/>
                  </a:lnTo>
                  <a:lnTo>
                    <a:pt x="25950" y="20358"/>
                  </a:lnTo>
                  <a:lnTo>
                    <a:pt x="25602" y="19662"/>
                  </a:lnTo>
                  <a:lnTo>
                    <a:pt x="25254" y="18952"/>
                  </a:lnTo>
                  <a:lnTo>
                    <a:pt x="24877" y="18242"/>
                  </a:lnTo>
                  <a:lnTo>
                    <a:pt x="24486" y="17547"/>
                  </a:lnTo>
                  <a:lnTo>
                    <a:pt x="24081" y="16851"/>
                  </a:lnTo>
                  <a:lnTo>
                    <a:pt x="23675" y="16156"/>
                  </a:lnTo>
                  <a:lnTo>
                    <a:pt x="23255" y="15460"/>
                  </a:lnTo>
                  <a:lnTo>
                    <a:pt x="22820" y="14765"/>
                  </a:lnTo>
                  <a:lnTo>
                    <a:pt x="22371" y="14084"/>
                  </a:lnTo>
                  <a:lnTo>
                    <a:pt x="21922" y="13403"/>
                  </a:lnTo>
                  <a:lnTo>
                    <a:pt x="21458" y="12736"/>
                  </a:lnTo>
                  <a:lnTo>
                    <a:pt x="20980" y="12070"/>
                  </a:lnTo>
                  <a:lnTo>
                    <a:pt x="20502" y="11418"/>
                  </a:lnTo>
                  <a:lnTo>
                    <a:pt x="20009" y="10781"/>
                  </a:lnTo>
                  <a:lnTo>
                    <a:pt x="19517" y="10143"/>
                  </a:lnTo>
                  <a:lnTo>
                    <a:pt x="19024" y="9520"/>
                  </a:lnTo>
                  <a:lnTo>
                    <a:pt x="18517" y="8911"/>
                  </a:lnTo>
                  <a:lnTo>
                    <a:pt x="18010" y="8317"/>
                  </a:lnTo>
                  <a:lnTo>
                    <a:pt x="17503" y="7723"/>
                  </a:lnTo>
                  <a:lnTo>
                    <a:pt x="16981" y="7158"/>
                  </a:lnTo>
                  <a:lnTo>
                    <a:pt x="16459" y="6608"/>
                  </a:lnTo>
                  <a:lnTo>
                    <a:pt x="15938" y="6072"/>
                  </a:lnTo>
                  <a:lnTo>
                    <a:pt x="15416" y="5550"/>
                  </a:lnTo>
                  <a:lnTo>
                    <a:pt x="14895" y="5043"/>
                  </a:lnTo>
                  <a:lnTo>
                    <a:pt x="14373" y="4565"/>
                  </a:lnTo>
                  <a:lnTo>
                    <a:pt x="13851" y="4101"/>
                  </a:lnTo>
                  <a:lnTo>
                    <a:pt x="13330" y="3652"/>
                  </a:lnTo>
                  <a:lnTo>
                    <a:pt x="12808" y="3232"/>
                  </a:lnTo>
                  <a:lnTo>
                    <a:pt x="12301" y="2826"/>
                  </a:lnTo>
                  <a:lnTo>
                    <a:pt x="11780" y="2450"/>
                  </a:lnTo>
                  <a:lnTo>
                    <a:pt x="11273" y="2102"/>
                  </a:lnTo>
                  <a:lnTo>
                    <a:pt x="10765" y="1769"/>
                  </a:lnTo>
                  <a:lnTo>
                    <a:pt x="10273" y="1464"/>
                  </a:lnTo>
                  <a:lnTo>
                    <a:pt x="9780" y="1189"/>
                  </a:lnTo>
                  <a:lnTo>
                    <a:pt x="9288" y="928"/>
                  </a:lnTo>
                  <a:lnTo>
                    <a:pt x="8809" y="711"/>
                  </a:lnTo>
                  <a:lnTo>
                    <a:pt x="8331" y="508"/>
                  </a:lnTo>
                  <a:lnTo>
                    <a:pt x="7868" y="349"/>
                  </a:lnTo>
                  <a:lnTo>
                    <a:pt x="7404" y="218"/>
                  </a:lnTo>
                  <a:lnTo>
                    <a:pt x="6955" y="117"/>
                  </a:lnTo>
                  <a:lnTo>
                    <a:pt x="6520" y="44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817;p37">
              <a:extLst>
                <a:ext uri="{FF2B5EF4-FFF2-40B4-BE49-F238E27FC236}">
                  <a16:creationId xmlns:a16="http://schemas.microsoft.com/office/drawing/2014/main" xmlns="" id="{373B26A0-57FD-CB92-61BF-1119108E7CE1}"/>
                </a:ext>
              </a:extLst>
            </p:cNvPr>
            <p:cNvSpPr/>
            <p:nvPr/>
          </p:nvSpPr>
          <p:spPr>
            <a:xfrm>
              <a:off x="3499750" y="1906125"/>
              <a:ext cx="395200" cy="352450"/>
            </a:xfrm>
            <a:custGeom>
              <a:avLst/>
              <a:gdLst/>
              <a:ahLst/>
              <a:cxnLst/>
              <a:rect l="l" t="t" r="r" b="b"/>
              <a:pathLst>
                <a:path w="15808" h="14098" extrusionOk="0">
                  <a:moveTo>
                    <a:pt x="15460" y="0"/>
                  </a:moveTo>
                  <a:lnTo>
                    <a:pt x="15344" y="15"/>
                  </a:lnTo>
                  <a:lnTo>
                    <a:pt x="15185" y="29"/>
                  </a:lnTo>
                  <a:lnTo>
                    <a:pt x="14837" y="102"/>
                  </a:lnTo>
                  <a:lnTo>
                    <a:pt x="14431" y="218"/>
                  </a:lnTo>
                  <a:lnTo>
                    <a:pt x="13953" y="377"/>
                  </a:lnTo>
                  <a:lnTo>
                    <a:pt x="13431" y="551"/>
                  </a:lnTo>
                  <a:lnTo>
                    <a:pt x="12852" y="768"/>
                  </a:lnTo>
                  <a:lnTo>
                    <a:pt x="12243" y="1015"/>
                  </a:lnTo>
                  <a:lnTo>
                    <a:pt x="10910" y="1580"/>
                  </a:lnTo>
                  <a:lnTo>
                    <a:pt x="9476" y="2203"/>
                  </a:lnTo>
                  <a:lnTo>
                    <a:pt x="7984" y="2884"/>
                  </a:lnTo>
                  <a:lnTo>
                    <a:pt x="6506" y="3565"/>
                  </a:lnTo>
                  <a:lnTo>
                    <a:pt x="5071" y="4260"/>
                  </a:lnTo>
                  <a:lnTo>
                    <a:pt x="2507" y="5492"/>
                  </a:lnTo>
                  <a:lnTo>
                    <a:pt x="696" y="6390"/>
                  </a:lnTo>
                  <a:lnTo>
                    <a:pt x="0" y="6738"/>
                  </a:lnTo>
                  <a:lnTo>
                    <a:pt x="218" y="7027"/>
                  </a:lnTo>
                  <a:lnTo>
                    <a:pt x="812" y="7766"/>
                  </a:lnTo>
                  <a:lnTo>
                    <a:pt x="1217" y="8273"/>
                  </a:lnTo>
                  <a:lnTo>
                    <a:pt x="1696" y="8853"/>
                  </a:lnTo>
                  <a:lnTo>
                    <a:pt x="2232" y="9462"/>
                  </a:lnTo>
                  <a:lnTo>
                    <a:pt x="2811" y="10099"/>
                  </a:lnTo>
                  <a:lnTo>
                    <a:pt x="3434" y="10751"/>
                  </a:lnTo>
                  <a:lnTo>
                    <a:pt x="4072" y="11403"/>
                  </a:lnTo>
                  <a:lnTo>
                    <a:pt x="4405" y="11707"/>
                  </a:lnTo>
                  <a:lnTo>
                    <a:pt x="4738" y="12012"/>
                  </a:lnTo>
                  <a:lnTo>
                    <a:pt x="5071" y="12301"/>
                  </a:lnTo>
                  <a:lnTo>
                    <a:pt x="5419" y="12591"/>
                  </a:lnTo>
                  <a:lnTo>
                    <a:pt x="5752" y="12852"/>
                  </a:lnTo>
                  <a:lnTo>
                    <a:pt x="6086" y="13098"/>
                  </a:lnTo>
                  <a:lnTo>
                    <a:pt x="6419" y="13316"/>
                  </a:lnTo>
                  <a:lnTo>
                    <a:pt x="6752" y="13518"/>
                  </a:lnTo>
                  <a:lnTo>
                    <a:pt x="7085" y="13692"/>
                  </a:lnTo>
                  <a:lnTo>
                    <a:pt x="7404" y="13852"/>
                  </a:lnTo>
                  <a:lnTo>
                    <a:pt x="7708" y="13968"/>
                  </a:lnTo>
                  <a:lnTo>
                    <a:pt x="8013" y="14069"/>
                  </a:lnTo>
                  <a:lnTo>
                    <a:pt x="8172" y="14083"/>
                  </a:lnTo>
                  <a:lnTo>
                    <a:pt x="8317" y="14098"/>
                  </a:lnTo>
                  <a:lnTo>
                    <a:pt x="8476" y="14083"/>
                  </a:lnTo>
                  <a:lnTo>
                    <a:pt x="8636" y="14054"/>
                  </a:lnTo>
                  <a:lnTo>
                    <a:pt x="8795" y="14011"/>
                  </a:lnTo>
                  <a:lnTo>
                    <a:pt x="8940" y="13939"/>
                  </a:lnTo>
                  <a:lnTo>
                    <a:pt x="9099" y="13852"/>
                  </a:lnTo>
                  <a:lnTo>
                    <a:pt x="9259" y="13765"/>
                  </a:lnTo>
                  <a:lnTo>
                    <a:pt x="9418" y="13649"/>
                  </a:lnTo>
                  <a:lnTo>
                    <a:pt x="9592" y="13518"/>
                  </a:lnTo>
                  <a:lnTo>
                    <a:pt x="9751" y="13374"/>
                  </a:lnTo>
                  <a:lnTo>
                    <a:pt x="9911" y="13214"/>
                  </a:lnTo>
                  <a:lnTo>
                    <a:pt x="10229" y="12852"/>
                  </a:lnTo>
                  <a:lnTo>
                    <a:pt x="10548" y="12461"/>
                  </a:lnTo>
                  <a:lnTo>
                    <a:pt x="10881" y="12012"/>
                  </a:lnTo>
                  <a:lnTo>
                    <a:pt x="11200" y="11519"/>
                  </a:lnTo>
                  <a:lnTo>
                    <a:pt x="11519" y="10997"/>
                  </a:lnTo>
                  <a:lnTo>
                    <a:pt x="11823" y="10447"/>
                  </a:lnTo>
                  <a:lnTo>
                    <a:pt x="12142" y="9867"/>
                  </a:lnTo>
                  <a:lnTo>
                    <a:pt x="12446" y="9273"/>
                  </a:lnTo>
                  <a:lnTo>
                    <a:pt x="12736" y="8650"/>
                  </a:lnTo>
                  <a:lnTo>
                    <a:pt x="13026" y="8027"/>
                  </a:lnTo>
                  <a:lnTo>
                    <a:pt x="13301" y="7390"/>
                  </a:lnTo>
                  <a:lnTo>
                    <a:pt x="13576" y="6752"/>
                  </a:lnTo>
                  <a:lnTo>
                    <a:pt x="14083" y="5492"/>
                  </a:lnTo>
                  <a:lnTo>
                    <a:pt x="14547" y="4275"/>
                  </a:lnTo>
                  <a:lnTo>
                    <a:pt x="14938" y="3144"/>
                  </a:lnTo>
                  <a:lnTo>
                    <a:pt x="15272" y="2145"/>
                  </a:lnTo>
                  <a:lnTo>
                    <a:pt x="15532" y="1290"/>
                  </a:lnTo>
                  <a:lnTo>
                    <a:pt x="15706" y="638"/>
                  </a:lnTo>
                  <a:lnTo>
                    <a:pt x="15764" y="392"/>
                  </a:lnTo>
                  <a:lnTo>
                    <a:pt x="15808" y="203"/>
                  </a:lnTo>
                  <a:lnTo>
                    <a:pt x="15808" y="145"/>
                  </a:lnTo>
                  <a:lnTo>
                    <a:pt x="15779" y="87"/>
                  </a:lnTo>
                  <a:lnTo>
                    <a:pt x="15735" y="44"/>
                  </a:lnTo>
                  <a:lnTo>
                    <a:pt x="15663" y="15"/>
                  </a:lnTo>
                  <a:lnTo>
                    <a:pt x="1557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818;p37">
              <a:extLst>
                <a:ext uri="{FF2B5EF4-FFF2-40B4-BE49-F238E27FC236}">
                  <a16:creationId xmlns:a16="http://schemas.microsoft.com/office/drawing/2014/main" xmlns="" id="{5E176393-415C-8BDE-852F-C536FBC9DDA4}"/>
                </a:ext>
              </a:extLst>
            </p:cNvPr>
            <p:cNvSpPr/>
            <p:nvPr/>
          </p:nvSpPr>
          <p:spPr>
            <a:xfrm>
              <a:off x="2676800" y="1284550"/>
              <a:ext cx="313325" cy="347750"/>
            </a:xfrm>
            <a:custGeom>
              <a:avLst/>
              <a:gdLst/>
              <a:ahLst/>
              <a:cxnLst/>
              <a:rect l="l" t="t" r="r" b="b"/>
              <a:pathLst>
                <a:path w="12533" h="13910" extrusionOk="0">
                  <a:moveTo>
                    <a:pt x="8157" y="1"/>
                  </a:moveTo>
                  <a:lnTo>
                    <a:pt x="7839" y="30"/>
                  </a:lnTo>
                  <a:lnTo>
                    <a:pt x="7520" y="73"/>
                  </a:lnTo>
                  <a:lnTo>
                    <a:pt x="7172" y="131"/>
                  </a:lnTo>
                  <a:lnTo>
                    <a:pt x="6824" y="218"/>
                  </a:lnTo>
                  <a:lnTo>
                    <a:pt x="6129" y="407"/>
                  </a:lnTo>
                  <a:lnTo>
                    <a:pt x="5477" y="609"/>
                  </a:lnTo>
                  <a:lnTo>
                    <a:pt x="4883" y="798"/>
                  </a:lnTo>
                  <a:lnTo>
                    <a:pt x="4405" y="928"/>
                  </a:lnTo>
                  <a:lnTo>
                    <a:pt x="4187" y="1001"/>
                  </a:lnTo>
                  <a:lnTo>
                    <a:pt x="3970" y="1073"/>
                  </a:lnTo>
                  <a:lnTo>
                    <a:pt x="3767" y="1145"/>
                  </a:lnTo>
                  <a:lnTo>
                    <a:pt x="3550" y="1247"/>
                  </a:lnTo>
                  <a:lnTo>
                    <a:pt x="3347" y="1334"/>
                  </a:lnTo>
                  <a:lnTo>
                    <a:pt x="3144" y="1450"/>
                  </a:lnTo>
                  <a:lnTo>
                    <a:pt x="2956" y="1566"/>
                  </a:lnTo>
                  <a:lnTo>
                    <a:pt x="2767" y="1682"/>
                  </a:lnTo>
                  <a:lnTo>
                    <a:pt x="2579" y="1812"/>
                  </a:lnTo>
                  <a:lnTo>
                    <a:pt x="2391" y="1942"/>
                  </a:lnTo>
                  <a:lnTo>
                    <a:pt x="2058" y="2247"/>
                  </a:lnTo>
                  <a:lnTo>
                    <a:pt x="1724" y="2565"/>
                  </a:lnTo>
                  <a:lnTo>
                    <a:pt x="1420" y="2899"/>
                  </a:lnTo>
                  <a:lnTo>
                    <a:pt x="1145" y="3261"/>
                  </a:lnTo>
                  <a:lnTo>
                    <a:pt x="898" y="3652"/>
                  </a:lnTo>
                  <a:lnTo>
                    <a:pt x="681" y="4043"/>
                  </a:lnTo>
                  <a:lnTo>
                    <a:pt x="478" y="4463"/>
                  </a:lnTo>
                  <a:lnTo>
                    <a:pt x="319" y="4884"/>
                  </a:lnTo>
                  <a:lnTo>
                    <a:pt x="189" y="5318"/>
                  </a:lnTo>
                  <a:lnTo>
                    <a:pt x="131" y="5550"/>
                  </a:lnTo>
                  <a:lnTo>
                    <a:pt x="87" y="5767"/>
                  </a:lnTo>
                  <a:lnTo>
                    <a:pt x="58" y="5999"/>
                  </a:lnTo>
                  <a:lnTo>
                    <a:pt x="29" y="6216"/>
                  </a:lnTo>
                  <a:lnTo>
                    <a:pt x="0" y="6680"/>
                  </a:lnTo>
                  <a:lnTo>
                    <a:pt x="0" y="7129"/>
                  </a:lnTo>
                  <a:lnTo>
                    <a:pt x="44" y="7578"/>
                  </a:lnTo>
                  <a:lnTo>
                    <a:pt x="102" y="8028"/>
                  </a:lnTo>
                  <a:lnTo>
                    <a:pt x="203" y="8477"/>
                  </a:lnTo>
                  <a:lnTo>
                    <a:pt x="333" y="8911"/>
                  </a:lnTo>
                  <a:lnTo>
                    <a:pt x="478" y="9346"/>
                  </a:lnTo>
                  <a:lnTo>
                    <a:pt x="667" y="9766"/>
                  </a:lnTo>
                  <a:lnTo>
                    <a:pt x="869" y="10172"/>
                  </a:lnTo>
                  <a:lnTo>
                    <a:pt x="1101" y="10563"/>
                  </a:lnTo>
                  <a:lnTo>
                    <a:pt x="1362" y="10940"/>
                  </a:lnTo>
                  <a:lnTo>
                    <a:pt x="1637" y="11302"/>
                  </a:lnTo>
                  <a:lnTo>
                    <a:pt x="1942" y="11650"/>
                  </a:lnTo>
                  <a:lnTo>
                    <a:pt x="2260" y="11969"/>
                  </a:lnTo>
                  <a:lnTo>
                    <a:pt x="2608" y="12273"/>
                  </a:lnTo>
                  <a:lnTo>
                    <a:pt x="2970" y="12548"/>
                  </a:lnTo>
                  <a:lnTo>
                    <a:pt x="3231" y="12736"/>
                  </a:lnTo>
                  <a:lnTo>
                    <a:pt x="3521" y="12925"/>
                  </a:lnTo>
                  <a:lnTo>
                    <a:pt x="3796" y="13084"/>
                  </a:lnTo>
                  <a:lnTo>
                    <a:pt x="4100" y="13229"/>
                  </a:lnTo>
                  <a:lnTo>
                    <a:pt x="4405" y="13359"/>
                  </a:lnTo>
                  <a:lnTo>
                    <a:pt x="4709" y="13490"/>
                  </a:lnTo>
                  <a:lnTo>
                    <a:pt x="5013" y="13591"/>
                  </a:lnTo>
                  <a:lnTo>
                    <a:pt x="5332" y="13693"/>
                  </a:lnTo>
                  <a:lnTo>
                    <a:pt x="5651" y="13765"/>
                  </a:lnTo>
                  <a:lnTo>
                    <a:pt x="5984" y="13823"/>
                  </a:lnTo>
                  <a:lnTo>
                    <a:pt x="6303" y="13867"/>
                  </a:lnTo>
                  <a:lnTo>
                    <a:pt x="6636" y="13896"/>
                  </a:lnTo>
                  <a:lnTo>
                    <a:pt x="6955" y="13910"/>
                  </a:lnTo>
                  <a:lnTo>
                    <a:pt x="7288" y="13896"/>
                  </a:lnTo>
                  <a:lnTo>
                    <a:pt x="7607" y="13867"/>
                  </a:lnTo>
                  <a:lnTo>
                    <a:pt x="7940" y="13823"/>
                  </a:lnTo>
                  <a:lnTo>
                    <a:pt x="8259" y="13765"/>
                  </a:lnTo>
                  <a:lnTo>
                    <a:pt x="8577" y="13678"/>
                  </a:lnTo>
                  <a:lnTo>
                    <a:pt x="8896" y="13577"/>
                  </a:lnTo>
                  <a:lnTo>
                    <a:pt x="9200" y="13446"/>
                  </a:lnTo>
                  <a:lnTo>
                    <a:pt x="9505" y="13301"/>
                  </a:lnTo>
                  <a:lnTo>
                    <a:pt x="9795" y="13157"/>
                  </a:lnTo>
                  <a:lnTo>
                    <a:pt x="10070" y="12968"/>
                  </a:lnTo>
                  <a:lnTo>
                    <a:pt x="10345" y="12780"/>
                  </a:lnTo>
                  <a:lnTo>
                    <a:pt x="10591" y="12577"/>
                  </a:lnTo>
                  <a:lnTo>
                    <a:pt x="10838" y="12360"/>
                  </a:lnTo>
                  <a:lnTo>
                    <a:pt x="11070" y="12128"/>
                  </a:lnTo>
                  <a:lnTo>
                    <a:pt x="11272" y="11867"/>
                  </a:lnTo>
                  <a:lnTo>
                    <a:pt x="11475" y="11606"/>
                  </a:lnTo>
                  <a:lnTo>
                    <a:pt x="11649" y="11331"/>
                  </a:lnTo>
                  <a:lnTo>
                    <a:pt x="11808" y="11041"/>
                  </a:lnTo>
                  <a:lnTo>
                    <a:pt x="11939" y="10751"/>
                  </a:lnTo>
                  <a:lnTo>
                    <a:pt x="12040" y="10476"/>
                  </a:lnTo>
                  <a:lnTo>
                    <a:pt x="12127" y="10186"/>
                  </a:lnTo>
                  <a:lnTo>
                    <a:pt x="12214" y="9911"/>
                  </a:lnTo>
                  <a:lnTo>
                    <a:pt x="12272" y="9621"/>
                  </a:lnTo>
                  <a:lnTo>
                    <a:pt x="12316" y="9332"/>
                  </a:lnTo>
                  <a:lnTo>
                    <a:pt x="12359" y="9027"/>
                  </a:lnTo>
                  <a:lnTo>
                    <a:pt x="12431" y="8448"/>
                  </a:lnTo>
                  <a:lnTo>
                    <a:pt x="12475" y="7796"/>
                  </a:lnTo>
                  <a:lnTo>
                    <a:pt x="12518" y="7144"/>
                  </a:lnTo>
                  <a:lnTo>
                    <a:pt x="12533" y="6492"/>
                  </a:lnTo>
                  <a:lnTo>
                    <a:pt x="12533" y="5840"/>
                  </a:lnTo>
                  <a:lnTo>
                    <a:pt x="12518" y="5463"/>
                  </a:lnTo>
                  <a:lnTo>
                    <a:pt x="12504" y="5086"/>
                  </a:lnTo>
                  <a:lnTo>
                    <a:pt x="12446" y="4710"/>
                  </a:lnTo>
                  <a:lnTo>
                    <a:pt x="12402" y="4536"/>
                  </a:lnTo>
                  <a:lnTo>
                    <a:pt x="12359" y="4347"/>
                  </a:lnTo>
                  <a:lnTo>
                    <a:pt x="12272" y="4116"/>
                  </a:lnTo>
                  <a:lnTo>
                    <a:pt x="12171" y="3884"/>
                  </a:lnTo>
                  <a:lnTo>
                    <a:pt x="12055" y="3666"/>
                  </a:lnTo>
                  <a:lnTo>
                    <a:pt x="11924" y="3449"/>
                  </a:lnTo>
                  <a:lnTo>
                    <a:pt x="11794" y="3246"/>
                  </a:lnTo>
                  <a:lnTo>
                    <a:pt x="11649" y="3043"/>
                  </a:lnTo>
                  <a:lnTo>
                    <a:pt x="11345" y="2638"/>
                  </a:lnTo>
                  <a:lnTo>
                    <a:pt x="10838" y="1986"/>
                  </a:lnTo>
                  <a:lnTo>
                    <a:pt x="10577" y="1653"/>
                  </a:lnTo>
                  <a:lnTo>
                    <a:pt x="10316" y="1334"/>
                  </a:lnTo>
                  <a:lnTo>
                    <a:pt x="10026" y="1030"/>
                  </a:lnTo>
                  <a:lnTo>
                    <a:pt x="9737" y="740"/>
                  </a:lnTo>
                  <a:lnTo>
                    <a:pt x="9432" y="464"/>
                  </a:lnTo>
                  <a:lnTo>
                    <a:pt x="9114" y="204"/>
                  </a:lnTo>
                  <a:lnTo>
                    <a:pt x="9027" y="146"/>
                  </a:lnTo>
                  <a:lnTo>
                    <a:pt x="8925" y="102"/>
                  </a:lnTo>
                  <a:lnTo>
                    <a:pt x="8824" y="59"/>
                  </a:lnTo>
                  <a:lnTo>
                    <a:pt x="8693" y="30"/>
                  </a:lnTo>
                  <a:lnTo>
                    <a:pt x="8577" y="15"/>
                  </a:lnTo>
                  <a:lnTo>
                    <a:pt x="8447" y="1"/>
                  </a:lnTo>
                  <a:close/>
                </a:path>
              </a:pathLst>
            </a:custGeom>
            <a:solidFill>
              <a:srgbClr val="FCA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819;p37">
              <a:extLst>
                <a:ext uri="{FF2B5EF4-FFF2-40B4-BE49-F238E27FC236}">
                  <a16:creationId xmlns:a16="http://schemas.microsoft.com/office/drawing/2014/main" xmlns="" id="{7747E831-CD87-5D99-49C9-756DDFE95180}"/>
                </a:ext>
              </a:extLst>
            </p:cNvPr>
            <p:cNvSpPr/>
            <p:nvPr/>
          </p:nvSpPr>
          <p:spPr>
            <a:xfrm>
              <a:off x="2727875" y="505800"/>
              <a:ext cx="1598475" cy="1580725"/>
            </a:xfrm>
            <a:custGeom>
              <a:avLst/>
              <a:gdLst/>
              <a:ahLst/>
              <a:cxnLst/>
              <a:rect l="l" t="t" r="r" b="b"/>
              <a:pathLst>
                <a:path w="63939" h="63229" extrusionOk="0">
                  <a:moveTo>
                    <a:pt x="23167" y="0"/>
                  </a:moveTo>
                  <a:lnTo>
                    <a:pt x="5549" y="6332"/>
                  </a:lnTo>
                  <a:lnTo>
                    <a:pt x="0" y="15039"/>
                  </a:lnTo>
                  <a:lnTo>
                    <a:pt x="2970" y="29499"/>
                  </a:lnTo>
                  <a:lnTo>
                    <a:pt x="2970" y="29832"/>
                  </a:lnTo>
                  <a:lnTo>
                    <a:pt x="3014" y="30803"/>
                  </a:lnTo>
                  <a:lnTo>
                    <a:pt x="3072" y="31513"/>
                  </a:lnTo>
                  <a:lnTo>
                    <a:pt x="3144" y="32368"/>
                  </a:lnTo>
                  <a:lnTo>
                    <a:pt x="3231" y="33368"/>
                  </a:lnTo>
                  <a:lnTo>
                    <a:pt x="3376" y="34498"/>
                  </a:lnTo>
                  <a:lnTo>
                    <a:pt x="3535" y="35744"/>
                  </a:lnTo>
                  <a:lnTo>
                    <a:pt x="3753" y="37106"/>
                  </a:lnTo>
                  <a:lnTo>
                    <a:pt x="3999" y="38598"/>
                  </a:lnTo>
                  <a:lnTo>
                    <a:pt x="4303" y="40177"/>
                  </a:lnTo>
                  <a:lnTo>
                    <a:pt x="4477" y="41018"/>
                  </a:lnTo>
                  <a:lnTo>
                    <a:pt x="4665" y="41872"/>
                  </a:lnTo>
                  <a:lnTo>
                    <a:pt x="4883" y="42756"/>
                  </a:lnTo>
                  <a:lnTo>
                    <a:pt x="5100" y="43669"/>
                  </a:lnTo>
                  <a:lnTo>
                    <a:pt x="5332" y="44596"/>
                  </a:lnTo>
                  <a:lnTo>
                    <a:pt x="5578" y="45538"/>
                  </a:lnTo>
                  <a:lnTo>
                    <a:pt x="5853" y="46509"/>
                  </a:lnTo>
                  <a:lnTo>
                    <a:pt x="6143" y="47509"/>
                  </a:lnTo>
                  <a:lnTo>
                    <a:pt x="6303" y="48074"/>
                  </a:lnTo>
                  <a:lnTo>
                    <a:pt x="6491" y="48624"/>
                  </a:lnTo>
                  <a:lnTo>
                    <a:pt x="6679" y="49160"/>
                  </a:lnTo>
                  <a:lnTo>
                    <a:pt x="6882" y="49682"/>
                  </a:lnTo>
                  <a:lnTo>
                    <a:pt x="7100" y="50203"/>
                  </a:lnTo>
                  <a:lnTo>
                    <a:pt x="7317" y="50711"/>
                  </a:lnTo>
                  <a:lnTo>
                    <a:pt x="7549" y="51218"/>
                  </a:lnTo>
                  <a:lnTo>
                    <a:pt x="7780" y="51710"/>
                  </a:lnTo>
                  <a:lnTo>
                    <a:pt x="8027" y="52188"/>
                  </a:lnTo>
                  <a:lnTo>
                    <a:pt x="8288" y="52652"/>
                  </a:lnTo>
                  <a:lnTo>
                    <a:pt x="8548" y="53101"/>
                  </a:lnTo>
                  <a:lnTo>
                    <a:pt x="8824" y="53550"/>
                  </a:lnTo>
                  <a:lnTo>
                    <a:pt x="9113" y="53985"/>
                  </a:lnTo>
                  <a:lnTo>
                    <a:pt x="9403" y="54420"/>
                  </a:lnTo>
                  <a:lnTo>
                    <a:pt x="9693" y="54825"/>
                  </a:lnTo>
                  <a:lnTo>
                    <a:pt x="10012" y="55231"/>
                  </a:lnTo>
                  <a:lnTo>
                    <a:pt x="10330" y="55637"/>
                  </a:lnTo>
                  <a:lnTo>
                    <a:pt x="10649" y="56013"/>
                  </a:lnTo>
                  <a:lnTo>
                    <a:pt x="10982" y="56390"/>
                  </a:lnTo>
                  <a:lnTo>
                    <a:pt x="11330" y="56752"/>
                  </a:lnTo>
                  <a:lnTo>
                    <a:pt x="11678" y="57115"/>
                  </a:lnTo>
                  <a:lnTo>
                    <a:pt x="12040" y="57462"/>
                  </a:lnTo>
                  <a:lnTo>
                    <a:pt x="12402" y="57796"/>
                  </a:lnTo>
                  <a:lnTo>
                    <a:pt x="12779" y="58114"/>
                  </a:lnTo>
                  <a:lnTo>
                    <a:pt x="13156" y="58433"/>
                  </a:lnTo>
                  <a:lnTo>
                    <a:pt x="13547" y="58737"/>
                  </a:lnTo>
                  <a:lnTo>
                    <a:pt x="13938" y="59027"/>
                  </a:lnTo>
                  <a:lnTo>
                    <a:pt x="14344" y="59317"/>
                  </a:lnTo>
                  <a:lnTo>
                    <a:pt x="14764" y="59592"/>
                  </a:lnTo>
                  <a:lnTo>
                    <a:pt x="15170" y="59853"/>
                  </a:lnTo>
                  <a:lnTo>
                    <a:pt x="15604" y="60114"/>
                  </a:lnTo>
                  <a:lnTo>
                    <a:pt x="16039" y="60346"/>
                  </a:lnTo>
                  <a:lnTo>
                    <a:pt x="16474" y="60592"/>
                  </a:lnTo>
                  <a:lnTo>
                    <a:pt x="16923" y="60809"/>
                  </a:lnTo>
                  <a:lnTo>
                    <a:pt x="17372" y="61027"/>
                  </a:lnTo>
                  <a:lnTo>
                    <a:pt x="17836" y="61229"/>
                  </a:lnTo>
                  <a:lnTo>
                    <a:pt x="18299" y="61418"/>
                  </a:lnTo>
                  <a:lnTo>
                    <a:pt x="18777" y="61606"/>
                  </a:lnTo>
                  <a:lnTo>
                    <a:pt x="19256" y="61780"/>
                  </a:lnTo>
                  <a:lnTo>
                    <a:pt x="19734" y="61939"/>
                  </a:lnTo>
                  <a:lnTo>
                    <a:pt x="20226" y="62099"/>
                  </a:lnTo>
                  <a:lnTo>
                    <a:pt x="20733" y="62244"/>
                  </a:lnTo>
                  <a:lnTo>
                    <a:pt x="21226" y="62374"/>
                  </a:lnTo>
                  <a:lnTo>
                    <a:pt x="21748" y="62504"/>
                  </a:lnTo>
                  <a:lnTo>
                    <a:pt x="22255" y="62620"/>
                  </a:lnTo>
                  <a:lnTo>
                    <a:pt x="22776" y="62722"/>
                  </a:lnTo>
                  <a:lnTo>
                    <a:pt x="23312" y="62823"/>
                  </a:lnTo>
                  <a:lnTo>
                    <a:pt x="23848" y="62910"/>
                  </a:lnTo>
                  <a:lnTo>
                    <a:pt x="24385" y="62983"/>
                  </a:lnTo>
                  <a:lnTo>
                    <a:pt x="24921" y="63040"/>
                  </a:lnTo>
                  <a:lnTo>
                    <a:pt x="25471" y="63098"/>
                  </a:lnTo>
                  <a:lnTo>
                    <a:pt x="26022" y="63142"/>
                  </a:lnTo>
                  <a:lnTo>
                    <a:pt x="26587" y="63185"/>
                  </a:lnTo>
                  <a:lnTo>
                    <a:pt x="27152" y="63214"/>
                  </a:lnTo>
                  <a:lnTo>
                    <a:pt x="27717" y="63229"/>
                  </a:lnTo>
                  <a:lnTo>
                    <a:pt x="29456" y="63229"/>
                  </a:lnTo>
                  <a:lnTo>
                    <a:pt x="30050" y="63200"/>
                  </a:lnTo>
                  <a:lnTo>
                    <a:pt x="30644" y="63171"/>
                  </a:lnTo>
                  <a:lnTo>
                    <a:pt x="31238" y="63127"/>
                  </a:lnTo>
                  <a:lnTo>
                    <a:pt x="31846" y="63084"/>
                  </a:lnTo>
                  <a:lnTo>
                    <a:pt x="32455" y="63011"/>
                  </a:lnTo>
                  <a:lnTo>
                    <a:pt x="33063" y="62954"/>
                  </a:lnTo>
                  <a:lnTo>
                    <a:pt x="33672" y="62867"/>
                  </a:lnTo>
                  <a:lnTo>
                    <a:pt x="34280" y="62780"/>
                  </a:lnTo>
                  <a:lnTo>
                    <a:pt x="34874" y="62678"/>
                  </a:lnTo>
                  <a:lnTo>
                    <a:pt x="35454" y="62562"/>
                  </a:lnTo>
                  <a:lnTo>
                    <a:pt x="36019" y="62432"/>
                  </a:lnTo>
                  <a:lnTo>
                    <a:pt x="36584" y="62302"/>
                  </a:lnTo>
                  <a:lnTo>
                    <a:pt x="37149" y="62157"/>
                  </a:lnTo>
                  <a:lnTo>
                    <a:pt x="37685" y="61997"/>
                  </a:lnTo>
                  <a:lnTo>
                    <a:pt x="38221" y="61838"/>
                  </a:lnTo>
                  <a:lnTo>
                    <a:pt x="38757" y="61664"/>
                  </a:lnTo>
                  <a:lnTo>
                    <a:pt x="39264" y="61476"/>
                  </a:lnTo>
                  <a:lnTo>
                    <a:pt x="39772" y="61287"/>
                  </a:lnTo>
                  <a:lnTo>
                    <a:pt x="40279" y="61084"/>
                  </a:lnTo>
                  <a:lnTo>
                    <a:pt x="40757" y="60867"/>
                  </a:lnTo>
                  <a:lnTo>
                    <a:pt x="41249" y="60650"/>
                  </a:lnTo>
                  <a:lnTo>
                    <a:pt x="41713" y="60432"/>
                  </a:lnTo>
                  <a:lnTo>
                    <a:pt x="42177" y="60201"/>
                  </a:lnTo>
                  <a:lnTo>
                    <a:pt x="42626" y="59954"/>
                  </a:lnTo>
                  <a:lnTo>
                    <a:pt x="43075" y="59708"/>
                  </a:lnTo>
                  <a:lnTo>
                    <a:pt x="43510" y="59447"/>
                  </a:lnTo>
                  <a:lnTo>
                    <a:pt x="43930" y="59186"/>
                  </a:lnTo>
                  <a:lnTo>
                    <a:pt x="44350" y="58911"/>
                  </a:lnTo>
                  <a:lnTo>
                    <a:pt x="44756" y="58636"/>
                  </a:lnTo>
                  <a:lnTo>
                    <a:pt x="45161" y="58346"/>
                  </a:lnTo>
                  <a:lnTo>
                    <a:pt x="45552" y="58071"/>
                  </a:lnTo>
                  <a:lnTo>
                    <a:pt x="45929" y="57767"/>
                  </a:lnTo>
                  <a:lnTo>
                    <a:pt x="46306" y="57462"/>
                  </a:lnTo>
                  <a:lnTo>
                    <a:pt x="46668" y="57158"/>
                  </a:lnTo>
                  <a:lnTo>
                    <a:pt x="47030" y="56854"/>
                  </a:lnTo>
                  <a:lnTo>
                    <a:pt x="47378" y="56535"/>
                  </a:lnTo>
                  <a:lnTo>
                    <a:pt x="47711" y="56216"/>
                  </a:lnTo>
                  <a:lnTo>
                    <a:pt x="48045" y="55898"/>
                  </a:lnTo>
                  <a:lnTo>
                    <a:pt x="48682" y="55231"/>
                  </a:lnTo>
                  <a:lnTo>
                    <a:pt x="49291" y="54550"/>
                  </a:lnTo>
                  <a:lnTo>
                    <a:pt x="49870" y="53869"/>
                  </a:lnTo>
                  <a:lnTo>
                    <a:pt x="50421" y="53159"/>
                  </a:lnTo>
                  <a:lnTo>
                    <a:pt x="50928" y="52449"/>
                  </a:lnTo>
                  <a:lnTo>
                    <a:pt x="51406" y="51739"/>
                  </a:lnTo>
                  <a:lnTo>
                    <a:pt x="51870" y="51015"/>
                  </a:lnTo>
                  <a:lnTo>
                    <a:pt x="52290" y="50276"/>
                  </a:lnTo>
                  <a:lnTo>
                    <a:pt x="52681" y="49551"/>
                  </a:lnTo>
                  <a:lnTo>
                    <a:pt x="53043" y="48827"/>
                  </a:lnTo>
                  <a:lnTo>
                    <a:pt x="53376" y="48088"/>
                  </a:lnTo>
                  <a:lnTo>
                    <a:pt x="53681" y="47364"/>
                  </a:lnTo>
                  <a:lnTo>
                    <a:pt x="53956" y="46654"/>
                  </a:lnTo>
                  <a:lnTo>
                    <a:pt x="54217" y="45929"/>
                  </a:lnTo>
                  <a:lnTo>
                    <a:pt x="54434" y="45234"/>
                  </a:lnTo>
                  <a:lnTo>
                    <a:pt x="54637" y="44538"/>
                  </a:lnTo>
                  <a:lnTo>
                    <a:pt x="54898" y="44408"/>
                  </a:lnTo>
                  <a:lnTo>
                    <a:pt x="55158" y="44249"/>
                  </a:lnTo>
                  <a:lnTo>
                    <a:pt x="55405" y="44089"/>
                  </a:lnTo>
                  <a:lnTo>
                    <a:pt x="55651" y="43915"/>
                  </a:lnTo>
                  <a:lnTo>
                    <a:pt x="55897" y="43742"/>
                  </a:lnTo>
                  <a:lnTo>
                    <a:pt x="56144" y="43553"/>
                  </a:lnTo>
                  <a:lnTo>
                    <a:pt x="56390" y="43350"/>
                  </a:lnTo>
                  <a:lnTo>
                    <a:pt x="56622" y="43133"/>
                  </a:lnTo>
                  <a:lnTo>
                    <a:pt x="57100" y="42684"/>
                  </a:lnTo>
                  <a:lnTo>
                    <a:pt x="57549" y="42191"/>
                  </a:lnTo>
                  <a:lnTo>
                    <a:pt x="57998" y="41684"/>
                  </a:lnTo>
                  <a:lnTo>
                    <a:pt x="58433" y="41148"/>
                  </a:lnTo>
                  <a:lnTo>
                    <a:pt x="58853" y="40583"/>
                  </a:lnTo>
                  <a:lnTo>
                    <a:pt x="59244" y="40003"/>
                  </a:lnTo>
                  <a:lnTo>
                    <a:pt x="59635" y="39409"/>
                  </a:lnTo>
                  <a:lnTo>
                    <a:pt x="60012" y="38815"/>
                  </a:lnTo>
                  <a:lnTo>
                    <a:pt x="60374" y="38207"/>
                  </a:lnTo>
                  <a:lnTo>
                    <a:pt x="60722" y="37584"/>
                  </a:lnTo>
                  <a:lnTo>
                    <a:pt x="61055" y="36975"/>
                  </a:lnTo>
                  <a:lnTo>
                    <a:pt x="61374" y="36367"/>
                  </a:lnTo>
                  <a:lnTo>
                    <a:pt x="61664" y="35773"/>
                  </a:lnTo>
                  <a:lnTo>
                    <a:pt x="61954" y="35193"/>
                  </a:lnTo>
                  <a:lnTo>
                    <a:pt x="62461" y="34063"/>
                  </a:lnTo>
                  <a:lnTo>
                    <a:pt x="62895" y="33034"/>
                  </a:lnTo>
                  <a:lnTo>
                    <a:pt x="63272" y="32122"/>
                  </a:lnTo>
                  <a:lnTo>
                    <a:pt x="63562" y="31368"/>
                  </a:lnTo>
                  <a:lnTo>
                    <a:pt x="63765" y="30789"/>
                  </a:lnTo>
                  <a:lnTo>
                    <a:pt x="63939" y="30282"/>
                  </a:lnTo>
                  <a:lnTo>
                    <a:pt x="59983" y="17821"/>
                  </a:lnTo>
                  <a:lnTo>
                    <a:pt x="55028" y="12069"/>
                  </a:lnTo>
                  <a:lnTo>
                    <a:pt x="45538" y="4347"/>
                  </a:lnTo>
                  <a:lnTo>
                    <a:pt x="23167" y="0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820;p37">
              <a:extLst>
                <a:ext uri="{FF2B5EF4-FFF2-40B4-BE49-F238E27FC236}">
                  <a16:creationId xmlns:a16="http://schemas.microsoft.com/office/drawing/2014/main" xmlns="" id="{610DCFAF-72FB-3F38-550F-8214005B344F}"/>
                </a:ext>
              </a:extLst>
            </p:cNvPr>
            <p:cNvSpPr/>
            <p:nvPr/>
          </p:nvSpPr>
          <p:spPr>
            <a:xfrm>
              <a:off x="2318550" y="238125"/>
              <a:ext cx="2013600" cy="1528925"/>
            </a:xfrm>
            <a:custGeom>
              <a:avLst/>
              <a:gdLst/>
              <a:ahLst/>
              <a:cxnLst/>
              <a:rect l="l" t="t" r="r" b="b"/>
              <a:pathLst>
                <a:path w="80544" h="61157" extrusionOk="0">
                  <a:moveTo>
                    <a:pt x="58738" y="0"/>
                  </a:moveTo>
                  <a:lnTo>
                    <a:pt x="58550" y="14"/>
                  </a:lnTo>
                  <a:lnTo>
                    <a:pt x="58376" y="58"/>
                  </a:lnTo>
                  <a:lnTo>
                    <a:pt x="58216" y="101"/>
                  </a:lnTo>
                  <a:lnTo>
                    <a:pt x="58071" y="174"/>
                  </a:lnTo>
                  <a:lnTo>
                    <a:pt x="57927" y="246"/>
                  </a:lnTo>
                  <a:lnTo>
                    <a:pt x="57796" y="348"/>
                  </a:lnTo>
                  <a:lnTo>
                    <a:pt x="57680" y="464"/>
                  </a:lnTo>
                  <a:lnTo>
                    <a:pt x="57564" y="580"/>
                  </a:lnTo>
                  <a:lnTo>
                    <a:pt x="57463" y="710"/>
                  </a:lnTo>
                  <a:lnTo>
                    <a:pt x="57376" y="840"/>
                  </a:lnTo>
                  <a:lnTo>
                    <a:pt x="57289" y="985"/>
                  </a:lnTo>
                  <a:lnTo>
                    <a:pt x="57217" y="1145"/>
                  </a:lnTo>
                  <a:lnTo>
                    <a:pt x="57144" y="1304"/>
                  </a:lnTo>
                  <a:lnTo>
                    <a:pt x="57028" y="1623"/>
                  </a:lnTo>
                  <a:lnTo>
                    <a:pt x="56941" y="1941"/>
                  </a:lnTo>
                  <a:lnTo>
                    <a:pt x="56869" y="2260"/>
                  </a:lnTo>
                  <a:lnTo>
                    <a:pt x="56825" y="2564"/>
                  </a:lnTo>
                  <a:lnTo>
                    <a:pt x="56796" y="2825"/>
                  </a:lnTo>
                  <a:lnTo>
                    <a:pt x="56768" y="3231"/>
                  </a:lnTo>
                  <a:lnTo>
                    <a:pt x="56753" y="3376"/>
                  </a:lnTo>
                  <a:lnTo>
                    <a:pt x="56463" y="3130"/>
                  </a:lnTo>
                  <a:lnTo>
                    <a:pt x="56173" y="2883"/>
                  </a:lnTo>
                  <a:lnTo>
                    <a:pt x="55884" y="2651"/>
                  </a:lnTo>
                  <a:lnTo>
                    <a:pt x="55579" y="2434"/>
                  </a:lnTo>
                  <a:lnTo>
                    <a:pt x="55290" y="2217"/>
                  </a:lnTo>
                  <a:lnTo>
                    <a:pt x="54985" y="2028"/>
                  </a:lnTo>
                  <a:lnTo>
                    <a:pt x="54681" y="1840"/>
                  </a:lnTo>
                  <a:lnTo>
                    <a:pt x="54377" y="1666"/>
                  </a:lnTo>
                  <a:lnTo>
                    <a:pt x="54058" y="1492"/>
                  </a:lnTo>
                  <a:lnTo>
                    <a:pt x="53754" y="1347"/>
                  </a:lnTo>
                  <a:lnTo>
                    <a:pt x="53435" y="1203"/>
                  </a:lnTo>
                  <a:lnTo>
                    <a:pt x="53102" y="1072"/>
                  </a:lnTo>
                  <a:lnTo>
                    <a:pt x="52783" y="942"/>
                  </a:lnTo>
                  <a:lnTo>
                    <a:pt x="52450" y="840"/>
                  </a:lnTo>
                  <a:lnTo>
                    <a:pt x="52117" y="724"/>
                  </a:lnTo>
                  <a:lnTo>
                    <a:pt x="51783" y="638"/>
                  </a:lnTo>
                  <a:lnTo>
                    <a:pt x="51450" y="551"/>
                  </a:lnTo>
                  <a:lnTo>
                    <a:pt x="51102" y="478"/>
                  </a:lnTo>
                  <a:lnTo>
                    <a:pt x="50755" y="420"/>
                  </a:lnTo>
                  <a:lnTo>
                    <a:pt x="50407" y="377"/>
                  </a:lnTo>
                  <a:lnTo>
                    <a:pt x="50045" y="333"/>
                  </a:lnTo>
                  <a:lnTo>
                    <a:pt x="49683" y="290"/>
                  </a:lnTo>
                  <a:lnTo>
                    <a:pt x="49320" y="275"/>
                  </a:lnTo>
                  <a:lnTo>
                    <a:pt x="48944" y="261"/>
                  </a:lnTo>
                  <a:lnTo>
                    <a:pt x="48567" y="246"/>
                  </a:lnTo>
                  <a:lnTo>
                    <a:pt x="48190" y="246"/>
                  </a:lnTo>
                  <a:lnTo>
                    <a:pt x="47799" y="261"/>
                  </a:lnTo>
                  <a:lnTo>
                    <a:pt x="47408" y="290"/>
                  </a:lnTo>
                  <a:lnTo>
                    <a:pt x="46611" y="362"/>
                  </a:lnTo>
                  <a:lnTo>
                    <a:pt x="45800" y="464"/>
                  </a:lnTo>
                  <a:lnTo>
                    <a:pt x="44959" y="594"/>
                  </a:lnTo>
                  <a:lnTo>
                    <a:pt x="44090" y="768"/>
                  </a:lnTo>
                  <a:lnTo>
                    <a:pt x="43192" y="971"/>
                  </a:lnTo>
                  <a:lnTo>
                    <a:pt x="42279" y="1203"/>
                  </a:lnTo>
                  <a:lnTo>
                    <a:pt x="41337" y="1463"/>
                  </a:lnTo>
                  <a:lnTo>
                    <a:pt x="40381" y="1768"/>
                  </a:lnTo>
                  <a:lnTo>
                    <a:pt x="39381" y="2086"/>
                  </a:lnTo>
                  <a:lnTo>
                    <a:pt x="38352" y="2434"/>
                  </a:lnTo>
                  <a:lnTo>
                    <a:pt x="37309" y="2811"/>
                  </a:lnTo>
                  <a:lnTo>
                    <a:pt x="36223" y="3216"/>
                  </a:lnTo>
                  <a:lnTo>
                    <a:pt x="35107" y="3651"/>
                  </a:lnTo>
                  <a:lnTo>
                    <a:pt x="33962" y="4100"/>
                  </a:lnTo>
                  <a:lnTo>
                    <a:pt x="32774" y="4578"/>
                  </a:lnTo>
                  <a:lnTo>
                    <a:pt x="31572" y="5086"/>
                  </a:lnTo>
                  <a:lnTo>
                    <a:pt x="29036" y="6158"/>
                  </a:lnTo>
                  <a:lnTo>
                    <a:pt x="28399" y="6418"/>
                  </a:lnTo>
                  <a:lnTo>
                    <a:pt x="27761" y="6650"/>
                  </a:lnTo>
                  <a:lnTo>
                    <a:pt x="27124" y="6853"/>
                  </a:lnTo>
                  <a:lnTo>
                    <a:pt x="26515" y="7027"/>
                  </a:lnTo>
                  <a:lnTo>
                    <a:pt x="25892" y="7172"/>
                  </a:lnTo>
                  <a:lnTo>
                    <a:pt x="25298" y="7288"/>
                  </a:lnTo>
                  <a:lnTo>
                    <a:pt x="24690" y="7389"/>
                  </a:lnTo>
                  <a:lnTo>
                    <a:pt x="24110" y="7462"/>
                  </a:lnTo>
                  <a:lnTo>
                    <a:pt x="23530" y="7505"/>
                  </a:lnTo>
                  <a:lnTo>
                    <a:pt x="22951" y="7520"/>
                  </a:lnTo>
                  <a:lnTo>
                    <a:pt x="22386" y="7534"/>
                  </a:lnTo>
                  <a:lnTo>
                    <a:pt x="21835" y="7505"/>
                  </a:lnTo>
                  <a:lnTo>
                    <a:pt x="21285" y="7476"/>
                  </a:lnTo>
                  <a:lnTo>
                    <a:pt x="20734" y="7418"/>
                  </a:lnTo>
                  <a:lnTo>
                    <a:pt x="20198" y="7346"/>
                  </a:lnTo>
                  <a:lnTo>
                    <a:pt x="19676" y="7259"/>
                  </a:lnTo>
                  <a:lnTo>
                    <a:pt x="19155" y="7157"/>
                  </a:lnTo>
                  <a:lnTo>
                    <a:pt x="18633" y="7042"/>
                  </a:lnTo>
                  <a:lnTo>
                    <a:pt x="18126" y="6911"/>
                  </a:lnTo>
                  <a:lnTo>
                    <a:pt x="17634" y="6766"/>
                  </a:lnTo>
                  <a:lnTo>
                    <a:pt x="17141" y="6621"/>
                  </a:lnTo>
                  <a:lnTo>
                    <a:pt x="16648" y="6447"/>
                  </a:lnTo>
                  <a:lnTo>
                    <a:pt x="16170" y="6274"/>
                  </a:lnTo>
                  <a:lnTo>
                    <a:pt x="15692" y="6100"/>
                  </a:lnTo>
                  <a:lnTo>
                    <a:pt x="14765" y="5723"/>
                  </a:lnTo>
                  <a:lnTo>
                    <a:pt x="13867" y="5317"/>
                  </a:lnTo>
                  <a:lnTo>
                    <a:pt x="12997" y="4912"/>
                  </a:lnTo>
                  <a:lnTo>
                    <a:pt x="12142" y="4491"/>
                  </a:lnTo>
                  <a:lnTo>
                    <a:pt x="10505" y="3695"/>
                  </a:lnTo>
                  <a:lnTo>
                    <a:pt x="9723" y="3318"/>
                  </a:lnTo>
                  <a:lnTo>
                    <a:pt x="8969" y="2970"/>
                  </a:lnTo>
                  <a:lnTo>
                    <a:pt x="8230" y="2666"/>
                  </a:lnTo>
                  <a:lnTo>
                    <a:pt x="7868" y="2536"/>
                  </a:lnTo>
                  <a:lnTo>
                    <a:pt x="7506" y="2405"/>
                  </a:lnTo>
                  <a:lnTo>
                    <a:pt x="7158" y="2289"/>
                  </a:lnTo>
                  <a:lnTo>
                    <a:pt x="6811" y="2202"/>
                  </a:lnTo>
                  <a:lnTo>
                    <a:pt x="6463" y="2115"/>
                  </a:lnTo>
                  <a:lnTo>
                    <a:pt x="6130" y="2057"/>
                  </a:lnTo>
                  <a:lnTo>
                    <a:pt x="5796" y="2014"/>
                  </a:lnTo>
                  <a:lnTo>
                    <a:pt x="5478" y="1985"/>
                  </a:lnTo>
                  <a:lnTo>
                    <a:pt x="5144" y="1985"/>
                  </a:lnTo>
                  <a:lnTo>
                    <a:pt x="4826" y="1999"/>
                  </a:lnTo>
                  <a:lnTo>
                    <a:pt x="4521" y="2028"/>
                  </a:lnTo>
                  <a:lnTo>
                    <a:pt x="4203" y="2086"/>
                  </a:lnTo>
                  <a:lnTo>
                    <a:pt x="3898" y="2173"/>
                  </a:lnTo>
                  <a:lnTo>
                    <a:pt x="3594" y="2289"/>
                  </a:lnTo>
                  <a:lnTo>
                    <a:pt x="3304" y="2420"/>
                  </a:lnTo>
                  <a:lnTo>
                    <a:pt x="3014" y="2579"/>
                  </a:lnTo>
                  <a:lnTo>
                    <a:pt x="2725" y="2767"/>
                  </a:lnTo>
                  <a:lnTo>
                    <a:pt x="2435" y="2985"/>
                  </a:lnTo>
                  <a:lnTo>
                    <a:pt x="2145" y="3231"/>
                  </a:lnTo>
                  <a:lnTo>
                    <a:pt x="1870" y="3521"/>
                  </a:lnTo>
                  <a:lnTo>
                    <a:pt x="1595" y="3825"/>
                  </a:lnTo>
                  <a:lnTo>
                    <a:pt x="1334" y="4173"/>
                  </a:lnTo>
                  <a:lnTo>
                    <a:pt x="1087" y="4506"/>
                  </a:lnTo>
                  <a:lnTo>
                    <a:pt x="885" y="4825"/>
                  </a:lnTo>
                  <a:lnTo>
                    <a:pt x="696" y="5143"/>
                  </a:lnTo>
                  <a:lnTo>
                    <a:pt x="537" y="5462"/>
                  </a:lnTo>
                  <a:lnTo>
                    <a:pt x="392" y="5767"/>
                  </a:lnTo>
                  <a:lnTo>
                    <a:pt x="276" y="6056"/>
                  </a:lnTo>
                  <a:lnTo>
                    <a:pt x="175" y="6346"/>
                  </a:lnTo>
                  <a:lnTo>
                    <a:pt x="102" y="6636"/>
                  </a:lnTo>
                  <a:lnTo>
                    <a:pt x="59" y="6926"/>
                  </a:lnTo>
                  <a:lnTo>
                    <a:pt x="15" y="7201"/>
                  </a:lnTo>
                  <a:lnTo>
                    <a:pt x="1" y="7462"/>
                  </a:lnTo>
                  <a:lnTo>
                    <a:pt x="1" y="7722"/>
                  </a:lnTo>
                  <a:lnTo>
                    <a:pt x="15" y="7983"/>
                  </a:lnTo>
                  <a:lnTo>
                    <a:pt x="59" y="8230"/>
                  </a:lnTo>
                  <a:lnTo>
                    <a:pt x="117" y="8476"/>
                  </a:lnTo>
                  <a:lnTo>
                    <a:pt x="175" y="8722"/>
                  </a:lnTo>
                  <a:lnTo>
                    <a:pt x="262" y="8954"/>
                  </a:lnTo>
                  <a:lnTo>
                    <a:pt x="363" y="9186"/>
                  </a:lnTo>
                  <a:lnTo>
                    <a:pt x="464" y="9403"/>
                  </a:lnTo>
                  <a:lnTo>
                    <a:pt x="595" y="9620"/>
                  </a:lnTo>
                  <a:lnTo>
                    <a:pt x="725" y="9823"/>
                  </a:lnTo>
                  <a:lnTo>
                    <a:pt x="870" y="10041"/>
                  </a:lnTo>
                  <a:lnTo>
                    <a:pt x="1030" y="10229"/>
                  </a:lnTo>
                  <a:lnTo>
                    <a:pt x="1189" y="10432"/>
                  </a:lnTo>
                  <a:lnTo>
                    <a:pt x="1377" y="10620"/>
                  </a:lnTo>
                  <a:lnTo>
                    <a:pt x="1551" y="10809"/>
                  </a:lnTo>
                  <a:lnTo>
                    <a:pt x="1754" y="10982"/>
                  </a:lnTo>
                  <a:lnTo>
                    <a:pt x="1942" y="11156"/>
                  </a:lnTo>
                  <a:lnTo>
                    <a:pt x="2362" y="11475"/>
                  </a:lnTo>
                  <a:lnTo>
                    <a:pt x="2812" y="11794"/>
                  </a:lnTo>
                  <a:lnTo>
                    <a:pt x="3261" y="12069"/>
                  </a:lnTo>
                  <a:lnTo>
                    <a:pt x="3724" y="12344"/>
                  </a:lnTo>
                  <a:lnTo>
                    <a:pt x="4203" y="12591"/>
                  </a:lnTo>
                  <a:lnTo>
                    <a:pt x="4666" y="12808"/>
                  </a:lnTo>
                  <a:lnTo>
                    <a:pt x="5130" y="13025"/>
                  </a:lnTo>
                  <a:lnTo>
                    <a:pt x="5579" y="13214"/>
                  </a:lnTo>
                  <a:lnTo>
                    <a:pt x="6014" y="13373"/>
                  </a:lnTo>
                  <a:lnTo>
                    <a:pt x="6434" y="13518"/>
                  </a:lnTo>
                  <a:lnTo>
                    <a:pt x="7158" y="13764"/>
                  </a:lnTo>
                  <a:lnTo>
                    <a:pt x="7738" y="13938"/>
                  </a:lnTo>
                  <a:lnTo>
                    <a:pt x="8115" y="14040"/>
                  </a:lnTo>
                  <a:lnTo>
                    <a:pt x="8259" y="14069"/>
                  </a:lnTo>
                  <a:lnTo>
                    <a:pt x="8057" y="14069"/>
                  </a:lnTo>
                  <a:lnTo>
                    <a:pt x="7839" y="14083"/>
                  </a:lnTo>
                  <a:lnTo>
                    <a:pt x="7549" y="14098"/>
                  </a:lnTo>
                  <a:lnTo>
                    <a:pt x="7202" y="14155"/>
                  </a:lnTo>
                  <a:lnTo>
                    <a:pt x="6825" y="14228"/>
                  </a:lnTo>
                  <a:lnTo>
                    <a:pt x="6419" y="14344"/>
                  </a:lnTo>
                  <a:lnTo>
                    <a:pt x="6216" y="14402"/>
                  </a:lnTo>
                  <a:lnTo>
                    <a:pt x="5999" y="14489"/>
                  </a:lnTo>
                  <a:lnTo>
                    <a:pt x="5796" y="14590"/>
                  </a:lnTo>
                  <a:lnTo>
                    <a:pt x="5593" y="14692"/>
                  </a:lnTo>
                  <a:lnTo>
                    <a:pt x="5391" y="14807"/>
                  </a:lnTo>
                  <a:lnTo>
                    <a:pt x="5188" y="14952"/>
                  </a:lnTo>
                  <a:lnTo>
                    <a:pt x="4999" y="15097"/>
                  </a:lnTo>
                  <a:lnTo>
                    <a:pt x="4826" y="15271"/>
                  </a:lnTo>
                  <a:lnTo>
                    <a:pt x="4652" y="15459"/>
                  </a:lnTo>
                  <a:lnTo>
                    <a:pt x="4492" y="15662"/>
                  </a:lnTo>
                  <a:lnTo>
                    <a:pt x="4362" y="15880"/>
                  </a:lnTo>
                  <a:lnTo>
                    <a:pt x="4232" y="16126"/>
                  </a:lnTo>
                  <a:lnTo>
                    <a:pt x="4116" y="16387"/>
                  </a:lnTo>
                  <a:lnTo>
                    <a:pt x="4029" y="16662"/>
                  </a:lnTo>
                  <a:lnTo>
                    <a:pt x="3956" y="16966"/>
                  </a:lnTo>
                  <a:lnTo>
                    <a:pt x="3913" y="17300"/>
                  </a:lnTo>
                  <a:lnTo>
                    <a:pt x="3898" y="17647"/>
                  </a:lnTo>
                  <a:lnTo>
                    <a:pt x="3898" y="18024"/>
                  </a:lnTo>
                  <a:lnTo>
                    <a:pt x="3913" y="18227"/>
                  </a:lnTo>
                  <a:lnTo>
                    <a:pt x="3942" y="18401"/>
                  </a:lnTo>
                  <a:lnTo>
                    <a:pt x="3971" y="18575"/>
                  </a:lnTo>
                  <a:lnTo>
                    <a:pt x="4014" y="18748"/>
                  </a:lnTo>
                  <a:lnTo>
                    <a:pt x="4058" y="18908"/>
                  </a:lnTo>
                  <a:lnTo>
                    <a:pt x="4101" y="19053"/>
                  </a:lnTo>
                  <a:lnTo>
                    <a:pt x="4174" y="19198"/>
                  </a:lnTo>
                  <a:lnTo>
                    <a:pt x="4232" y="19342"/>
                  </a:lnTo>
                  <a:lnTo>
                    <a:pt x="4318" y="19473"/>
                  </a:lnTo>
                  <a:lnTo>
                    <a:pt x="4391" y="19603"/>
                  </a:lnTo>
                  <a:lnTo>
                    <a:pt x="4579" y="19835"/>
                  </a:lnTo>
                  <a:lnTo>
                    <a:pt x="4782" y="20038"/>
                  </a:lnTo>
                  <a:lnTo>
                    <a:pt x="4999" y="20212"/>
                  </a:lnTo>
                  <a:lnTo>
                    <a:pt x="5246" y="20371"/>
                  </a:lnTo>
                  <a:lnTo>
                    <a:pt x="5507" y="20516"/>
                  </a:lnTo>
                  <a:lnTo>
                    <a:pt x="5767" y="20632"/>
                  </a:lnTo>
                  <a:lnTo>
                    <a:pt x="6057" y="20733"/>
                  </a:lnTo>
                  <a:lnTo>
                    <a:pt x="6347" y="20820"/>
                  </a:lnTo>
                  <a:lnTo>
                    <a:pt x="6637" y="20878"/>
                  </a:lnTo>
                  <a:lnTo>
                    <a:pt x="6941" y="20936"/>
                  </a:lnTo>
                  <a:lnTo>
                    <a:pt x="7245" y="20980"/>
                  </a:lnTo>
                  <a:lnTo>
                    <a:pt x="7549" y="20994"/>
                  </a:lnTo>
                  <a:lnTo>
                    <a:pt x="7839" y="21023"/>
                  </a:lnTo>
                  <a:lnTo>
                    <a:pt x="8419" y="21023"/>
                  </a:lnTo>
                  <a:lnTo>
                    <a:pt x="8955" y="20994"/>
                  </a:lnTo>
                  <a:lnTo>
                    <a:pt x="9447" y="20951"/>
                  </a:lnTo>
                  <a:lnTo>
                    <a:pt x="9853" y="20907"/>
                  </a:lnTo>
                  <a:lnTo>
                    <a:pt x="10157" y="20849"/>
                  </a:lnTo>
                  <a:lnTo>
                    <a:pt x="10433" y="20806"/>
                  </a:lnTo>
                  <a:lnTo>
                    <a:pt x="10346" y="21646"/>
                  </a:lnTo>
                  <a:lnTo>
                    <a:pt x="10288" y="22472"/>
                  </a:lnTo>
                  <a:lnTo>
                    <a:pt x="10230" y="23283"/>
                  </a:lnTo>
                  <a:lnTo>
                    <a:pt x="10186" y="24066"/>
                  </a:lnTo>
                  <a:lnTo>
                    <a:pt x="10172" y="24834"/>
                  </a:lnTo>
                  <a:lnTo>
                    <a:pt x="10157" y="25587"/>
                  </a:lnTo>
                  <a:lnTo>
                    <a:pt x="10172" y="26326"/>
                  </a:lnTo>
                  <a:lnTo>
                    <a:pt x="10186" y="27036"/>
                  </a:lnTo>
                  <a:lnTo>
                    <a:pt x="10215" y="27731"/>
                  </a:lnTo>
                  <a:lnTo>
                    <a:pt x="10259" y="28412"/>
                  </a:lnTo>
                  <a:lnTo>
                    <a:pt x="10317" y="29079"/>
                  </a:lnTo>
                  <a:lnTo>
                    <a:pt x="10389" y="29731"/>
                  </a:lnTo>
                  <a:lnTo>
                    <a:pt x="10476" y="30354"/>
                  </a:lnTo>
                  <a:lnTo>
                    <a:pt x="10563" y="30962"/>
                  </a:lnTo>
                  <a:lnTo>
                    <a:pt x="10665" y="31556"/>
                  </a:lnTo>
                  <a:lnTo>
                    <a:pt x="10780" y="32136"/>
                  </a:lnTo>
                  <a:lnTo>
                    <a:pt x="10896" y="32701"/>
                  </a:lnTo>
                  <a:lnTo>
                    <a:pt x="11027" y="33237"/>
                  </a:lnTo>
                  <a:lnTo>
                    <a:pt x="11172" y="33759"/>
                  </a:lnTo>
                  <a:lnTo>
                    <a:pt x="11317" y="34280"/>
                  </a:lnTo>
                  <a:lnTo>
                    <a:pt x="11476" y="34773"/>
                  </a:lnTo>
                  <a:lnTo>
                    <a:pt x="11650" y="35251"/>
                  </a:lnTo>
                  <a:lnTo>
                    <a:pt x="11824" y="35715"/>
                  </a:lnTo>
                  <a:lnTo>
                    <a:pt x="11997" y="36149"/>
                  </a:lnTo>
                  <a:lnTo>
                    <a:pt x="12186" y="36584"/>
                  </a:lnTo>
                  <a:lnTo>
                    <a:pt x="12374" y="37004"/>
                  </a:lnTo>
                  <a:lnTo>
                    <a:pt x="12577" y="37395"/>
                  </a:lnTo>
                  <a:lnTo>
                    <a:pt x="12780" y="37787"/>
                  </a:lnTo>
                  <a:lnTo>
                    <a:pt x="12983" y="38149"/>
                  </a:lnTo>
                  <a:lnTo>
                    <a:pt x="13186" y="38496"/>
                  </a:lnTo>
                  <a:lnTo>
                    <a:pt x="13403" y="38844"/>
                  </a:lnTo>
                  <a:lnTo>
                    <a:pt x="13620" y="39163"/>
                  </a:lnTo>
                  <a:lnTo>
                    <a:pt x="13852" y="39467"/>
                  </a:lnTo>
                  <a:lnTo>
                    <a:pt x="14069" y="39757"/>
                  </a:lnTo>
                  <a:lnTo>
                    <a:pt x="14301" y="40047"/>
                  </a:lnTo>
                  <a:lnTo>
                    <a:pt x="14533" y="40308"/>
                  </a:lnTo>
                  <a:lnTo>
                    <a:pt x="14750" y="40554"/>
                  </a:lnTo>
                  <a:lnTo>
                    <a:pt x="14982" y="40786"/>
                  </a:lnTo>
                  <a:lnTo>
                    <a:pt x="15214" y="41017"/>
                  </a:lnTo>
                  <a:lnTo>
                    <a:pt x="15446" y="41220"/>
                  </a:lnTo>
                  <a:lnTo>
                    <a:pt x="15678" y="41423"/>
                  </a:lnTo>
                  <a:lnTo>
                    <a:pt x="15909" y="41597"/>
                  </a:lnTo>
                  <a:lnTo>
                    <a:pt x="16141" y="41771"/>
                  </a:lnTo>
                  <a:lnTo>
                    <a:pt x="16373" y="41916"/>
                  </a:lnTo>
                  <a:lnTo>
                    <a:pt x="16590" y="42061"/>
                  </a:lnTo>
                  <a:lnTo>
                    <a:pt x="16822" y="42191"/>
                  </a:lnTo>
                  <a:lnTo>
                    <a:pt x="17040" y="42307"/>
                  </a:lnTo>
                  <a:lnTo>
                    <a:pt x="17257" y="42408"/>
                  </a:lnTo>
                  <a:lnTo>
                    <a:pt x="17474" y="42495"/>
                  </a:lnTo>
                  <a:lnTo>
                    <a:pt x="17677" y="42568"/>
                  </a:lnTo>
                  <a:lnTo>
                    <a:pt x="17880" y="42626"/>
                  </a:lnTo>
                  <a:lnTo>
                    <a:pt x="18083" y="42684"/>
                  </a:lnTo>
                  <a:lnTo>
                    <a:pt x="18271" y="42727"/>
                  </a:lnTo>
                  <a:lnTo>
                    <a:pt x="18459" y="42742"/>
                  </a:lnTo>
                  <a:lnTo>
                    <a:pt x="18648" y="42771"/>
                  </a:lnTo>
                  <a:lnTo>
                    <a:pt x="18822" y="42771"/>
                  </a:lnTo>
                  <a:lnTo>
                    <a:pt x="18996" y="42756"/>
                  </a:lnTo>
                  <a:lnTo>
                    <a:pt x="19155" y="42742"/>
                  </a:lnTo>
                  <a:lnTo>
                    <a:pt x="19300" y="42713"/>
                  </a:lnTo>
                  <a:lnTo>
                    <a:pt x="19445" y="42669"/>
                  </a:lnTo>
                  <a:lnTo>
                    <a:pt x="19590" y="42611"/>
                  </a:lnTo>
                  <a:lnTo>
                    <a:pt x="19705" y="42539"/>
                  </a:lnTo>
                  <a:lnTo>
                    <a:pt x="19836" y="42466"/>
                  </a:lnTo>
                  <a:lnTo>
                    <a:pt x="19937" y="42379"/>
                  </a:lnTo>
                  <a:lnTo>
                    <a:pt x="20039" y="42278"/>
                  </a:lnTo>
                  <a:lnTo>
                    <a:pt x="20126" y="42177"/>
                  </a:lnTo>
                  <a:lnTo>
                    <a:pt x="20198" y="42046"/>
                  </a:lnTo>
                  <a:lnTo>
                    <a:pt x="20256" y="41916"/>
                  </a:lnTo>
                  <a:lnTo>
                    <a:pt x="20314" y="41785"/>
                  </a:lnTo>
                  <a:lnTo>
                    <a:pt x="20372" y="41626"/>
                  </a:lnTo>
                  <a:lnTo>
                    <a:pt x="20415" y="41467"/>
                  </a:lnTo>
                  <a:lnTo>
                    <a:pt x="20444" y="41307"/>
                  </a:lnTo>
                  <a:lnTo>
                    <a:pt x="20488" y="40931"/>
                  </a:lnTo>
                  <a:lnTo>
                    <a:pt x="20502" y="40539"/>
                  </a:lnTo>
                  <a:lnTo>
                    <a:pt x="20488" y="40119"/>
                  </a:lnTo>
                  <a:lnTo>
                    <a:pt x="20459" y="39656"/>
                  </a:lnTo>
                  <a:lnTo>
                    <a:pt x="20401" y="39177"/>
                  </a:lnTo>
                  <a:lnTo>
                    <a:pt x="20343" y="38670"/>
                  </a:lnTo>
                  <a:lnTo>
                    <a:pt x="20169" y="37613"/>
                  </a:lnTo>
                  <a:lnTo>
                    <a:pt x="19981" y="36497"/>
                  </a:lnTo>
                  <a:lnTo>
                    <a:pt x="19792" y="35323"/>
                  </a:lnTo>
                  <a:lnTo>
                    <a:pt x="19691" y="34729"/>
                  </a:lnTo>
                  <a:lnTo>
                    <a:pt x="19619" y="34135"/>
                  </a:lnTo>
                  <a:lnTo>
                    <a:pt x="19546" y="33541"/>
                  </a:lnTo>
                  <a:lnTo>
                    <a:pt x="19488" y="32947"/>
                  </a:lnTo>
                  <a:lnTo>
                    <a:pt x="19459" y="32368"/>
                  </a:lnTo>
                  <a:lnTo>
                    <a:pt x="19445" y="31788"/>
                  </a:lnTo>
                  <a:lnTo>
                    <a:pt x="19459" y="31223"/>
                  </a:lnTo>
                  <a:lnTo>
                    <a:pt x="19488" y="30658"/>
                  </a:lnTo>
                  <a:lnTo>
                    <a:pt x="19561" y="30122"/>
                  </a:lnTo>
                  <a:lnTo>
                    <a:pt x="19604" y="29847"/>
                  </a:lnTo>
                  <a:lnTo>
                    <a:pt x="19662" y="29586"/>
                  </a:lnTo>
                  <a:lnTo>
                    <a:pt x="19720" y="29340"/>
                  </a:lnTo>
                  <a:lnTo>
                    <a:pt x="19792" y="29079"/>
                  </a:lnTo>
                  <a:lnTo>
                    <a:pt x="19879" y="28833"/>
                  </a:lnTo>
                  <a:lnTo>
                    <a:pt x="19966" y="28601"/>
                  </a:lnTo>
                  <a:lnTo>
                    <a:pt x="20068" y="28369"/>
                  </a:lnTo>
                  <a:lnTo>
                    <a:pt x="20184" y="28137"/>
                  </a:lnTo>
                  <a:lnTo>
                    <a:pt x="20314" y="27920"/>
                  </a:lnTo>
                  <a:lnTo>
                    <a:pt x="20444" y="27702"/>
                  </a:lnTo>
                  <a:lnTo>
                    <a:pt x="20604" y="27500"/>
                  </a:lnTo>
                  <a:lnTo>
                    <a:pt x="20763" y="27311"/>
                  </a:lnTo>
                  <a:lnTo>
                    <a:pt x="20937" y="27123"/>
                  </a:lnTo>
                  <a:lnTo>
                    <a:pt x="21125" y="26934"/>
                  </a:lnTo>
                  <a:lnTo>
                    <a:pt x="21517" y="26601"/>
                  </a:lnTo>
                  <a:lnTo>
                    <a:pt x="21908" y="26297"/>
                  </a:lnTo>
                  <a:lnTo>
                    <a:pt x="22313" y="26022"/>
                  </a:lnTo>
                  <a:lnTo>
                    <a:pt x="22705" y="25775"/>
                  </a:lnTo>
                  <a:lnTo>
                    <a:pt x="23110" y="25558"/>
                  </a:lnTo>
                  <a:lnTo>
                    <a:pt x="23530" y="25370"/>
                  </a:lnTo>
                  <a:lnTo>
                    <a:pt x="23951" y="25210"/>
                  </a:lnTo>
                  <a:lnTo>
                    <a:pt x="24371" y="25065"/>
                  </a:lnTo>
                  <a:lnTo>
                    <a:pt x="24805" y="24950"/>
                  </a:lnTo>
                  <a:lnTo>
                    <a:pt x="25255" y="24848"/>
                  </a:lnTo>
                  <a:lnTo>
                    <a:pt x="25704" y="24776"/>
                  </a:lnTo>
                  <a:lnTo>
                    <a:pt x="26167" y="24703"/>
                  </a:lnTo>
                  <a:lnTo>
                    <a:pt x="26646" y="24660"/>
                  </a:lnTo>
                  <a:lnTo>
                    <a:pt x="27124" y="24631"/>
                  </a:lnTo>
                  <a:lnTo>
                    <a:pt x="27616" y="24616"/>
                  </a:lnTo>
                  <a:lnTo>
                    <a:pt x="28645" y="24616"/>
                  </a:lnTo>
                  <a:lnTo>
                    <a:pt x="29181" y="24631"/>
                  </a:lnTo>
                  <a:lnTo>
                    <a:pt x="30297" y="24674"/>
                  </a:lnTo>
                  <a:lnTo>
                    <a:pt x="32731" y="24819"/>
                  </a:lnTo>
                  <a:lnTo>
                    <a:pt x="34064" y="24892"/>
                  </a:lnTo>
                  <a:lnTo>
                    <a:pt x="35469" y="24950"/>
                  </a:lnTo>
                  <a:lnTo>
                    <a:pt x="36208" y="24964"/>
                  </a:lnTo>
                  <a:lnTo>
                    <a:pt x="36961" y="24979"/>
                  </a:lnTo>
                  <a:lnTo>
                    <a:pt x="37744" y="24964"/>
                  </a:lnTo>
                  <a:lnTo>
                    <a:pt x="38541" y="24964"/>
                  </a:lnTo>
                  <a:lnTo>
                    <a:pt x="38946" y="24950"/>
                  </a:lnTo>
                  <a:lnTo>
                    <a:pt x="39338" y="24921"/>
                  </a:lnTo>
                  <a:lnTo>
                    <a:pt x="39729" y="24877"/>
                  </a:lnTo>
                  <a:lnTo>
                    <a:pt x="40120" y="24834"/>
                  </a:lnTo>
                  <a:lnTo>
                    <a:pt x="40482" y="24790"/>
                  </a:lnTo>
                  <a:lnTo>
                    <a:pt x="40844" y="24718"/>
                  </a:lnTo>
                  <a:lnTo>
                    <a:pt x="41207" y="24645"/>
                  </a:lnTo>
                  <a:lnTo>
                    <a:pt x="41554" y="24573"/>
                  </a:lnTo>
                  <a:lnTo>
                    <a:pt x="41902" y="24486"/>
                  </a:lnTo>
                  <a:lnTo>
                    <a:pt x="42235" y="24384"/>
                  </a:lnTo>
                  <a:lnTo>
                    <a:pt x="42887" y="24167"/>
                  </a:lnTo>
                  <a:lnTo>
                    <a:pt x="43525" y="23935"/>
                  </a:lnTo>
                  <a:lnTo>
                    <a:pt x="44119" y="23675"/>
                  </a:lnTo>
                  <a:lnTo>
                    <a:pt x="44698" y="23399"/>
                  </a:lnTo>
                  <a:lnTo>
                    <a:pt x="45263" y="23095"/>
                  </a:lnTo>
                  <a:lnTo>
                    <a:pt x="45800" y="22791"/>
                  </a:lnTo>
                  <a:lnTo>
                    <a:pt x="46321" y="22457"/>
                  </a:lnTo>
                  <a:lnTo>
                    <a:pt x="46814" y="22139"/>
                  </a:lnTo>
                  <a:lnTo>
                    <a:pt x="47292" y="21791"/>
                  </a:lnTo>
                  <a:lnTo>
                    <a:pt x="47770" y="21458"/>
                  </a:lnTo>
                  <a:lnTo>
                    <a:pt x="48219" y="21125"/>
                  </a:lnTo>
                  <a:lnTo>
                    <a:pt x="49074" y="20458"/>
                  </a:lnTo>
                  <a:lnTo>
                    <a:pt x="49885" y="19835"/>
                  </a:lnTo>
                  <a:lnTo>
                    <a:pt x="50291" y="19545"/>
                  </a:lnTo>
                  <a:lnTo>
                    <a:pt x="50668" y="19284"/>
                  </a:lnTo>
                  <a:lnTo>
                    <a:pt x="51059" y="19038"/>
                  </a:lnTo>
                  <a:lnTo>
                    <a:pt x="51421" y="18806"/>
                  </a:lnTo>
                  <a:lnTo>
                    <a:pt x="51798" y="18603"/>
                  </a:lnTo>
                  <a:lnTo>
                    <a:pt x="52160" y="18444"/>
                  </a:lnTo>
                  <a:lnTo>
                    <a:pt x="52537" y="18299"/>
                  </a:lnTo>
                  <a:lnTo>
                    <a:pt x="52711" y="18256"/>
                  </a:lnTo>
                  <a:lnTo>
                    <a:pt x="52899" y="18212"/>
                  </a:lnTo>
                  <a:lnTo>
                    <a:pt x="53087" y="18169"/>
                  </a:lnTo>
                  <a:lnTo>
                    <a:pt x="53261" y="18140"/>
                  </a:lnTo>
                  <a:lnTo>
                    <a:pt x="53450" y="18125"/>
                  </a:lnTo>
                  <a:lnTo>
                    <a:pt x="53638" y="18125"/>
                  </a:lnTo>
                  <a:lnTo>
                    <a:pt x="53812" y="18140"/>
                  </a:lnTo>
                  <a:lnTo>
                    <a:pt x="54000" y="18154"/>
                  </a:lnTo>
                  <a:lnTo>
                    <a:pt x="54189" y="18183"/>
                  </a:lnTo>
                  <a:lnTo>
                    <a:pt x="54377" y="18227"/>
                  </a:lnTo>
                  <a:lnTo>
                    <a:pt x="54594" y="18285"/>
                  </a:lnTo>
                  <a:lnTo>
                    <a:pt x="54797" y="18357"/>
                  </a:lnTo>
                  <a:lnTo>
                    <a:pt x="55000" y="18430"/>
                  </a:lnTo>
                  <a:lnTo>
                    <a:pt x="55188" y="18517"/>
                  </a:lnTo>
                  <a:lnTo>
                    <a:pt x="55377" y="18603"/>
                  </a:lnTo>
                  <a:lnTo>
                    <a:pt x="55565" y="18705"/>
                  </a:lnTo>
                  <a:lnTo>
                    <a:pt x="55739" y="18821"/>
                  </a:lnTo>
                  <a:lnTo>
                    <a:pt x="55927" y="18922"/>
                  </a:lnTo>
                  <a:lnTo>
                    <a:pt x="56260" y="19183"/>
                  </a:lnTo>
                  <a:lnTo>
                    <a:pt x="56565" y="19458"/>
                  </a:lnTo>
                  <a:lnTo>
                    <a:pt x="56869" y="19763"/>
                  </a:lnTo>
                  <a:lnTo>
                    <a:pt x="57159" y="20096"/>
                  </a:lnTo>
                  <a:lnTo>
                    <a:pt x="57420" y="20444"/>
                  </a:lnTo>
                  <a:lnTo>
                    <a:pt x="57666" y="20820"/>
                  </a:lnTo>
                  <a:lnTo>
                    <a:pt x="57898" y="21226"/>
                  </a:lnTo>
                  <a:lnTo>
                    <a:pt x="58129" y="21646"/>
                  </a:lnTo>
                  <a:lnTo>
                    <a:pt x="58332" y="22081"/>
                  </a:lnTo>
                  <a:lnTo>
                    <a:pt x="58535" y="22530"/>
                  </a:lnTo>
                  <a:lnTo>
                    <a:pt x="58709" y="23008"/>
                  </a:lnTo>
                  <a:lnTo>
                    <a:pt x="58883" y="23501"/>
                  </a:lnTo>
                  <a:lnTo>
                    <a:pt x="59042" y="24008"/>
                  </a:lnTo>
                  <a:lnTo>
                    <a:pt x="59202" y="24515"/>
                  </a:lnTo>
                  <a:lnTo>
                    <a:pt x="59347" y="25051"/>
                  </a:lnTo>
                  <a:lnTo>
                    <a:pt x="59477" y="25587"/>
                  </a:lnTo>
                  <a:lnTo>
                    <a:pt x="59607" y="26138"/>
                  </a:lnTo>
                  <a:lnTo>
                    <a:pt x="59723" y="26688"/>
                  </a:lnTo>
                  <a:lnTo>
                    <a:pt x="59955" y="27833"/>
                  </a:lnTo>
                  <a:lnTo>
                    <a:pt x="60158" y="28992"/>
                  </a:lnTo>
                  <a:lnTo>
                    <a:pt x="60346" y="30151"/>
                  </a:lnTo>
                  <a:lnTo>
                    <a:pt x="60723" y="32484"/>
                  </a:lnTo>
                  <a:lnTo>
                    <a:pt x="60911" y="33570"/>
                  </a:lnTo>
                  <a:lnTo>
                    <a:pt x="61100" y="34556"/>
                  </a:lnTo>
                  <a:lnTo>
                    <a:pt x="61216" y="35005"/>
                  </a:lnTo>
                  <a:lnTo>
                    <a:pt x="61317" y="35425"/>
                  </a:lnTo>
                  <a:lnTo>
                    <a:pt x="61433" y="35831"/>
                  </a:lnTo>
                  <a:lnTo>
                    <a:pt x="61534" y="36207"/>
                  </a:lnTo>
                  <a:lnTo>
                    <a:pt x="61650" y="36555"/>
                  </a:lnTo>
                  <a:lnTo>
                    <a:pt x="61766" y="36874"/>
                  </a:lnTo>
                  <a:lnTo>
                    <a:pt x="61897" y="37178"/>
                  </a:lnTo>
                  <a:lnTo>
                    <a:pt x="62012" y="37453"/>
                  </a:lnTo>
                  <a:lnTo>
                    <a:pt x="62143" y="37714"/>
                  </a:lnTo>
                  <a:lnTo>
                    <a:pt x="62273" y="37946"/>
                  </a:lnTo>
                  <a:lnTo>
                    <a:pt x="62404" y="38149"/>
                  </a:lnTo>
                  <a:lnTo>
                    <a:pt x="62549" y="38352"/>
                  </a:lnTo>
                  <a:lnTo>
                    <a:pt x="62693" y="38511"/>
                  </a:lnTo>
                  <a:lnTo>
                    <a:pt x="62838" y="38670"/>
                  </a:lnTo>
                  <a:lnTo>
                    <a:pt x="62983" y="38801"/>
                  </a:lnTo>
                  <a:lnTo>
                    <a:pt x="63128" y="38917"/>
                  </a:lnTo>
                  <a:lnTo>
                    <a:pt x="63287" y="39004"/>
                  </a:lnTo>
                  <a:lnTo>
                    <a:pt x="63447" y="39091"/>
                  </a:lnTo>
                  <a:lnTo>
                    <a:pt x="63606" y="39148"/>
                  </a:lnTo>
                  <a:lnTo>
                    <a:pt x="63780" y="39192"/>
                  </a:lnTo>
                  <a:lnTo>
                    <a:pt x="63954" y="39221"/>
                  </a:lnTo>
                  <a:lnTo>
                    <a:pt x="64128" y="39235"/>
                  </a:lnTo>
                  <a:lnTo>
                    <a:pt x="64302" y="39221"/>
                  </a:lnTo>
                  <a:lnTo>
                    <a:pt x="64490" y="39206"/>
                  </a:lnTo>
                  <a:lnTo>
                    <a:pt x="64678" y="39177"/>
                  </a:lnTo>
                  <a:lnTo>
                    <a:pt x="64867" y="39134"/>
                  </a:lnTo>
                  <a:lnTo>
                    <a:pt x="65070" y="39076"/>
                  </a:lnTo>
                  <a:lnTo>
                    <a:pt x="65272" y="39018"/>
                  </a:lnTo>
                  <a:lnTo>
                    <a:pt x="65374" y="38975"/>
                  </a:lnTo>
                  <a:lnTo>
                    <a:pt x="65461" y="38917"/>
                  </a:lnTo>
                  <a:lnTo>
                    <a:pt x="65548" y="38859"/>
                  </a:lnTo>
                  <a:lnTo>
                    <a:pt x="65620" y="38801"/>
                  </a:lnTo>
                  <a:lnTo>
                    <a:pt x="65693" y="38728"/>
                  </a:lnTo>
                  <a:lnTo>
                    <a:pt x="65750" y="38656"/>
                  </a:lnTo>
                  <a:lnTo>
                    <a:pt x="65866" y="38467"/>
                  </a:lnTo>
                  <a:lnTo>
                    <a:pt x="65953" y="38265"/>
                  </a:lnTo>
                  <a:lnTo>
                    <a:pt x="66026" y="38047"/>
                  </a:lnTo>
                  <a:lnTo>
                    <a:pt x="66069" y="37801"/>
                  </a:lnTo>
                  <a:lnTo>
                    <a:pt x="66113" y="37540"/>
                  </a:lnTo>
                  <a:lnTo>
                    <a:pt x="66142" y="37265"/>
                  </a:lnTo>
                  <a:lnTo>
                    <a:pt x="66156" y="36975"/>
                  </a:lnTo>
                  <a:lnTo>
                    <a:pt x="66171" y="36381"/>
                  </a:lnTo>
                  <a:lnTo>
                    <a:pt x="66185" y="35758"/>
                  </a:lnTo>
                  <a:lnTo>
                    <a:pt x="66214" y="35135"/>
                  </a:lnTo>
                  <a:lnTo>
                    <a:pt x="66229" y="34816"/>
                  </a:lnTo>
                  <a:lnTo>
                    <a:pt x="66272" y="34512"/>
                  </a:lnTo>
                  <a:lnTo>
                    <a:pt x="66316" y="34222"/>
                  </a:lnTo>
                  <a:lnTo>
                    <a:pt x="66374" y="33947"/>
                  </a:lnTo>
                  <a:lnTo>
                    <a:pt x="66460" y="33672"/>
                  </a:lnTo>
                  <a:lnTo>
                    <a:pt x="66562" y="33425"/>
                  </a:lnTo>
                  <a:lnTo>
                    <a:pt x="66678" y="33179"/>
                  </a:lnTo>
                  <a:lnTo>
                    <a:pt x="66750" y="33078"/>
                  </a:lnTo>
                  <a:lnTo>
                    <a:pt x="66823" y="32976"/>
                  </a:lnTo>
                  <a:lnTo>
                    <a:pt x="66910" y="32875"/>
                  </a:lnTo>
                  <a:lnTo>
                    <a:pt x="67011" y="32788"/>
                  </a:lnTo>
                  <a:lnTo>
                    <a:pt x="67098" y="32701"/>
                  </a:lnTo>
                  <a:lnTo>
                    <a:pt x="67214" y="32614"/>
                  </a:lnTo>
                  <a:lnTo>
                    <a:pt x="67330" y="32542"/>
                  </a:lnTo>
                  <a:lnTo>
                    <a:pt x="67446" y="32484"/>
                  </a:lnTo>
                  <a:lnTo>
                    <a:pt x="67591" y="32426"/>
                  </a:lnTo>
                  <a:lnTo>
                    <a:pt x="67721" y="32368"/>
                  </a:lnTo>
                  <a:lnTo>
                    <a:pt x="67880" y="32324"/>
                  </a:lnTo>
                  <a:lnTo>
                    <a:pt x="68040" y="32295"/>
                  </a:lnTo>
                  <a:lnTo>
                    <a:pt x="68214" y="32266"/>
                  </a:lnTo>
                  <a:lnTo>
                    <a:pt x="68387" y="32252"/>
                  </a:lnTo>
                  <a:lnTo>
                    <a:pt x="68590" y="32237"/>
                  </a:lnTo>
                  <a:lnTo>
                    <a:pt x="68793" y="32252"/>
                  </a:lnTo>
                  <a:lnTo>
                    <a:pt x="68996" y="32266"/>
                  </a:lnTo>
                  <a:lnTo>
                    <a:pt x="69228" y="32281"/>
                  </a:lnTo>
                  <a:lnTo>
                    <a:pt x="69460" y="32310"/>
                  </a:lnTo>
                  <a:lnTo>
                    <a:pt x="69677" y="32353"/>
                  </a:lnTo>
                  <a:lnTo>
                    <a:pt x="69909" y="32411"/>
                  </a:lnTo>
                  <a:lnTo>
                    <a:pt x="70126" y="32484"/>
                  </a:lnTo>
                  <a:lnTo>
                    <a:pt x="70329" y="32556"/>
                  </a:lnTo>
                  <a:lnTo>
                    <a:pt x="70546" y="32629"/>
                  </a:lnTo>
                  <a:lnTo>
                    <a:pt x="70749" y="32730"/>
                  </a:lnTo>
                  <a:lnTo>
                    <a:pt x="70937" y="32831"/>
                  </a:lnTo>
                  <a:lnTo>
                    <a:pt x="71140" y="32933"/>
                  </a:lnTo>
                  <a:lnTo>
                    <a:pt x="71329" y="33049"/>
                  </a:lnTo>
                  <a:lnTo>
                    <a:pt x="71503" y="33179"/>
                  </a:lnTo>
                  <a:lnTo>
                    <a:pt x="71691" y="33310"/>
                  </a:lnTo>
                  <a:lnTo>
                    <a:pt x="71865" y="33454"/>
                  </a:lnTo>
                  <a:lnTo>
                    <a:pt x="72024" y="33614"/>
                  </a:lnTo>
                  <a:lnTo>
                    <a:pt x="72357" y="33933"/>
                  </a:lnTo>
                  <a:lnTo>
                    <a:pt x="72662" y="34280"/>
                  </a:lnTo>
                  <a:lnTo>
                    <a:pt x="72937" y="34642"/>
                  </a:lnTo>
                  <a:lnTo>
                    <a:pt x="73198" y="35048"/>
                  </a:lnTo>
                  <a:lnTo>
                    <a:pt x="73444" y="35454"/>
                  </a:lnTo>
                  <a:lnTo>
                    <a:pt x="73661" y="35889"/>
                  </a:lnTo>
                  <a:lnTo>
                    <a:pt x="73850" y="36338"/>
                  </a:lnTo>
                  <a:lnTo>
                    <a:pt x="74024" y="36801"/>
                  </a:lnTo>
                  <a:lnTo>
                    <a:pt x="74183" y="37279"/>
                  </a:lnTo>
                  <a:lnTo>
                    <a:pt x="74299" y="37772"/>
                  </a:lnTo>
                  <a:lnTo>
                    <a:pt x="74415" y="38265"/>
                  </a:lnTo>
                  <a:lnTo>
                    <a:pt x="74487" y="38772"/>
                  </a:lnTo>
                  <a:lnTo>
                    <a:pt x="74545" y="39279"/>
                  </a:lnTo>
                  <a:lnTo>
                    <a:pt x="74574" y="39786"/>
                  </a:lnTo>
                  <a:lnTo>
                    <a:pt x="74589" y="40293"/>
                  </a:lnTo>
                  <a:lnTo>
                    <a:pt x="74560" y="40800"/>
                  </a:lnTo>
                  <a:lnTo>
                    <a:pt x="74516" y="41307"/>
                  </a:lnTo>
                  <a:lnTo>
                    <a:pt x="74444" y="41800"/>
                  </a:lnTo>
                  <a:lnTo>
                    <a:pt x="74342" y="42293"/>
                  </a:lnTo>
                  <a:lnTo>
                    <a:pt x="74226" y="42771"/>
                  </a:lnTo>
                  <a:lnTo>
                    <a:pt x="74067" y="43234"/>
                  </a:lnTo>
                  <a:lnTo>
                    <a:pt x="73893" y="43698"/>
                  </a:lnTo>
                  <a:lnTo>
                    <a:pt x="73690" y="44133"/>
                  </a:lnTo>
                  <a:lnTo>
                    <a:pt x="73458" y="44553"/>
                  </a:lnTo>
                  <a:lnTo>
                    <a:pt x="73328" y="44756"/>
                  </a:lnTo>
                  <a:lnTo>
                    <a:pt x="73183" y="44958"/>
                  </a:lnTo>
                  <a:lnTo>
                    <a:pt x="72183" y="46335"/>
                  </a:lnTo>
                  <a:lnTo>
                    <a:pt x="71416" y="47422"/>
                  </a:lnTo>
                  <a:lnTo>
                    <a:pt x="70387" y="48783"/>
                  </a:lnTo>
                  <a:lnTo>
                    <a:pt x="69938" y="49377"/>
                  </a:lnTo>
                  <a:lnTo>
                    <a:pt x="69822" y="49508"/>
                  </a:lnTo>
                  <a:lnTo>
                    <a:pt x="69807" y="49899"/>
                  </a:lnTo>
                  <a:lnTo>
                    <a:pt x="69764" y="50957"/>
                  </a:lnTo>
                  <a:lnTo>
                    <a:pt x="69749" y="51681"/>
                  </a:lnTo>
                  <a:lnTo>
                    <a:pt x="69749" y="52493"/>
                  </a:lnTo>
                  <a:lnTo>
                    <a:pt x="69764" y="53376"/>
                  </a:lnTo>
                  <a:lnTo>
                    <a:pt x="69793" y="54304"/>
                  </a:lnTo>
                  <a:lnTo>
                    <a:pt x="69851" y="55260"/>
                  </a:lnTo>
                  <a:lnTo>
                    <a:pt x="69894" y="55738"/>
                  </a:lnTo>
                  <a:lnTo>
                    <a:pt x="69952" y="56216"/>
                  </a:lnTo>
                  <a:lnTo>
                    <a:pt x="70010" y="56680"/>
                  </a:lnTo>
                  <a:lnTo>
                    <a:pt x="70068" y="57143"/>
                  </a:lnTo>
                  <a:lnTo>
                    <a:pt x="70155" y="57593"/>
                  </a:lnTo>
                  <a:lnTo>
                    <a:pt x="70242" y="58027"/>
                  </a:lnTo>
                  <a:lnTo>
                    <a:pt x="70343" y="58433"/>
                  </a:lnTo>
                  <a:lnTo>
                    <a:pt x="70445" y="58839"/>
                  </a:lnTo>
                  <a:lnTo>
                    <a:pt x="70575" y="59201"/>
                  </a:lnTo>
                  <a:lnTo>
                    <a:pt x="70706" y="59549"/>
                  </a:lnTo>
                  <a:lnTo>
                    <a:pt x="70865" y="59853"/>
                  </a:lnTo>
                  <a:lnTo>
                    <a:pt x="71024" y="60143"/>
                  </a:lnTo>
                  <a:lnTo>
                    <a:pt x="71111" y="60273"/>
                  </a:lnTo>
                  <a:lnTo>
                    <a:pt x="71213" y="60389"/>
                  </a:lnTo>
                  <a:lnTo>
                    <a:pt x="71300" y="60490"/>
                  </a:lnTo>
                  <a:lnTo>
                    <a:pt x="71401" y="60592"/>
                  </a:lnTo>
                  <a:lnTo>
                    <a:pt x="71618" y="60766"/>
                  </a:lnTo>
                  <a:lnTo>
                    <a:pt x="71734" y="60838"/>
                  </a:lnTo>
                  <a:lnTo>
                    <a:pt x="71865" y="60910"/>
                  </a:lnTo>
                  <a:lnTo>
                    <a:pt x="71981" y="60968"/>
                  </a:lnTo>
                  <a:lnTo>
                    <a:pt x="72111" y="61026"/>
                  </a:lnTo>
                  <a:lnTo>
                    <a:pt x="72256" y="61070"/>
                  </a:lnTo>
                  <a:lnTo>
                    <a:pt x="72386" y="61099"/>
                  </a:lnTo>
                  <a:lnTo>
                    <a:pt x="72531" y="61128"/>
                  </a:lnTo>
                  <a:lnTo>
                    <a:pt x="72676" y="61157"/>
                  </a:lnTo>
                  <a:lnTo>
                    <a:pt x="72980" y="61157"/>
                  </a:lnTo>
                  <a:lnTo>
                    <a:pt x="73140" y="61142"/>
                  </a:lnTo>
                  <a:lnTo>
                    <a:pt x="73299" y="61113"/>
                  </a:lnTo>
                  <a:lnTo>
                    <a:pt x="73473" y="61084"/>
                  </a:lnTo>
                  <a:lnTo>
                    <a:pt x="73632" y="61026"/>
                  </a:lnTo>
                  <a:lnTo>
                    <a:pt x="73806" y="60968"/>
                  </a:lnTo>
                  <a:lnTo>
                    <a:pt x="73980" y="60896"/>
                  </a:lnTo>
                  <a:lnTo>
                    <a:pt x="74154" y="60809"/>
                  </a:lnTo>
                  <a:lnTo>
                    <a:pt x="74328" y="60722"/>
                  </a:lnTo>
                  <a:lnTo>
                    <a:pt x="74502" y="60606"/>
                  </a:lnTo>
                  <a:lnTo>
                    <a:pt x="74676" y="60476"/>
                  </a:lnTo>
                  <a:lnTo>
                    <a:pt x="74849" y="60331"/>
                  </a:lnTo>
                  <a:lnTo>
                    <a:pt x="75038" y="60172"/>
                  </a:lnTo>
                  <a:lnTo>
                    <a:pt x="75212" y="59998"/>
                  </a:lnTo>
                  <a:lnTo>
                    <a:pt x="75400" y="59824"/>
                  </a:lnTo>
                  <a:lnTo>
                    <a:pt x="75574" y="59606"/>
                  </a:lnTo>
                  <a:lnTo>
                    <a:pt x="75762" y="59389"/>
                  </a:lnTo>
                  <a:lnTo>
                    <a:pt x="75936" y="59157"/>
                  </a:lnTo>
                  <a:lnTo>
                    <a:pt x="76124" y="58897"/>
                  </a:lnTo>
                  <a:lnTo>
                    <a:pt x="76298" y="58636"/>
                  </a:lnTo>
                  <a:lnTo>
                    <a:pt x="76472" y="58346"/>
                  </a:lnTo>
                  <a:lnTo>
                    <a:pt x="76660" y="58027"/>
                  </a:lnTo>
                  <a:lnTo>
                    <a:pt x="76834" y="57708"/>
                  </a:lnTo>
                  <a:lnTo>
                    <a:pt x="77008" y="57361"/>
                  </a:lnTo>
                  <a:lnTo>
                    <a:pt x="77182" y="56984"/>
                  </a:lnTo>
                  <a:lnTo>
                    <a:pt x="77356" y="56607"/>
                  </a:lnTo>
                  <a:lnTo>
                    <a:pt x="77530" y="56202"/>
                  </a:lnTo>
                  <a:lnTo>
                    <a:pt x="77689" y="55767"/>
                  </a:lnTo>
                  <a:lnTo>
                    <a:pt x="77863" y="55318"/>
                  </a:lnTo>
                  <a:lnTo>
                    <a:pt x="78022" y="54854"/>
                  </a:lnTo>
                  <a:lnTo>
                    <a:pt x="78182" y="54362"/>
                  </a:lnTo>
                  <a:lnTo>
                    <a:pt x="78341" y="53854"/>
                  </a:lnTo>
                  <a:lnTo>
                    <a:pt x="78486" y="53318"/>
                  </a:lnTo>
                  <a:lnTo>
                    <a:pt x="78631" y="52753"/>
                  </a:lnTo>
                  <a:lnTo>
                    <a:pt x="78776" y="52174"/>
                  </a:lnTo>
                  <a:lnTo>
                    <a:pt x="78921" y="51565"/>
                  </a:lnTo>
                  <a:lnTo>
                    <a:pt x="79066" y="50928"/>
                  </a:lnTo>
                  <a:lnTo>
                    <a:pt x="79196" y="50276"/>
                  </a:lnTo>
                  <a:lnTo>
                    <a:pt x="79326" y="49595"/>
                  </a:lnTo>
                  <a:lnTo>
                    <a:pt x="79442" y="48885"/>
                  </a:lnTo>
                  <a:lnTo>
                    <a:pt x="79558" y="48160"/>
                  </a:lnTo>
                  <a:lnTo>
                    <a:pt x="79674" y="47407"/>
                  </a:lnTo>
                  <a:lnTo>
                    <a:pt x="79790" y="46610"/>
                  </a:lnTo>
                  <a:lnTo>
                    <a:pt x="79891" y="45799"/>
                  </a:lnTo>
                  <a:lnTo>
                    <a:pt x="79978" y="44973"/>
                  </a:lnTo>
                  <a:lnTo>
                    <a:pt x="80080" y="44104"/>
                  </a:lnTo>
                  <a:lnTo>
                    <a:pt x="80152" y="43205"/>
                  </a:lnTo>
                  <a:lnTo>
                    <a:pt x="80239" y="42278"/>
                  </a:lnTo>
                  <a:lnTo>
                    <a:pt x="80297" y="41336"/>
                  </a:lnTo>
                  <a:lnTo>
                    <a:pt x="80370" y="40351"/>
                  </a:lnTo>
                  <a:lnTo>
                    <a:pt x="80428" y="39337"/>
                  </a:lnTo>
                  <a:lnTo>
                    <a:pt x="80471" y="38308"/>
                  </a:lnTo>
                  <a:lnTo>
                    <a:pt x="80514" y="37236"/>
                  </a:lnTo>
                  <a:lnTo>
                    <a:pt x="80543" y="36062"/>
                  </a:lnTo>
                  <a:lnTo>
                    <a:pt x="80543" y="34932"/>
                  </a:lnTo>
                  <a:lnTo>
                    <a:pt x="80529" y="33817"/>
                  </a:lnTo>
                  <a:lnTo>
                    <a:pt x="80500" y="32744"/>
                  </a:lnTo>
                  <a:lnTo>
                    <a:pt x="80442" y="31687"/>
                  </a:lnTo>
                  <a:lnTo>
                    <a:pt x="80355" y="30658"/>
                  </a:lnTo>
                  <a:lnTo>
                    <a:pt x="80268" y="29658"/>
                  </a:lnTo>
                  <a:lnTo>
                    <a:pt x="80152" y="28688"/>
                  </a:lnTo>
                  <a:lnTo>
                    <a:pt x="80007" y="27746"/>
                  </a:lnTo>
                  <a:lnTo>
                    <a:pt x="79862" y="26819"/>
                  </a:lnTo>
                  <a:lnTo>
                    <a:pt x="79703" y="25935"/>
                  </a:lnTo>
                  <a:lnTo>
                    <a:pt x="79515" y="25065"/>
                  </a:lnTo>
                  <a:lnTo>
                    <a:pt x="79326" y="24211"/>
                  </a:lnTo>
                  <a:lnTo>
                    <a:pt x="79109" y="23399"/>
                  </a:lnTo>
                  <a:lnTo>
                    <a:pt x="78892" y="22602"/>
                  </a:lnTo>
                  <a:lnTo>
                    <a:pt x="78645" y="21820"/>
                  </a:lnTo>
                  <a:lnTo>
                    <a:pt x="78399" y="21081"/>
                  </a:lnTo>
                  <a:lnTo>
                    <a:pt x="78138" y="20357"/>
                  </a:lnTo>
                  <a:lnTo>
                    <a:pt x="77863" y="19647"/>
                  </a:lnTo>
                  <a:lnTo>
                    <a:pt x="77588" y="18966"/>
                  </a:lnTo>
                  <a:lnTo>
                    <a:pt x="77298" y="18314"/>
                  </a:lnTo>
                  <a:lnTo>
                    <a:pt x="76994" y="17676"/>
                  </a:lnTo>
                  <a:lnTo>
                    <a:pt x="76689" y="17068"/>
                  </a:lnTo>
                  <a:lnTo>
                    <a:pt x="76385" y="16474"/>
                  </a:lnTo>
                  <a:lnTo>
                    <a:pt x="76066" y="15894"/>
                  </a:lnTo>
                  <a:lnTo>
                    <a:pt x="75733" y="15344"/>
                  </a:lnTo>
                  <a:lnTo>
                    <a:pt x="75400" y="14822"/>
                  </a:lnTo>
                  <a:lnTo>
                    <a:pt x="75067" y="14300"/>
                  </a:lnTo>
                  <a:lnTo>
                    <a:pt x="74733" y="13808"/>
                  </a:lnTo>
                  <a:lnTo>
                    <a:pt x="74400" y="13344"/>
                  </a:lnTo>
                  <a:lnTo>
                    <a:pt x="74053" y="12895"/>
                  </a:lnTo>
                  <a:lnTo>
                    <a:pt x="73705" y="12460"/>
                  </a:lnTo>
                  <a:lnTo>
                    <a:pt x="73357" y="12040"/>
                  </a:lnTo>
                  <a:lnTo>
                    <a:pt x="73024" y="11649"/>
                  </a:lnTo>
                  <a:lnTo>
                    <a:pt x="72676" y="11258"/>
                  </a:lnTo>
                  <a:lnTo>
                    <a:pt x="72328" y="10895"/>
                  </a:lnTo>
                  <a:lnTo>
                    <a:pt x="71995" y="10562"/>
                  </a:lnTo>
                  <a:lnTo>
                    <a:pt x="71662" y="10229"/>
                  </a:lnTo>
                  <a:lnTo>
                    <a:pt x="71329" y="9925"/>
                  </a:lnTo>
                  <a:lnTo>
                    <a:pt x="70995" y="9620"/>
                  </a:lnTo>
                  <a:lnTo>
                    <a:pt x="70358" y="9084"/>
                  </a:lnTo>
                  <a:lnTo>
                    <a:pt x="69735" y="8592"/>
                  </a:lnTo>
                  <a:lnTo>
                    <a:pt x="69155" y="8172"/>
                  </a:lnTo>
                  <a:lnTo>
                    <a:pt x="68605" y="7809"/>
                  </a:lnTo>
                  <a:lnTo>
                    <a:pt x="68098" y="7491"/>
                  </a:lnTo>
                  <a:lnTo>
                    <a:pt x="67649" y="7230"/>
                  </a:lnTo>
                  <a:lnTo>
                    <a:pt x="67243" y="7013"/>
                  </a:lnTo>
                  <a:lnTo>
                    <a:pt x="66910" y="6839"/>
                  </a:lnTo>
                  <a:lnTo>
                    <a:pt x="66431" y="6621"/>
                  </a:lnTo>
                  <a:lnTo>
                    <a:pt x="66258" y="6549"/>
                  </a:lnTo>
                  <a:lnTo>
                    <a:pt x="66345" y="6447"/>
                  </a:lnTo>
                  <a:lnTo>
                    <a:pt x="66576" y="6187"/>
                  </a:lnTo>
                  <a:lnTo>
                    <a:pt x="66721" y="5998"/>
                  </a:lnTo>
                  <a:lnTo>
                    <a:pt x="66866" y="5781"/>
                  </a:lnTo>
                  <a:lnTo>
                    <a:pt x="67011" y="5549"/>
                  </a:lnTo>
                  <a:lnTo>
                    <a:pt x="67156" y="5288"/>
                  </a:lnTo>
                  <a:lnTo>
                    <a:pt x="67272" y="5013"/>
                  </a:lnTo>
                  <a:lnTo>
                    <a:pt x="67359" y="4723"/>
                  </a:lnTo>
                  <a:lnTo>
                    <a:pt x="67388" y="4578"/>
                  </a:lnTo>
                  <a:lnTo>
                    <a:pt x="67417" y="4419"/>
                  </a:lnTo>
                  <a:lnTo>
                    <a:pt x="67431" y="4274"/>
                  </a:lnTo>
                  <a:lnTo>
                    <a:pt x="67431" y="4129"/>
                  </a:lnTo>
                  <a:lnTo>
                    <a:pt x="67417" y="3970"/>
                  </a:lnTo>
                  <a:lnTo>
                    <a:pt x="67388" y="3825"/>
                  </a:lnTo>
                  <a:lnTo>
                    <a:pt x="67344" y="3680"/>
                  </a:lnTo>
                  <a:lnTo>
                    <a:pt x="67286" y="3535"/>
                  </a:lnTo>
                  <a:lnTo>
                    <a:pt x="67199" y="3390"/>
                  </a:lnTo>
                  <a:lnTo>
                    <a:pt x="67112" y="3245"/>
                  </a:lnTo>
                  <a:lnTo>
                    <a:pt x="66997" y="3115"/>
                  </a:lnTo>
                  <a:lnTo>
                    <a:pt x="66852" y="2985"/>
                  </a:lnTo>
                  <a:lnTo>
                    <a:pt x="66692" y="2869"/>
                  </a:lnTo>
                  <a:lnTo>
                    <a:pt x="66533" y="2767"/>
                  </a:lnTo>
                  <a:lnTo>
                    <a:pt x="66345" y="2680"/>
                  </a:lnTo>
                  <a:lnTo>
                    <a:pt x="66156" y="2622"/>
                  </a:lnTo>
                  <a:lnTo>
                    <a:pt x="65968" y="2579"/>
                  </a:lnTo>
                  <a:lnTo>
                    <a:pt x="65750" y="2536"/>
                  </a:lnTo>
                  <a:lnTo>
                    <a:pt x="65533" y="2521"/>
                  </a:lnTo>
                  <a:lnTo>
                    <a:pt x="65316" y="2521"/>
                  </a:lnTo>
                  <a:lnTo>
                    <a:pt x="65099" y="2536"/>
                  </a:lnTo>
                  <a:lnTo>
                    <a:pt x="64867" y="2550"/>
                  </a:lnTo>
                  <a:lnTo>
                    <a:pt x="64635" y="2579"/>
                  </a:lnTo>
                  <a:lnTo>
                    <a:pt x="64403" y="2622"/>
                  </a:lnTo>
                  <a:lnTo>
                    <a:pt x="63939" y="2724"/>
                  </a:lnTo>
                  <a:lnTo>
                    <a:pt x="63490" y="2854"/>
                  </a:lnTo>
                  <a:lnTo>
                    <a:pt x="63056" y="2999"/>
                  </a:lnTo>
                  <a:lnTo>
                    <a:pt x="62650" y="3159"/>
                  </a:lnTo>
                  <a:lnTo>
                    <a:pt x="62273" y="3318"/>
                  </a:lnTo>
                  <a:lnTo>
                    <a:pt x="61954" y="3463"/>
                  </a:lnTo>
                  <a:lnTo>
                    <a:pt x="61476" y="3680"/>
                  </a:lnTo>
                  <a:lnTo>
                    <a:pt x="61317" y="3782"/>
                  </a:lnTo>
                  <a:lnTo>
                    <a:pt x="61302" y="3622"/>
                  </a:lnTo>
                  <a:lnTo>
                    <a:pt x="61245" y="3216"/>
                  </a:lnTo>
                  <a:lnTo>
                    <a:pt x="61201" y="2941"/>
                  </a:lnTo>
                  <a:lnTo>
                    <a:pt x="61129" y="2637"/>
                  </a:lnTo>
                  <a:lnTo>
                    <a:pt x="61042" y="2304"/>
                  </a:lnTo>
                  <a:lnTo>
                    <a:pt x="60940" y="1970"/>
                  </a:lnTo>
                  <a:lnTo>
                    <a:pt x="60810" y="1623"/>
                  </a:lnTo>
                  <a:lnTo>
                    <a:pt x="60636" y="1289"/>
                  </a:lnTo>
                  <a:lnTo>
                    <a:pt x="60549" y="1130"/>
                  </a:lnTo>
                  <a:lnTo>
                    <a:pt x="60448" y="971"/>
                  </a:lnTo>
                  <a:lnTo>
                    <a:pt x="60346" y="826"/>
                  </a:lnTo>
                  <a:lnTo>
                    <a:pt x="60230" y="681"/>
                  </a:lnTo>
                  <a:lnTo>
                    <a:pt x="60100" y="551"/>
                  </a:lnTo>
                  <a:lnTo>
                    <a:pt x="59955" y="435"/>
                  </a:lnTo>
                  <a:lnTo>
                    <a:pt x="59810" y="333"/>
                  </a:lnTo>
                  <a:lnTo>
                    <a:pt x="59665" y="232"/>
                  </a:lnTo>
                  <a:lnTo>
                    <a:pt x="59491" y="159"/>
                  </a:lnTo>
                  <a:lnTo>
                    <a:pt x="59318" y="87"/>
                  </a:lnTo>
                  <a:lnTo>
                    <a:pt x="59129" y="43"/>
                  </a:lnTo>
                  <a:lnTo>
                    <a:pt x="58941" y="14"/>
                  </a:lnTo>
                  <a:lnTo>
                    <a:pt x="587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821;p37">
              <a:extLst>
                <a:ext uri="{FF2B5EF4-FFF2-40B4-BE49-F238E27FC236}">
                  <a16:creationId xmlns:a16="http://schemas.microsoft.com/office/drawing/2014/main" xmlns="" id="{0065D252-C83F-66FD-36EC-D4A540A05012}"/>
                </a:ext>
              </a:extLst>
            </p:cNvPr>
            <p:cNvSpPr/>
            <p:nvPr/>
          </p:nvSpPr>
          <p:spPr>
            <a:xfrm>
              <a:off x="2931075" y="1091125"/>
              <a:ext cx="179325" cy="119200"/>
            </a:xfrm>
            <a:custGeom>
              <a:avLst/>
              <a:gdLst/>
              <a:ahLst/>
              <a:cxnLst/>
              <a:rect l="l" t="t" r="r" b="b"/>
              <a:pathLst>
                <a:path w="7173" h="4768" extrusionOk="0">
                  <a:moveTo>
                    <a:pt x="3840" y="1"/>
                  </a:moveTo>
                  <a:lnTo>
                    <a:pt x="3521" y="30"/>
                  </a:lnTo>
                  <a:lnTo>
                    <a:pt x="3202" y="88"/>
                  </a:lnTo>
                  <a:lnTo>
                    <a:pt x="2898" y="160"/>
                  </a:lnTo>
                  <a:lnTo>
                    <a:pt x="2594" y="262"/>
                  </a:lnTo>
                  <a:lnTo>
                    <a:pt x="2318" y="378"/>
                  </a:lnTo>
                  <a:lnTo>
                    <a:pt x="2043" y="522"/>
                  </a:lnTo>
                  <a:lnTo>
                    <a:pt x="1768" y="682"/>
                  </a:lnTo>
                  <a:lnTo>
                    <a:pt x="1522" y="856"/>
                  </a:lnTo>
                  <a:lnTo>
                    <a:pt x="1290" y="1059"/>
                  </a:lnTo>
                  <a:lnTo>
                    <a:pt x="1072" y="1261"/>
                  </a:lnTo>
                  <a:lnTo>
                    <a:pt x="870" y="1493"/>
                  </a:lnTo>
                  <a:lnTo>
                    <a:pt x="681" y="1740"/>
                  </a:lnTo>
                  <a:lnTo>
                    <a:pt x="522" y="2000"/>
                  </a:lnTo>
                  <a:lnTo>
                    <a:pt x="362" y="2276"/>
                  </a:lnTo>
                  <a:lnTo>
                    <a:pt x="247" y="2565"/>
                  </a:lnTo>
                  <a:lnTo>
                    <a:pt x="131" y="2855"/>
                  </a:lnTo>
                  <a:lnTo>
                    <a:pt x="44" y="3174"/>
                  </a:lnTo>
                  <a:lnTo>
                    <a:pt x="15" y="3290"/>
                  </a:lnTo>
                  <a:lnTo>
                    <a:pt x="15" y="3391"/>
                  </a:lnTo>
                  <a:lnTo>
                    <a:pt x="0" y="3507"/>
                  </a:lnTo>
                  <a:lnTo>
                    <a:pt x="15" y="3623"/>
                  </a:lnTo>
                  <a:lnTo>
                    <a:pt x="29" y="3724"/>
                  </a:lnTo>
                  <a:lnTo>
                    <a:pt x="44" y="3826"/>
                  </a:lnTo>
                  <a:lnTo>
                    <a:pt x="116" y="4014"/>
                  </a:lnTo>
                  <a:lnTo>
                    <a:pt x="218" y="4188"/>
                  </a:lnTo>
                  <a:lnTo>
                    <a:pt x="333" y="4347"/>
                  </a:lnTo>
                  <a:lnTo>
                    <a:pt x="478" y="4478"/>
                  </a:lnTo>
                  <a:lnTo>
                    <a:pt x="652" y="4594"/>
                  </a:lnTo>
                  <a:lnTo>
                    <a:pt x="826" y="4681"/>
                  </a:lnTo>
                  <a:lnTo>
                    <a:pt x="1014" y="4739"/>
                  </a:lnTo>
                  <a:lnTo>
                    <a:pt x="1203" y="4768"/>
                  </a:lnTo>
                  <a:lnTo>
                    <a:pt x="1406" y="4768"/>
                  </a:lnTo>
                  <a:lnTo>
                    <a:pt x="1608" y="4739"/>
                  </a:lnTo>
                  <a:lnTo>
                    <a:pt x="1710" y="4710"/>
                  </a:lnTo>
                  <a:lnTo>
                    <a:pt x="1811" y="4666"/>
                  </a:lnTo>
                  <a:lnTo>
                    <a:pt x="1898" y="4608"/>
                  </a:lnTo>
                  <a:lnTo>
                    <a:pt x="2000" y="4550"/>
                  </a:lnTo>
                  <a:lnTo>
                    <a:pt x="2087" y="4492"/>
                  </a:lnTo>
                  <a:lnTo>
                    <a:pt x="2174" y="4405"/>
                  </a:lnTo>
                  <a:lnTo>
                    <a:pt x="2536" y="4087"/>
                  </a:lnTo>
                  <a:lnTo>
                    <a:pt x="2724" y="3942"/>
                  </a:lnTo>
                  <a:lnTo>
                    <a:pt x="2912" y="3797"/>
                  </a:lnTo>
                  <a:lnTo>
                    <a:pt x="3115" y="3681"/>
                  </a:lnTo>
                  <a:lnTo>
                    <a:pt x="3318" y="3580"/>
                  </a:lnTo>
                  <a:lnTo>
                    <a:pt x="3521" y="3522"/>
                  </a:lnTo>
                  <a:lnTo>
                    <a:pt x="3637" y="3493"/>
                  </a:lnTo>
                  <a:lnTo>
                    <a:pt x="3854" y="3493"/>
                  </a:lnTo>
                  <a:lnTo>
                    <a:pt x="3970" y="3507"/>
                  </a:lnTo>
                  <a:lnTo>
                    <a:pt x="4187" y="3551"/>
                  </a:lnTo>
                  <a:lnTo>
                    <a:pt x="4419" y="3638"/>
                  </a:lnTo>
                  <a:lnTo>
                    <a:pt x="4637" y="3724"/>
                  </a:lnTo>
                  <a:lnTo>
                    <a:pt x="4810" y="3768"/>
                  </a:lnTo>
                  <a:lnTo>
                    <a:pt x="4970" y="3797"/>
                  </a:lnTo>
                  <a:lnTo>
                    <a:pt x="5129" y="3811"/>
                  </a:lnTo>
                  <a:lnTo>
                    <a:pt x="5303" y="3826"/>
                  </a:lnTo>
                  <a:lnTo>
                    <a:pt x="5636" y="3840"/>
                  </a:lnTo>
                  <a:lnTo>
                    <a:pt x="5984" y="3855"/>
                  </a:lnTo>
                  <a:lnTo>
                    <a:pt x="6129" y="3855"/>
                  </a:lnTo>
                  <a:lnTo>
                    <a:pt x="6274" y="3840"/>
                  </a:lnTo>
                  <a:lnTo>
                    <a:pt x="6404" y="3811"/>
                  </a:lnTo>
                  <a:lnTo>
                    <a:pt x="6520" y="3753"/>
                  </a:lnTo>
                  <a:lnTo>
                    <a:pt x="6636" y="3681"/>
                  </a:lnTo>
                  <a:lnTo>
                    <a:pt x="6737" y="3594"/>
                  </a:lnTo>
                  <a:lnTo>
                    <a:pt x="6839" y="3493"/>
                  </a:lnTo>
                  <a:lnTo>
                    <a:pt x="6926" y="3391"/>
                  </a:lnTo>
                  <a:lnTo>
                    <a:pt x="6998" y="3275"/>
                  </a:lnTo>
                  <a:lnTo>
                    <a:pt x="7056" y="3145"/>
                  </a:lnTo>
                  <a:lnTo>
                    <a:pt x="7100" y="3015"/>
                  </a:lnTo>
                  <a:lnTo>
                    <a:pt x="7143" y="2870"/>
                  </a:lnTo>
                  <a:lnTo>
                    <a:pt x="7158" y="2739"/>
                  </a:lnTo>
                  <a:lnTo>
                    <a:pt x="7172" y="2609"/>
                  </a:lnTo>
                  <a:lnTo>
                    <a:pt x="7158" y="2464"/>
                  </a:lnTo>
                  <a:lnTo>
                    <a:pt x="7143" y="2334"/>
                  </a:lnTo>
                  <a:lnTo>
                    <a:pt x="7056" y="2029"/>
                  </a:lnTo>
                  <a:lnTo>
                    <a:pt x="6940" y="1740"/>
                  </a:lnTo>
                  <a:lnTo>
                    <a:pt x="6795" y="1479"/>
                  </a:lnTo>
                  <a:lnTo>
                    <a:pt x="6636" y="1232"/>
                  </a:lnTo>
                  <a:lnTo>
                    <a:pt x="6462" y="1001"/>
                  </a:lnTo>
                  <a:lnTo>
                    <a:pt x="6259" y="812"/>
                  </a:lnTo>
                  <a:lnTo>
                    <a:pt x="6042" y="624"/>
                  </a:lnTo>
                  <a:lnTo>
                    <a:pt x="5810" y="465"/>
                  </a:lnTo>
                  <a:lnTo>
                    <a:pt x="5564" y="334"/>
                  </a:lnTo>
                  <a:lnTo>
                    <a:pt x="5303" y="218"/>
                  </a:lnTo>
                  <a:lnTo>
                    <a:pt x="5028" y="131"/>
                  </a:lnTo>
                  <a:lnTo>
                    <a:pt x="4738" y="59"/>
                  </a:lnTo>
                  <a:lnTo>
                    <a:pt x="4448" y="15"/>
                  </a:lnTo>
                  <a:lnTo>
                    <a:pt x="4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822;p37">
              <a:extLst>
                <a:ext uri="{FF2B5EF4-FFF2-40B4-BE49-F238E27FC236}">
                  <a16:creationId xmlns:a16="http://schemas.microsoft.com/office/drawing/2014/main" xmlns="" id="{6125EABA-71E3-62B7-CCB8-0FB277AA80DB}"/>
                </a:ext>
              </a:extLst>
            </p:cNvPr>
            <p:cNvSpPr/>
            <p:nvPr/>
          </p:nvSpPr>
          <p:spPr>
            <a:xfrm>
              <a:off x="3379125" y="1002750"/>
              <a:ext cx="239450" cy="133675"/>
            </a:xfrm>
            <a:custGeom>
              <a:avLst/>
              <a:gdLst/>
              <a:ahLst/>
              <a:cxnLst/>
              <a:rect l="l" t="t" r="r" b="b"/>
              <a:pathLst>
                <a:path w="9578" h="5347" extrusionOk="0">
                  <a:moveTo>
                    <a:pt x="5014" y="1"/>
                  </a:moveTo>
                  <a:lnTo>
                    <a:pt x="4767" y="15"/>
                  </a:lnTo>
                  <a:lnTo>
                    <a:pt x="4521" y="44"/>
                  </a:lnTo>
                  <a:lnTo>
                    <a:pt x="4275" y="88"/>
                  </a:lnTo>
                  <a:lnTo>
                    <a:pt x="3826" y="189"/>
                  </a:lnTo>
                  <a:lnTo>
                    <a:pt x="3406" y="319"/>
                  </a:lnTo>
                  <a:lnTo>
                    <a:pt x="2985" y="479"/>
                  </a:lnTo>
                  <a:lnTo>
                    <a:pt x="2580" y="667"/>
                  </a:lnTo>
                  <a:lnTo>
                    <a:pt x="2189" y="870"/>
                  </a:lnTo>
                  <a:lnTo>
                    <a:pt x="1812" y="1102"/>
                  </a:lnTo>
                  <a:lnTo>
                    <a:pt x="1435" y="1363"/>
                  </a:lnTo>
                  <a:lnTo>
                    <a:pt x="1073" y="1652"/>
                  </a:lnTo>
                  <a:lnTo>
                    <a:pt x="942" y="1768"/>
                  </a:lnTo>
                  <a:lnTo>
                    <a:pt x="812" y="1913"/>
                  </a:lnTo>
                  <a:lnTo>
                    <a:pt x="682" y="2073"/>
                  </a:lnTo>
                  <a:lnTo>
                    <a:pt x="551" y="2232"/>
                  </a:lnTo>
                  <a:lnTo>
                    <a:pt x="435" y="2420"/>
                  </a:lnTo>
                  <a:lnTo>
                    <a:pt x="334" y="2594"/>
                  </a:lnTo>
                  <a:lnTo>
                    <a:pt x="233" y="2797"/>
                  </a:lnTo>
                  <a:lnTo>
                    <a:pt x="160" y="3000"/>
                  </a:lnTo>
                  <a:lnTo>
                    <a:pt x="88" y="3203"/>
                  </a:lnTo>
                  <a:lnTo>
                    <a:pt x="44" y="3405"/>
                  </a:lnTo>
                  <a:lnTo>
                    <a:pt x="1" y="3608"/>
                  </a:lnTo>
                  <a:lnTo>
                    <a:pt x="1" y="3811"/>
                  </a:lnTo>
                  <a:lnTo>
                    <a:pt x="15" y="4000"/>
                  </a:lnTo>
                  <a:lnTo>
                    <a:pt x="44" y="4202"/>
                  </a:lnTo>
                  <a:lnTo>
                    <a:pt x="102" y="4376"/>
                  </a:lnTo>
                  <a:lnTo>
                    <a:pt x="204" y="4550"/>
                  </a:lnTo>
                  <a:lnTo>
                    <a:pt x="290" y="4680"/>
                  </a:lnTo>
                  <a:lnTo>
                    <a:pt x="392" y="4782"/>
                  </a:lnTo>
                  <a:lnTo>
                    <a:pt x="508" y="4869"/>
                  </a:lnTo>
                  <a:lnTo>
                    <a:pt x="638" y="4927"/>
                  </a:lnTo>
                  <a:lnTo>
                    <a:pt x="769" y="4956"/>
                  </a:lnTo>
                  <a:lnTo>
                    <a:pt x="914" y="4985"/>
                  </a:lnTo>
                  <a:lnTo>
                    <a:pt x="1058" y="4985"/>
                  </a:lnTo>
                  <a:lnTo>
                    <a:pt x="1218" y="4970"/>
                  </a:lnTo>
                  <a:lnTo>
                    <a:pt x="1319" y="4941"/>
                  </a:lnTo>
                  <a:lnTo>
                    <a:pt x="1421" y="4912"/>
                  </a:lnTo>
                  <a:lnTo>
                    <a:pt x="1594" y="4840"/>
                  </a:lnTo>
                  <a:lnTo>
                    <a:pt x="1783" y="4738"/>
                  </a:lnTo>
                  <a:lnTo>
                    <a:pt x="1957" y="4608"/>
                  </a:lnTo>
                  <a:lnTo>
                    <a:pt x="2304" y="4347"/>
                  </a:lnTo>
                  <a:lnTo>
                    <a:pt x="2478" y="4231"/>
                  </a:lnTo>
                  <a:lnTo>
                    <a:pt x="2652" y="4130"/>
                  </a:lnTo>
                  <a:lnTo>
                    <a:pt x="3014" y="3927"/>
                  </a:lnTo>
                  <a:lnTo>
                    <a:pt x="3391" y="3739"/>
                  </a:lnTo>
                  <a:lnTo>
                    <a:pt x="3579" y="3666"/>
                  </a:lnTo>
                  <a:lnTo>
                    <a:pt x="3768" y="3608"/>
                  </a:lnTo>
                  <a:lnTo>
                    <a:pt x="3971" y="3550"/>
                  </a:lnTo>
                  <a:lnTo>
                    <a:pt x="4188" y="3521"/>
                  </a:lnTo>
                  <a:lnTo>
                    <a:pt x="4434" y="3492"/>
                  </a:lnTo>
                  <a:lnTo>
                    <a:pt x="4666" y="3492"/>
                  </a:lnTo>
                  <a:lnTo>
                    <a:pt x="4883" y="3507"/>
                  </a:lnTo>
                  <a:lnTo>
                    <a:pt x="5086" y="3550"/>
                  </a:lnTo>
                  <a:lnTo>
                    <a:pt x="5275" y="3594"/>
                  </a:lnTo>
                  <a:lnTo>
                    <a:pt x="5448" y="3666"/>
                  </a:lnTo>
                  <a:lnTo>
                    <a:pt x="5608" y="3739"/>
                  </a:lnTo>
                  <a:lnTo>
                    <a:pt x="5767" y="3840"/>
                  </a:lnTo>
                  <a:lnTo>
                    <a:pt x="5912" y="3942"/>
                  </a:lnTo>
                  <a:lnTo>
                    <a:pt x="6057" y="4057"/>
                  </a:lnTo>
                  <a:lnTo>
                    <a:pt x="6347" y="4318"/>
                  </a:lnTo>
                  <a:lnTo>
                    <a:pt x="6984" y="4927"/>
                  </a:lnTo>
                  <a:lnTo>
                    <a:pt x="7144" y="5057"/>
                  </a:lnTo>
                  <a:lnTo>
                    <a:pt x="7303" y="5159"/>
                  </a:lnTo>
                  <a:lnTo>
                    <a:pt x="7477" y="5246"/>
                  </a:lnTo>
                  <a:lnTo>
                    <a:pt x="7665" y="5304"/>
                  </a:lnTo>
                  <a:lnTo>
                    <a:pt x="7854" y="5332"/>
                  </a:lnTo>
                  <a:lnTo>
                    <a:pt x="8042" y="5347"/>
                  </a:lnTo>
                  <a:lnTo>
                    <a:pt x="8230" y="5332"/>
                  </a:lnTo>
                  <a:lnTo>
                    <a:pt x="8404" y="5304"/>
                  </a:lnTo>
                  <a:lnTo>
                    <a:pt x="8578" y="5246"/>
                  </a:lnTo>
                  <a:lnTo>
                    <a:pt x="8752" y="5159"/>
                  </a:lnTo>
                  <a:lnTo>
                    <a:pt x="8911" y="5072"/>
                  </a:lnTo>
                  <a:lnTo>
                    <a:pt x="9056" y="4956"/>
                  </a:lnTo>
                  <a:lnTo>
                    <a:pt x="9187" y="4811"/>
                  </a:lnTo>
                  <a:lnTo>
                    <a:pt x="9302" y="4652"/>
                  </a:lnTo>
                  <a:lnTo>
                    <a:pt x="9389" y="4478"/>
                  </a:lnTo>
                  <a:lnTo>
                    <a:pt x="9447" y="4275"/>
                  </a:lnTo>
                  <a:lnTo>
                    <a:pt x="9520" y="3985"/>
                  </a:lnTo>
                  <a:lnTo>
                    <a:pt x="9563" y="3710"/>
                  </a:lnTo>
                  <a:lnTo>
                    <a:pt x="9578" y="3449"/>
                  </a:lnTo>
                  <a:lnTo>
                    <a:pt x="9563" y="3188"/>
                  </a:lnTo>
                  <a:lnTo>
                    <a:pt x="9549" y="2942"/>
                  </a:lnTo>
                  <a:lnTo>
                    <a:pt x="9491" y="2710"/>
                  </a:lnTo>
                  <a:lnTo>
                    <a:pt x="9433" y="2478"/>
                  </a:lnTo>
                  <a:lnTo>
                    <a:pt x="9346" y="2261"/>
                  </a:lnTo>
                  <a:lnTo>
                    <a:pt x="9244" y="2044"/>
                  </a:lnTo>
                  <a:lnTo>
                    <a:pt x="9129" y="1841"/>
                  </a:lnTo>
                  <a:lnTo>
                    <a:pt x="8998" y="1652"/>
                  </a:lnTo>
                  <a:lnTo>
                    <a:pt x="8853" y="1464"/>
                  </a:lnTo>
                  <a:lnTo>
                    <a:pt x="8679" y="1305"/>
                  </a:lnTo>
                  <a:lnTo>
                    <a:pt x="8506" y="1131"/>
                  </a:lnTo>
                  <a:lnTo>
                    <a:pt x="8317" y="986"/>
                  </a:lnTo>
                  <a:lnTo>
                    <a:pt x="8129" y="841"/>
                  </a:lnTo>
                  <a:lnTo>
                    <a:pt x="7926" y="711"/>
                  </a:lnTo>
                  <a:lnTo>
                    <a:pt x="7709" y="595"/>
                  </a:lnTo>
                  <a:lnTo>
                    <a:pt x="7477" y="479"/>
                  </a:lnTo>
                  <a:lnTo>
                    <a:pt x="7245" y="392"/>
                  </a:lnTo>
                  <a:lnTo>
                    <a:pt x="7013" y="305"/>
                  </a:lnTo>
                  <a:lnTo>
                    <a:pt x="6767" y="218"/>
                  </a:lnTo>
                  <a:lnTo>
                    <a:pt x="6521" y="160"/>
                  </a:lnTo>
                  <a:lnTo>
                    <a:pt x="6274" y="102"/>
                  </a:lnTo>
                  <a:lnTo>
                    <a:pt x="6028" y="59"/>
                  </a:lnTo>
                  <a:lnTo>
                    <a:pt x="5767" y="30"/>
                  </a:lnTo>
                  <a:lnTo>
                    <a:pt x="55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823;p37">
              <a:extLst>
                <a:ext uri="{FF2B5EF4-FFF2-40B4-BE49-F238E27FC236}">
                  <a16:creationId xmlns:a16="http://schemas.microsoft.com/office/drawing/2014/main" xmlns="" id="{1818CF8C-7235-311B-8B9B-BE9733FB3A99}"/>
                </a:ext>
              </a:extLst>
            </p:cNvPr>
            <p:cNvSpPr/>
            <p:nvPr/>
          </p:nvSpPr>
          <p:spPr>
            <a:xfrm>
              <a:off x="2968375" y="1316075"/>
              <a:ext cx="199600" cy="113400"/>
            </a:xfrm>
            <a:custGeom>
              <a:avLst/>
              <a:gdLst/>
              <a:ahLst/>
              <a:cxnLst/>
              <a:rect l="l" t="t" r="r" b="b"/>
              <a:pathLst>
                <a:path w="7984" h="4536" extrusionOk="0">
                  <a:moveTo>
                    <a:pt x="3739" y="0"/>
                  </a:moveTo>
                  <a:lnTo>
                    <a:pt x="3405" y="15"/>
                  </a:lnTo>
                  <a:lnTo>
                    <a:pt x="3029" y="44"/>
                  </a:lnTo>
                  <a:lnTo>
                    <a:pt x="2666" y="116"/>
                  </a:lnTo>
                  <a:lnTo>
                    <a:pt x="2319" y="218"/>
                  </a:lnTo>
                  <a:lnTo>
                    <a:pt x="1985" y="348"/>
                  </a:lnTo>
                  <a:lnTo>
                    <a:pt x="1681" y="493"/>
                  </a:lnTo>
                  <a:lnTo>
                    <a:pt x="1406" y="681"/>
                  </a:lnTo>
                  <a:lnTo>
                    <a:pt x="1145" y="899"/>
                  </a:lnTo>
                  <a:lnTo>
                    <a:pt x="899" y="1130"/>
                  </a:lnTo>
                  <a:lnTo>
                    <a:pt x="696" y="1377"/>
                  </a:lnTo>
                  <a:lnTo>
                    <a:pt x="508" y="1652"/>
                  </a:lnTo>
                  <a:lnTo>
                    <a:pt x="348" y="1956"/>
                  </a:lnTo>
                  <a:lnTo>
                    <a:pt x="218" y="2275"/>
                  </a:lnTo>
                  <a:lnTo>
                    <a:pt x="116" y="2608"/>
                  </a:lnTo>
                  <a:lnTo>
                    <a:pt x="44" y="2956"/>
                  </a:lnTo>
                  <a:lnTo>
                    <a:pt x="1" y="3318"/>
                  </a:lnTo>
                  <a:lnTo>
                    <a:pt x="1" y="3695"/>
                  </a:lnTo>
                  <a:lnTo>
                    <a:pt x="15" y="3869"/>
                  </a:lnTo>
                  <a:lnTo>
                    <a:pt x="73" y="4028"/>
                  </a:lnTo>
                  <a:lnTo>
                    <a:pt x="145" y="4159"/>
                  </a:lnTo>
                  <a:lnTo>
                    <a:pt x="232" y="4275"/>
                  </a:lnTo>
                  <a:lnTo>
                    <a:pt x="348" y="4361"/>
                  </a:lnTo>
                  <a:lnTo>
                    <a:pt x="479" y="4434"/>
                  </a:lnTo>
                  <a:lnTo>
                    <a:pt x="609" y="4492"/>
                  </a:lnTo>
                  <a:lnTo>
                    <a:pt x="754" y="4521"/>
                  </a:lnTo>
                  <a:lnTo>
                    <a:pt x="884" y="4535"/>
                  </a:lnTo>
                  <a:lnTo>
                    <a:pt x="1029" y="4521"/>
                  </a:lnTo>
                  <a:lnTo>
                    <a:pt x="1174" y="4477"/>
                  </a:lnTo>
                  <a:lnTo>
                    <a:pt x="1305" y="4419"/>
                  </a:lnTo>
                  <a:lnTo>
                    <a:pt x="1420" y="4332"/>
                  </a:lnTo>
                  <a:lnTo>
                    <a:pt x="1522" y="4231"/>
                  </a:lnTo>
                  <a:lnTo>
                    <a:pt x="1609" y="4086"/>
                  </a:lnTo>
                  <a:lnTo>
                    <a:pt x="1667" y="3927"/>
                  </a:lnTo>
                  <a:lnTo>
                    <a:pt x="1739" y="3738"/>
                  </a:lnTo>
                  <a:lnTo>
                    <a:pt x="1797" y="3565"/>
                  </a:lnTo>
                  <a:lnTo>
                    <a:pt x="1884" y="3391"/>
                  </a:lnTo>
                  <a:lnTo>
                    <a:pt x="1971" y="3231"/>
                  </a:lnTo>
                  <a:lnTo>
                    <a:pt x="2072" y="3086"/>
                  </a:lnTo>
                  <a:lnTo>
                    <a:pt x="2174" y="2942"/>
                  </a:lnTo>
                  <a:lnTo>
                    <a:pt x="2290" y="2811"/>
                  </a:lnTo>
                  <a:lnTo>
                    <a:pt x="2420" y="2710"/>
                  </a:lnTo>
                  <a:lnTo>
                    <a:pt x="2551" y="2608"/>
                  </a:lnTo>
                  <a:lnTo>
                    <a:pt x="2695" y="2521"/>
                  </a:lnTo>
                  <a:lnTo>
                    <a:pt x="2855" y="2449"/>
                  </a:lnTo>
                  <a:lnTo>
                    <a:pt x="3014" y="2405"/>
                  </a:lnTo>
                  <a:lnTo>
                    <a:pt x="3188" y="2362"/>
                  </a:lnTo>
                  <a:lnTo>
                    <a:pt x="3376" y="2348"/>
                  </a:lnTo>
                  <a:lnTo>
                    <a:pt x="3565" y="2348"/>
                  </a:lnTo>
                  <a:lnTo>
                    <a:pt x="3782" y="2377"/>
                  </a:lnTo>
                  <a:lnTo>
                    <a:pt x="3970" y="2405"/>
                  </a:lnTo>
                  <a:lnTo>
                    <a:pt x="4173" y="2463"/>
                  </a:lnTo>
                  <a:lnTo>
                    <a:pt x="4362" y="2521"/>
                  </a:lnTo>
                  <a:lnTo>
                    <a:pt x="4550" y="2608"/>
                  </a:lnTo>
                  <a:lnTo>
                    <a:pt x="4724" y="2681"/>
                  </a:lnTo>
                  <a:lnTo>
                    <a:pt x="4898" y="2782"/>
                  </a:lnTo>
                  <a:lnTo>
                    <a:pt x="5245" y="2985"/>
                  </a:lnTo>
                  <a:lnTo>
                    <a:pt x="5579" y="3202"/>
                  </a:lnTo>
                  <a:lnTo>
                    <a:pt x="5897" y="3434"/>
                  </a:lnTo>
                  <a:lnTo>
                    <a:pt x="6231" y="3666"/>
                  </a:lnTo>
                  <a:lnTo>
                    <a:pt x="6564" y="3883"/>
                  </a:lnTo>
                  <a:lnTo>
                    <a:pt x="6723" y="3956"/>
                  </a:lnTo>
                  <a:lnTo>
                    <a:pt x="6854" y="3999"/>
                  </a:lnTo>
                  <a:lnTo>
                    <a:pt x="6999" y="4028"/>
                  </a:lnTo>
                  <a:lnTo>
                    <a:pt x="7129" y="4014"/>
                  </a:lnTo>
                  <a:lnTo>
                    <a:pt x="7259" y="3999"/>
                  </a:lnTo>
                  <a:lnTo>
                    <a:pt x="7390" y="3956"/>
                  </a:lnTo>
                  <a:lnTo>
                    <a:pt x="7506" y="3883"/>
                  </a:lnTo>
                  <a:lnTo>
                    <a:pt x="7607" y="3811"/>
                  </a:lnTo>
                  <a:lnTo>
                    <a:pt x="7709" y="3724"/>
                  </a:lnTo>
                  <a:lnTo>
                    <a:pt x="7781" y="3608"/>
                  </a:lnTo>
                  <a:lnTo>
                    <a:pt x="7853" y="3492"/>
                  </a:lnTo>
                  <a:lnTo>
                    <a:pt x="7911" y="3362"/>
                  </a:lnTo>
                  <a:lnTo>
                    <a:pt x="7955" y="3231"/>
                  </a:lnTo>
                  <a:lnTo>
                    <a:pt x="7969" y="3101"/>
                  </a:lnTo>
                  <a:lnTo>
                    <a:pt x="7984" y="2956"/>
                  </a:lnTo>
                  <a:lnTo>
                    <a:pt x="7969" y="2811"/>
                  </a:lnTo>
                  <a:lnTo>
                    <a:pt x="7926" y="2623"/>
                  </a:lnTo>
                  <a:lnTo>
                    <a:pt x="7882" y="2449"/>
                  </a:lnTo>
                  <a:lnTo>
                    <a:pt x="7824" y="2275"/>
                  </a:lnTo>
                  <a:lnTo>
                    <a:pt x="7752" y="2101"/>
                  </a:lnTo>
                  <a:lnTo>
                    <a:pt x="7680" y="1956"/>
                  </a:lnTo>
                  <a:lnTo>
                    <a:pt x="7578" y="1797"/>
                  </a:lnTo>
                  <a:lnTo>
                    <a:pt x="7477" y="1652"/>
                  </a:lnTo>
                  <a:lnTo>
                    <a:pt x="7375" y="1507"/>
                  </a:lnTo>
                  <a:lnTo>
                    <a:pt x="7259" y="1377"/>
                  </a:lnTo>
                  <a:lnTo>
                    <a:pt x="7129" y="1246"/>
                  </a:lnTo>
                  <a:lnTo>
                    <a:pt x="6999" y="1130"/>
                  </a:lnTo>
                  <a:lnTo>
                    <a:pt x="6854" y="1015"/>
                  </a:lnTo>
                  <a:lnTo>
                    <a:pt x="6549" y="812"/>
                  </a:lnTo>
                  <a:lnTo>
                    <a:pt x="6231" y="623"/>
                  </a:lnTo>
                  <a:lnTo>
                    <a:pt x="5897" y="464"/>
                  </a:lnTo>
                  <a:lnTo>
                    <a:pt x="5550" y="334"/>
                  </a:lnTo>
                  <a:lnTo>
                    <a:pt x="5187" y="218"/>
                  </a:lnTo>
                  <a:lnTo>
                    <a:pt x="4825" y="131"/>
                  </a:lnTo>
                  <a:lnTo>
                    <a:pt x="4463" y="58"/>
                  </a:lnTo>
                  <a:lnTo>
                    <a:pt x="4101" y="15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824;p37">
              <a:extLst>
                <a:ext uri="{FF2B5EF4-FFF2-40B4-BE49-F238E27FC236}">
                  <a16:creationId xmlns:a16="http://schemas.microsoft.com/office/drawing/2014/main" xmlns="" id="{7359AA90-A2A3-A439-AC8F-F9E35760FD06}"/>
                </a:ext>
              </a:extLst>
            </p:cNvPr>
            <p:cNvSpPr/>
            <p:nvPr/>
          </p:nvSpPr>
          <p:spPr>
            <a:xfrm>
              <a:off x="3429850" y="1253775"/>
              <a:ext cx="197775" cy="121725"/>
            </a:xfrm>
            <a:custGeom>
              <a:avLst/>
              <a:gdLst/>
              <a:ahLst/>
              <a:cxnLst/>
              <a:rect l="l" t="t" r="r" b="b"/>
              <a:pathLst>
                <a:path w="7911" h="4869" extrusionOk="0">
                  <a:moveTo>
                    <a:pt x="3869" y="0"/>
                  </a:moveTo>
                  <a:lnTo>
                    <a:pt x="3477" y="15"/>
                  </a:lnTo>
                  <a:lnTo>
                    <a:pt x="3086" y="58"/>
                  </a:lnTo>
                  <a:lnTo>
                    <a:pt x="2710" y="145"/>
                  </a:lnTo>
                  <a:lnTo>
                    <a:pt x="2347" y="247"/>
                  </a:lnTo>
                  <a:lnTo>
                    <a:pt x="1985" y="377"/>
                  </a:lnTo>
                  <a:lnTo>
                    <a:pt x="1826" y="464"/>
                  </a:lnTo>
                  <a:lnTo>
                    <a:pt x="1652" y="551"/>
                  </a:lnTo>
                  <a:lnTo>
                    <a:pt x="1492" y="638"/>
                  </a:lnTo>
                  <a:lnTo>
                    <a:pt x="1348" y="739"/>
                  </a:lnTo>
                  <a:lnTo>
                    <a:pt x="1188" y="841"/>
                  </a:lnTo>
                  <a:lnTo>
                    <a:pt x="1058" y="957"/>
                  </a:lnTo>
                  <a:lnTo>
                    <a:pt x="913" y="1087"/>
                  </a:lnTo>
                  <a:lnTo>
                    <a:pt x="797" y="1217"/>
                  </a:lnTo>
                  <a:lnTo>
                    <a:pt x="667" y="1348"/>
                  </a:lnTo>
                  <a:lnTo>
                    <a:pt x="565" y="1493"/>
                  </a:lnTo>
                  <a:lnTo>
                    <a:pt x="464" y="1652"/>
                  </a:lnTo>
                  <a:lnTo>
                    <a:pt x="362" y="1797"/>
                  </a:lnTo>
                  <a:lnTo>
                    <a:pt x="275" y="1971"/>
                  </a:lnTo>
                  <a:lnTo>
                    <a:pt x="203" y="2145"/>
                  </a:lnTo>
                  <a:lnTo>
                    <a:pt x="145" y="2318"/>
                  </a:lnTo>
                  <a:lnTo>
                    <a:pt x="87" y="2507"/>
                  </a:lnTo>
                  <a:lnTo>
                    <a:pt x="58" y="2695"/>
                  </a:lnTo>
                  <a:lnTo>
                    <a:pt x="29" y="2898"/>
                  </a:lnTo>
                  <a:lnTo>
                    <a:pt x="0" y="3115"/>
                  </a:lnTo>
                  <a:lnTo>
                    <a:pt x="0" y="3318"/>
                  </a:lnTo>
                  <a:lnTo>
                    <a:pt x="15" y="3550"/>
                  </a:lnTo>
                  <a:lnTo>
                    <a:pt x="29" y="3782"/>
                  </a:lnTo>
                  <a:lnTo>
                    <a:pt x="73" y="4014"/>
                  </a:lnTo>
                  <a:lnTo>
                    <a:pt x="116" y="4260"/>
                  </a:lnTo>
                  <a:lnTo>
                    <a:pt x="160" y="4390"/>
                  </a:lnTo>
                  <a:lnTo>
                    <a:pt x="232" y="4521"/>
                  </a:lnTo>
                  <a:lnTo>
                    <a:pt x="319" y="4622"/>
                  </a:lnTo>
                  <a:lnTo>
                    <a:pt x="435" y="4709"/>
                  </a:lnTo>
                  <a:lnTo>
                    <a:pt x="551" y="4782"/>
                  </a:lnTo>
                  <a:lnTo>
                    <a:pt x="681" y="4825"/>
                  </a:lnTo>
                  <a:lnTo>
                    <a:pt x="811" y="4854"/>
                  </a:lnTo>
                  <a:lnTo>
                    <a:pt x="942" y="4869"/>
                  </a:lnTo>
                  <a:lnTo>
                    <a:pt x="1087" y="4854"/>
                  </a:lnTo>
                  <a:lnTo>
                    <a:pt x="1217" y="4825"/>
                  </a:lnTo>
                  <a:lnTo>
                    <a:pt x="1348" y="4782"/>
                  </a:lnTo>
                  <a:lnTo>
                    <a:pt x="1463" y="4709"/>
                  </a:lnTo>
                  <a:lnTo>
                    <a:pt x="1565" y="4622"/>
                  </a:lnTo>
                  <a:lnTo>
                    <a:pt x="1652" y="4521"/>
                  </a:lnTo>
                  <a:lnTo>
                    <a:pt x="1710" y="4405"/>
                  </a:lnTo>
                  <a:lnTo>
                    <a:pt x="1753" y="4260"/>
                  </a:lnTo>
                  <a:lnTo>
                    <a:pt x="1811" y="4043"/>
                  </a:lnTo>
                  <a:lnTo>
                    <a:pt x="1869" y="3840"/>
                  </a:lnTo>
                  <a:lnTo>
                    <a:pt x="1927" y="3651"/>
                  </a:lnTo>
                  <a:lnTo>
                    <a:pt x="2000" y="3463"/>
                  </a:lnTo>
                  <a:lnTo>
                    <a:pt x="2087" y="3304"/>
                  </a:lnTo>
                  <a:lnTo>
                    <a:pt x="2173" y="3144"/>
                  </a:lnTo>
                  <a:lnTo>
                    <a:pt x="2275" y="2999"/>
                  </a:lnTo>
                  <a:lnTo>
                    <a:pt x="2391" y="2855"/>
                  </a:lnTo>
                  <a:lnTo>
                    <a:pt x="2507" y="2739"/>
                  </a:lnTo>
                  <a:lnTo>
                    <a:pt x="2652" y="2637"/>
                  </a:lnTo>
                  <a:lnTo>
                    <a:pt x="2796" y="2550"/>
                  </a:lnTo>
                  <a:lnTo>
                    <a:pt x="2970" y="2478"/>
                  </a:lnTo>
                  <a:lnTo>
                    <a:pt x="3144" y="2420"/>
                  </a:lnTo>
                  <a:lnTo>
                    <a:pt x="3333" y="2376"/>
                  </a:lnTo>
                  <a:lnTo>
                    <a:pt x="3535" y="2347"/>
                  </a:lnTo>
                  <a:lnTo>
                    <a:pt x="3767" y="2347"/>
                  </a:lnTo>
                  <a:lnTo>
                    <a:pt x="3985" y="2362"/>
                  </a:lnTo>
                  <a:lnTo>
                    <a:pt x="4202" y="2376"/>
                  </a:lnTo>
                  <a:lnTo>
                    <a:pt x="4405" y="2420"/>
                  </a:lnTo>
                  <a:lnTo>
                    <a:pt x="4608" y="2478"/>
                  </a:lnTo>
                  <a:lnTo>
                    <a:pt x="4796" y="2550"/>
                  </a:lnTo>
                  <a:lnTo>
                    <a:pt x="4984" y="2623"/>
                  </a:lnTo>
                  <a:lnTo>
                    <a:pt x="5173" y="2724"/>
                  </a:lnTo>
                  <a:lnTo>
                    <a:pt x="5346" y="2826"/>
                  </a:lnTo>
                  <a:lnTo>
                    <a:pt x="5506" y="2927"/>
                  </a:lnTo>
                  <a:lnTo>
                    <a:pt x="5665" y="3057"/>
                  </a:lnTo>
                  <a:lnTo>
                    <a:pt x="5984" y="3318"/>
                  </a:lnTo>
                  <a:lnTo>
                    <a:pt x="6288" y="3622"/>
                  </a:lnTo>
                  <a:lnTo>
                    <a:pt x="6592" y="3941"/>
                  </a:lnTo>
                  <a:lnTo>
                    <a:pt x="6679" y="4014"/>
                  </a:lnTo>
                  <a:lnTo>
                    <a:pt x="6781" y="4086"/>
                  </a:lnTo>
                  <a:lnTo>
                    <a:pt x="6882" y="4130"/>
                  </a:lnTo>
                  <a:lnTo>
                    <a:pt x="6984" y="4159"/>
                  </a:lnTo>
                  <a:lnTo>
                    <a:pt x="7215" y="4159"/>
                  </a:lnTo>
                  <a:lnTo>
                    <a:pt x="7317" y="4130"/>
                  </a:lnTo>
                  <a:lnTo>
                    <a:pt x="7433" y="4101"/>
                  </a:lnTo>
                  <a:lnTo>
                    <a:pt x="7534" y="4043"/>
                  </a:lnTo>
                  <a:lnTo>
                    <a:pt x="7621" y="3985"/>
                  </a:lnTo>
                  <a:lnTo>
                    <a:pt x="7708" y="3912"/>
                  </a:lnTo>
                  <a:lnTo>
                    <a:pt x="7781" y="3825"/>
                  </a:lnTo>
                  <a:lnTo>
                    <a:pt x="7839" y="3724"/>
                  </a:lnTo>
                  <a:lnTo>
                    <a:pt x="7882" y="3622"/>
                  </a:lnTo>
                  <a:lnTo>
                    <a:pt x="7911" y="3507"/>
                  </a:lnTo>
                  <a:lnTo>
                    <a:pt x="7911" y="3391"/>
                  </a:lnTo>
                  <a:lnTo>
                    <a:pt x="7896" y="3159"/>
                  </a:lnTo>
                  <a:lnTo>
                    <a:pt x="7867" y="2942"/>
                  </a:lnTo>
                  <a:lnTo>
                    <a:pt x="7824" y="2739"/>
                  </a:lnTo>
                  <a:lnTo>
                    <a:pt x="7781" y="2536"/>
                  </a:lnTo>
                  <a:lnTo>
                    <a:pt x="7708" y="2333"/>
                  </a:lnTo>
                  <a:lnTo>
                    <a:pt x="7636" y="2159"/>
                  </a:lnTo>
                  <a:lnTo>
                    <a:pt x="7563" y="1971"/>
                  </a:lnTo>
                  <a:lnTo>
                    <a:pt x="7462" y="1797"/>
                  </a:lnTo>
                  <a:lnTo>
                    <a:pt x="7360" y="1638"/>
                  </a:lnTo>
                  <a:lnTo>
                    <a:pt x="7259" y="1493"/>
                  </a:lnTo>
                  <a:lnTo>
                    <a:pt x="7129" y="1333"/>
                  </a:lnTo>
                  <a:lnTo>
                    <a:pt x="7013" y="1203"/>
                  </a:lnTo>
                  <a:lnTo>
                    <a:pt x="6868" y="1072"/>
                  </a:lnTo>
                  <a:lnTo>
                    <a:pt x="6737" y="942"/>
                  </a:lnTo>
                  <a:lnTo>
                    <a:pt x="6578" y="826"/>
                  </a:lnTo>
                  <a:lnTo>
                    <a:pt x="6433" y="725"/>
                  </a:lnTo>
                  <a:lnTo>
                    <a:pt x="6274" y="623"/>
                  </a:lnTo>
                  <a:lnTo>
                    <a:pt x="6100" y="522"/>
                  </a:lnTo>
                  <a:lnTo>
                    <a:pt x="5940" y="435"/>
                  </a:lnTo>
                  <a:lnTo>
                    <a:pt x="5767" y="363"/>
                  </a:lnTo>
                  <a:lnTo>
                    <a:pt x="5404" y="232"/>
                  </a:lnTo>
                  <a:lnTo>
                    <a:pt x="5028" y="131"/>
                  </a:lnTo>
                  <a:lnTo>
                    <a:pt x="4651" y="58"/>
                  </a:lnTo>
                  <a:lnTo>
                    <a:pt x="4260" y="15"/>
                  </a:lnTo>
                  <a:lnTo>
                    <a:pt x="38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825;p37">
              <a:extLst>
                <a:ext uri="{FF2B5EF4-FFF2-40B4-BE49-F238E27FC236}">
                  <a16:creationId xmlns:a16="http://schemas.microsoft.com/office/drawing/2014/main" xmlns="" id="{A2F023FF-5F89-8D9A-9F70-6BC674141182}"/>
                </a:ext>
              </a:extLst>
            </p:cNvPr>
            <p:cNvSpPr/>
            <p:nvPr/>
          </p:nvSpPr>
          <p:spPr>
            <a:xfrm>
              <a:off x="3217225" y="1427625"/>
              <a:ext cx="137650" cy="152175"/>
            </a:xfrm>
            <a:custGeom>
              <a:avLst/>
              <a:gdLst/>
              <a:ahLst/>
              <a:cxnLst/>
              <a:rect l="l" t="t" r="r" b="b"/>
              <a:pathLst>
                <a:path w="5506" h="6087" extrusionOk="0">
                  <a:moveTo>
                    <a:pt x="1956" y="1"/>
                  </a:moveTo>
                  <a:lnTo>
                    <a:pt x="1797" y="15"/>
                  </a:lnTo>
                  <a:lnTo>
                    <a:pt x="1637" y="44"/>
                  </a:lnTo>
                  <a:lnTo>
                    <a:pt x="1493" y="88"/>
                  </a:lnTo>
                  <a:lnTo>
                    <a:pt x="1348" y="146"/>
                  </a:lnTo>
                  <a:lnTo>
                    <a:pt x="1188" y="218"/>
                  </a:lnTo>
                  <a:lnTo>
                    <a:pt x="1058" y="305"/>
                  </a:lnTo>
                  <a:lnTo>
                    <a:pt x="913" y="407"/>
                  </a:lnTo>
                  <a:lnTo>
                    <a:pt x="783" y="522"/>
                  </a:lnTo>
                  <a:lnTo>
                    <a:pt x="667" y="653"/>
                  </a:lnTo>
                  <a:lnTo>
                    <a:pt x="551" y="783"/>
                  </a:lnTo>
                  <a:lnTo>
                    <a:pt x="464" y="928"/>
                  </a:lnTo>
                  <a:lnTo>
                    <a:pt x="362" y="1073"/>
                  </a:lnTo>
                  <a:lnTo>
                    <a:pt x="290" y="1232"/>
                  </a:lnTo>
                  <a:lnTo>
                    <a:pt x="232" y="1392"/>
                  </a:lnTo>
                  <a:lnTo>
                    <a:pt x="174" y="1551"/>
                  </a:lnTo>
                  <a:lnTo>
                    <a:pt x="116" y="1725"/>
                  </a:lnTo>
                  <a:lnTo>
                    <a:pt x="73" y="1884"/>
                  </a:lnTo>
                  <a:lnTo>
                    <a:pt x="44" y="2058"/>
                  </a:lnTo>
                  <a:lnTo>
                    <a:pt x="15" y="2406"/>
                  </a:lnTo>
                  <a:lnTo>
                    <a:pt x="0" y="2754"/>
                  </a:lnTo>
                  <a:lnTo>
                    <a:pt x="15" y="3101"/>
                  </a:lnTo>
                  <a:lnTo>
                    <a:pt x="44" y="3290"/>
                  </a:lnTo>
                  <a:lnTo>
                    <a:pt x="73" y="3493"/>
                  </a:lnTo>
                  <a:lnTo>
                    <a:pt x="116" y="3681"/>
                  </a:lnTo>
                  <a:lnTo>
                    <a:pt x="160" y="3869"/>
                  </a:lnTo>
                  <a:lnTo>
                    <a:pt x="218" y="4043"/>
                  </a:lnTo>
                  <a:lnTo>
                    <a:pt x="290" y="4232"/>
                  </a:lnTo>
                  <a:lnTo>
                    <a:pt x="362" y="4405"/>
                  </a:lnTo>
                  <a:lnTo>
                    <a:pt x="449" y="4579"/>
                  </a:lnTo>
                  <a:lnTo>
                    <a:pt x="536" y="4739"/>
                  </a:lnTo>
                  <a:lnTo>
                    <a:pt x="638" y="4898"/>
                  </a:lnTo>
                  <a:lnTo>
                    <a:pt x="754" y="5043"/>
                  </a:lnTo>
                  <a:lnTo>
                    <a:pt x="870" y="5202"/>
                  </a:lnTo>
                  <a:lnTo>
                    <a:pt x="1014" y="5333"/>
                  </a:lnTo>
                  <a:lnTo>
                    <a:pt x="1145" y="5463"/>
                  </a:lnTo>
                  <a:lnTo>
                    <a:pt x="1304" y="5594"/>
                  </a:lnTo>
                  <a:lnTo>
                    <a:pt x="1464" y="5709"/>
                  </a:lnTo>
                  <a:lnTo>
                    <a:pt x="1695" y="5840"/>
                  </a:lnTo>
                  <a:lnTo>
                    <a:pt x="1927" y="5941"/>
                  </a:lnTo>
                  <a:lnTo>
                    <a:pt x="2159" y="6014"/>
                  </a:lnTo>
                  <a:lnTo>
                    <a:pt x="2391" y="6057"/>
                  </a:lnTo>
                  <a:lnTo>
                    <a:pt x="2637" y="6086"/>
                  </a:lnTo>
                  <a:lnTo>
                    <a:pt x="2884" y="6086"/>
                  </a:lnTo>
                  <a:lnTo>
                    <a:pt x="3115" y="6072"/>
                  </a:lnTo>
                  <a:lnTo>
                    <a:pt x="3362" y="6028"/>
                  </a:lnTo>
                  <a:lnTo>
                    <a:pt x="3608" y="5970"/>
                  </a:lnTo>
                  <a:lnTo>
                    <a:pt x="3840" y="5898"/>
                  </a:lnTo>
                  <a:lnTo>
                    <a:pt x="4072" y="5811"/>
                  </a:lnTo>
                  <a:lnTo>
                    <a:pt x="4303" y="5709"/>
                  </a:lnTo>
                  <a:lnTo>
                    <a:pt x="4521" y="5594"/>
                  </a:lnTo>
                  <a:lnTo>
                    <a:pt x="4738" y="5478"/>
                  </a:lnTo>
                  <a:lnTo>
                    <a:pt x="4955" y="5347"/>
                  </a:lnTo>
                  <a:lnTo>
                    <a:pt x="5158" y="5202"/>
                  </a:lnTo>
                  <a:lnTo>
                    <a:pt x="5289" y="5101"/>
                  </a:lnTo>
                  <a:lnTo>
                    <a:pt x="5390" y="4985"/>
                  </a:lnTo>
                  <a:lnTo>
                    <a:pt x="5448" y="4855"/>
                  </a:lnTo>
                  <a:lnTo>
                    <a:pt x="5491" y="4724"/>
                  </a:lnTo>
                  <a:lnTo>
                    <a:pt x="5506" y="4608"/>
                  </a:lnTo>
                  <a:lnTo>
                    <a:pt x="5491" y="4478"/>
                  </a:lnTo>
                  <a:lnTo>
                    <a:pt x="5463" y="4362"/>
                  </a:lnTo>
                  <a:lnTo>
                    <a:pt x="5405" y="4246"/>
                  </a:lnTo>
                  <a:lnTo>
                    <a:pt x="5332" y="4145"/>
                  </a:lnTo>
                  <a:lnTo>
                    <a:pt x="5231" y="4043"/>
                  </a:lnTo>
                  <a:lnTo>
                    <a:pt x="5129" y="3971"/>
                  </a:lnTo>
                  <a:lnTo>
                    <a:pt x="5013" y="3913"/>
                  </a:lnTo>
                  <a:lnTo>
                    <a:pt x="4868" y="3884"/>
                  </a:lnTo>
                  <a:lnTo>
                    <a:pt x="4738" y="3884"/>
                  </a:lnTo>
                  <a:lnTo>
                    <a:pt x="4579" y="3898"/>
                  </a:lnTo>
                  <a:lnTo>
                    <a:pt x="4419" y="3956"/>
                  </a:lnTo>
                  <a:lnTo>
                    <a:pt x="4130" y="4072"/>
                  </a:lnTo>
                  <a:lnTo>
                    <a:pt x="3840" y="4159"/>
                  </a:lnTo>
                  <a:lnTo>
                    <a:pt x="3536" y="4232"/>
                  </a:lnTo>
                  <a:lnTo>
                    <a:pt x="3376" y="4246"/>
                  </a:lnTo>
                  <a:lnTo>
                    <a:pt x="3217" y="4261"/>
                  </a:lnTo>
                  <a:lnTo>
                    <a:pt x="2956" y="4261"/>
                  </a:lnTo>
                  <a:lnTo>
                    <a:pt x="2695" y="4246"/>
                  </a:lnTo>
                  <a:lnTo>
                    <a:pt x="2753" y="4246"/>
                  </a:lnTo>
                  <a:lnTo>
                    <a:pt x="2695" y="4232"/>
                  </a:lnTo>
                  <a:lnTo>
                    <a:pt x="2565" y="4217"/>
                  </a:lnTo>
                  <a:lnTo>
                    <a:pt x="2507" y="4203"/>
                  </a:lnTo>
                  <a:lnTo>
                    <a:pt x="2463" y="4174"/>
                  </a:lnTo>
                  <a:lnTo>
                    <a:pt x="2318" y="4087"/>
                  </a:lnTo>
                  <a:lnTo>
                    <a:pt x="2203" y="4000"/>
                  </a:lnTo>
                  <a:lnTo>
                    <a:pt x="2116" y="3898"/>
                  </a:lnTo>
                  <a:lnTo>
                    <a:pt x="2043" y="3811"/>
                  </a:lnTo>
                  <a:lnTo>
                    <a:pt x="1942" y="3623"/>
                  </a:lnTo>
                  <a:lnTo>
                    <a:pt x="1869" y="3464"/>
                  </a:lnTo>
                  <a:lnTo>
                    <a:pt x="1811" y="3275"/>
                  </a:lnTo>
                  <a:lnTo>
                    <a:pt x="1768" y="3044"/>
                  </a:lnTo>
                  <a:lnTo>
                    <a:pt x="1739" y="2884"/>
                  </a:lnTo>
                  <a:lnTo>
                    <a:pt x="1724" y="2710"/>
                  </a:lnTo>
                  <a:lnTo>
                    <a:pt x="1724" y="2536"/>
                  </a:lnTo>
                  <a:lnTo>
                    <a:pt x="1739" y="2363"/>
                  </a:lnTo>
                  <a:lnTo>
                    <a:pt x="1768" y="2174"/>
                  </a:lnTo>
                  <a:lnTo>
                    <a:pt x="1797" y="1971"/>
                  </a:lnTo>
                  <a:lnTo>
                    <a:pt x="1855" y="1783"/>
                  </a:lnTo>
                  <a:lnTo>
                    <a:pt x="1927" y="1595"/>
                  </a:lnTo>
                  <a:lnTo>
                    <a:pt x="1913" y="1638"/>
                  </a:lnTo>
                  <a:lnTo>
                    <a:pt x="1913" y="1638"/>
                  </a:lnTo>
                  <a:lnTo>
                    <a:pt x="1971" y="1566"/>
                  </a:lnTo>
                  <a:lnTo>
                    <a:pt x="1996" y="1491"/>
                  </a:lnTo>
                  <a:lnTo>
                    <a:pt x="2029" y="1450"/>
                  </a:lnTo>
                  <a:lnTo>
                    <a:pt x="2072" y="1406"/>
                  </a:lnTo>
                  <a:lnTo>
                    <a:pt x="2159" y="1377"/>
                  </a:lnTo>
                  <a:lnTo>
                    <a:pt x="2261" y="1377"/>
                  </a:lnTo>
                  <a:lnTo>
                    <a:pt x="2391" y="1421"/>
                  </a:lnTo>
                  <a:lnTo>
                    <a:pt x="2550" y="1493"/>
                  </a:lnTo>
                  <a:lnTo>
                    <a:pt x="2681" y="1537"/>
                  </a:lnTo>
                  <a:lnTo>
                    <a:pt x="2811" y="1566"/>
                  </a:lnTo>
                  <a:lnTo>
                    <a:pt x="2941" y="1566"/>
                  </a:lnTo>
                  <a:lnTo>
                    <a:pt x="3043" y="1537"/>
                  </a:lnTo>
                  <a:lnTo>
                    <a:pt x="3144" y="1493"/>
                  </a:lnTo>
                  <a:lnTo>
                    <a:pt x="3246" y="1435"/>
                  </a:lnTo>
                  <a:lnTo>
                    <a:pt x="3318" y="1363"/>
                  </a:lnTo>
                  <a:lnTo>
                    <a:pt x="3376" y="1261"/>
                  </a:lnTo>
                  <a:lnTo>
                    <a:pt x="3420" y="1160"/>
                  </a:lnTo>
                  <a:lnTo>
                    <a:pt x="3449" y="1059"/>
                  </a:lnTo>
                  <a:lnTo>
                    <a:pt x="3463" y="943"/>
                  </a:lnTo>
                  <a:lnTo>
                    <a:pt x="3449" y="827"/>
                  </a:lnTo>
                  <a:lnTo>
                    <a:pt x="3420" y="711"/>
                  </a:lnTo>
                  <a:lnTo>
                    <a:pt x="3362" y="609"/>
                  </a:lnTo>
                  <a:lnTo>
                    <a:pt x="3289" y="508"/>
                  </a:lnTo>
                  <a:lnTo>
                    <a:pt x="3188" y="407"/>
                  </a:lnTo>
                  <a:lnTo>
                    <a:pt x="3043" y="305"/>
                  </a:lnTo>
                  <a:lnTo>
                    <a:pt x="2884" y="218"/>
                  </a:lnTo>
                  <a:lnTo>
                    <a:pt x="2739" y="146"/>
                  </a:lnTo>
                  <a:lnTo>
                    <a:pt x="2579" y="88"/>
                  </a:lnTo>
                  <a:lnTo>
                    <a:pt x="2434" y="44"/>
                  </a:lnTo>
                  <a:lnTo>
                    <a:pt x="2275" y="15"/>
                  </a:lnTo>
                  <a:lnTo>
                    <a:pt x="2116" y="1"/>
                  </a:lnTo>
                  <a:close/>
                </a:path>
              </a:pathLst>
            </a:custGeom>
            <a:solidFill>
              <a:srgbClr val="FD9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826;p37">
              <a:extLst>
                <a:ext uri="{FF2B5EF4-FFF2-40B4-BE49-F238E27FC236}">
                  <a16:creationId xmlns:a16="http://schemas.microsoft.com/office/drawing/2014/main" xmlns="" id="{16D66B0A-871A-C0F9-5839-2B5ED6C06CD4}"/>
                </a:ext>
              </a:extLst>
            </p:cNvPr>
            <p:cNvSpPr/>
            <p:nvPr/>
          </p:nvSpPr>
          <p:spPr>
            <a:xfrm>
              <a:off x="5026500" y="1277675"/>
              <a:ext cx="179675" cy="116650"/>
            </a:xfrm>
            <a:custGeom>
              <a:avLst/>
              <a:gdLst/>
              <a:ahLst/>
              <a:cxnLst/>
              <a:rect l="l" t="t" r="r" b="b"/>
              <a:pathLst>
                <a:path w="7187" h="4666" extrusionOk="0">
                  <a:moveTo>
                    <a:pt x="3637" y="1"/>
                  </a:moveTo>
                  <a:lnTo>
                    <a:pt x="3318" y="15"/>
                  </a:lnTo>
                  <a:lnTo>
                    <a:pt x="3014" y="59"/>
                  </a:lnTo>
                  <a:lnTo>
                    <a:pt x="2710" y="116"/>
                  </a:lnTo>
                  <a:lnTo>
                    <a:pt x="2420" y="189"/>
                  </a:lnTo>
                  <a:lnTo>
                    <a:pt x="2130" y="290"/>
                  </a:lnTo>
                  <a:lnTo>
                    <a:pt x="1855" y="421"/>
                  </a:lnTo>
                  <a:lnTo>
                    <a:pt x="1580" y="566"/>
                  </a:lnTo>
                  <a:lnTo>
                    <a:pt x="1319" y="725"/>
                  </a:lnTo>
                  <a:lnTo>
                    <a:pt x="1072" y="913"/>
                  </a:lnTo>
                  <a:lnTo>
                    <a:pt x="841" y="1116"/>
                  </a:lnTo>
                  <a:lnTo>
                    <a:pt x="609" y="1334"/>
                  </a:lnTo>
                  <a:lnTo>
                    <a:pt x="406" y="1580"/>
                  </a:lnTo>
                  <a:lnTo>
                    <a:pt x="218" y="1841"/>
                  </a:lnTo>
                  <a:lnTo>
                    <a:pt x="160" y="1942"/>
                  </a:lnTo>
                  <a:lnTo>
                    <a:pt x="102" y="2043"/>
                  </a:lnTo>
                  <a:lnTo>
                    <a:pt x="58" y="2145"/>
                  </a:lnTo>
                  <a:lnTo>
                    <a:pt x="29" y="2246"/>
                  </a:lnTo>
                  <a:lnTo>
                    <a:pt x="15" y="2348"/>
                  </a:lnTo>
                  <a:lnTo>
                    <a:pt x="0" y="2449"/>
                  </a:lnTo>
                  <a:lnTo>
                    <a:pt x="0" y="2666"/>
                  </a:lnTo>
                  <a:lnTo>
                    <a:pt x="29" y="2855"/>
                  </a:lnTo>
                  <a:lnTo>
                    <a:pt x="87" y="3043"/>
                  </a:lnTo>
                  <a:lnTo>
                    <a:pt x="174" y="3217"/>
                  </a:lnTo>
                  <a:lnTo>
                    <a:pt x="290" y="3391"/>
                  </a:lnTo>
                  <a:lnTo>
                    <a:pt x="420" y="3521"/>
                  </a:lnTo>
                  <a:lnTo>
                    <a:pt x="580" y="3652"/>
                  </a:lnTo>
                  <a:lnTo>
                    <a:pt x="754" y="3739"/>
                  </a:lnTo>
                  <a:lnTo>
                    <a:pt x="942" y="3811"/>
                  </a:lnTo>
                  <a:lnTo>
                    <a:pt x="1130" y="3855"/>
                  </a:lnTo>
                  <a:lnTo>
                    <a:pt x="1348" y="3855"/>
                  </a:lnTo>
                  <a:lnTo>
                    <a:pt x="1449" y="3840"/>
                  </a:lnTo>
                  <a:lnTo>
                    <a:pt x="1565" y="3826"/>
                  </a:lnTo>
                  <a:lnTo>
                    <a:pt x="1681" y="3797"/>
                  </a:lnTo>
                  <a:lnTo>
                    <a:pt x="1782" y="3753"/>
                  </a:lnTo>
                  <a:lnTo>
                    <a:pt x="2232" y="3579"/>
                  </a:lnTo>
                  <a:lnTo>
                    <a:pt x="2463" y="3492"/>
                  </a:lnTo>
                  <a:lnTo>
                    <a:pt x="2681" y="3434"/>
                  </a:lnTo>
                  <a:lnTo>
                    <a:pt x="2912" y="3391"/>
                  </a:lnTo>
                  <a:lnTo>
                    <a:pt x="3144" y="3376"/>
                  </a:lnTo>
                  <a:lnTo>
                    <a:pt x="3362" y="3391"/>
                  </a:lnTo>
                  <a:lnTo>
                    <a:pt x="3463" y="3405"/>
                  </a:lnTo>
                  <a:lnTo>
                    <a:pt x="3579" y="3434"/>
                  </a:lnTo>
                  <a:lnTo>
                    <a:pt x="3680" y="3463"/>
                  </a:lnTo>
                  <a:lnTo>
                    <a:pt x="3782" y="3521"/>
                  </a:lnTo>
                  <a:lnTo>
                    <a:pt x="3970" y="3652"/>
                  </a:lnTo>
                  <a:lnTo>
                    <a:pt x="4144" y="3811"/>
                  </a:lnTo>
                  <a:lnTo>
                    <a:pt x="4332" y="3956"/>
                  </a:lnTo>
                  <a:lnTo>
                    <a:pt x="4463" y="4057"/>
                  </a:lnTo>
                  <a:lnTo>
                    <a:pt x="4608" y="4144"/>
                  </a:lnTo>
                  <a:lnTo>
                    <a:pt x="4767" y="4231"/>
                  </a:lnTo>
                  <a:lnTo>
                    <a:pt x="4912" y="4289"/>
                  </a:lnTo>
                  <a:lnTo>
                    <a:pt x="5231" y="4420"/>
                  </a:lnTo>
                  <a:lnTo>
                    <a:pt x="5535" y="4564"/>
                  </a:lnTo>
                  <a:lnTo>
                    <a:pt x="5680" y="4608"/>
                  </a:lnTo>
                  <a:lnTo>
                    <a:pt x="5810" y="4651"/>
                  </a:lnTo>
                  <a:lnTo>
                    <a:pt x="5955" y="4666"/>
                  </a:lnTo>
                  <a:lnTo>
                    <a:pt x="6086" y="4651"/>
                  </a:lnTo>
                  <a:lnTo>
                    <a:pt x="6216" y="4622"/>
                  </a:lnTo>
                  <a:lnTo>
                    <a:pt x="6346" y="4579"/>
                  </a:lnTo>
                  <a:lnTo>
                    <a:pt x="6477" y="4521"/>
                  </a:lnTo>
                  <a:lnTo>
                    <a:pt x="6593" y="4449"/>
                  </a:lnTo>
                  <a:lnTo>
                    <a:pt x="6694" y="4362"/>
                  </a:lnTo>
                  <a:lnTo>
                    <a:pt x="6795" y="4275"/>
                  </a:lnTo>
                  <a:lnTo>
                    <a:pt x="6882" y="4159"/>
                  </a:lnTo>
                  <a:lnTo>
                    <a:pt x="6969" y="4043"/>
                  </a:lnTo>
                  <a:lnTo>
                    <a:pt x="7042" y="3927"/>
                  </a:lnTo>
                  <a:lnTo>
                    <a:pt x="7085" y="3797"/>
                  </a:lnTo>
                  <a:lnTo>
                    <a:pt x="7129" y="3666"/>
                  </a:lnTo>
                  <a:lnTo>
                    <a:pt x="7158" y="3536"/>
                  </a:lnTo>
                  <a:lnTo>
                    <a:pt x="7187" y="3217"/>
                  </a:lnTo>
                  <a:lnTo>
                    <a:pt x="7172" y="2913"/>
                  </a:lnTo>
                  <a:lnTo>
                    <a:pt x="7143" y="2623"/>
                  </a:lnTo>
                  <a:lnTo>
                    <a:pt x="7071" y="2333"/>
                  </a:lnTo>
                  <a:lnTo>
                    <a:pt x="6984" y="2058"/>
                  </a:lnTo>
                  <a:lnTo>
                    <a:pt x="6868" y="1797"/>
                  </a:lnTo>
                  <a:lnTo>
                    <a:pt x="6723" y="1551"/>
                  </a:lnTo>
                  <a:lnTo>
                    <a:pt x="6564" y="1319"/>
                  </a:lnTo>
                  <a:lnTo>
                    <a:pt x="6375" y="1116"/>
                  </a:lnTo>
                  <a:lnTo>
                    <a:pt x="6172" y="913"/>
                  </a:lnTo>
                  <a:lnTo>
                    <a:pt x="5955" y="725"/>
                  </a:lnTo>
                  <a:lnTo>
                    <a:pt x="5709" y="566"/>
                  </a:lnTo>
                  <a:lnTo>
                    <a:pt x="5448" y="421"/>
                  </a:lnTo>
                  <a:lnTo>
                    <a:pt x="5173" y="305"/>
                  </a:lnTo>
                  <a:lnTo>
                    <a:pt x="4883" y="203"/>
                  </a:lnTo>
                  <a:lnTo>
                    <a:pt x="4579" y="116"/>
                  </a:lnTo>
                  <a:lnTo>
                    <a:pt x="4260" y="59"/>
                  </a:lnTo>
                  <a:lnTo>
                    <a:pt x="3941" y="15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827;p37">
              <a:extLst>
                <a:ext uri="{FF2B5EF4-FFF2-40B4-BE49-F238E27FC236}">
                  <a16:creationId xmlns:a16="http://schemas.microsoft.com/office/drawing/2014/main" xmlns="" id="{DF0E52FA-A75F-5FE1-3ACC-CB43A071BA1C}"/>
                </a:ext>
              </a:extLst>
            </p:cNvPr>
            <p:cNvSpPr/>
            <p:nvPr/>
          </p:nvSpPr>
          <p:spPr>
            <a:xfrm>
              <a:off x="5473475" y="1359900"/>
              <a:ext cx="235100" cy="160850"/>
            </a:xfrm>
            <a:custGeom>
              <a:avLst/>
              <a:gdLst/>
              <a:ahLst/>
              <a:cxnLst/>
              <a:rect l="l" t="t" r="r" b="b"/>
              <a:pathLst>
                <a:path w="9404" h="6434" extrusionOk="0">
                  <a:moveTo>
                    <a:pt x="4506" y="0"/>
                  </a:moveTo>
                  <a:lnTo>
                    <a:pt x="4057" y="15"/>
                  </a:lnTo>
                  <a:lnTo>
                    <a:pt x="3622" y="44"/>
                  </a:lnTo>
                  <a:lnTo>
                    <a:pt x="3173" y="102"/>
                  </a:lnTo>
                  <a:lnTo>
                    <a:pt x="2739" y="189"/>
                  </a:lnTo>
                  <a:lnTo>
                    <a:pt x="2304" y="305"/>
                  </a:lnTo>
                  <a:lnTo>
                    <a:pt x="1869" y="450"/>
                  </a:lnTo>
                  <a:lnTo>
                    <a:pt x="1695" y="508"/>
                  </a:lnTo>
                  <a:lnTo>
                    <a:pt x="1522" y="595"/>
                  </a:lnTo>
                  <a:lnTo>
                    <a:pt x="1348" y="696"/>
                  </a:lnTo>
                  <a:lnTo>
                    <a:pt x="1174" y="812"/>
                  </a:lnTo>
                  <a:lnTo>
                    <a:pt x="1000" y="942"/>
                  </a:lnTo>
                  <a:lnTo>
                    <a:pt x="826" y="1073"/>
                  </a:lnTo>
                  <a:lnTo>
                    <a:pt x="681" y="1218"/>
                  </a:lnTo>
                  <a:lnTo>
                    <a:pt x="536" y="1377"/>
                  </a:lnTo>
                  <a:lnTo>
                    <a:pt x="391" y="1551"/>
                  </a:lnTo>
                  <a:lnTo>
                    <a:pt x="276" y="1725"/>
                  </a:lnTo>
                  <a:lnTo>
                    <a:pt x="174" y="1899"/>
                  </a:lnTo>
                  <a:lnTo>
                    <a:pt x="102" y="2087"/>
                  </a:lnTo>
                  <a:lnTo>
                    <a:pt x="44" y="2275"/>
                  </a:lnTo>
                  <a:lnTo>
                    <a:pt x="15" y="2464"/>
                  </a:lnTo>
                  <a:lnTo>
                    <a:pt x="0" y="2666"/>
                  </a:lnTo>
                  <a:lnTo>
                    <a:pt x="29" y="2855"/>
                  </a:lnTo>
                  <a:lnTo>
                    <a:pt x="73" y="3014"/>
                  </a:lnTo>
                  <a:lnTo>
                    <a:pt x="131" y="3145"/>
                  </a:lnTo>
                  <a:lnTo>
                    <a:pt x="218" y="3260"/>
                  </a:lnTo>
                  <a:lnTo>
                    <a:pt x="305" y="3362"/>
                  </a:lnTo>
                  <a:lnTo>
                    <a:pt x="420" y="3434"/>
                  </a:lnTo>
                  <a:lnTo>
                    <a:pt x="551" y="3507"/>
                  </a:lnTo>
                  <a:lnTo>
                    <a:pt x="681" y="3565"/>
                  </a:lnTo>
                  <a:lnTo>
                    <a:pt x="841" y="3594"/>
                  </a:lnTo>
                  <a:lnTo>
                    <a:pt x="942" y="3623"/>
                  </a:lnTo>
                  <a:lnTo>
                    <a:pt x="1043" y="3623"/>
                  </a:lnTo>
                  <a:lnTo>
                    <a:pt x="1246" y="3608"/>
                  </a:lnTo>
                  <a:lnTo>
                    <a:pt x="1449" y="3579"/>
                  </a:lnTo>
                  <a:lnTo>
                    <a:pt x="1652" y="3521"/>
                  </a:lnTo>
                  <a:lnTo>
                    <a:pt x="2072" y="3405"/>
                  </a:lnTo>
                  <a:lnTo>
                    <a:pt x="2275" y="3347"/>
                  </a:lnTo>
                  <a:lnTo>
                    <a:pt x="2478" y="3304"/>
                  </a:lnTo>
                  <a:lnTo>
                    <a:pt x="2884" y="3260"/>
                  </a:lnTo>
                  <a:lnTo>
                    <a:pt x="3289" y="3217"/>
                  </a:lnTo>
                  <a:lnTo>
                    <a:pt x="3492" y="3202"/>
                  </a:lnTo>
                  <a:lnTo>
                    <a:pt x="3709" y="3217"/>
                  </a:lnTo>
                  <a:lnTo>
                    <a:pt x="3912" y="3231"/>
                  </a:lnTo>
                  <a:lnTo>
                    <a:pt x="4130" y="3275"/>
                  </a:lnTo>
                  <a:lnTo>
                    <a:pt x="4376" y="3347"/>
                  </a:lnTo>
                  <a:lnTo>
                    <a:pt x="4593" y="3434"/>
                  </a:lnTo>
                  <a:lnTo>
                    <a:pt x="4782" y="3521"/>
                  </a:lnTo>
                  <a:lnTo>
                    <a:pt x="4955" y="3623"/>
                  </a:lnTo>
                  <a:lnTo>
                    <a:pt x="5115" y="3739"/>
                  </a:lnTo>
                  <a:lnTo>
                    <a:pt x="5260" y="3854"/>
                  </a:lnTo>
                  <a:lnTo>
                    <a:pt x="5376" y="3985"/>
                  </a:lnTo>
                  <a:lnTo>
                    <a:pt x="5492" y="4130"/>
                  </a:lnTo>
                  <a:lnTo>
                    <a:pt x="5593" y="4289"/>
                  </a:lnTo>
                  <a:lnTo>
                    <a:pt x="5694" y="4449"/>
                  </a:lnTo>
                  <a:lnTo>
                    <a:pt x="5883" y="4796"/>
                  </a:lnTo>
                  <a:lnTo>
                    <a:pt x="6259" y="5579"/>
                  </a:lnTo>
                  <a:lnTo>
                    <a:pt x="6361" y="5753"/>
                  </a:lnTo>
                  <a:lnTo>
                    <a:pt x="6477" y="5912"/>
                  </a:lnTo>
                  <a:lnTo>
                    <a:pt x="6607" y="6042"/>
                  </a:lnTo>
                  <a:lnTo>
                    <a:pt x="6767" y="6158"/>
                  </a:lnTo>
                  <a:lnTo>
                    <a:pt x="6926" y="6260"/>
                  </a:lnTo>
                  <a:lnTo>
                    <a:pt x="7100" y="6332"/>
                  </a:lnTo>
                  <a:lnTo>
                    <a:pt x="7274" y="6390"/>
                  </a:lnTo>
                  <a:lnTo>
                    <a:pt x="7462" y="6419"/>
                  </a:lnTo>
                  <a:lnTo>
                    <a:pt x="7650" y="6433"/>
                  </a:lnTo>
                  <a:lnTo>
                    <a:pt x="7824" y="6419"/>
                  </a:lnTo>
                  <a:lnTo>
                    <a:pt x="8013" y="6390"/>
                  </a:lnTo>
                  <a:lnTo>
                    <a:pt x="8186" y="6332"/>
                  </a:lnTo>
                  <a:lnTo>
                    <a:pt x="8360" y="6245"/>
                  </a:lnTo>
                  <a:lnTo>
                    <a:pt x="8520" y="6129"/>
                  </a:lnTo>
                  <a:lnTo>
                    <a:pt x="8665" y="5999"/>
                  </a:lnTo>
                  <a:lnTo>
                    <a:pt x="8795" y="5839"/>
                  </a:lnTo>
                  <a:lnTo>
                    <a:pt x="8954" y="5593"/>
                  </a:lnTo>
                  <a:lnTo>
                    <a:pt x="9085" y="5347"/>
                  </a:lnTo>
                  <a:lnTo>
                    <a:pt x="9201" y="5101"/>
                  </a:lnTo>
                  <a:lnTo>
                    <a:pt x="9288" y="4854"/>
                  </a:lnTo>
                  <a:lnTo>
                    <a:pt x="9345" y="4622"/>
                  </a:lnTo>
                  <a:lnTo>
                    <a:pt x="9389" y="4376"/>
                  </a:lnTo>
                  <a:lnTo>
                    <a:pt x="9403" y="4144"/>
                  </a:lnTo>
                  <a:lnTo>
                    <a:pt x="9403" y="3898"/>
                  </a:lnTo>
                  <a:lnTo>
                    <a:pt x="9374" y="3666"/>
                  </a:lnTo>
                  <a:lnTo>
                    <a:pt x="9345" y="3434"/>
                  </a:lnTo>
                  <a:lnTo>
                    <a:pt x="9288" y="3217"/>
                  </a:lnTo>
                  <a:lnTo>
                    <a:pt x="9201" y="3000"/>
                  </a:lnTo>
                  <a:lnTo>
                    <a:pt x="9114" y="2782"/>
                  </a:lnTo>
                  <a:lnTo>
                    <a:pt x="9012" y="2565"/>
                  </a:lnTo>
                  <a:lnTo>
                    <a:pt x="8882" y="2362"/>
                  </a:lnTo>
                  <a:lnTo>
                    <a:pt x="8751" y="2159"/>
                  </a:lnTo>
                  <a:lnTo>
                    <a:pt x="8607" y="1956"/>
                  </a:lnTo>
                  <a:lnTo>
                    <a:pt x="8447" y="1768"/>
                  </a:lnTo>
                  <a:lnTo>
                    <a:pt x="8273" y="1594"/>
                  </a:lnTo>
                  <a:lnTo>
                    <a:pt x="8085" y="1420"/>
                  </a:lnTo>
                  <a:lnTo>
                    <a:pt x="7897" y="1261"/>
                  </a:lnTo>
                  <a:lnTo>
                    <a:pt x="7694" y="1102"/>
                  </a:lnTo>
                  <a:lnTo>
                    <a:pt x="7491" y="957"/>
                  </a:lnTo>
                  <a:lnTo>
                    <a:pt x="7274" y="812"/>
                  </a:lnTo>
                  <a:lnTo>
                    <a:pt x="7056" y="681"/>
                  </a:lnTo>
                  <a:lnTo>
                    <a:pt x="6824" y="566"/>
                  </a:lnTo>
                  <a:lnTo>
                    <a:pt x="6607" y="464"/>
                  </a:lnTo>
                  <a:lnTo>
                    <a:pt x="6361" y="363"/>
                  </a:lnTo>
                  <a:lnTo>
                    <a:pt x="6129" y="276"/>
                  </a:lnTo>
                  <a:lnTo>
                    <a:pt x="5897" y="203"/>
                  </a:lnTo>
                  <a:lnTo>
                    <a:pt x="5651" y="145"/>
                  </a:lnTo>
                  <a:lnTo>
                    <a:pt x="5419" y="102"/>
                  </a:lnTo>
                  <a:lnTo>
                    <a:pt x="4955" y="29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828;p37">
              <a:extLst>
                <a:ext uri="{FF2B5EF4-FFF2-40B4-BE49-F238E27FC236}">
                  <a16:creationId xmlns:a16="http://schemas.microsoft.com/office/drawing/2014/main" xmlns="" id="{5D06A1FC-087F-B12A-0BA4-0C58A3CCCD5C}"/>
                </a:ext>
              </a:extLst>
            </p:cNvPr>
            <p:cNvSpPr/>
            <p:nvPr/>
          </p:nvSpPr>
          <p:spPr>
            <a:xfrm>
              <a:off x="4981225" y="1497900"/>
              <a:ext cx="197050" cy="132250"/>
            </a:xfrm>
            <a:custGeom>
              <a:avLst/>
              <a:gdLst/>
              <a:ahLst/>
              <a:cxnLst/>
              <a:rect l="l" t="t" r="r" b="b"/>
              <a:pathLst>
                <a:path w="7882" h="5290" extrusionOk="0">
                  <a:moveTo>
                    <a:pt x="3448" y="1"/>
                  </a:moveTo>
                  <a:lnTo>
                    <a:pt x="3086" y="15"/>
                  </a:lnTo>
                  <a:lnTo>
                    <a:pt x="2753" y="59"/>
                  </a:lnTo>
                  <a:lnTo>
                    <a:pt x="2420" y="131"/>
                  </a:lnTo>
                  <a:lnTo>
                    <a:pt x="2101" y="233"/>
                  </a:lnTo>
                  <a:lnTo>
                    <a:pt x="1797" y="363"/>
                  </a:lnTo>
                  <a:lnTo>
                    <a:pt x="1507" y="537"/>
                  </a:lnTo>
                  <a:lnTo>
                    <a:pt x="1246" y="725"/>
                  </a:lnTo>
                  <a:lnTo>
                    <a:pt x="985" y="957"/>
                  </a:lnTo>
                  <a:lnTo>
                    <a:pt x="754" y="1203"/>
                  </a:lnTo>
                  <a:lnTo>
                    <a:pt x="551" y="1479"/>
                  </a:lnTo>
                  <a:lnTo>
                    <a:pt x="362" y="1783"/>
                  </a:lnTo>
                  <a:lnTo>
                    <a:pt x="189" y="2116"/>
                  </a:lnTo>
                  <a:lnTo>
                    <a:pt x="58" y="2464"/>
                  </a:lnTo>
                  <a:lnTo>
                    <a:pt x="15" y="2638"/>
                  </a:lnTo>
                  <a:lnTo>
                    <a:pt x="0" y="2797"/>
                  </a:lnTo>
                  <a:lnTo>
                    <a:pt x="29" y="2942"/>
                  </a:lnTo>
                  <a:lnTo>
                    <a:pt x="73" y="3087"/>
                  </a:lnTo>
                  <a:lnTo>
                    <a:pt x="145" y="3203"/>
                  </a:lnTo>
                  <a:lnTo>
                    <a:pt x="232" y="3319"/>
                  </a:lnTo>
                  <a:lnTo>
                    <a:pt x="348" y="3420"/>
                  </a:lnTo>
                  <a:lnTo>
                    <a:pt x="464" y="3492"/>
                  </a:lnTo>
                  <a:lnTo>
                    <a:pt x="594" y="3550"/>
                  </a:lnTo>
                  <a:lnTo>
                    <a:pt x="739" y="3594"/>
                  </a:lnTo>
                  <a:lnTo>
                    <a:pt x="884" y="3608"/>
                  </a:lnTo>
                  <a:lnTo>
                    <a:pt x="1029" y="3594"/>
                  </a:lnTo>
                  <a:lnTo>
                    <a:pt x="1159" y="3550"/>
                  </a:lnTo>
                  <a:lnTo>
                    <a:pt x="1304" y="3492"/>
                  </a:lnTo>
                  <a:lnTo>
                    <a:pt x="1435" y="3391"/>
                  </a:lnTo>
                  <a:lnTo>
                    <a:pt x="1550" y="3261"/>
                  </a:lnTo>
                  <a:lnTo>
                    <a:pt x="1666" y="3101"/>
                  </a:lnTo>
                  <a:lnTo>
                    <a:pt x="1797" y="2971"/>
                  </a:lnTo>
                  <a:lnTo>
                    <a:pt x="1927" y="2826"/>
                  </a:lnTo>
                  <a:lnTo>
                    <a:pt x="2058" y="2710"/>
                  </a:lnTo>
                  <a:lnTo>
                    <a:pt x="2202" y="2609"/>
                  </a:lnTo>
                  <a:lnTo>
                    <a:pt x="2347" y="2522"/>
                  </a:lnTo>
                  <a:lnTo>
                    <a:pt x="2507" y="2435"/>
                  </a:lnTo>
                  <a:lnTo>
                    <a:pt x="2666" y="2377"/>
                  </a:lnTo>
                  <a:lnTo>
                    <a:pt x="2825" y="2333"/>
                  </a:lnTo>
                  <a:lnTo>
                    <a:pt x="2999" y="2304"/>
                  </a:lnTo>
                  <a:lnTo>
                    <a:pt x="3159" y="2290"/>
                  </a:lnTo>
                  <a:lnTo>
                    <a:pt x="3333" y="2304"/>
                  </a:lnTo>
                  <a:lnTo>
                    <a:pt x="3506" y="2333"/>
                  </a:lnTo>
                  <a:lnTo>
                    <a:pt x="3695" y="2377"/>
                  </a:lnTo>
                  <a:lnTo>
                    <a:pt x="3869" y="2449"/>
                  </a:lnTo>
                  <a:lnTo>
                    <a:pt x="4057" y="2536"/>
                  </a:lnTo>
                  <a:lnTo>
                    <a:pt x="4231" y="2652"/>
                  </a:lnTo>
                  <a:lnTo>
                    <a:pt x="4390" y="2768"/>
                  </a:lnTo>
                  <a:lnTo>
                    <a:pt x="4550" y="2898"/>
                  </a:lnTo>
                  <a:lnTo>
                    <a:pt x="4695" y="3029"/>
                  </a:lnTo>
                  <a:lnTo>
                    <a:pt x="4839" y="3174"/>
                  </a:lnTo>
                  <a:lnTo>
                    <a:pt x="4970" y="3319"/>
                  </a:lnTo>
                  <a:lnTo>
                    <a:pt x="5216" y="3623"/>
                  </a:lnTo>
                  <a:lnTo>
                    <a:pt x="5448" y="3956"/>
                  </a:lnTo>
                  <a:lnTo>
                    <a:pt x="5680" y="4289"/>
                  </a:lnTo>
                  <a:lnTo>
                    <a:pt x="5912" y="4608"/>
                  </a:lnTo>
                  <a:lnTo>
                    <a:pt x="6143" y="4927"/>
                  </a:lnTo>
                  <a:lnTo>
                    <a:pt x="6259" y="5057"/>
                  </a:lnTo>
                  <a:lnTo>
                    <a:pt x="6375" y="5144"/>
                  </a:lnTo>
                  <a:lnTo>
                    <a:pt x="6506" y="5217"/>
                  </a:lnTo>
                  <a:lnTo>
                    <a:pt x="6621" y="5260"/>
                  </a:lnTo>
                  <a:lnTo>
                    <a:pt x="6752" y="5289"/>
                  </a:lnTo>
                  <a:lnTo>
                    <a:pt x="6882" y="5289"/>
                  </a:lnTo>
                  <a:lnTo>
                    <a:pt x="7013" y="5260"/>
                  </a:lnTo>
                  <a:lnTo>
                    <a:pt x="7143" y="5231"/>
                  </a:lnTo>
                  <a:lnTo>
                    <a:pt x="7259" y="5173"/>
                  </a:lnTo>
                  <a:lnTo>
                    <a:pt x="7375" y="5101"/>
                  </a:lnTo>
                  <a:lnTo>
                    <a:pt x="7491" y="5014"/>
                  </a:lnTo>
                  <a:lnTo>
                    <a:pt x="7578" y="4927"/>
                  </a:lnTo>
                  <a:lnTo>
                    <a:pt x="7665" y="4811"/>
                  </a:lnTo>
                  <a:lnTo>
                    <a:pt x="7737" y="4681"/>
                  </a:lnTo>
                  <a:lnTo>
                    <a:pt x="7795" y="4550"/>
                  </a:lnTo>
                  <a:lnTo>
                    <a:pt x="7839" y="4420"/>
                  </a:lnTo>
                  <a:lnTo>
                    <a:pt x="7868" y="4231"/>
                  </a:lnTo>
                  <a:lnTo>
                    <a:pt x="7882" y="4043"/>
                  </a:lnTo>
                  <a:lnTo>
                    <a:pt x="7882" y="3869"/>
                  </a:lnTo>
                  <a:lnTo>
                    <a:pt x="7882" y="3681"/>
                  </a:lnTo>
                  <a:lnTo>
                    <a:pt x="7853" y="3507"/>
                  </a:lnTo>
                  <a:lnTo>
                    <a:pt x="7824" y="3333"/>
                  </a:lnTo>
                  <a:lnTo>
                    <a:pt x="7781" y="3159"/>
                  </a:lnTo>
                  <a:lnTo>
                    <a:pt x="7723" y="3000"/>
                  </a:lnTo>
                  <a:lnTo>
                    <a:pt x="7665" y="2826"/>
                  </a:lnTo>
                  <a:lnTo>
                    <a:pt x="7592" y="2667"/>
                  </a:lnTo>
                  <a:lnTo>
                    <a:pt x="7505" y="2507"/>
                  </a:lnTo>
                  <a:lnTo>
                    <a:pt x="7418" y="2348"/>
                  </a:lnTo>
                  <a:lnTo>
                    <a:pt x="7201" y="2044"/>
                  </a:lnTo>
                  <a:lnTo>
                    <a:pt x="6969" y="1768"/>
                  </a:lnTo>
                  <a:lnTo>
                    <a:pt x="6708" y="1493"/>
                  </a:lnTo>
                  <a:lnTo>
                    <a:pt x="6433" y="1247"/>
                  </a:lnTo>
                  <a:lnTo>
                    <a:pt x="6129" y="1015"/>
                  </a:lnTo>
                  <a:lnTo>
                    <a:pt x="5825" y="798"/>
                  </a:lnTo>
                  <a:lnTo>
                    <a:pt x="5506" y="609"/>
                  </a:lnTo>
                  <a:lnTo>
                    <a:pt x="5173" y="450"/>
                  </a:lnTo>
                  <a:lnTo>
                    <a:pt x="4854" y="305"/>
                  </a:lnTo>
                  <a:lnTo>
                    <a:pt x="4535" y="204"/>
                  </a:lnTo>
                  <a:lnTo>
                    <a:pt x="4173" y="102"/>
                  </a:lnTo>
                  <a:lnTo>
                    <a:pt x="3796" y="30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829;p37">
              <a:extLst>
                <a:ext uri="{FF2B5EF4-FFF2-40B4-BE49-F238E27FC236}">
                  <a16:creationId xmlns:a16="http://schemas.microsoft.com/office/drawing/2014/main" xmlns="" id="{10CFDCDD-61B6-2BA9-BD35-C4ACE3BA503E}"/>
                </a:ext>
              </a:extLst>
            </p:cNvPr>
            <p:cNvSpPr/>
            <p:nvPr/>
          </p:nvSpPr>
          <p:spPr>
            <a:xfrm>
              <a:off x="5434350" y="1602225"/>
              <a:ext cx="194900" cy="134400"/>
            </a:xfrm>
            <a:custGeom>
              <a:avLst/>
              <a:gdLst/>
              <a:ahLst/>
              <a:cxnLst/>
              <a:rect l="l" t="t" r="r" b="b"/>
              <a:pathLst>
                <a:path w="7796" h="5376" extrusionOk="0">
                  <a:moveTo>
                    <a:pt x="3116" y="0"/>
                  </a:moveTo>
                  <a:lnTo>
                    <a:pt x="2927" y="15"/>
                  </a:lnTo>
                  <a:lnTo>
                    <a:pt x="2753" y="29"/>
                  </a:lnTo>
                  <a:lnTo>
                    <a:pt x="2565" y="73"/>
                  </a:lnTo>
                  <a:lnTo>
                    <a:pt x="2391" y="102"/>
                  </a:lnTo>
                  <a:lnTo>
                    <a:pt x="2203" y="160"/>
                  </a:lnTo>
                  <a:lnTo>
                    <a:pt x="2043" y="218"/>
                  </a:lnTo>
                  <a:lnTo>
                    <a:pt x="1870" y="276"/>
                  </a:lnTo>
                  <a:lnTo>
                    <a:pt x="1710" y="363"/>
                  </a:lnTo>
                  <a:lnTo>
                    <a:pt x="1551" y="450"/>
                  </a:lnTo>
                  <a:lnTo>
                    <a:pt x="1391" y="537"/>
                  </a:lnTo>
                  <a:lnTo>
                    <a:pt x="1247" y="652"/>
                  </a:lnTo>
                  <a:lnTo>
                    <a:pt x="1102" y="768"/>
                  </a:lnTo>
                  <a:lnTo>
                    <a:pt x="971" y="884"/>
                  </a:lnTo>
                  <a:lnTo>
                    <a:pt x="841" y="1029"/>
                  </a:lnTo>
                  <a:lnTo>
                    <a:pt x="710" y="1174"/>
                  </a:lnTo>
                  <a:lnTo>
                    <a:pt x="595" y="1333"/>
                  </a:lnTo>
                  <a:lnTo>
                    <a:pt x="493" y="1493"/>
                  </a:lnTo>
                  <a:lnTo>
                    <a:pt x="392" y="1667"/>
                  </a:lnTo>
                  <a:lnTo>
                    <a:pt x="305" y="1855"/>
                  </a:lnTo>
                  <a:lnTo>
                    <a:pt x="232" y="2058"/>
                  </a:lnTo>
                  <a:lnTo>
                    <a:pt x="160" y="2275"/>
                  </a:lnTo>
                  <a:lnTo>
                    <a:pt x="102" y="2492"/>
                  </a:lnTo>
                  <a:lnTo>
                    <a:pt x="44" y="2724"/>
                  </a:lnTo>
                  <a:lnTo>
                    <a:pt x="15" y="2971"/>
                  </a:lnTo>
                  <a:lnTo>
                    <a:pt x="1" y="3115"/>
                  </a:lnTo>
                  <a:lnTo>
                    <a:pt x="29" y="3260"/>
                  </a:lnTo>
                  <a:lnTo>
                    <a:pt x="73" y="3391"/>
                  </a:lnTo>
                  <a:lnTo>
                    <a:pt x="145" y="3507"/>
                  </a:lnTo>
                  <a:lnTo>
                    <a:pt x="232" y="3608"/>
                  </a:lnTo>
                  <a:lnTo>
                    <a:pt x="334" y="3695"/>
                  </a:lnTo>
                  <a:lnTo>
                    <a:pt x="450" y="3782"/>
                  </a:lnTo>
                  <a:lnTo>
                    <a:pt x="566" y="3840"/>
                  </a:lnTo>
                  <a:lnTo>
                    <a:pt x="696" y="3869"/>
                  </a:lnTo>
                  <a:lnTo>
                    <a:pt x="841" y="3898"/>
                  </a:lnTo>
                  <a:lnTo>
                    <a:pt x="971" y="3898"/>
                  </a:lnTo>
                  <a:lnTo>
                    <a:pt x="1102" y="3869"/>
                  </a:lnTo>
                  <a:lnTo>
                    <a:pt x="1232" y="3825"/>
                  </a:lnTo>
                  <a:lnTo>
                    <a:pt x="1348" y="3753"/>
                  </a:lnTo>
                  <a:lnTo>
                    <a:pt x="1464" y="3666"/>
                  </a:lnTo>
                  <a:lnTo>
                    <a:pt x="1551" y="3550"/>
                  </a:lnTo>
                  <a:lnTo>
                    <a:pt x="1667" y="3362"/>
                  </a:lnTo>
                  <a:lnTo>
                    <a:pt x="1797" y="3202"/>
                  </a:lnTo>
                  <a:lnTo>
                    <a:pt x="1913" y="3043"/>
                  </a:lnTo>
                  <a:lnTo>
                    <a:pt x="2043" y="2898"/>
                  </a:lnTo>
                  <a:lnTo>
                    <a:pt x="2188" y="2768"/>
                  </a:lnTo>
                  <a:lnTo>
                    <a:pt x="2333" y="2652"/>
                  </a:lnTo>
                  <a:lnTo>
                    <a:pt x="2478" y="2550"/>
                  </a:lnTo>
                  <a:lnTo>
                    <a:pt x="2623" y="2464"/>
                  </a:lnTo>
                  <a:lnTo>
                    <a:pt x="2782" y="2391"/>
                  </a:lnTo>
                  <a:lnTo>
                    <a:pt x="2942" y="2348"/>
                  </a:lnTo>
                  <a:lnTo>
                    <a:pt x="3116" y="2319"/>
                  </a:lnTo>
                  <a:lnTo>
                    <a:pt x="3304" y="2304"/>
                  </a:lnTo>
                  <a:lnTo>
                    <a:pt x="3492" y="2304"/>
                  </a:lnTo>
                  <a:lnTo>
                    <a:pt x="3681" y="2333"/>
                  </a:lnTo>
                  <a:lnTo>
                    <a:pt x="3883" y="2391"/>
                  </a:lnTo>
                  <a:lnTo>
                    <a:pt x="4101" y="2464"/>
                  </a:lnTo>
                  <a:lnTo>
                    <a:pt x="4304" y="2550"/>
                  </a:lnTo>
                  <a:lnTo>
                    <a:pt x="4492" y="2652"/>
                  </a:lnTo>
                  <a:lnTo>
                    <a:pt x="4666" y="2753"/>
                  </a:lnTo>
                  <a:lnTo>
                    <a:pt x="4840" y="2884"/>
                  </a:lnTo>
                  <a:lnTo>
                    <a:pt x="4999" y="3014"/>
                  </a:lnTo>
                  <a:lnTo>
                    <a:pt x="5144" y="3144"/>
                  </a:lnTo>
                  <a:lnTo>
                    <a:pt x="5274" y="3304"/>
                  </a:lnTo>
                  <a:lnTo>
                    <a:pt x="5405" y="3449"/>
                  </a:lnTo>
                  <a:lnTo>
                    <a:pt x="5521" y="3623"/>
                  </a:lnTo>
                  <a:lnTo>
                    <a:pt x="5637" y="3796"/>
                  </a:lnTo>
                  <a:lnTo>
                    <a:pt x="5839" y="4159"/>
                  </a:lnTo>
                  <a:lnTo>
                    <a:pt x="6013" y="4535"/>
                  </a:lnTo>
                  <a:lnTo>
                    <a:pt x="6187" y="4941"/>
                  </a:lnTo>
                  <a:lnTo>
                    <a:pt x="6245" y="5042"/>
                  </a:lnTo>
                  <a:lnTo>
                    <a:pt x="6303" y="5144"/>
                  </a:lnTo>
                  <a:lnTo>
                    <a:pt x="6390" y="5216"/>
                  </a:lnTo>
                  <a:lnTo>
                    <a:pt x="6477" y="5274"/>
                  </a:lnTo>
                  <a:lnTo>
                    <a:pt x="6578" y="5332"/>
                  </a:lnTo>
                  <a:lnTo>
                    <a:pt x="6694" y="5361"/>
                  </a:lnTo>
                  <a:lnTo>
                    <a:pt x="6810" y="5376"/>
                  </a:lnTo>
                  <a:lnTo>
                    <a:pt x="7028" y="5376"/>
                  </a:lnTo>
                  <a:lnTo>
                    <a:pt x="7143" y="5347"/>
                  </a:lnTo>
                  <a:lnTo>
                    <a:pt x="7245" y="5303"/>
                  </a:lnTo>
                  <a:lnTo>
                    <a:pt x="7346" y="5245"/>
                  </a:lnTo>
                  <a:lnTo>
                    <a:pt x="7433" y="5173"/>
                  </a:lnTo>
                  <a:lnTo>
                    <a:pt x="7506" y="5100"/>
                  </a:lnTo>
                  <a:lnTo>
                    <a:pt x="7578" y="4999"/>
                  </a:lnTo>
                  <a:lnTo>
                    <a:pt x="7622" y="4883"/>
                  </a:lnTo>
                  <a:lnTo>
                    <a:pt x="7680" y="4666"/>
                  </a:lnTo>
                  <a:lnTo>
                    <a:pt x="7723" y="4448"/>
                  </a:lnTo>
                  <a:lnTo>
                    <a:pt x="7766" y="4246"/>
                  </a:lnTo>
                  <a:lnTo>
                    <a:pt x="7781" y="4043"/>
                  </a:lnTo>
                  <a:lnTo>
                    <a:pt x="7795" y="3840"/>
                  </a:lnTo>
                  <a:lnTo>
                    <a:pt x="7795" y="3637"/>
                  </a:lnTo>
                  <a:lnTo>
                    <a:pt x="7781" y="3434"/>
                  </a:lnTo>
                  <a:lnTo>
                    <a:pt x="7752" y="3246"/>
                  </a:lnTo>
                  <a:lnTo>
                    <a:pt x="7708" y="3058"/>
                  </a:lnTo>
                  <a:lnTo>
                    <a:pt x="7665" y="2869"/>
                  </a:lnTo>
                  <a:lnTo>
                    <a:pt x="7607" y="2695"/>
                  </a:lnTo>
                  <a:lnTo>
                    <a:pt x="7535" y="2521"/>
                  </a:lnTo>
                  <a:lnTo>
                    <a:pt x="7448" y="2348"/>
                  </a:lnTo>
                  <a:lnTo>
                    <a:pt x="7361" y="2188"/>
                  </a:lnTo>
                  <a:lnTo>
                    <a:pt x="7259" y="2029"/>
                  </a:lnTo>
                  <a:lnTo>
                    <a:pt x="7158" y="1869"/>
                  </a:lnTo>
                  <a:lnTo>
                    <a:pt x="7042" y="1725"/>
                  </a:lnTo>
                  <a:lnTo>
                    <a:pt x="6926" y="1580"/>
                  </a:lnTo>
                  <a:lnTo>
                    <a:pt x="6796" y="1435"/>
                  </a:lnTo>
                  <a:lnTo>
                    <a:pt x="6665" y="1304"/>
                  </a:lnTo>
                  <a:lnTo>
                    <a:pt x="6361" y="1044"/>
                  </a:lnTo>
                  <a:lnTo>
                    <a:pt x="6057" y="826"/>
                  </a:lnTo>
                  <a:lnTo>
                    <a:pt x="5724" y="623"/>
                  </a:lnTo>
                  <a:lnTo>
                    <a:pt x="5376" y="450"/>
                  </a:lnTo>
                  <a:lnTo>
                    <a:pt x="5014" y="290"/>
                  </a:lnTo>
                  <a:lnTo>
                    <a:pt x="4637" y="174"/>
                  </a:lnTo>
                  <a:lnTo>
                    <a:pt x="4260" y="87"/>
                  </a:lnTo>
                  <a:lnTo>
                    <a:pt x="3883" y="29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830;p37">
              <a:extLst>
                <a:ext uri="{FF2B5EF4-FFF2-40B4-BE49-F238E27FC236}">
                  <a16:creationId xmlns:a16="http://schemas.microsoft.com/office/drawing/2014/main" xmlns="" id="{9C058C38-0D31-9A53-F91C-32BD47A3F443}"/>
                </a:ext>
              </a:extLst>
            </p:cNvPr>
            <p:cNvSpPr/>
            <p:nvPr/>
          </p:nvSpPr>
          <p:spPr>
            <a:xfrm>
              <a:off x="5178625" y="1679375"/>
              <a:ext cx="120275" cy="156500"/>
            </a:xfrm>
            <a:custGeom>
              <a:avLst/>
              <a:gdLst/>
              <a:ahLst/>
              <a:cxnLst/>
              <a:rect l="l" t="t" r="r" b="b"/>
              <a:pathLst>
                <a:path w="4811" h="6260" extrusionOk="0">
                  <a:moveTo>
                    <a:pt x="2420" y="1"/>
                  </a:moveTo>
                  <a:lnTo>
                    <a:pt x="2261" y="15"/>
                  </a:lnTo>
                  <a:lnTo>
                    <a:pt x="2101" y="44"/>
                  </a:lnTo>
                  <a:lnTo>
                    <a:pt x="1927" y="102"/>
                  </a:lnTo>
                  <a:lnTo>
                    <a:pt x="1768" y="160"/>
                  </a:lnTo>
                  <a:lnTo>
                    <a:pt x="1609" y="247"/>
                  </a:lnTo>
                  <a:lnTo>
                    <a:pt x="1464" y="334"/>
                  </a:lnTo>
                  <a:lnTo>
                    <a:pt x="1319" y="421"/>
                  </a:lnTo>
                  <a:lnTo>
                    <a:pt x="1189" y="537"/>
                  </a:lnTo>
                  <a:lnTo>
                    <a:pt x="1058" y="653"/>
                  </a:lnTo>
                  <a:lnTo>
                    <a:pt x="942" y="783"/>
                  </a:lnTo>
                  <a:lnTo>
                    <a:pt x="826" y="913"/>
                  </a:lnTo>
                  <a:lnTo>
                    <a:pt x="725" y="1058"/>
                  </a:lnTo>
                  <a:lnTo>
                    <a:pt x="624" y="1203"/>
                  </a:lnTo>
                  <a:lnTo>
                    <a:pt x="537" y="1348"/>
                  </a:lnTo>
                  <a:lnTo>
                    <a:pt x="377" y="1667"/>
                  </a:lnTo>
                  <a:lnTo>
                    <a:pt x="247" y="1985"/>
                  </a:lnTo>
                  <a:lnTo>
                    <a:pt x="145" y="2304"/>
                  </a:lnTo>
                  <a:lnTo>
                    <a:pt x="102" y="2507"/>
                  </a:lnTo>
                  <a:lnTo>
                    <a:pt x="73" y="2695"/>
                  </a:lnTo>
                  <a:lnTo>
                    <a:pt x="29" y="2884"/>
                  </a:lnTo>
                  <a:lnTo>
                    <a:pt x="15" y="3072"/>
                  </a:lnTo>
                  <a:lnTo>
                    <a:pt x="1" y="3275"/>
                  </a:lnTo>
                  <a:lnTo>
                    <a:pt x="1" y="3463"/>
                  </a:lnTo>
                  <a:lnTo>
                    <a:pt x="15" y="3652"/>
                  </a:lnTo>
                  <a:lnTo>
                    <a:pt x="29" y="3840"/>
                  </a:lnTo>
                  <a:lnTo>
                    <a:pt x="58" y="4028"/>
                  </a:lnTo>
                  <a:lnTo>
                    <a:pt x="102" y="4217"/>
                  </a:lnTo>
                  <a:lnTo>
                    <a:pt x="160" y="4391"/>
                  </a:lnTo>
                  <a:lnTo>
                    <a:pt x="218" y="4579"/>
                  </a:lnTo>
                  <a:lnTo>
                    <a:pt x="290" y="4753"/>
                  </a:lnTo>
                  <a:lnTo>
                    <a:pt x="377" y="4927"/>
                  </a:lnTo>
                  <a:lnTo>
                    <a:pt x="479" y="5101"/>
                  </a:lnTo>
                  <a:lnTo>
                    <a:pt x="595" y="5260"/>
                  </a:lnTo>
                  <a:lnTo>
                    <a:pt x="768" y="5463"/>
                  </a:lnTo>
                  <a:lnTo>
                    <a:pt x="942" y="5637"/>
                  </a:lnTo>
                  <a:lnTo>
                    <a:pt x="1131" y="5796"/>
                  </a:lnTo>
                  <a:lnTo>
                    <a:pt x="1348" y="5926"/>
                  </a:lnTo>
                  <a:lnTo>
                    <a:pt x="1565" y="6028"/>
                  </a:lnTo>
                  <a:lnTo>
                    <a:pt x="1783" y="6115"/>
                  </a:lnTo>
                  <a:lnTo>
                    <a:pt x="2014" y="6173"/>
                  </a:lnTo>
                  <a:lnTo>
                    <a:pt x="2261" y="6216"/>
                  </a:lnTo>
                  <a:lnTo>
                    <a:pt x="2507" y="6245"/>
                  </a:lnTo>
                  <a:lnTo>
                    <a:pt x="2753" y="6260"/>
                  </a:lnTo>
                  <a:lnTo>
                    <a:pt x="3000" y="6260"/>
                  </a:lnTo>
                  <a:lnTo>
                    <a:pt x="3246" y="6245"/>
                  </a:lnTo>
                  <a:lnTo>
                    <a:pt x="3507" y="6216"/>
                  </a:lnTo>
                  <a:lnTo>
                    <a:pt x="3753" y="6187"/>
                  </a:lnTo>
                  <a:lnTo>
                    <a:pt x="3985" y="6144"/>
                  </a:lnTo>
                  <a:lnTo>
                    <a:pt x="4231" y="6086"/>
                  </a:lnTo>
                  <a:lnTo>
                    <a:pt x="4391" y="6028"/>
                  </a:lnTo>
                  <a:lnTo>
                    <a:pt x="4521" y="5955"/>
                  </a:lnTo>
                  <a:lnTo>
                    <a:pt x="4622" y="5854"/>
                  </a:lnTo>
                  <a:lnTo>
                    <a:pt x="4709" y="5753"/>
                  </a:lnTo>
                  <a:lnTo>
                    <a:pt x="4767" y="5637"/>
                  </a:lnTo>
                  <a:lnTo>
                    <a:pt x="4796" y="5521"/>
                  </a:lnTo>
                  <a:lnTo>
                    <a:pt x="4811" y="5390"/>
                  </a:lnTo>
                  <a:lnTo>
                    <a:pt x="4796" y="5260"/>
                  </a:lnTo>
                  <a:lnTo>
                    <a:pt x="4767" y="5144"/>
                  </a:lnTo>
                  <a:lnTo>
                    <a:pt x="4709" y="5028"/>
                  </a:lnTo>
                  <a:lnTo>
                    <a:pt x="4637" y="4912"/>
                  </a:lnTo>
                  <a:lnTo>
                    <a:pt x="4535" y="4825"/>
                  </a:lnTo>
                  <a:lnTo>
                    <a:pt x="4420" y="4753"/>
                  </a:lnTo>
                  <a:lnTo>
                    <a:pt x="4289" y="4695"/>
                  </a:lnTo>
                  <a:lnTo>
                    <a:pt x="4144" y="4651"/>
                  </a:lnTo>
                  <a:lnTo>
                    <a:pt x="3666" y="4651"/>
                  </a:lnTo>
                  <a:lnTo>
                    <a:pt x="3362" y="4637"/>
                  </a:lnTo>
                  <a:lnTo>
                    <a:pt x="3043" y="4593"/>
                  </a:lnTo>
                  <a:lnTo>
                    <a:pt x="2898" y="4564"/>
                  </a:lnTo>
                  <a:lnTo>
                    <a:pt x="2753" y="4521"/>
                  </a:lnTo>
                  <a:lnTo>
                    <a:pt x="2507" y="4420"/>
                  </a:lnTo>
                  <a:lnTo>
                    <a:pt x="2261" y="4318"/>
                  </a:lnTo>
                  <a:lnTo>
                    <a:pt x="2145" y="4246"/>
                  </a:lnTo>
                  <a:lnTo>
                    <a:pt x="2087" y="4217"/>
                  </a:lnTo>
                  <a:lnTo>
                    <a:pt x="2058" y="4173"/>
                  </a:lnTo>
                  <a:lnTo>
                    <a:pt x="1956" y="4043"/>
                  </a:lnTo>
                  <a:lnTo>
                    <a:pt x="1884" y="3912"/>
                  </a:lnTo>
                  <a:lnTo>
                    <a:pt x="1841" y="3797"/>
                  </a:lnTo>
                  <a:lnTo>
                    <a:pt x="1812" y="3681"/>
                  </a:lnTo>
                  <a:lnTo>
                    <a:pt x="1768" y="3478"/>
                  </a:lnTo>
                  <a:lnTo>
                    <a:pt x="1754" y="3304"/>
                  </a:lnTo>
                  <a:lnTo>
                    <a:pt x="1768" y="3116"/>
                  </a:lnTo>
                  <a:lnTo>
                    <a:pt x="1812" y="2869"/>
                  </a:lnTo>
                  <a:lnTo>
                    <a:pt x="1841" y="2710"/>
                  </a:lnTo>
                  <a:lnTo>
                    <a:pt x="1884" y="2551"/>
                  </a:lnTo>
                  <a:lnTo>
                    <a:pt x="1942" y="2377"/>
                  </a:lnTo>
                  <a:lnTo>
                    <a:pt x="2014" y="2217"/>
                  </a:lnTo>
                  <a:lnTo>
                    <a:pt x="2116" y="2043"/>
                  </a:lnTo>
                  <a:lnTo>
                    <a:pt x="2217" y="1884"/>
                  </a:lnTo>
                  <a:lnTo>
                    <a:pt x="2333" y="1725"/>
                  </a:lnTo>
                  <a:lnTo>
                    <a:pt x="2435" y="1601"/>
                  </a:lnTo>
                  <a:lnTo>
                    <a:pt x="2435" y="1609"/>
                  </a:lnTo>
                  <a:lnTo>
                    <a:pt x="2507" y="1551"/>
                  </a:lnTo>
                  <a:lnTo>
                    <a:pt x="2579" y="1493"/>
                  </a:lnTo>
                  <a:lnTo>
                    <a:pt x="2565" y="1493"/>
                  </a:lnTo>
                  <a:lnTo>
                    <a:pt x="2522" y="1507"/>
                  </a:lnTo>
                  <a:lnTo>
                    <a:pt x="2608" y="1464"/>
                  </a:lnTo>
                  <a:lnTo>
                    <a:pt x="2666" y="1435"/>
                  </a:lnTo>
                  <a:lnTo>
                    <a:pt x="2768" y="1449"/>
                  </a:lnTo>
                  <a:lnTo>
                    <a:pt x="2855" y="1493"/>
                  </a:lnTo>
                  <a:lnTo>
                    <a:pt x="2956" y="1565"/>
                  </a:lnTo>
                  <a:lnTo>
                    <a:pt x="3087" y="1681"/>
                  </a:lnTo>
                  <a:lnTo>
                    <a:pt x="3188" y="1783"/>
                  </a:lnTo>
                  <a:lnTo>
                    <a:pt x="3304" y="1855"/>
                  </a:lnTo>
                  <a:lnTo>
                    <a:pt x="3420" y="1899"/>
                  </a:lnTo>
                  <a:lnTo>
                    <a:pt x="3536" y="1913"/>
                  </a:lnTo>
                  <a:lnTo>
                    <a:pt x="3652" y="1913"/>
                  </a:lnTo>
                  <a:lnTo>
                    <a:pt x="3753" y="1884"/>
                  </a:lnTo>
                  <a:lnTo>
                    <a:pt x="3854" y="1826"/>
                  </a:lnTo>
                  <a:lnTo>
                    <a:pt x="3941" y="1768"/>
                  </a:lnTo>
                  <a:lnTo>
                    <a:pt x="4014" y="1696"/>
                  </a:lnTo>
                  <a:lnTo>
                    <a:pt x="4086" y="1594"/>
                  </a:lnTo>
                  <a:lnTo>
                    <a:pt x="4130" y="1493"/>
                  </a:lnTo>
                  <a:lnTo>
                    <a:pt x="4159" y="1391"/>
                  </a:lnTo>
                  <a:lnTo>
                    <a:pt x="4173" y="1261"/>
                  </a:lnTo>
                  <a:lnTo>
                    <a:pt x="4159" y="1145"/>
                  </a:lnTo>
                  <a:lnTo>
                    <a:pt x="4130" y="1015"/>
                  </a:lnTo>
                  <a:lnTo>
                    <a:pt x="4057" y="899"/>
                  </a:lnTo>
                  <a:lnTo>
                    <a:pt x="3956" y="754"/>
                  </a:lnTo>
                  <a:lnTo>
                    <a:pt x="3854" y="624"/>
                  </a:lnTo>
                  <a:lnTo>
                    <a:pt x="3739" y="493"/>
                  </a:lnTo>
                  <a:lnTo>
                    <a:pt x="3608" y="392"/>
                  </a:lnTo>
                  <a:lnTo>
                    <a:pt x="3478" y="290"/>
                  </a:lnTo>
                  <a:lnTo>
                    <a:pt x="3347" y="203"/>
                  </a:lnTo>
                  <a:lnTo>
                    <a:pt x="3203" y="145"/>
                  </a:lnTo>
                  <a:lnTo>
                    <a:pt x="3058" y="87"/>
                  </a:lnTo>
                  <a:lnTo>
                    <a:pt x="2898" y="44"/>
                  </a:lnTo>
                  <a:lnTo>
                    <a:pt x="2739" y="15"/>
                  </a:lnTo>
                  <a:lnTo>
                    <a:pt x="2579" y="1"/>
                  </a:lnTo>
                  <a:close/>
                </a:path>
              </a:pathLst>
            </a:custGeom>
            <a:solidFill>
              <a:srgbClr val="FD9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831;p37">
              <a:extLst>
                <a:ext uri="{FF2B5EF4-FFF2-40B4-BE49-F238E27FC236}">
                  <a16:creationId xmlns:a16="http://schemas.microsoft.com/office/drawing/2014/main" xmlns="" id="{F2DCEDF9-8B75-D10D-2824-A3DE02589540}"/>
                </a:ext>
              </a:extLst>
            </p:cNvPr>
            <p:cNvSpPr/>
            <p:nvPr/>
          </p:nvSpPr>
          <p:spPr>
            <a:xfrm>
              <a:off x="3121600" y="1616350"/>
              <a:ext cx="466200" cy="311525"/>
            </a:xfrm>
            <a:custGeom>
              <a:avLst/>
              <a:gdLst/>
              <a:ahLst/>
              <a:cxnLst/>
              <a:rect l="l" t="t" r="r" b="b"/>
              <a:pathLst>
                <a:path w="18648" h="12461" extrusionOk="0">
                  <a:moveTo>
                    <a:pt x="15126" y="0"/>
                  </a:moveTo>
                  <a:lnTo>
                    <a:pt x="14489" y="29"/>
                  </a:lnTo>
                  <a:lnTo>
                    <a:pt x="13822" y="73"/>
                  </a:lnTo>
                  <a:lnTo>
                    <a:pt x="13113" y="131"/>
                  </a:lnTo>
                  <a:lnTo>
                    <a:pt x="12374" y="218"/>
                  </a:lnTo>
                  <a:lnTo>
                    <a:pt x="11620" y="305"/>
                  </a:lnTo>
                  <a:lnTo>
                    <a:pt x="10838" y="421"/>
                  </a:lnTo>
                  <a:lnTo>
                    <a:pt x="10055" y="537"/>
                  </a:lnTo>
                  <a:lnTo>
                    <a:pt x="9259" y="667"/>
                  </a:lnTo>
                  <a:lnTo>
                    <a:pt x="8462" y="812"/>
                  </a:lnTo>
                  <a:lnTo>
                    <a:pt x="7679" y="971"/>
                  </a:lnTo>
                  <a:lnTo>
                    <a:pt x="6897" y="1131"/>
                  </a:lnTo>
                  <a:lnTo>
                    <a:pt x="6129" y="1304"/>
                  </a:lnTo>
                  <a:lnTo>
                    <a:pt x="5390" y="1464"/>
                  </a:lnTo>
                  <a:lnTo>
                    <a:pt x="4666" y="1638"/>
                  </a:lnTo>
                  <a:lnTo>
                    <a:pt x="3985" y="1826"/>
                  </a:lnTo>
                  <a:lnTo>
                    <a:pt x="3333" y="2000"/>
                  </a:lnTo>
                  <a:lnTo>
                    <a:pt x="2724" y="2174"/>
                  </a:lnTo>
                  <a:lnTo>
                    <a:pt x="2174" y="2348"/>
                  </a:lnTo>
                  <a:lnTo>
                    <a:pt x="1666" y="2522"/>
                  </a:lnTo>
                  <a:lnTo>
                    <a:pt x="1217" y="2695"/>
                  </a:lnTo>
                  <a:lnTo>
                    <a:pt x="841" y="2855"/>
                  </a:lnTo>
                  <a:lnTo>
                    <a:pt x="522" y="3014"/>
                  </a:lnTo>
                  <a:lnTo>
                    <a:pt x="290" y="3159"/>
                  </a:lnTo>
                  <a:lnTo>
                    <a:pt x="203" y="3231"/>
                  </a:lnTo>
                  <a:lnTo>
                    <a:pt x="131" y="3304"/>
                  </a:lnTo>
                  <a:lnTo>
                    <a:pt x="87" y="3362"/>
                  </a:lnTo>
                  <a:lnTo>
                    <a:pt x="58" y="3420"/>
                  </a:lnTo>
                  <a:lnTo>
                    <a:pt x="15" y="3681"/>
                  </a:lnTo>
                  <a:lnTo>
                    <a:pt x="0" y="3956"/>
                  </a:lnTo>
                  <a:lnTo>
                    <a:pt x="15" y="4246"/>
                  </a:lnTo>
                  <a:lnTo>
                    <a:pt x="58" y="4564"/>
                  </a:lnTo>
                  <a:lnTo>
                    <a:pt x="116" y="4898"/>
                  </a:lnTo>
                  <a:lnTo>
                    <a:pt x="203" y="5245"/>
                  </a:lnTo>
                  <a:lnTo>
                    <a:pt x="319" y="5608"/>
                  </a:lnTo>
                  <a:lnTo>
                    <a:pt x="449" y="5984"/>
                  </a:lnTo>
                  <a:lnTo>
                    <a:pt x="623" y="6361"/>
                  </a:lnTo>
                  <a:lnTo>
                    <a:pt x="797" y="6752"/>
                  </a:lnTo>
                  <a:lnTo>
                    <a:pt x="1014" y="7143"/>
                  </a:lnTo>
                  <a:lnTo>
                    <a:pt x="1246" y="7549"/>
                  </a:lnTo>
                  <a:lnTo>
                    <a:pt x="1493" y="7940"/>
                  </a:lnTo>
                  <a:lnTo>
                    <a:pt x="1782" y="8331"/>
                  </a:lnTo>
                  <a:lnTo>
                    <a:pt x="2072" y="8723"/>
                  </a:lnTo>
                  <a:lnTo>
                    <a:pt x="2405" y="9099"/>
                  </a:lnTo>
                  <a:lnTo>
                    <a:pt x="2739" y="9462"/>
                  </a:lnTo>
                  <a:lnTo>
                    <a:pt x="3115" y="9824"/>
                  </a:lnTo>
                  <a:lnTo>
                    <a:pt x="3507" y="10172"/>
                  </a:lnTo>
                  <a:lnTo>
                    <a:pt x="3912" y="10505"/>
                  </a:lnTo>
                  <a:lnTo>
                    <a:pt x="4347" y="10809"/>
                  </a:lnTo>
                  <a:lnTo>
                    <a:pt x="4796" y="11113"/>
                  </a:lnTo>
                  <a:lnTo>
                    <a:pt x="5274" y="11374"/>
                  </a:lnTo>
                  <a:lnTo>
                    <a:pt x="5767" y="11620"/>
                  </a:lnTo>
                  <a:lnTo>
                    <a:pt x="6288" y="11838"/>
                  </a:lnTo>
                  <a:lnTo>
                    <a:pt x="6549" y="11939"/>
                  </a:lnTo>
                  <a:lnTo>
                    <a:pt x="6824" y="12026"/>
                  </a:lnTo>
                  <a:lnTo>
                    <a:pt x="7100" y="12113"/>
                  </a:lnTo>
                  <a:lnTo>
                    <a:pt x="7375" y="12185"/>
                  </a:lnTo>
                  <a:lnTo>
                    <a:pt x="7665" y="12243"/>
                  </a:lnTo>
                  <a:lnTo>
                    <a:pt x="7955" y="12301"/>
                  </a:lnTo>
                  <a:lnTo>
                    <a:pt x="8244" y="12359"/>
                  </a:lnTo>
                  <a:lnTo>
                    <a:pt x="8549" y="12388"/>
                  </a:lnTo>
                  <a:lnTo>
                    <a:pt x="8853" y="12432"/>
                  </a:lnTo>
                  <a:lnTo>
                    <a:pt x="9157" y="12446"/>
                  </a:lnTo>
                  <a:lnTo>
                    <a:pt x="9476" y="12461"/>
                  </a:lnTo>
                  <a:lnTo>
                    <a:pt x="9795" y="12461"/>
                  </a:lnTo>
                  <a:lnTo>
                    <a:pt x="10113" y="12446"/>
                  </a:lnTo>
                  <a:lnTo>
                    <a:pt x="10447" y="12417"/>
                  </a:lnTo>
                  <a:lnTo>
                    <a:pt x="10765" y="12388"/>
                  </a:lnTo>
                  <a:lnTo>
                    <a:pt x="11084" y="12345"/>
                  </a:lnTo>
                  <a:lnTo>
                    <a:pt x="11403" y="12287"/>
                  </a:lnTo>
                  <a:lnTo>
                    <a:pt x="11707" y="12214"/>
                  </a:lnTo>
                  <a:lnTo>
                    <a:pt x="12011" y="12128"/>
                  </a:lnTo>
                  <a:lnTo>
                    <a:pt x="12301" y="12026"/>
                  </a:lnTo>
                  <a:lnTo>
                    <a:pt x="12591" y="11925"/>
                  </a:lnTo>
                  <a:lnTo>
                    <a:pt x="12866" y="11809"/>
                  </a:lnTo>
                  <a:lnTo>
                    <a:pt x="13141" y="11693"/>
                  </a:lnTo>
                  <a:lnTo>
                    <a:pt x="13402" y="11548"/>
                  </a:lnTo>
                  <a:lnTo>
                    <a:pt x="13663" y="11403"/>
                  </a:lnTo>
                  <a:lnTo>
                    <a:pt x="13924" y="11258"/>
                  </a:lnTo>
                  <a:lnTo>
                    <a:pt x="14170" y="11084"/>
                  </a:lnTo>
                  <a:lnTo>
                    <a:pt x="14402" y="10925"/>
                  </a:lnTo>
                  <a:lnTo>
                    <a:pt x="14634" y="10737"/>
                  </a:lnTo>
                  <a:lnTo>
                    <a:pt x="14866" y="10563"/>
                  </a:lnTo>
                  <a:lnTo>
                    <a:pt x="15083" y="10360"/>
                  </a:lnTo>
                  <a:lnTo>
                    <a:pt x="15300" y="10172"/>
                  </a:lnTo>
                  <a:lnTo>
                    <a:pt x="15503" y="9954"/>
                  </a:lnTo>
                  <a:lnTo>
                    <a:pt x="15706" y="9751"/>
                  </a:lnTo>
                  <a:lnTo>
                    <a:pt x="16083" y="9317"/>
                  </a:lnTo>
                  <a:lnTo>
                    <a:pt x="16430" y="8853"/>
                  </a:lnTo>
                  <a:lnTo>
                    <a:pt x="16764" y="8375"/>
                  </a:lnTo>
                  <a:lnTo>
                    <a:pt x="17068" y="7897"/>
                  </a:lnTo>
                  <a:lnTo>
                    <a:pt x="17343" y="7404"/>
                  </a:lnTo>
                  <a:lnTo>
                    <a:pt x="17590" y="6897"/>
                  </a:lnTo>
                  <a:lnTo>
                    <a:pt x="17807" y="6390"/>
                  </a:lnTo>
                  <a:lnTo>
                    <a:pt x="17995" y="5883"/>
                  </a:lnTo>
                  <a:lnTo>
                    <a:pt x="18169" y="5376"/>
                  </a:lnTo>
                  <a:lnTo>
                    <a:pt x="18314" y="4883"/>
                  </a:lnTo>
                  <a:lnTo>
                    <a:pt x="18430" y="4391"/>
                  </a:lnTo>
                  <a:lnTo>
                    <a:pt x="18531" y="3912"/>
                  </a:lnTo>
                  <a:lnTo>
                    <a:pt x="18589" y="3463"/>
                  </a:lnTo>
                  <a:lnTo>
                    <a:pt x="18633" y="3014"/>
                  </a:lnTo>
                  <a:lnTo>
                    <a:pt x="18647" y="2594"/>
                  </a:lnTo>
                  <a:lnTo>
                    <a:pt x="18633" y="2188"/>
                  </a:lnTo>
                  <a:lnTo>
                    <a:pt x="18604" y="1826"/>
                  </a:lnTo>
                  <a:lnTo>
                    <a:pt x="18546" y="1478"/>
                  </a:lnTo>
                  <a:lnTo>
                    <a:pt x="18459" y="1174"/>
                  </a:lnTo>
                  <a:lnTo>
                    <a:pt x="18401" y="1044"/>
                  </a:lnTo>
                  <a:lnTo>
                    <a:pt x="18343" y="913"/>
                  </a:lnTo>
                  <a:lnTo>
                    <a:pt x="18285" y="783"/>
                  </a:lnTo>
                  <a:lnTo>
                    <a:pt x="18213" y="681"/>
                  </a:lnTo>
                  <a:lnTo>
                    <a:pt x="18126" y="580"/>
                  </a:lnTo>
                  <a:lnTo>
                    <a:pt x="18053" y="493"/>
                  </a:lnTo>
                  <a:lnTo>
                    <a:pt x="17952" y="406"/>
                  </a:lnTo>
                  <a:lnTo>
                    <a:pt x="17836" y="334"/>
                  </a:lnTo>
                  <a:lnTo>
                    <a:pt x="17691" y="276"/>
                  </a:lnTo>
                  <a:lnTo>
                    <a:pt x="17546" y="218"/>
                  </a:lnTo>
                  <a:lnTo>
                    <a:pt x="17372" y="174"/>
                  </a:lnTo>
                  <a:lnTo>
                    <a:pt x="17184" y="131"/>
                  </a:lnTo>
                  <a:lnTo>
                    <a:pt x="16981" y="87"/>
                  </a:lnTo>
                  <a:lnTo>
                    <a:pt x="16749" y="58"/>
                  </a:lnTo>
                  <a:lnTo>
                    <a:pt x="16271" y="15"/>
                  </a:lnTo>
                  <a:lnTo>
                    <a:pt x="15720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832;p37">
              <a:extLst>
                <a:ext uri="{FF2B5EF4-FFF2-40B4-BE49-F238E27FC236}">
                  <a16:creationId xmlns:a16="http://schemas.microsoft.com/office/drawing/2014/main" xmlns="" id="{67F3F255-BB80-7E8A-B8E2-9ECE465F869E}"/>
                </a:ext>
              </a:extLst>
            </p:cNvPr>
            <p:cNvSpPr/>
            <p:nvPr/>
          </p:nvSpPr>
          <p:spPr>
            <a:xfrm>
              <a:off x="5062725" y="1860850"/>
              <a:ext cx="278925" cy="206125"/>
            </a:xfrm>
            <a:custGeom>
              <a:avLst/>
              <a:gdLst/>
              <a:ahLst/>
              <a:cxnLst/>
              <a:rect l="l" t="t" r="r" b="b"/>
              <a:pathLst>
                <a:path w="11157" h="8245" extrusionOk="0">
                  <a:moveTo>
                    <a:pt x="898" y="0"/>
                  </a:moveTo>
                  <a:lnTo>
                    <a:pt x="725" y="15"/>
                  </a:lnTo>
                  <a:lnTo>
                    <a:pt x="609" y="44"/>
                  </a:lnTo>
                  <a:lnTo>
                    <a:pt x="565" y="73"/>
                  </a:lnTo>
                  <a:lnTo>
                    <a:pt x="536" y="102"/>
                  </a:lnTo>
                  <a:lnTo>
                    <a:pt x="435" y="218"/>
                  </a:lnTo>
                  <a:lnTo>
                    <a:pt x="362" y="363"/>
                  </a:lnTo>
                  <a:lnTo>
                    <a:pt x="275" y="536"/>
                  </a:lnTo>
                  <a:lnTo>
                    <a:pt x="217" y="710"/>
                  </a:lnTo>
                  <a:lnTo>
                    <a:pt x="145" y="913"/>
                  </a:lnTo>
                  <a:lnTo>
                    <a:pt x="102" y="1130"/>
                  </a:lnTo>
                  <a:lnTo>
                    <a:pt x="58" y="1362"/>
                  </a:lnTo>
                  <a:lnTo>
                    <a:pt x="29" y="1594"/>
                  </a:lnTo>
                  <a:lnTo>
                    <a:pt x="15" y="1855"/>
                  </a:lnTo>
                  <a:lnTo>
                    <a:pt x="0" y="2116"/>
                  </a:lnTo>
                  <a:lnTo>
                    <a:pt x="0" y="2391"/>
                  </a:lnTo>
                  <a:lnTo>
                    <a:pt x="15" y="2666"/>
                  </a:lnTo>
                  <a:lnTo>
                    <a:pt x="44" y="2942"/>
                  </a:lnTo>
                  <a:lnTo>
                    <a:pt x="87" y="3246"/>
                  </a:lnTo>
                  <a:lnTo>
                    <a:pt x="145" y="3536"/>
                  </a:lnTo>
                  <a:lnTo>
                    <a:pt x="217" y="3825"/>
                  </a:lnTo>
                  <a:lnTo>
                    <a:pt x="290" y="4130"/>
                  </a:lnTo>
                  <a:lnTo>
                    <a:pt x="391" y="4419"/>
                  </a:lnTo>
                  <a:lnTo>
                    <a:pt x="507" y="4724"/>
                  </a:lnTo>
                  <a:lnTo>
                    <a:pt x="638" y="5013"/>
                  </a:lnTo>
                  <a:lnTo>
                    <a:pt x="783" y="5303"/>
                  </a:lnTo>
                  <a:lnTo>
                    <a:pt x="942" y="5593"/>
                  </a:lnTo>
                  <a:lnTo>
                    <a:pt x="1130" y="5868"/>
                  </a:lnTo>
                  <a:lnTo>
                    <a:pt x="1333" y="6144"/>
                  </a:lnTo>
                  <a:lnTo>
                    <a:pt x="1550" y="6404"/>
                  </a:lnTo>
                  <a:lnTo>
                    <a:pt x="1782" y="6665"/>
                  </a:lnTo>
                  <a:lnTo>
                    <a:pt x="2043" y="6897"/>
                  </a:lnTo>
                  <a:lnTo>
                    <a:pt x="2318" y="7129"/>
                  </a:lnTo>
                  <a:lnTo>
                    <a:pt x="2623" y="7346"/>
                  </a:lnTo>
                  <a:lnTo>
                    <a:pt x="2941" y="7534"/>
                  </a:lnTo>
                  <a:lnTo>
                    <a:pt x="3275" y="7723"/>
                  </a:lnTo>
                  <a:lnTo>
                    <a:pt x="3637" y="7882"/>
                  </a:lnTo>
                  <a:lnTo>
                    <a:pt x="4013" y="8027"/>
                  </a:lnTo>
                  <a:lnTo>
                    <a:pt x="4390" y="8129"/>
                  </a:lnTo>
                  <a:lnTo>
                    <a:pt x="4752" y="8201"/>
                  </a:lnTo>
                  <a:lnTo>
                    <a:pt x="5129" y="8244"/>
                  </a:lnTo>
                  <a:lnTo>
                    <a:pt x="5491" y="8244"/>
                  </a:lnTo>
                  <a:lnTo>
                    <a:pt x="5854" y="8230"/>
                  </a:lnTo>
                  <a:lnTo>
                    <a:pt x="6201" y="8186"/>
                  </a:lnTo>
                  <a:lnTo>
                    <a:pt x="6563" y="8114"/>
                  </a:lnTo>
                  <a:lnTo>
                    <a:pt x="6897" y="8027"/>
                  </a:lnTo>
                  <a:lnTo>
                    <a:pt x="7244" y="7911"/>
                  </a:lnTo>
                  <a:lnTo>
                    <a:pt x="7563" y="7781"/>
                  </a:lnTo>
                  <a:lnTo>
                    <a:pt x="7882" y="7636"/>
                  </a:lnTo>
                  <a:lnTo>
                    <a:pt x="8201" y="7462"/>
                  </a:lnTo>
                  <a:lnTo>
                    <a:pt x="8490" y="7288"/>
                  </a:lnTo>
                  <a:lnTo>
                    <a:pt x="8780" y="7100"/>
                  </a:lnTo>
                  <a:lnTo>
                    <a:pt x="9056" y="6897"/>
                  </a:lnTo>
                  <a:lnTo>
                    <a:pt x="9316" y="6680"/>
                  </a:lnTo>
                  <a:lnTo>
                    <a:pt x="9563" y="6462"/>
                  </a:lnTo>
                  <a:lnTo>
                    <a:pt x="9794" y="6245"/>
                  </a:lnTo>
                  <a:lnTo>
                    <a:pt x="10012" y="6013"/>
                  </a:lnTo>
                  <a:lnTo>
                    <a:pt x="10215" y="5781"/>
                  </a:lnTo>
                  <a:lnTo>
                    <a:pt x="10403" y="5550"/>
                  </a:lnTo>
                  <a:lnTo>
                    <a:pt x="10562" y="5318"/>
                  </a:lnTo>
                  <a:lnTo>
                    <a:pt x="10722" y="5086"/>
                  </a:lnTo>
                  <a:lnTo>
                    <a:pt x="10838" y="4854"/>
                  </a:lnTo>
                  <a:lnTo>
                    <a:pt x="10954" y="4637"/>
                  </a:lnTo>
                  <a:lnTo>
                    <a:pt x="11026" y="4434"/>
                  </a:lnTo>
                  <a:lnTo>
                    <a:pt x="11098" y="4231"/>
                  </a:lnTo>
                  <a:lnTo>
                    <a:pt x="11142" y="4043"/>
                  </a:lnTo>
                  <a:lnTo>
                    <a:pt x="11156" y="3869"/>
                  </a:lnTo>
                  <a:lnTo>
                    <a:pt x="11142" y="3695"/>
                  </a:lnTo>
                  <a:lnTo>
                    <a:pt x="11113" y="3550"/>
                  </a:lnTo>
                  <a:lnTo>
                    <a:pt x="11069" y="3478"/>
                  </a:lnTo>
                  <a:lnTo>
                    <a:pt x="11026" y="3405"/>
                  </a:lnTo>
                  <a:lnTo>
                    <a:pt x="10910" y="3260"/>
                  </a:lnTo>
                  <a:lnTo>
                    <a:pt x="10736" y="3115"/>
                  </a:lnTo>
                  <a:lnTo>
                    <a:pt x="10519" y="2956"/>
                  </a:lnTo>
                  <a:lnTo>
                    <a:pt x="10273" y="2797"/>
                  </a:lnTo>
                  <a:lnTo>
                    <a:pt x="9983" y="2637"/>
                  </a:lnTo>
                  <a:lnTo>
                    <a:pt x="9664" y="2463"/>
                  </a:lnTo>
                  <a:lnTo>
                    <a:pt x="9316" y="2304"/>
                  </a:lnTo>
                  <a:lnTo>
                    <a:pt x="8925" y="2145"/>
                  </a:lnTo>
                  <a:lnTo>
                    <a:pt x="8534" y="1971"/>
                  </a:lnTo>
                  <a:lnTo>
                    <a:pt x="7665" y="1652"/>
                  </a:lnTo>
                  <a:lnTo>
                    <a:pt x="6752" y="1333"/>
                  </a:lnTo>
                  <a:lnTo>
                    <a:pt x="5825" y="1044"/>
                  </a:lnTo>
                  <a:lnTo>
                    <a:pt x="4883" y="768"/>
                  </a:lnTo>
                  <a:lnTo>
                    <a:pt x="3970" y="536"/>
                  </a:lnTo>
                  <a:lnTo>
                    <a:pt x="3115" y="334"/>
                  </a:lnTo>
                  <a:lnTo>
                    <a:pt x="2333" y="174"/>
                  </a:lnTo>
                  <a:lnTo>
                    <a:pt x="1652" y="58"/>
                  </a:lnTo>
                  <a:lnTo>
                    <a:pt x="1362" y="29"/>
                  </a:lnTo>
                  <a:lnTo>
                    <a:pt x="1116" y="15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833;p37">
              <a:extLst>
                <a:ext uri="{FF2B5EF4-FFF2-40B4-BE49-F238E27FC236}">
                  <a16:creationId xmlns:a16="http://schemas.microsoft.com/office/drawing/2014/main" xmlns="" id="{B5BF0978-F589-3A5F-DE18-5279E406B2B7}"/>
                </a:ext>
              </a:extLst>
            </p:cNvPr>
            <p:cNvSpPr/>
            <p:nvPr/>
          </p:nvSpPr>
          <p:spPr>
            <a:xfrm>
              <a:off x="4547275" y="455450"/>
              <a:ext cx="1833575" cy="1484750"/>
            </a:xfrm>
            <a:custGeom>
              <a:avLst/>
              <a:gdLst/>
              <a:ahLst/>
              <a:cxnLst/>
              <a:rect l="l" t="t" r="r" b="b"/>
              <a:pathLst>
                <a:path w="73343" h="59390" extrusionOk="0">
                  <a:moveTo>
                    <a:pt x="35527" y="0"/>
                  </a:moveTo>
                  <a:lnTo>
                    <a:pt x="34643" y="15"/>
                  </a:lnTo>
                  <a:lnTo>
                    <a:pt x="33774" y="73"/>
                  </a:lnTo>
                  <a:lnTo>
                    <a:pt x="32905" y="131"/>
                  </a:lnTo>
                  <a:lnTo>
                    <a:pt x="32050" y="232"/>
                  </a:lnTo>
                  <a:lnTo>
                    <a:pt x="31195" y="333"/>
                  </a:lnTo>
                  <a:lnTo>
                    <a:pt x="30355" y="464"/>
                  </a:lnTo>
                  <a:lnTo>
                    <a:pt x="29529" y="623"/>
                  </a:lnTo>
                  <a:lnTo>
                    <a:pt x="28703" y="797"/>
                  </a:lnTo>
                  <a:lnTo>
                    <a:pt x="27891" y="985"/>
                  </a:lnTo>
                  <a:lnTo>
                    <a:pt x="27080" y="1188"/>
                  </a:lnTo>
                  <a:lnTo>
                    <a:pt x="26283" y="1420"/>
                  </a:lnTo>
                  <a:lnTo>
                    <a:pt x="25501" y="1666"/>
                  </a:lnTo>
                  <a:lnTo>
                    <a:pt x="24718" y="1927"/>
                  </a:lnTo>
                  <a:lnTo>
                    <a:pt x="23951" y="2217"/>
                  </a:lnTo>
                  <a:lnTo>
                    <a:pt x="23197" y="2507"/>
                  </a:lnTo>
                  <a:lnTo>
                    <a:pt x="22444" y="2826"/>
                  </a:lnTo>
                  <a:lnTo>
                    <a:pt x="21705" y="3144"/>
                  </a:lnTo>
                  <a:lnTo>
                    <a:pt x="20980" y="3492"/>
                  </a:lnTo>
                  <a:lnTo>
                    <a:pt x="20270" y="3854"/>
                  </a:lnTo>
                  <a:lnTo>
                    <a:pt x="19560" y="4231"/>
                  </a:lnTo>
                  <a:lnTo>
                    <a:pt x="18865" y="4622"/>
                  </a:lnTo>
                  <a:lnTo>
                    <a:pt x="18184" y="5028"/>
                  </a:lnTo>
                  <a:lnTo>
                    <a:pt x="17518" y="5433"/>
                  </a:lnTo>
                  <a:lnTo>
                    <a:pt x="16851" y="5868"/>
                  </a:lnTo>
                  <a:lnTo>
                    <a:pt x="16199" y="6317"/>
                  </a:lnTo>
                  <a:lnTo>
                    <a:pt x="15562" y="6766"/>
                  </a:lnTo>
                  <a:lnTo>
                    <a:pt x="14939" y="7230"/>
                  </a:lnTo>
                  <a:lnTo>
                    <a:pt x="14330" y="7708"/>
                  </a:lnTo>
                  <a:lnTo>
                    <a:pt x="13722" y="8201"/>
                  </a:lnTo>
                  <a:lnTo>
                    <a:pt x="13142" y="8693"/>
                  </a:lnTo>
                  <a:lnTo>
                    <a:pt x="12562" y="9201"/>
                  </a:lnTo>
                  <a:lnTo>
                    <a:pt x="11997" y="9722"/>
                  </a:lnTo>
                  <a:lnTo>
                    <a:pt x="11447" y="10244"/>
                  </a:lnTo>
                  <a:lnTo>
                    <a:pt x="10911" y="10780"/>
                  </a:lnTo>
                  <a:lnTo>
                    <a:pt x="10389" y="11330"/>
                  </a:lnTo>
                  <a:lnTo>
                    <a:pt x="9868" y="11881"/>
                  </a:lnTo>
                  <a:lnTo>
                    <a:pt x="9375" y="12446"/>
                  </a:lnTo>
                  <a:lnTo>
                    <a:pt x="8897" y="13011"/>
                  </a:lnTo>
                  <a:lnTo>
                    <a:pt x="8419" y="13576"/>
                  </a:lnTo>
                  <a:lnTo>
                    <a:pt x="7970" y="14170"/>
                  </a:lnTo>
                  <a:lnTo>
                    <a:pt x="7535" y="14750"/>
                  </a:lnTo>
                  <a:lnTo>
                    <a:pt x="7100" y="15344"/>
                  </a:lnTo>
                  <a:lnTo>
                    <a:pt x="6694" y="15938"/>
                  </a:lnTo>
                  <a:lnTo>
                    <a:pt x="6289" y="16546"/>
                  </a:lnTo>
                  <a:lnTo>
                    <a:pt x="5912" y="17140"/>
                  </a:lnTo>
                  <a:lnTo>
                    <a:pt x="5550" y="17749"/>
                  </a:lnTo>
                  <a:lnTo>
                    <a:pt x="5188" y="18372"/>
                  </a:lnTo>
                  <a:lnTo>
                    <a:pt x="4854" y="18980"/>
                  </a:lnTo>
                  <a:lnTo>
                    <a:pt x="4536" y="19603"/>
                  </a:lnTo>
                  <a:lnTo>
                    <a:pt x="4231" y="20226"/>
                  </a:lnTo>
                  <a:lnTo>
                    <a:pt x="3666" y="21443"/>
                  </a:lnTo>
                  <a:lnTo>
                    <a:pt x="3130" y="22632"/>
                  </a:lnTo>
                  <a:lnTo>
                    <a:pt x="2652" y="23776"/>
                  </a:lnTo>
                  <a:lnTo>
                    <a:pt x="2217" y="24877"/>
                  </a:lnTo>
                  <a:lnTo>
                    <a:pt x="1826" y="25935"/>
                  </a:lnTo>
                  <a:lnTo>
                    <a:pt x="1479" y="26964"/>
                  </a:lnTo>
                  <a:lnTo>
                    <a:pt x="1174" y="27949"/>
                  </a:lnTo>
                  <a:lnTo>
                    <a:pt x="899" y="28905"/>
                  </a:lnTo>
                  <a:lnTo>
                    <a:pt x="667" y="29803"/>
                  </a:lnTo>
                  <a:lnTo>
                    <a:pt x="464" y="30687"/>
                  </a:lnTo>
                  <a:lnTo>
                    <a:pt x="305" y="31513"/>
                  </a:lnTo>
                  <a:lnTo>
                    <a:pt x="189" y="32310"/>
                  </a:lnTo>
                  <a:lnTo>
                    <a:pt x="88" y="33078"/>
                  </a:lnTo>
                  <a:lnTo>
                    <a:pt x="30" y="33802"/>
                  </a:lnTo>
                  <a:lnTo>
                    <a:pt x="1" y="34498"/>
                  </a:lnTo>
                  <a:lnTo>
                    <a:pt x="1" y="35150"/>
                  </a:lnTo>
                  <a:lnTo>
                    <a:pt x="30" y="35758"/>
                  </a:lnTo>
                  <a:lnTo>
                    <a:pt x="88" y="36352"/>
                  </a:lnTo>
                  <a:lnTo>
                    <a:pt x="160" y="36888"/>
                  </a:lnTo>
                  <a:lnTo>
                    <a:pt x="276" y="37410"/>
                  </a:lnTo>
                  <a:lnTo>
                    <a:pt x="392" y="37888"/>
                  </a:lnTo>
                  <a:lnTo>
                    <a:pt x="551" y="38337"/>
                  </a:lnTo>
                  <a:lnTo>
                    <a:pt x="725" y="38743"/>
                  </a:lnTo>
                  <a:lnTo>
                    <a:pt x="914" y="39120"/>
                  </a:lnTo>
                  <a:lnTo>
                    <a:pt x="1131" y="39467"/>
                  </a:lnTo>
                  <a:lnTo>
                    <a:pt x="1363" y="39786"/>
                  </a:lnTo>
                  <a:lnTo>
                    <a:pt x="1609" y="40076"/>
                  </a:lnTo>
                  <a:lnTo>
                    <a:pt x="1870" y="40322"/>
                  </a:lnTo>
                  <a:lnTo>
                    <a:pt x="2145" y="40540"/>
                  </a:lnTo>
                  <a:lnTo>
                    <a:pt x="2435" y="40728"/>
                  </a:lnTo>
                  <a:lnTo>
                    <a:pt x="2739" y="40887"/>
                  </a:lnTo>
                  <a:lnTo>
                    <a:pt x="3043" y="41003"/>
                  </a:lnTo>
                  <a:lnTo>
                    <a:pt x="3348" y="41105"/>
                  </a:lnTo>
                  <a:lnTo>
                    <a:pt x="3652" y="41177"/>
                  </a:lnTo>
                  <a:lnTo>
                    <a:pt x="3927" y="41206"/>
                  </a:lnTo>
                  <a:lnTo>
                    <a:pt x="4202" y="41206"/>
                  </a:lnTo>
                  <a:lnTo>
                    <a:pt x="4478" y="41177"/>
                  </a:lnTo>
                  <a:lnTo>
                    <a:pt x="4739" y="41119"/>
                  </a:lnTo>
                  <a:lnTo>
                    <a:pt x="4999" y="41032"/>
                  </a:lnTo>
                  <a:lnTo>
                    <a:pt x="5246" y="40916"/>
                  </a:lnTo>
                  <a:lnTo>
                    <a:pt x="5492" y="40771"/>
                  </a:lnTo>
                  <a:lnTo>
                    <a:pt x="5738" y="40583"/>
                  </a:lnTo>
                  <a:lnTo>
                    <a:pt x="5999" y="40380"/>
                  </a:lnTo>
                  <a:lnTo>
                    <a:pt x="6245" y="40148"/>
                  </a:lnTo>
                  <a:lnTo>
                    <a:pt x="6506" y="39873"/>
                  </a:lnTo>
                  <a:lnTo>
                    <a:pt x="6752" y="39583"/>
                  </a:lnTo>
                  <a:lnTo>
                    <a:pt x="7028" y="39265"/>
                  </a:lnTo>
                  <a:lnTo>
                    <a:pt x="7303" y="38902"/>
                  </a:lnTo>
                  <a:lnTo>
                    <a:pt x="7883" y="38120"/>
                  </a:lnTo>
                  <a:lnTo>
                    <a:pt x="8506" y="37222"/>
                  </a:lnTo>
                  <a:lnTo>
                    <a:pt x="9940" y="35077"/>
                  </a:lnTo>
                  <a:lnTo>
                    <a:pt x="10795" y="33846"/>
                  </a:lnTo>
                  <a:lnTo>
                    <a:pt x="11722" y="32513"/>
                  </a:lnTo>
                  <a:lnTo>
                    <a:pt x="12765" y="31078"/>
                  </a:lnTo>
                  <a:lnTo>
                    <a:pt x="13330" y="30311"/>
                  </a:lnTo>
                  <a:lnTo>
                    <a:pt x="13924" y="29528"/>
                  </a:lnTo>
                  <a:lnTo>
                    <a:pt x="14243" y="29137"/>
                  </a:lnTo>
                  <a:lnTo>
                    <a:pt x="14562" y="28760"/>
                  </a:lnTo>
                  <a:lnTo>
                    <a:pt x="14881" y="28398"/>
                  </a:lnTo>
                  <a:lnTo>
                    <a:pt x="15214" y="28050"/>
                  </a:lnTo>
                  <a:lnTo>
                    <a:pt x="15562" y="27732"/>
                  </a:lnTo>
                  <a:lnTo>
                    <a:pt x="15909" y="27413"/>
                  </a:lnTo>
                  <a:lnTo>
                    <a:pt x="16257" y="27109"/>
                  </a:lnTo>
                  <a:lnTo>
                    <a:pt x="16619" y="26819"/>
                  </a:lnTo>
                  <a:lnTo>
                    <a:pt x="16981" y="26544"/>
                  </a:lnTo>
                  <a:lnTo>
                    <a:pt x="17358" y="26283"/>
                  </a:lnTo>
                  <a:lnTo>
                    <a:pt x="17735" y="26036"/>
                  </a:lnTo>
                  <a:lnTo>
                    <a:pt x="18112" y="25805"/>
                  </a:lnTo>
                  <a:lnTo>
                    <a:pt x="18488" y="25573"/>
                  </a:lnTo>
                  <a:lnTo>
                    <a:pt x="18879" y="25370"/>
                  </a:lnTo>
                  <a:lnTo>
                    <a:pt x="19271" y="25167"/>
                  </a:lnTo>
                  <a:lnTo>
                    <a:pt x="19662" y="24979"/>
                  </a:lnTo>
                  <a:lnTo>
                    <a:pt x="20053" y="24805"/>
                  </a:lnTo>
                  <a:lnTo>
                    <a:pt x="20444" y="24631"/>
                  </a:lnTo>
                  <a:lnTo>
                    <a:pt x="20835" y="24472"/>
                  </a:lnTo>
                  <a:lnTo>
                    <a:pt x="21227" y="24327"/>
                  </a:lnTo>
                  <a:lnTo>
                    <a:pt x="21632" y="24196"/>
                  </a:lnTo>
                  <a:lnTo>
                    <a:pt x="22024" y="24066"/>
                  </a:lnTo>
                  <a:lnTo>
                    <a:pt x="22820" y="23849"/>
                  </a:lnTo>
                  <a:lnTo>
                    <a:pt x="23603" y="23660"/>
                  </a:lnTo>
                  <a:lnTo>
                    <a:pt x="24371" y="23501"/>
                  </a:lnTo>
                  <a:lnTo>
                    <a:pt x="25139" y="23370"/>
                  </a:lnTo>
                  <a:lnTo>
                    <a:pt x="25878" y="23269"/>
                  </a:lnTo>
                  <a:lnTo>
                    <a:pt x="26616" y="23197"/>
                  </a:lnTo>
                  <a:lnTo>
                    <a:pt x="27312" y="23139"/>
                  </a:lnTo>
                  <a:lnTo>
                    <a:pt x="27993" y="23110"/>
                  </a:lnTo>
                  <a:lnTo>
                    <a:pt x="28645" y="23095"/>
                  </a:lnTo>
                  <a:lnTo>
                    <a:pt x="29268" y="23081"/>
                  </a:lnTo>
                  <a:lnTo>
                    <a:pt x="29847" y="23095"/>
                  </a:lnTo>
                  <a:lnTo>
                    <a:pt x="30383" y="23124"/>
                  </a:lnTo>
                  <a:lnTo>
                    <a:pt x="30891" y="23153"/>
                  </a:lnTo>
                  <a:lnTo>
                    <a:pt x="31745" y="23226"/>
                  </a:lnTo>
                  <a:lnTo>
                    <a:pt x="32383" y="23313"/>
                  </a:lnTo>
                  <a:lnTo>
                    <a:pt x="32789" y="23370"/>
                  </a:lnTo>
                  <a:lnTo>
                    <a:pt x="32934" y="23385"/>
                  </a:lnTo>
                  <a:lnTo>
                    <a:pt x="32832" y="23515"/>
                  </a:lnTo>
                  <a:lnTo>
                    <a:pt x="32731" y="23660"/>
                  </a:lnTo>
                  <a:lnTo>
                    <a:pt x="32615" y="23849"/>
                  </a:lnTo>
                  <a:lnTo>
                    <a:pt x="32470" y="24095"/>
                  </a:lnTo>
                  <a:lnTo>
                    <a:pt x="32339" y="24370"/>
                  </a:lnTo>
                  <a:lnTo>
                    <a:pt x="32224" y="24689"/>
                  </a:lnTo>
                  <a:lnTo>
                    <a:pt x="32166" y="24848"/>
                  </a:lnTo>
                  <a:lnTo>
                    <a:pt x="32122" y="25022"/>
                  </a:lnTo>
                  <a:lnTo>
                    <a:pt x="32079" y="25211"/>
                  </a:lnTo>
                  <a:lnTo>
                    <a:pt x="32050" y="25384"/>
                  </a:lnTo>
                  <a:lnTo>
                    <a:pt x="32035" y="25573"/>
                  </a:lnTo>
                  <a:lnTo>
                    <a:pt x="32035" y="25776"/>
                  </a:lnTo>
                  <a:lnTo>
                    <a:pt x="32050" y="25964"/>
                  </a:lnTo>
                  <a:lnTo>
                    <a:pt x="32079" y="26167"/>
                  </a:lnTo>
                  <a:lnTo>
                    <a:pt x="32122" y="26370"/>
                  </a:lnTo>
                  <a:lnTo>
                    <a:pt x="32180" y="26558"/>
                  </a:lnTo>
                  <a:lnTo>
                    <a:pt x="32267" y="26761"/>
                  </a:lnTo>
                  <a:lnTo>
                    <a:pt x="32368" y="26964"/>
                  </a:lnTo>
                  <a:lnTo>
                    <a:pt x="32499" y="27167"/>
                  </a:lnTo>
                  <a:lnTo>
                    <a:pt x="32658" y="27369"/>
                  </a:lnTo>
                  <a:lnTo>
                    <a:pt x="32832" y="27572"/>
                  </a:lnTo>
                  <a:lnTo>
                    <a:pt x="33035" y="27761"/>
                  </a:lnTo>
                  <a:lnTo>
                    <a:pt x="33267" y="27949"/>
                  </a:lnTo>
                  <a:lnTo>
                    <a:pt x="33528" y="28137"/>
                  </a:lnTo>
                  <a:lnTo>
                    <a:pt x="33672" y="28224"/>
                  </a:lnTo>
                  <a:lnTo>
                    <a:pt x="33817" y="28311"/>
                  </a:lnTo>
                  <a:lnTo>
                    <a:pt x="33977" y="28369"/>
                  </a:lnTo>
                  <a:lnTo>
                    <a:pt x="34136" y="28427"/>
                  </a:lnTo>
                  <a:lnTo>
                    <a:pt x="34295" y="28471"/>
                  </a:lnTo>
                  <a:lnTo>
                    <a:pt x="34469" y="28499"/>
                  </a:lnTo>
                  <a:lnTo>
                    <a:pt x="34643" y="28528"/>
                  </a:lnTo>
                  <a:lnTo>
                    <a:pt x="34817" y="28543"/>
                  </a:lnTo>
                  <a:lnTo>
                    <a:pt x="35194" y="28543"/>
                  </a:lnTo>
                  <a:lnTo>
                    <a:pt x="35585" y="28514"/>
                  </a:lnTo>
                  <a:lnTo>
                    <a:pt x="35976" y="28456"/>
                  </a:lnTo>
                  <a:lnTo>
                    <a:pt x="36396" y="28355"/>
                  </a:lnTo>
                  <a:lnTo>
                    <a:pt x="36802" y="28239"/>
                  </a:lnTo>
                  <a:lnTo>
                    <a:pt x="37237" y="28108"/>
                  </a:lnTo>
                  <a:lnTo>
                    <a:pt x="37657" y="27934"/>
                  </a:lnTo>
                  <a:lnTo>
                    <a:pt x="38091" y="27761"/>
                  </a:lnTo>
                  <a:lnTo>
                    <a:pt x="38526" y="27558"/>
                  </a:lnTo>
                  <a:lnTo>
                    <a:pt x="38946" y="27355"/>
                  </a:lnTo>
                  <a:lnTo>
                    <a:pt x="39366" y="27138"/>
                  </a:lnTo>
                  <a:lnTo>
                    <a:pt x="39787" y="26906"/>
                  </a:lnTo>
                  <a:lnTo>
                    <a:pt x="40598" y="26428"/>
                  </a:lnTo>
                  <a:lnTo>
                    <a:pt x="41351" y="25964"/>
                  </a:lnTo>
                  <a:lnTo>
                    <a:pt x="42032" y="25500"/>
                  </a:lnTo>
                  <a:lnTo>
                    <a:pt x="42626" y="25080"/>
                  </a:lnTo>
                  <a:lnTo>
                    <a:pt x="43134" y="24718"/>
                  </a:lnTo>
                  <a:lnTo>
                    <a:pt x="43496" y="24428"/>
                  </a:lnTo>
                  <a:lnTo>
                    <a:pt x="43829" y="24182"/>
                  </a:lnTo>
                  <a:lnTo>
                    <a:pt x="44032" y="24588"/>
                  </a:lnTo>
                  <a:lnTo>
                    <a:pt x="44235" y="25037"/>
                  </a:lnTo>
                  <a:lnTo>
                    <a:pt x="44669" y="26007"/>
                  </a:lnTo>
                  <a:lnTo>
                    <a:pt x="45104" y="27094"/>
                  </a:lnTo>
                  <a:lnTo>
                    <a:pt x="45568" y="28239"/>
                  </a:lnTo>
                  <a:lnTo>
                    <a:pt x="46524" y="30673"/>
                  </a:lnTo>
                  <a:lnTo>
                    <a:pt x="47017" y="31875"/>
                  </a:lnTo>
                  <a:lnTo>
                    <a:pt x="47538" y="33063"/>
                  </a:lnTo>
                  <a:lnTo>
                    <a:pt x="47799" y="33643"/>
                  </a:lnTo>
                  <a:lnTo>
                    <a:pt x="48060" y="34194"/>
                  </a:lnTo>
                  <a:lnTo>
                    <a:pt x="48335" y="34730"/>
                  </a:lnTo>
                  <a:lnTo>
                    <a:pt x="48596" y="35237"/>
                  </a:lnTo>
                  <a:lnTo>
                    <a:pt x="48871" y="35715"/>
                  </a:lnTo>
                  <a:lnTo>
                    <a:pt x="49161" y="36164"/>
                  </a:lnTo>
                  <a:lnTo>
                    <a:pt x="49436" y="36584"/>
                  </a:lnTo>
                  <a:lnTo>
                    <a:pt x="49726" y="36961"/>
                  </a:lnTo>
                  <a:lnTo>
                    <a:pt x="50016" y="37294"/>
                  </a:lnTo>
                  <a:lnTo>
                    <a:pt x="50161" y="37453"/>
                  </a:lnTo>
                  <a:lnTo>
                    <a:pt x="50305" y="37598"/>
                  </a:lnTo>
                  <a:lnTo>
                    <a:pt x="50450" y="37714"/>
                  </a:lnTo>
                  <a:lnTo>
                    <a:pt x="50610" y="37830"/>
                  </a:lnTo>
                  <a:lnTo>
                    <a:pt x="50755" y="37946"/>
                  </a:lnTo>
                  <a:lnTo>
                    <a:pt x="50899" y="38033"/>
                  </a:lnTo>
                  <a:lnTo>
                    <a:pt x="51059" y="38105"/>
                  </a:lnTo>
                  <a:lnTo>
                    <a:pt x="51204" y="38178"/>
                  </a:lnTo>
                  <a:lnTo>
                    <a:pt x="51363" y="38221"/>
                  </a:lnTo>
                  <a:lnTo>
                    <a:pt x="51508" y="38250"/>
                  </a:lnTo>
                  <a:lnTo>
                    <a:pt x="51667" y="38279"/>
                  </a:lnTo>
                  <a:lnTo>
                    <a:pt x="51827" y="38279"/>
                  </a:lnTo>
                  <a:lnTo>
                    <a:pt x="51986" y="38265"/>
                  </a:lnTo>
                  <a:lnTo>
                    <a:pt x="52131" y="38236"/>
                  </a:lnTo>
                  <a:lnTo>
                    <a:pt x="52435" y="38163"/>
                  </a:lnTo>
                  <a:lnTo>
                    <a:pt x="52725" y="38077"/>
                  </a:lnTo>
                  <a:lnTo>
                    <a:pt x="52986" y="37990"/>
                  </a:lnTo>
                  <a:lnTo>
                    <a:pt x="53218" y="37888"/>
                  </a:lnTo>
                  <a:lnTo>
                    <a:pt x="53449" y="37787"/>
                  </a:lnTo>
                  <a:lnTo>
                    <a:pt x="53638" y="37685"/>
                  </a:lnTo>
                  <a:lnTo>
                    <a:pt x="53826" y="37584"/>
                  </a:lnTo>
                  <a:lnTo>
                    <a:pt x="53986" y="37468"/>
                  </a:lnTo>
                  <a:lnTo>
                    <a:pt x="54145" y="37352"/>
                  </a:lnTo>
                  <a:lnTo>
                    <a:pt x="54275" y="37251"/>
                  </a:lnTo>
                  <a:lnTo>
                    <a:pt x="54391" y="37135"/>
                  </a:lnTo>
                  <a:lnTo>
                    <a:pt x="54493" y="37019"/>
                  </a:lnTo>
                  <a:lnTo>
                    <a:pt x="54580" y="36903"/>
                  </a:lnTo>
                  <a:lnTo>
                    <a:pt x="54667" y="36787"/>
                  </a:lnTo>
                  <a:lnTo>
                    <a:pt x="54724" y="36671"/>
                  </a:lnTo>
                  <a:lnTo>
                    <a:pt x="54782" y="36555"/>
                  </a:lnTo>
                  <a:lnTo>
                    <a:pt x="54869" y="36338"/>
                  </a:lnTo>
                  <a:lnTo>
                    <a:pt x="54913" y="36135"/>
                  </a:lnTo>
                  <a:lnTo>
                    <a:pt x="54942" y="35947"/>
                  </a:lnTo>
                  <a:lnTo>
                    <a:pt x="54956" y="35787"/>
                  </a:lnTo>
                  <a:lnTo>
                    <a:pt x="54942" y="35657"/>
                  </a:lnTo>
                  <a:lnTo>
                    <a:pt x="54927" y="35555"/>
                  </a:lnTo>
                  <a:lnTo>
                    <a:pt x="54913" y="35469"/>
                  </a:lnTo>
                  <a:lnTo>
                    <a:pt x="55000" y="35816"/>
                  </a:lnTo>
                  <a:lnTo>
                    <a:pt x="55246" y="36787"/>
                  </a:lnTo>
                  <a:lnTo>
                    <a:pt x="55405" y="37497"/>
                  </a:lnTo>
                  <a:lnTo>
                    <a:pt x="55594" y="38323"/>
                  </a:lnTo>
                  <a:lnTo>
                    <a:pt x="55782" y="39250"/>
                  </a:lnTo>
                  <a:lnTo>
                    <a:pt x="55971" y="40293"/>
                  </a:lnTo>
                  <a:lnTo>
                    <a:pt x="56159" y="41423"/>
                  </a:lnTo>
                  <a:lnTo>
                    <a:pt x="56347" y="42626"/>
                  </a:lnTo>
                  <a:lnTo>
                    <a:pt x="56521" y="43901"/>
                  </a:lnTo>
                  <a:lnTo>
                    <a:pt x="56666" y="45234"/>
                  </a:lnTo>
                  <a:lnTo>
                    <a:pt x="56724" y="45929"/>
                  </a:lnTo>
                  <a:lnTo>
                    <a:pt x="56782" y="46610"/>
                  </a:lnTo>
                  <a:lnTo>
                    <a:pt x="56825" y="47320"/>
                  </a:lnTo>
                  <a:lnTo>
                    <a:pt x="56854" y="48030"/>
                  </a:lnTo>
                  <a:lnTo>
                    <a:pt x="56883" y="48740"/>
                  </a:lnTo>
                  <a:lnTo>
                    <a:pt x="56898" y="49465"/>
                  </a:lnTo>
                  <a:lnTo>
                    <a:pt x="56898" y="50189"/>
                  </a:lnTo>
                  <a:lnTo>
                    <a:pt x="56883" y="50913"/>
                  </a:lnTo>
                  <a:lnTo>
                    <a:pt x="56883" y="51261"/>
                  </a:lnTo>
                  <a:lnTo>
                    <a:pt x="56898" y="51623"/>
                  </a:lnTo>
                  <a:lnTo>
                    <a:pt x="56912" y="51971"/>
                  </a:lnTo>
                  <a:lnTo>
                    <a:pt x="56941" y="52319"/>
                  </a:lnTo>
                  <a:lnTo>
                    <a:pt x="56985" y="52652"/>
                  </a:lnTo>
                  <a:lnTo>
                    <a:pt x="57043" y="52985"/>
                  </a:lnTo>
                  <a:lnTo>
                    <a:pt x="57101" y="53319"/>
                  </a:lnTo>
                  <a:lnTo>
                    <a:pt x="57173" y="53637"/>
                  </a:lnTo>
                  <a:lnTo>
                    <a:pt x="57260" y="53956"/>
                  </a:lnTo>
                  <a:lnTo>
                    <a:pt x="57347" y="54275"/>
                  </a:lnTo>
                  <a:lnTo>
                    <a:pt x="57448" y="54579"/>
                  </a:lnTo>
                  <a:lnTo>
                    <a:pt x="57564" y="54869"/>
                  </a:lnTo>
                  <a:lnTo>
                    <a:pt x="57680" y="55159"/>
                  </a:lnTo>
                  <a:lnTo>
                    <a:pt x="57811" y="55434"/>
                  </a:lnTo>
                  <a:lnTo>
                    <a:pt x="57941" y="55709"/>
                  </a:lnTo>
                  <a:lnTo>
                    <a:pt x="58086" y="55985"/>
                  </a:lnTo>
                  <a:lnTo>
                    <a:pt x="58231" y="56245"/>
                  </a:lnTo>
                  <a:lnTo>
                    <a:pt x="58390" y="56492"/>
                  </a:lnTo>
                  <a:lnTo>
                    <a:pt x="58564" y="56723"/>
                  </a:lnTo>
                  <a:lnTo>
                    <a:pt x="58738" y="56955"/>
                  </a:lnTo>
                  <a:lnTo>
                    <a:pt x="58912" y="57187"/>
                  </a:lnTo>
                  <a:lnTo>
                    <a:pt x="59100" y="57404"/>
                  </a:lnTo>
                  <a:lnTo>
                    <a:pt x="59303" y="57607"/>
                  </a:lnTo>
                  <a:lnTo>
                    <a:pt x="59491" y="57796"/>
                  </a:lnTo>
                  <a:lnTo>
                    <a:pt x="59694" y="57984"/>
                  </a:lnTo>
                  <a:lnTo>
                    <a:pt x="59911" y="58158"/>
                  </a:lnTo>
                  <a:lnTo>
                    <a:pt x="60129" y="58317"/>
                  </a:lnTo>
                  <a:lnTo>
                    <a:pt x="60346" y="58477"/>
                  </a:lnTo>
                  <a:lnTo>
                    <a:pt x="60563" y="58621"/>
                  </a:lnTo>
                  <a:lnTo>
                    <a:pt x="60795" y="58752"/>
                  </a:lnTo>
                  <a:lnTo>
                    <a:pt x="61027" y="58868"/>
                  </a:lnTo>
                  <a:lnTo>
                    <a:pt x="61273" y="58969"/>
                  </a:lnTo>
                  <a:lnTo>
                    <a:pt x="61505" y="59071"/>
                  </a:lnTo>
                  <a:lnTo>
                    <a:pt x="61752" y="59158"/>
                  </a:lnTo>
                  <a:lnTo>
                    <a:pt x="61998" y="59230"/>
                  </a:lnTo>
                  <a:lnTo>
                    <a:pt x="62244" y="59288"/>
                  </a:lnTo>
                  <a:lnTo>
                    <a:pt x="62505" y="59331"/>
                  </a:lnTo>
                  <a:lnTo>
                    <a:pt x="62751" y="59360"/>
                  </a:lnTo>
                  <a:lnTo>
                    <a:pt x="63012" y="59389"/>
                  </a:lnTo>
                  <a:lnTo>
                    <a:pt x="63534" y="59389"/>
                  </a:lnTo>
                  <a:lnTo>
                    <a:pt x="63794" y="59360"/>
                  </a:lnTo>
                  <a:lnTo>
                    <a:pt x="64055" y="59331"/>
                  </a:lnTo>
                  <a:lnTo>
                    <a:pt x="64316" y="59273"/>
                  </a:lnTo>
                  <a:lnTo>
                    <a:pt x="64591" y="59216"/>
                  </a:lnTo>
                  <a:lnTo>
                    <a:pt x="64852" y="59129"/>
                  </a:lnTo>
                  <a:lnTo>
                    <a:pt x="65113" y="59042"/>
                  </a:lnTo>
                  <a:lnTo>
                    <a:pt x="65374" y="58926"/>
                  </a:lnTo>
                  <a:lnTo>
                    <a:pt x="65649" y="58795"/>
                  </a:lnTo>
                  <a:lnTo>
                    <a:pt x="65910" y="58650"/>
                  </a:lnTo>
                  <a:lnTo>
                    <a:pt x="66171" y="58506"/>
                  </a:lnTo>
                  <a:lnTo>
                    <a:pt x="66431" y="58317"/>
                  </a:lnTo>
                  <a:lnTo>
                    <a:pt x="66692" y="58129"/>
                  </a:lnTo>
                  <a:lnTo>
                    <a:pt x="66938" y="57926"/>
                  </a:lnTo>
                  <a:lnTo>
                    <a:pt x="67199" y="57694"/>
                  </a:lnTo>
                  <a:lnTo>
                    <a:pt x="67446" y="57462"/>
                  </a:lnTo>
                  <a:lnTo>
                    <a:pt x="67706" y="57202"/>
                  </a:lnTo>
                  <a:lnTo>
                    <a:pt x="67953" y="56926"/>
                  </a:lnTo>
                  <a:lnTo>
                    <a:pt x="68199" y="56622"/>
                  </a:lnTo>
                  <a:lnTo>
                    <a:pt x="68431" y="56303"/>
                  </a:lnTo>
                  <a:lnTo>
                    <a:pt x="68677" y="55985"/>
                  </a:lnTo>
                  <a:lnTo>
                    <a:pt x="68909" y="55622"/>
                  </a:lnTo>
                  <a:lnTo>
                    <a:pt x="69141" y="55260"/>
                  </a:lnTo>
                  <a:lnTo>
                    <a:pt x="69358" y="54869"/>
                  </a:lnTo>
                  <a:lnTo>
                    <a:pt x="69822" y="54000"/>
                  </a:lnTo>
                  <a:lnTo>
                    <a:pt x="70256" y="53130"/>
                  </a:lnTo>
                  <a:lnTo>
                    <a:pt x="70662" y="52246"/>
                  </a:lnTo>
                  <a:lnTo>
                    <a:pt x="71039" y="51348"/>
                  </a:lnTo>
                  <a:lnTo>
                    <a:pt x="71386" y="50435"/>
                  </a:lnTo>
                  <a:lnTo>
                    <a:pt x="71691" y="49523"/>
                  </a:lnTo>
                  <a:lnTo>
                    <a:pt x="71981" y="48595"/>
                  </a:lnTo>
                  <a:lnTo>
                    <a:pt x="72241" y="47668"/>
                  </a:lnTo>
                  <a:lnTo>
                    <a:pt x="72473" y="46726"/>
                  </a:lnTo>
                  <a:lnTo>
                    <a:pt x="72676" y="45770"/>
                  </a:lnTo>
                  <a:lnTo>
                    <a:pt x="72864" y="44814"/>
                  </a:lnTo>
                  <a:lnTo>
                    <a:pt x="73009" y="43857"/>
                  </a:lnTo>
                  <a:lnTo>
                    <a:pt x="73125" y="42887"/>
                  </a:lnTo>
                  <a:lnTo>
                    <a:pt x="73227" y="41916"/>
                  </a:lnTo>
                  <a:lnTo>
                    <a:pt x="73299" y="40945"/>
                  </a:lnTo>
                  <a:lnTo>
                    <a:pt x="73328" y="39975"/>
                  </a:lnTo>
                  <a:lnTo>
                    <a:pt x="73342" y="38989"/>
                  </a:lnTo>
                  <a:lnTo>
                    <a:pt x="73342" y="38004"/>
                  </a:lnTo>
                  <a:lnTo>
                    <a:pt x="73299" y="37019"/>
                  </a:lnTo>
                  <a:lnTo>
                    <a:pt x="73241" y="36034"/>
                  </a:lnTo>
                  <a:lnTo>
                    <a:pt x="73154" y="35063"/>
                  </a:lnTo>
                  <a:lnTo>
                    <a:pt x="73038" y="34078"/>
                  </a:lnTo>
                  <a:lnTo>
                    <a:pt x="72908" y="33092"/>
                  </a:lnTo>
                  <a:lnTo>
                    <a:pt x="72748" y="32122"/>
                  </a:lnTo>
                  <a:lnTo>
                    <a:pt x="72560" y="31136"/>
                  </a:lnTo>
                  <a:lnTo>
                    <a:pt x="72343" y="30166"/>
                  </a:lnTo>
                  <a:lnTo>
                    <a:pt x="72111" y="29195"/>
                  </a:lnTo>
                  <a:lnTo>
                    <a:pt x="71850" y="28239"/>
                  </a:lnTo>
                  <a:lnTo>
                    <a:pt x="71575" y="27282"/>
                  </a:lnTo>
                  <a:lnTo>
                    <a:pt x="71256" y="26326"/>
                  </a:lnTo>
                  <a:lnTo>
                    <a:pt x="70937" y="25384"/>
                  </a:lnTo>
                  <a:lnTo>
                    <a:pt x="70590" y="24443"/>
                  </a:lnTo>
                  <a:lnTo>
                    <a:pt x="70213" y="23515"/>
                  </a:lnTo>
                  <a:lnTo>
                    <a:pt x="69807" y="22588"/>
                  </a:lnTo>
                  <a:lnTo>
                    <a:pt x="69387" y="21675"/>
                  </a:lnTo>
                  <a:lnTo>
                    <a:pt x="68952" y="20777"/>
                  </a:lnTo>
                  <a:lnTo>
                    <a:pt x="68489" y="19879"/>
                  </a:lnTo>
                  <a:lnTo>
                    <a:pt x="68011" y="18995"/>
                  </a:lnTo>
                  <a:lnTo>
                    <a:pt x="67504" y="18126"/>
                  </a:lnTo>
                  <a:lnTo>
                    <a:pt x="66967" y="17271"/>
                  </a:lnTo>
                  <a:lnTo>
                    <a:pt x="66431" y="16430"/>
                  </a:lnTo>
                  <a:lnTo>
                    <a:pt x="65852" y="15605"/>
                  </a:lnTo>
                  <a:lnTo>
                    <a:pt x="65272" y="14793"/>
                  </a:lnTo>
                  <a:lnTo>
                    <a:pt x="64664" y="13996"/>
                  </a:lnTo>
                  <a:lnTo>
                    <a:pt x="64026" y="13214"/>
                  </a:lnTo>
                  <a:lnTo>
                    <a:pt x="63374" y="12446"/>
                  </a:lnTo>
                  <a:lnTo>
                    <a:pt x="62708" y="11693"/>
                  </a:lnTo>
                  <a:lnTo>
                    <a:pt x="62027" y="10954"/>
                  </a:lnTo>
                  <a:lnTo>
                    <a:pt x="61317" y="10244"/>
                  </a:lnTo>
                  <a:lnTo>
                    <a:pt x="60592" y="9548"/>
                  </a:lnTo>
                  <a:lnTo>
                    <a:pt x="59853" y="8882"/>
                  </a:lnTo>
                  <a:lnTo>
                    <a:pt x="59086" y="8230"/>
                  </a:lnTo>
                  <a:lnTo>
                    <a:pt x="58303" y="7592"/>
                  </a:lnTo>
                  <a:lnTo>
                    <a:pt x="57506" y="6984"/>
                  </a:lnTo>
                  <a:lnTo>
                    <a:pt x="56680" y="6390"/>
                  </a:lnTo>
                  <a:lnTo>
                    <a:pt x="55855" y="5825"/>
                  </a:lnTo>
                  <a:lnTo>
                    <a:pt x="55000" y="5289"/>
                  </a:lnTo>
                  <a:lnTo>
                    <a:pt x="54130" y="4767"/>
                  </a:lnTo>
                  <a:lnTo>
                    <a:pt x="53247" y="4274"/>
                  </a:lnTo>
                  <a:lnTo>
                    <a:pt x="52348" y="3811"/>
                  </a:lnTo>
                  <a:lnTo>
                    <a:pt x="51421" y="3362"/>
                  </a:lnTo>
                  <a:lnTo>
                    <a:pt x="50494" y="2956"/>
                  </a:lnTo>
                  <a:lnTo>
                    <a:pt x="49538" y="2565"/>
                  </a:lnTo>
                  <a:lnTo>
                    <a:pt x="48581" y="2202"/>
                  </a:lnTo>
                  <a:lnTo>
                    <a:pt x="47596" y="1884"/>
                  </a:lnTo>
                  <a:lnTo>
                    <a:pt x="46640" y="1579"/>
                  </a:lnTo>
                  <a:lnTo>
                    <a:pt x="45669" y="1304"/>
                  </a:lnTo>
                  <a:lnTo>
                    <a:pt x="44727" y="1058"/>
                  </a:lnTo>
                  <a:lnTo>
                    <a:pt x="43771" y="841"/>
                  </a:lnTo>
                  <a:lnTo>
                    <a:pt x="42829" y="652"/>
                  </a:lnTo>
                  <a:lnTo>
                    <a:pt x="41888" y="478"/>
                  </a:lnTo>
                  <a:lnTo>
                    <a:pt x="40960" y="333"/>
                  </a:lnTo>
                  <a:lnTo>
                    <a:pt x="40033" y="218"/>
                  </a:lnTo>
                  <a:lnTo>
                    <a:pt x="39120" y="131"/>
                  </a:lnTo>
                  <a:lnTo>
                    <a:pt x="38207" y="58"/>
                  </a:lnTo>
                  <a:lnTo>
                    <a:pt x="37309" y="15"/>
                  </a:lnTo>
                  <a:lnTo>
                    <a:pt x="36411" y="0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834;p37">
              <a:extLst>
                <a:ext uri="{FF2B5EF4-FFF2-40B4-BE49-F238E27FC236}">
                  <a16:creationId xmlns:a16="http://schemas.microsoft.com/office/drawing/2014/main" xmlns="" id="{B5DE037C-3081-AE18-EA14-8FE970E045E2}"/>
                </a:ext>
              </a:extLst>
            </p:cNvPr>
            <p:cNvSpPr/>
            <p:nvPr/>
          </p:nvSpPr>
          <p:spPr>
            <a:xfrm>
              <a:off x="5542300" y="2362875"/>
              <a:ext cx="5800" cy="9800"/>
            </a:xfrm>
            <a:custGeom>
              <a:avLst/>
              <a:gdLst/>
              <a:ahLst/>
              <a:cxnLst/>
              <a:rect l="l" t="t" r="r" b="b"/>
              <a:pathLst>
                <a:path w="232" h="392" extrusionOk="0">
                  <a:moveTo>
                    <a:pt x="203" y="1"/>
                  </a:moveTo>
                  <a:lnTo>
                    <a:pt x="188" y="15"/>
                  </a:lnTo>
                  <a:lnTo>
                    <a:pt x="15" y="319"/>
                  </a:lnTo>
                  <a:lnTo>
                    <a:pt x="0" y="348"/>
                  </a:lnTo>
                  <a:lnTo>
                    <a:pt x="0" y="363"/>
                  </a:lnTo>
                  <a:lnTo>
                    <a:pt x="29" y="392"/>
                  </a:lnTo>
                  <a:lnTo>
                    <a:pt x="73" y="392"/>
                  </a:lnTo>
                  <a:lnTo>
                    <a:pt x="87" y="377"/>
                  </a:lnTo>
                  <a:lnTo>
                    <a:pt x="232" y="44"/>
                  </a:lnTo>
                  <a:lnTo>
                    <a:pt x="232" y="1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A83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835;p37">
              <a:extLst>
                <a:ext uri="{FF2B5EF4-FFF2-40B4-BE49-F238E27FC236}">
                  <a16:creationId xmlns:a16="http://schemas.microsoft.com/office/drawing/2014/main" xmlns="" id="{015FCAEA-6184-D9F0-9BE2-1B6D856C7CA1}"/>
                </a:ext>
              </a:extLst>
            </p:cNvPr>
            <p:cNvSpPr/>
            <p:nvPr/>
          </p:nvSpPr>
          <p:spPr>
            <a:xfrm>
              <a:off x="5100025" y="2503775"/>
              <a:ext cx="77550" cy="80450"/>
            </a:xfrm>
            <a:custGeom>
              <a:avLst/>
              <a:gdLst/>
              <a:ahLst/>
              <a:cxnLst/>
              <a:rect l="l" t="t" r="r" b="b"/>
              <a:pathLst>
                <a:path w="3102" h="3218" extrusionOk="0">
                  <a:moveTo>
                    <a:pt x="1362" y="1"/>
                  </a:moveTo>
                  <a:lnTo>
                    <a:pt x="1189" y="30"/>
                  </a:lnTo>
                  <a:lnTo>
                    <a:pt x="1029" y="73"/>
                  </a:lnTo>
                  <a:lnTo>
                    <a:pt x="870" y="131"/>
                  </a:lnTo>
                  <a:lnTo>
                    <a:pt x="725" y="204"/>
                  </a:lnTo>
                  <a:lnTo>
                    <a:pt x="609" y="291"/>
                  </a:lnTo>
                  <a:lnTo>
                    <a:pt x="493" y="392"/>
                  </a:lnTo>
                  <a:lnTo>
                    <a:pt x="392" y="493"/>
                  </a:lnTo>
                  <a:lnTo>
                    <a:pt x="290" y="624"/>
                  </a:lnTo>
                  <a:lnTo>
                    <a:pt x="218" y="740"/>
                  </a:lnTo>
                  <a:lnTo>
                    <a:pt x="145" y="870"/>
                  </a:lnTo>
                  <a:lnTo>
                    <a:pt x="87" y="1015"/>
                  </a:lnTo>
                  <a:lnTo>
                    <a:pt x="44" y="1160"/>
                  </a:lnTo>
                  <a:lnTo>
                    <a:pt x="15" y="1305"/>
                  </a:lnTo>
                  <a:lnTo>
                    <a:pt x="0" y="1450"/>
                  </a:lnTo>
                  <a:lnTo>
                    <a:pt x="0" y="1609"/>
                  </a:lnTo>
                  <a:lnTo>
                    <a:pt x="0" y="1754"/>
                  </a:lnTo>
                  <a:lnTo>
                    <a:pt x="15" y="1899"/>
                  </a:lnTo>
                  <a:lnTo>
                    <a:pt x="44" y="2058"/>
                  </a:lnTo>
                  <a:lnTo>
                    <a:pt x="87" y="2189"/>
                  </a:lnTo>
                  <a:lnTo>
                    <a:pt x="145" y="2333"/>
                  </a:lnTo>
                  <a:lnTo>
                    <a:pt x="218" y="2464"/>
                  </a:lnTo>
                  <a:lnTo>
                    <a:pt x="290" y="2594"/>
                  </a:lnTo>
                  <a:lnTo>
                    <a:pt x="392" y="2710"/>
                  </a:lnTo>
                  <a:lnTo>
                    <a:pt x="493" y="2812"/>
                  </a:lnTo>
                  <a:lnTo>
                    <a:pt x="609" y="2913"/>
                  </a:lnTo>
                  <a:lnTo>
                    <a:pt x="725" y="3000"/>
                  </a:lnTo>
                  <a:lnTo>
                    <a:pt x="870" y="3072"/>
                  </a:lnTo>
                  <a:lnTo>
                    <a:pt x="1029" y="3130"/>
                  </a:lnTo>
                  <a:lnTo>
                    <a:pt x="1189" y="3174"/>
                  </a:lnTo>
                  <a:lnTo>
                    <a:pt x="1362" y="3203"/>
                  </a:lnTo>
                  <a:lnTo>
                    <a:pt x="1551" y="3217"/>
                  </a:lnTo>
                  <a:lnTo>
                    <a:pt x="1739" y="3203"/>
                  </a:lnTo>
                  <a:lnTo>
                    <a:pt x="1913" y="3174"/>
                  </a:lnTo>
                  <a:lnTo>
                    <a:pt x="2087" y="3130"/>
                  </a:lnTo>
                  <a:lnTo>
                    <a:pt x="2232" y="3072"/>
                  </a:lnTo>
                  <a:lnTo>
                    <a:pt x="2377" y="3000"/>
                  </a:lnTo>
                  <a:lnTo>
                    <a:pt x="2493" y="2913"/>
                  </a:lnTo>
                  <a:lnTo>
                    <a:pt x="2608" y="2812"/>
                  </a:lnTo>
                  <a:lnTo>
                    <a:pt x="2724" y="2710"/>
                  </a:lnTo>
                  <a:lnTo>
                    <a:pt x="2811" y="2594"/>
                  </a:lnTo>
                  <a:lnTo>
                    <a:pt x="2884" y="2464"/>
                  </a:lnTo>
                  <a:lnTo>
                    <a:pt x="2956" y="2333"/>
                  </a:lnTo>
                  <a:lnTo>
                    <a:pt x="3014" y="2189"/>
                  </a:lnTo>
                  <a:lnTo>
                    <a:pt x="3058" y="2058"/>
                  </a:lnTo>
                  <a:lnTo>
                    <a:pt x="3087" y="1899"/>
                  </a:lnTo>
                  <a:lnTo>
                    <a:pt x="3101" y="1754"/>
                  </a:lnTo>
                  <a:lnTo>
                    <a:pt x="3101" y="1609"/>
                  </a:lnTo>
                  <a:lnTo>
                    <a:pt x="3101" y="1450"/>
                  </a:lnTo>
                  <a:lnTo>
                    <a:pt x="3087" y="1305"/>
                  </a:lnTo>
                  <a:lnTo>
                    <a:pt x="3058" y="1160"/>
                  </a:lnTo>
                  <a:lnTo>
                    <a:pt x="3014" y="1015"/>
                  </a:lnTo>
                  <a:lnTo>
                    <a:pt x="2956" y="870"/>
                  </a:lnTo>
                  <a:lnTo>
                    <a:pt x="2884" y="740"/>
                  </a:lnTo>
                  <a:lnTo>
                    <a:pt x="2811" y="624"/>
                  </a:lnTo>
                  <a:lnTo>
                    <a:pt x="2724" y="493"/>
                  </a:lnTo>
                  <a:lnTo>
                    <a:pt x="2608" y="392"/>
                  </a:lnTo>
                  <a:lnTo>
                    <a:pt x="2493" y="291"/>
                  </a:lnTo>
                  <a:lnTo>
                    <a:pt x="2377" y="204"/>
                  </a:lnTo>
                  <a:lnTo>
                    <a:pt x="2232" y="131"/>
                  </a:lnTo>
                  <a:lnTo>
                    <a:pt x="2087" y="73"/>
                  </a:lnTo>
                  <a:lnTo>
                    <a:pt x="1913" y="30"/>
                  </a:lnTo>
                  <a:lnTo>
                    <a:pt x="1739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836;p37">
              <a:extLst>
                <a:ext uri="{FF2B5EF4-FFF2-40B4-BE49-F238E27FC236}">
                  <a16:creationId xmlns:a16="http://schemas.microsoft.com/office/drawing/2014/main" xmlns="" id="{BEB342E6-A46B-1EF9-23B9-AE1A222ECF6C}"/>
                </a:ext>
              </a:extLst>
            </p:cNvPr>
            <p:cNvSpPr/>
            <p:nvPr/>
          </p:nvSpPr>
          <p:spPr>
            <a:xfrm>
              <a:off x="5035900" y="2828325"/>
              <a:ext cx="77550" cy="80450"/>
            </a:xfrm>
            <a:custGeom>
              <a:avLst/>
              <a:gdLst/>
              <a:ahLst/>
              <a:cxnLst/>
              <a:rect l="l" t="t" r="r" b="b"/>
              <a:pathLst>
                <a:path w="3102" h="3218" extrusionOk="0">
                  <a:moveTo>
                    <a:pt x="1363" y="1"/>
                  </a:moveTo>
                  <a:lnTo>
                    <a:pt x="1189" y="30"/>
                  </a:lnTo>
                  <a:lnTo>
                    <a:pt x="1030" y="73"/>
                  </a:lnTo>
                  <a:lnTo>
                    <a:pt x="870" y="131"/>
                  </a:lnTo>
                  <a:lnTo>
                    <a:pt x="725" y="204"/>
                  </a:lnTo>
                  <a:lnTo>
                    <a:pt x="609" y="290"/>
                  </a:lnTo>
                  <a:lnTo>
                    <a:pt x="494" y="392"/>
                  </a:lnTo>
                  <a:lnTo>
                    <a:pt x="392" y="493"/>
                  </a:lnTo>
                  <a:lnTo>
                    <a:pt x="291" y="624"/>
                  </a:lnTo>
                  <a:lnTo>
                    <a:pt x="218" y="740"/>
                  </a:lnTo>
                  <a:lnTo>
                    <a:pt x="146" y="870"/>
                  </a:lnTo>
                  <a:lnTo>
                    <a:pt x="88" y="1015"/>
                  </a:lnTo>
                  <a:lnTo>
                    <a:pt x="44" y="1160"/>
                  </a:lnTo>
                  <a:lnTo>
                    <a:pt x="15" y="1305"/>
                  </a:lnTo>
                  <a:lnTo>
                    <a:pt x="1" y="1450"/>
                  </a:lnTo>
                  <a:lnTo>
                    <a:pt x="1" y="1609"/>
                  </a:lnTo>
                  <a:lnTo>
                    <a:pt x="1" y="1754"/>
                  </a:lnTo>
                  <a:lnTo>
                    <a:pt x="15" y="1899"/>
                  </a:lnTo>
                  <a:lnTo>
                    <a:pt x="44" y="2058"/>
                  </a:lnTo>
                  <a:lnTo>
                    <a:pt x="88" y="2203"/>
                  </a:lnTo>
                  <a:lnTo>
                    <a:pt x="146" y="2333"/>
                  </a:lnTo>
                  <a:lnTo>
                    <a:pt x="218" y="2464"/>
                  </a:lnTo>
                  <a:lnTo>
                    <a:pt x="291" y="2594"/>
                  </a:lnTo>
                  <a:lnTo>
                    <a:pt x="392" y="2710"/>
                  </a:lnTo>
                  <a:lnTo>
                    <a:pt x="494" y="2826"/>
                  </a:lnTo>
                  <a:lnTo>
                    <a:pt x="609" y="2913"/>
                  </a:lnTo>
                  <a:lnTo>
                    <a:pt x="725" y="3000"/>
                  </a:lnTo>
                  <a:lnTo>
                    <a:pt x="870" y="3072"/>
                  </a:lnTo>
                  <a:lnTo>
                    <a:pt x="1030" y="3130"/>
                  </a:lnTo>
                  <a:lnTo>
                    <a:pt x="1189" y="3174"/>
                  </a:lnTo>
                  <a:lnTo>
                    <a:pt x="1363" y="3203"/>
                  </a:lnTo>
                  <a:lnTo>
                    <a:pt x="1551" y="3217"/>
                  </a:lnTo>
                  <a:lnTo>
                    <a:pt x="1740" y="3203"/>
                  </a:lnTo>
                  <a:lnTo>
                    <a:pt x="1913" y="3174"/>
                  </a:lnTo>
                  <a:lnTo>
                    <a:pt x="2087" y="3130"/>
                  </a:lnTo>
                  <a:lnTo>
                    <a:pt x="2232" y="3072"/>
                  </a:lnTo>
                  <a:lnTo>
                    <a:pt x="2377" y="3000"/>
                  </a:lnTo>
                  <a:lnTo>
                    <a:pt x="2493" y="2913"/>
                  </a:lnTo>
                  <a:lnTo>
                    <a:pt x="2609" y="2826"/>
                  </a:lnTo>
                  <a:lnTo>
                    <a:pt x="2725" y="2710"/>
                  </a:lnTo>
                  <a:lnTo>
                    <a:pt x="2812" y="2594"/>
                  </a:lnTo>
                  <a:lnTo>
                    <a:pt x="2884" y="2464"/>
                  </a:lnTo>
                  <a:lnTo>
                    <a:pt x="2957" y="2333"/>
                  </a:lnTo>
                  <a:lnTo>
                    <a:pt x="3015" y="2203"/>
                  </a:lnTo>
                  <a:lnTo>
                    <a:pt x="3058" y="2058"/>
                  </a:lnTo>
                  <a:lnTo>
                    <a:pt x="3087" y="1899"/>
                  </a:lnTo>
                  <a:lnTo>
                    <a:pt x="3102" y="1754"/>
                  </a:lnTo>
                  <a:lnTo>
                    <a:pt x="3102" y="1609"/>
                  </a:lnTo>
                  <a:lnTo>
                    <a:pt x="3102" y="1450"/>
                  </a:lnTo>
                  <a:lnTo>
                    <a:pt x="3087" y="1305"/>
                  </a:lnTo>
                  <a:lnTo>
                    <a:pt x="3058" y="1160"/>
                  </a:lnTo>
                  <a:lnTo>
                    <a:pt x="3015" y="1015"/>
                  </a:lnTo>
                  <a:lnTo>
                    <a:pt x="2957" y="870"/>
                  </a:lnTo>
                  <a:lnTo>
                    <a:pt x="2884" y="740"/>
                  </a:lnTo>
                  <a:lnTo>
                    <a:pt x="2812" y="624"/>
                  </a:lnTo>
                  <a:lnTo>
                    <a:pt x="2725" y="493"/>
                  </a:lnTo>
                  <a:lnTo>
                    <a:pt x="2609" y="392"/>
                  </a:lnTo>
                  <a:lnTo>
                    <a:pt x="2493" y="290"/>
                  </a:lnTo>
                  <a:lnTo>
                    <a:pt x="2377" y="204"/>
                  </a:lnTo>
                  <a:lnTo>
                    <a:pt x="2232" y="131"/>
                  </a:lnTo>
                  <a:lnTo>
                    <a:pt x="2087" y="73"/>
                  </a:lnTo>
                  <a:lnTo>
                    <a:pt x="1913" y="30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2189665-FDED-17E3-50F0-848D1FFE5CA8}"/>
              </a:ext>
            </a:extLst>
          </p:cNvPr>
          <p:cNvSpPr txBox="1"/>
          <p:nvPr/>
        </p:nvSpPr>
        <p:spPr>
          <a:xfrm>
            <a:off x="261258" y="3030845"/>
            <a:ext cx="6357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dẫn: trực tiếp.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hiệu: Phần dẫn được đặt sau dấu hai chấm và trong dấu ngoặc kép.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0CB217A-C835-0759-20D4-FDB0A30D9EE8}"/>
              </a:ext>
            </a:extLst>
          </p:cNvPr>
          <p:cNvSpPr txBox="1"/>
          <p:nvPr/>
        </p:nvSpPr>
        <p:spPr>
          <a:xfrm>
            <a:off x="28626" y="952416"/>
            <a:ext cx="10288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Phần dẫn: “Chàng đi chuyến này, thiếp chẳng dám mong đeo được ấn phong hầu [...], chỉ xin ngày về mang theo được hai chữ bình yên, thế là đủ rồi”.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E2480E-70F0-BBBD-E4F5-D0EC3397217D}"/>
              </a:ext>
            </a:extLst>
          </p:cNvPr>
          <p:cNvSpPr txBox="1"/>
          <p:nvPr/>
        </p:nvSpPr>
        <p:spPr>
          <a:xfrm>
            <a:off x="450216" y="105093"/>
            <a:ext cx="1028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76;p37">
            <a:extLst>
              <a:ext uri="{FF2B5EF4-FFF2-40B4-BE49-F238E27FC236}">
                <a16:creationId xmlns:a16="http://schemas.microsoft.com/office/drawing/2014/main" xmlns="" id="{EA0DFCCB-25B0-2A6E-9001-9DE715D9DC9E}"/>
              </a:ext>
            </a:extLst>
          </p:cNvPr>
          <p:cNvGrpSpPr/>
          <p:nvPr/>
        </p:nvGrpSpPr>
        <p:grpSpPr>
          <a:xfrm>
            <a:off x="10363200" y="459144"/>
            <a:ext cx="2352052" cy="1661616"/>
            <a:chOff x="376725" y="238125"/>
            <a:chExt cx="6866550" cy="5238750"/>
          </a:xfrm>
        </p:grpSpPr>
        <p:sp>
          <p:nvSpPr>
            <p:cNvPr id="6" name="Google Shape;1777;p37">
              <a:extLst>
                <a:ext uri="{FF2B5EF4-FFF2-40B4-BE49-F238E27FC236}">
                  <a16:creationId xmlns:a16="http://schemas.microsoft.com/office/drawing/2014/main" xmlns="" id="{3192167E-D8B0-F6AF-1D56-9D5657F8F4C1}"/>
                </a:ext>
              </a:extLst>
            </p:cNvPr>
            <p:cNvSpPr/>
            <p:nvPr/>
          </p:nvSpPr>
          <p:spPr>
            <a:xfrm>
              <a:off x="4370875" y="961100"/>
              <a:ext cx="1959975" cy="2342125"/>
            </a:xfrm>
            <a:custGeom>
              <a:avLst/>
              <a:gdLst/>
              <a:ahLst/>
              <a:cxnLst/>
              <a:rect l="l" t="t" r="r" b="b"/>
              <a:pathLst>
                <a:path w="78399" h="93685" extrusionOk="0">
                  <a:moveTo>
                    <a:pt x="11287" y="0"/>
                  </a:moveTo>
                  <a:lnTo>
                    <a:pt x="11056" y="392"/>
                  </a:lnTo>
                  <a:lnTo>
                    <a:pt x="10824" y="783"/>
                  </a:lnTo>
                  <a:lnTo>
                    <a:pt x="10606" y="1203"/>
                  </a:lnTo>
                  <a:lnTo>
                    <a:pt x="10389" y="1638"/>
                  </a:lnTo>
                  <a:lnTo>
                    <a:pt x="9954" y="2536"/>
                  </a:lnTo>
                  <a:lnTo>
                    <a:pt x="9534" y="3478"/>
                  </a:lnTo>
                  <a:lnTo>
                    <a:pt x="9114" y="4492"/>
                  </a:lnTo>
                  <a:lnTo>
                    <a:pt x="8723" y="5535"/>
                  </a:lnTo>
                  <a:lnTo>
                    <a:pt x="8332" y="6622"/>
                  </a:lnTo>
                  <a:lnTo>
                    <a:pt x="7955" y="7766"/>
                  </a:lnTo>
                  <a:lnTo>
                    <a:pt x="7593" y="8940"/>
                  </a:lnTo>
                  <a:lnTo>
                    <a:pt x="7245" y="10157"/>
                  </a:lnTo>
                  <a:lnTo>
                    <a:pt x="6897" y="11403"/>
                  </a:lnTo>
                  <a:lnTo>
                    <a:pt x="6564" y="12693"/>
                  </a:lnTo>
                  <a:lnTo>
                    <a:pt x="6245" y="14011"/>
                  </a:lnTo>
                  <a:lnTo>
                    <a:pt x="5941" y="15358"/>
                  </a:lnTo>
                  <a:lnTo>
                    <a:pt x="5637" y="16735"/>
                  </a:lnTo>
                  <a:lnTo>
                    <a:pt x="5347" y="18140"/>
                  </a:lnTo>
                  <a:lnTo>
                    <a:pt x="5072" y="19560"/>
                  </a:lnTo>
                  <a:lnTo>
                    <a:pt x="4796" y="21009"/>
                  </a:lnTo>
                  <a:lnTo>
                    <a:pt x="4536" y="22472"/>
                  </a:lnTo>
                  <a:lnTo>
                    <a:pt x="4289" y="23950"/>
                  </a:lnTo>
                  <a:lnTo>
                    <a:pt x="4043" y="25443"/>
                  </a:lnTo>
                  <a:lnTo>
                    <a:pt x="3811" y="26949"/>
                  </a:lnTo>
                  <a:lnTo>
                    <a:pt x="3579" y="28471"/>
                  </a:lnTo>
                  <a:lnTo>
                    <a:pt x="3362" y="29992"/>
                  </a:lnTo>
                  <a:lnTo>
                    <a:pt x="3159" y="31528"/>
                  </a:lnTo>
                  <a:lnTo>
                    <a:pt x="2956" y="33064"/>
                  </a:lnTo>
                  <a:lnTo>
                    <a:pt x="2580" y="36135"/>
                  </a:lnTo>
                  <a:lnTo>
                    <a:pt x="2246" y="39192"/>
                  </a:lnTo>
                  <a:lnTo>
                    <a:pt x="1928" y="42220"/>
                  </a:lnTo>
                  <a:lnTo>
                    <a:pt x="1652" y="45191"/>
                  </a:lnTo>
                  <a:lnTo>
                    <a:pt x="1392" y="48103"/>
                  </a:lnTo>
                  <a:lnTo>
                    <a:pt x="1160" y="50943"/>
                  </a:lnTo>
                  <a:lnTo>
                    <a:pt x="957" y="53667"/>
                  </a:lnTo>
                  <a:lnTo>
                    <a:pt x="783" y="56289"/>
                  </a:lnTo>
                  <a:lnTo>
                    <a:pt x="624" y="58767"/>
                  </a:lnTo>
                  <a:lnTo>
                    <a:pt x="493" y="61085"/>
                  </a:lnTo>
                  <a:lnTo>
                    <a:pt x="377" y="63244"/>
                  </a:lnTo>
                  <a:lnTo>
                    <a:pt x="189" y="66982"/>
                  </a:lnTo>
                  <a:lnTo>
                    <a:pt x="88" y="69821"/>
                  </a:lnTo>
                  <a:lnTo>
                    <a:pt x="15" y="71618"/>
                  </a:lnTo>
                  <a:lnTo>
                    <a:pt x="1" y="72256"/>
                  </a:lnTo>
                  <a:lnTo>
                    <a:pt x="102" y="72328"/>
                  </a:lnTo>
                  <a:lnTo>
                    <a:pt x="218" y="72415"/>
                  </a:lnTo>
                  <a:lnTo>
                    <a:pt x="334" y="72531"/>
                  </a:lnTo>
                  <a:lnTo>
                    <a:pt x="450" y="72676"/>
                  </a:lnTo>
                  <a:lnTo>
                    <a:pt x="711" y="73038"/>
                  </a:lnTo>
                  <a:lnTo>
                    <a:pt x="986" y="73487"/>
                  </a:lnTo>
                  <a:lnTo>
                    <a:pt x="1305" y="74009"/>
                  </a:lnTo>
                  <a:lnTo>
                    <a:pt x="1652" y="74603"/>
                  </a:lnTo>
                  <a:lnTo>
                    <a:pt x="2464" y="75979"/>
                  </a:lnTo>
                  <a:lnTo>
                    <a:pt x="2942" y="76762"/>
                  </a:lnTo>
                  <a:lnTo>
                    <a:pt x="3449" y="77573"/>
                  </a:lnTo>
                  <a:lnTo>
                    <a:pt x="4014" y="78442"/>
                  </a:lnTo>
                  <a:lnTo>
                    <a:pt x="4637" y="79326"/>
                  </a:lnTo>
                  <a:lnTo>
                    <a:pt x="5304" y="80253"/>
                  </a:lnTo>
                  <a:lnTo>
                    <a:pt x="5666" y="80717"/>
                  </a:lnTo>
                  <a:lnTo>
                    <a:pt x="6043" y="81181"/>
                  </a:lnTo>
                  <a:lnTo>
                    <a:pt x="6434" y="81659"/>
                  </a:lnTo>
                  <a:lnTo>
                    <a:pt x="6839" y="82137"/>
                  </a:lnTo>
                  <a:lnTo>
                    <a:pt x="7260" y="82615"/>
                  </a:lnTo>
                  <a:lnTo>
                    <a:pt x="7694" y="83093"/>
                  </a:lnTo>
                  <a:lnTo>
                    <a:pt x="8158" y="83571"/>
                  </a:lnTo>
                  <a:lnTo>
                    <a:pt x="8636" y="84049"/>
                  </a:lnTo>
                  <a:lnTo>
                    <a:pt x="9114" y="84527"/>
                  </a:lnTo>
                  <a:lnTo>
                    <a:pt x="9636" y="84991"/>
                  </a:lnTo>
                  <a:lnTo>
                    <a:pt x="10157" y="85455"/>
                  </a:lnTo>
                  <a:lnTo>
                    <a:pt x="10708" y="85918"/>
                  </a:lnTo>
                  <a:lnTo>
                    <a:pt x="11273" y="86382"/>
                  </a:lnTo>
                  <a:lnTo>
                    <a:pt x="11867" y="86831"/>
                  </a:lnTo>
                  <a:lnTo>
                    <a:pt x="12475" y="87280"/>
                  </a:lnTo>
                  <a:lnTo>
                    <a:pt x="13113" y="87715"/>
                  </a:lnTo>
                  <a:lnTo>
                    <a:pt x="13750" y="88150"/>
                  </a:lnTo>
                  <a:lnTo>
                    <a:pt x="14431" y="88570"/>
                  </a:lnTo>
                  <a:lnTo>
                    <a:pt x="15127" y="88976"/>
                  </a:lnTo>
                  <a:lnTo>
                    <a:pt x="15837" y="89367"/>
                  </a:lnTo>
                  <a:lnTo>
                    <a:pt x="16576" y="89758"/>
                  </a:lnTo>
                  <a:lnTo>
                    <a:pt x="17344" y="90120"/>
                  </a:lnTo>
                  <a:lnTo>
                    <a:pt x="18141" y="90482"/>
                  </a:lnTo>
                  <a:lnTo>
                    <a:pt x="18952" y="90830"/>
                  </a:lnTo>
                  <a:lnTo>
                    <a:pt x="19778" y="91163"/>
                  </a:lnTo>
                  <a:lnTo>
                    <a:pt x="20647" y="91468"/>
                  </a:lnTo>
                  <a:lnTo>
                    <a:pt x="21531" y="91757"/>
                  </a:lnTo>
                  <a:lnTo>
                    <a:pt x="22444" y="92047"/>
                  </a:lnTo>
                  <a:lnTo>
                    <a:pt x="23371" y="92293"/>
                  </a:lnTo>
                  <a:lnTo>
                    <a:pt x="24342" y="92540"/>
                  </a:lnTo>
                  <a:lnTo>
                    <a:pt x="25327" y="92757"/>
                  </a:lnTo>
                  <a:lnTo>
                    <a:pt x="26356" y="92945"/>
                  </a:lnTo>
                  <a:lnTo>
                    <a:pt x="27399" y="93119"/>
                  </a:lnTo>
                  <a:lnTo>
                    <a:pt x="28471" y="93279"/>
                  </a:lnTo>
                  <a:lnTo>
                    <a:pt x="29572" y="93409"/>
                  </a:lnTo>
                  <a:lnTo>
                    <a:pt x="30717" y="93510"/>
                  </a:lnTo>
                  <a:lnTo>
                    <a:pt x="31876" y="93583"/>
                  </a:lnTo>
                  <a:lnTo>
                    <a:pt x="33064" y="93641"/>
                  </a:lnTo>
                  <a:lnTo>
                    <a:pt x="34266" y="93670"/>
                  </a:lnTo>
                  <a:lnTo>
                    <a:pt x="35455" y="93684"/>
                  </a:lnTo>
                  <a:lnTo>
                    <a:pt x="36643" y="93684"/>
                  </a:lnTo>
                  <a:lnTo>
                    <a:pt x="37816" y="93670"/>
                  </a:lnTo>
                  <a:lnTo>
                    <a:pt x="38975" y="93641"/>
                  </a:lnTo>
                  <a:lnTo>
                    <a:pt x="40134" y="93612"/>
                  </a:lnTo>
                  <a:lnTo>
                    <a:pt x="41279" y="93568"/>
                  </a:lnTo>
                  <a:lnTo>
                    <a:pt x="42409" y="93496"/>
                  </a:lnTo>
                  <a:lnTo>
                    <a:pt x="43525" y="93424"/>
                  </a:lnTo>
                  <a:lnTo>
                    <a:pt x="44640" y="93351"/>
                  </a:lnTo>
                  <a:lnTo>
                    <a:pt x="45742" y="93250"/>
                  </a:lnTo>
                  <a:lnTo>
                    <a:pt x="46814" y="93148"/>
                  </a:lnTo>
                  <a:lnTo>
                    <a:pt x="47886" y="93047"/>
                  </a:lnTo>
                  <a:lnTo>
                    <a:pt x="48958" y="92916"/>
                  </a:lnTo>
                  <a:lnTo>
                    <a:pt x="50001" y="92786"/>
                  </a:lnTo>
                  <a:lnTo>
                    <a:pt x="51030" y="92656"/>
                  </a:lnTo>
                  <a:lnTo>
                    <a:pt x="52044" y="92511"/>
                  </a:lnTo>
                  <a:lnTo>
                    <a:pt x="53058" y="92351"/>
                  </a:lnTo>
                  <a:lnTo>
                    <a:pt x="54044" y="92192"/>
                  </a:lnTo>
                  <a:lnTo>
                    <a:pt x="55014" y="92018"/>
                  </a:lnTo>
                  <a:lnTo>
                    <a:pt x="55985" y="91844"/>
                  </a:lnTo>
                  <a:lnTo>
                    <a:pt x="56927" y="91670"/>
                  </a:lnTo>
                  <a:lnTo>
                    <a:pt x="58767" y="91294"/>
                  </a:lnTo>
                  <a:lnTo>
                    <a:pt x="60549" y="90888"/>
                  </a:lnTo>
                  <a:lnTo>
                    <a:pt x="62259" y="90482"/>
                  </a:lnTo>
                  <a:lnTo>
                    <a:pt x="63896" y="90062"/>
                  </a:lnTo>
                  <a:lnTo>
                    <a:pt x="65461" y="89628"/>
                  </a:lnTo>
                  <a:lnTo>
                    <a:pt x="66938" y="89193"/>
                  </a:lnTo>
                  <a:lnTo>
                    <a:pt x="68358" y="88744"/>
                  </a:lnTo>
                  <a:lnTo>
                    <a:pt x="69677" y="88309"/>
                  </a:lnTo>
                  <a:lnTo>
                    <a:pt x="70923" y="87874"/>
                  </a:lnTo>
                  <a:lnTo>
                    <a:pt x="72082" y="87440"/>
                  </a:lnTo>
                  <a:lnTo>
                    <a:pt x="73154" y="87020"/>
                  </a:lnTo>
                  <a:lnTo>
                    <a:pt x="74125" y="86614"/>
                  </a:lnTo>
                  <a:lnTo>
                    <a:pt x="75009" y="86223"/>
                  </a:lnTo>
                  <a:lnTo>
                    <a:pt x="75806" y="85860"/>
                  </a:lnTo>
                  <a:lnTo>
                    <a:pt x="76487" y="85513"/>
                  </a:lnTo>
                  <a:lnTo>
                    <a:pt x="77081" y="85194"/>
                  </a:lnTo>
                  <a:lnTo>
                    <a:pt x="77559" y="84919"/>
                  </a:lnTo>
                  <a:lnTo>
                    <a:pt x="77935" y="84658"/>
                  </a:lnTo>
                  <a:lnTo>
                    <a:pt x="78080" y="84542"/>
                  </a:lnTo>
                  <a:lnTo>
                    <a:pt x="78196" y="84441"/>
                  </a:lnTo>
                  <a:lnTo>
                    <a:pt x="78298" y="84354"/>
                  </a:lnTo>
                  <a:lnTo>
                    <a:pt x="78356" y="84267"/>
                  </a:lnTo>
                  <a:lnTo>
                    <a:pt x="78385" y="84194"/>
                  </a:lnTo>
                  <a:lnTo>
                    <a:pt x="78399" y="84136"/>
                  </a:lnTo>
                  <a:lnTo>
                    <a:pt x="78269" y="83557"/>
                  </a:lnTo>
                  <a:lnTo>
                    <a:pt x="78008" y="82325"/>
                  </a:lnTo>
                  <a:lnTo>
                    <a:pt x="77617" y="80514"/>
                  </a:lnTo>
                  <a:lnTo>
                    <a:pt x="77138" y="78181"/>
                  </a:lnTo>
                  <a:lnTo>
                    <a:pt x="76878" y="76834"/>
                  </a:lnTo>
                  <a:lnTo>
                    <a:pt x="76617" y="75400"/>
                  </a:lnTo>
                  <a:lnTo>
                    <a:pt x="76342" y="73864"/>
                  </a:lnTo>
                  <a:lnTo>
                    <a:pt x="76066" y="72227"/>
                  </a:lnTo>
                  <a:lnTo>
                    <a:pt x="75791" y="70531"/>
                  </a:lnTo>
                  <a:lnTo>
                    <a:pt x="75530" y="68749"/>
                  </a:lnTo>
                  <a:lnTo>
                    <a:pt x="75269" y="66924"/>
                  </a:lnTo>
                  <a:lnTo>
                    <a:pt x="75038" y="65026"/>
                  </a:lnTo>
                  <a:lnTo>
                    <a:pt x="74806" y="63099"/>
                  </a:lnTo>
                  <a:lnTo>
                    <a:pt x="74603" y="61128"/>
                  </a:lnTo>
                  <a:lnTo>
                    <a:pt x="74429" y="59129"/>
                  </a:lnTo>
                  <a:lnTo>
                    <a:pt x="74299" y="57115"/>
                  </a:lnTo>
                  <a:lnTo>
                    <a:pt x="74241" y="56115"/>
                  </a:lnTo>
                  <a:lnTo>
                    <a:pt x="74183" y="55101"/>
                  </a:lnTo>
                  <a:lnTo>
                    <a:pt x="74139" y="54087"/>
                  </a:lnTo>
                  <a:lnTo>
                    <a:pt x="74110" y="53073"/>
                  </a:lnTo>
                  <a:lnTo>
                    <a:pt x="74096" y="52058"/>
                  </a:lnTo>
                  <a:lnTo>
                    <a:pt x="74096" y="51059"/>
                  </a:lnTo>
                  <a:lnTo>
                    <a:pt x="74096" y="50059"/>
                  </a:lnTo>
                  <a:lnTo>
                    <a:pt x="74110" y="49059"/>
                  </a:lnTo>
                  <a:lnTo>
                    <a:pt x="74139" y="48059"/>
                  </a:lnTo>
                  <a:lnTo>
                    <a:pt x="74183" y="47074"/>
                  </a:lnTo>
                  <a:lnTo>
                    <a:pt x="74241" y="46103"/>
                  </a:lnTo>
                  <a:lnTo>
                    <a:pt x="74299" y="45133"/>
                  </a:lnTo>
                  <a:lnTo>
                    <a:pt x="74386" y="44176"/>
                  </a:lnTo>
                  <a:lnTo>
                    <a:pt x="74487" y="43235"/>
                  </a:lnTo>
                  <a:lnTo>
                    <a:pt x="74603" y="42293"/>
                  </a:lnTo>
                  <a:lnTo>
                    <a:pt x="74733" y="41380"/>
                  </a:lnTo>
                  <a:lnTo>
                    <a:pt x="74878" y="40482"/>
                  </a:lnTo>
                  <a:lnTo>
                    <a:pt x="75038" y="39584"/>
                  </a:lnTo>
                  <a:lnTo>
                    <a:pt x="75226" y="38714"/>
                  </a:lnTo>
                  <a:lnTo>
                    <a:pt x="75429" y="37859"/>
                  </a:lnTo>
                  <a:lnTo>
                    <a:pt x="75646" y="37019"/>
                  </a:lnTo>
                  <a:lnTo>
                    <a:pt x="75878" y="36208"/>
                  </a:lnTo>
                  <a:lnTo>
                    <a:pt x="76139" y="35411"/>
                  </a:lnTo>
                  <a:lnTo>
                    <a:pt x="76414" y="34643"/>
                  </a:lnTo>
                  <a:lnTo>
                    <a:pt x="11287" y="0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778;p37">
              <a:extLst>
                <a:ext uri="{FF2B5EF4-FFF2-40B4-BE49-F238E27FC236}">
                  <a16:creationId xmlns:a16="http://schemas.microsoft.com/office/drawing/2014/main" xmlns="" id="{3A574EF9-9B23-5E88-4297-6DD84A81168F}"/>
                </a:ext>
              </a:extLst>
            </p:cNvPr>
            <p:cNvSpPr/>
            <p:nvPr/>
          </p:nvSpPr>
          <p:spPr>
            <a:xfrm>
              <a:off x="4448750" y="2044850"/>
              <a:ext cx="496275" cy="613625"/>
            </a:xfrm>
            <a:custGeom>
              <a:avLst/>
              <a:gdLst/>
              <a:ahLst/>
              <a:cxnLst/>
              <a:rect l="l" t="t" r="r" b="b"/>
              <a:pathLst>
                <a:path w="19851" h="24545" extrusionOk="0">
                  <a:moveTo>
                    <a:pt x="18184" y="1"/>
                  </a:moveTo>
                  <a:lnTo>
                    <a:pt x="17836" y="15"/>
                  </a:lnTo>
                  <a:lnTo>
                    <a:pt x="17358" y="44"/>
                  </a:lnTo>
                  <a:lnTo>
                    <a:pt x="16764" y="102"/>
                  </a:lnTo>
                  <a:lnTo>
                    <a:pt x="16069" y="203"/>
                  </a:lnTo>
                  <a:lnTo>
                    <a:pt x="15257" y="334"/>
                  </a:lnTo>
                  <a:lnTo>
                    <a:pt x="14823" y="421"/>
                  </a:lnTo>
                  <a:lnTo>
                    <a:pt x="14359" y="522"/>
                  </a:lnTo>
                  <a:lnTo>
                    <a:pt x="13881" y="638"/>
                  </a:lnTo>
                  <a:lnTo>
                    <a:pt x="13374" y="769"/>
                  </a:lnTo>
                  <a:lnTo>
                    <a:pt x="12838" y="913"/>
                  </a:lnTo>
                  <a:lnTo>
                    <a:pt x="12302" y="1073"/>
                  </a:lnTo>
                  <a:lnTo>
                    <a:pt x="11737" y="1261"/>
                  </a:lnTo>
                  <a:lnTo>
                    <a:pt x="11157" y="1464"/>
                  </a:lnTo>
                  <a:lnTo>
                    <a:pt x="10563" y="1681"/>
                  </a:lnTo>
                  <a:lnTo>
                    <a:pt x="9940" y="1928"/>
                  </a:lnTo>
                  <a:lnTo>
                    <a:pt x="9317" y="2188"/>
                  </a:lnTo>
                  <a:lnTo>
                    <a:pt x="8680" y="2478"/>
                  </a:lnTo>
                  <a:lnTo>
                    <a:pt x="8028" y="2782"/>
                  </a:lnTo>
                  <a:lnTo>
                    <a:pt x="7361" y="3130"/>
                  </a:lnTo>
                  <a:lnTo>
                    <a:pt x="6695" y="3492"/>
                  </a:lnTo>
                  <a:lnTo>
                    <a:pt x="5999" y="3884"/>
                  </a:lnTo>
                  <a:lnTo>
                    <a:pt x="5304" y="4304"/>
                  </a:lnTo>
                  <a:lnTo>
                    <a:pt x="4608" y="4753"/>
                  </a:lnTo>
                  <a:lnTo>
                    <a:pt x="4260" y="4985"/>
                  </a:lnTo>
                  <a:lnTo>
                    <a:pt x="3942" y="5231"/>
                  </a:lnTo>
                  <a:lnTo>
                    <a:pt x="3623" y="5492"/>
                  </a:lnTo>
                  <a:lnTo>
                    <a:pt x="3333" y="5753"/>
                  </a:lnTo>
                  <a:lnTo>
                    <a:pt x="3043" y="6028"/>
                  </a:lnTo>
                  <a:lnTo>
                    <a:pt x="2783" y="6318"/>
                  </a:lnTo>
                  <a:lnTo>
                    <a:pt x="2536" y="6607"/>
                  </a:lnTo>
                  <a:lnTo>
                    <a:pt x="2290" y="6912"/>
                  </a:lnTo>
                  <a:lnTo>
                    <a:pt x="2073" y="7216"/>
                  </a:lnTo>
                  <a:lnTo>
                    <a:pt x="1870" y="7520"/>
                  </a:lnTo>
                  <a:lnTo>
                    <a:pt x="1667" y="7839"/>
                  </a:lnTo>
                  <a:lnTo>
                    <a:pt x="1493" y="8158"/>
                  </a:lnTo>
                  <a:lnTo>
                    <a:pt x="1319" y="8491"/>
                  </a:lnTo>
                  <a:lnTo>
                    <a:pt x="1160" y="8824"/>
                  </a:lnTo>
                  <a:lnTo>
                    <a:pt x="1015" y="9157"/>
                  </a:lnTo>
                  <a:lnTo>
                    <a:pt x="885" y="9505"/>
                  </a:lnTo>
                  <a:lnTo>
                    <a:pt x="754" y="9838"/>
                  </a:lnTo>
                  <a:lnTo>
                    <a:pt x="638" y="10186"/>
                  </a:lnTo>
                  <a:lnTo>
                    <a:pt x="537" y="10548"/>
                  </a:lnTo>
                  <a:lnTo>
                    <a:pt x="450" y="10896"/>
                  </a:lnTo>
                  <a:lnTo>
                    <a:pt x="363" y="11244"/>
                  </a:lnTo>
                  <a:lnTo>
                    <a:pt x="291" y="11606"/>
                  </a:lnTo>
                  <a:lnTo>
                    <a:pt x="233" y="11954"/>
                  </a:lnTo>
                  <a:lnTo>
                    <a:pt x="175" y="12316"/>
                  </a:lnTo>
                  <a:lnTo>
                    <a:pt x="88" y="13026"/>
                  </a:lnTo>
                  <a:lnTo>
                    <a:pt x="30" y="13736"/>
                  </a:lnTo>
                  <a:lnTo>
                    <a:pt x="15" y="14431"/>
                  </a:lnTo>
                  <a:lnTo>
                    <a:pt x="1" y="15127"/>
                  </a:lnTo>
                  <a:lnTo>
                    <a:pt x="30" y="15793"/>
                  </a:lnTo>
                  <a:lnTo>
                    <a:pt x="59" y="16445"/>
                  </a:lnTo>
                  <a:lnTo>
                    <a:pt x="117" y="17083"/>
                  </a:lnTo>
                  <a:lnTo>
                    <a:pt x="189" y="17691"/>
                  </a:lnTo>
                  <a:lnTo>
                    <a:pt x="262" y="18271"/>
                  </a:lnTo>
                  <a:lnTo>
                    <a:pt x="363" y="18821"/>
                  </a:lnTo>
                  <a:lnTo>
                    <a:pt x="450" y="19343"/>
                  </a:lnTo>
                  <a:lnTo>
                    <a:pt x="537" y="19807"/>
                  </a:lnTo>
                  <a:lnTo>
                    <a:pt x="725" y="20633"/>
                  </a:lnTo>
                  <a:lnTo>
                    <a:pt x="885" y="21256"/>
                  </a:lnTo>
                  <a:lnTo>
                    <a:pt x="1001" y="21647"/>
                  </a:lnTo>
                  <a:lnTo>
                    <a:pt x="1044" y="21777"/>
                  </a:lnTo>
                  <a:lnTo>
                    <a:pt x="7578" y="24544"/>
                  </a:lnTo>
                  <a:lnTo>
                    <a:pt x="15098" y="15446"/>
                  </a:lnTo>
                  <a:lnTo>
                    <a:pt x="19850" y="9114"/>
                  </a:lnTo>
                  <a:lnTo>
                    <a:pt x="1845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779;p37">
              <a:extLst>
                <a:ext uri="{FF2B5EF4-FFF2-40B4-BE49-F238E27FC236}">
                  <a16:creationId xmlns:a16="http://schemas.microsoft.com/office/drawing/2014/main" xmlns="" id="{F331C9EC-CD1A-9F4F-491C-5936816BBDBA}"/>
                </a:ext>
              </a:extLst>
            </p:cNvPr>
            <p:cNvSpPr/>
            <p:nvPr/>
          </p:nvSpPr>
          <p:spPr>
            <a:xfrm>
              <a:off x="5756725" y="2480250"/>
              <a:ext cx="318050" cy="856300"/>
            </a:xfrm>
            <a:custGeom>
              <a:avLst/>
              <a:gdLst/>
              <a:ahLst/>
              <a:cxnLst/>
              <a:rect l="l" t="t" r="r" b="b"/>
              <a:pathLst>
                <a:path w="12722" h="34252" extrusionOk="0">
                  <a:moveTo>
                    <a:pt x="1377" y="0"/>
                  </a:moveTo>
                  <a:lnTo>
                    <a:pt x="0" y="5158"/>
                  </a:lnTo>
                  <a:lnTo>
                    <a:pt x="986" y="15836"/>
                  </a:lnTo>
                  <a:lnTo>
                    <a:pt x="1377" y="29499"/>
                  </a:lnTo>
                  <a:lnTo>
                    <a:pt x="6332" y="34251"/>
                  </a:lnTo>
                  <a:lnTo>
                    <a:pt x="6419" y="34222"/>
                  </a:lnTo>
                  <a:lnTo>
                    <a:pt x="6636" y="34092"/>
                  </a:lnTo>
                  <a:lnTo>
                    <a:pt x="6984" y="33889"/>
                  </a:lnTo>
                  <a:lnTo>
                    <a:pt x="7433" y="33585"/>
                  </a:lnTo>
                  <a:lnTo>
                    <a:pt x="7694" y="33396"/>
                  </a:lnTo>
                  <a:lnTo>
                    <a:pt x="7955" y="33194"/>
                  </a:lnTo>
                  <a:lnTo>
                    <a:pt x="8245" y="32947"/>
                  </a:lnTo>
                  <a:lnTo>
                    <a:pt x="8549" y="32672"/>
                  </a:lnTo>
                  <a:lnTo>
                    <a:pt x="8853" y="32382"/>
                  </a:lnTo>
                  <a:lnTo>
                    <a:pt x="9172" y="32049"/>
                  </a:lnTo>
                  <a:lnTo>
                    <a:pt x="9476" y="31701"/>
                  </a:lnTo>
                  <a:lnTo>
                    <a:pt x="9795" y="31310"/>
                  </a:lnTo>
                  <a:lnTo>
                    <a:pt x="10114" y="30890"/>
                  </a:lnTo>
                  <a:lnTo>
                    <a:pt x="10418" y="30441"/>
                  </a:lnTo>
                  <a:lnTo>
                    <a:pt x="10722" y="29948"/>
                  </a:lnTo>
                  <a:lnTo>
                    <a:pt x="11012" y="29427"/>
                  </a:lnTo>
                  <a:lnTo>
                    <a:pt x="11287" y="28876"/>
                  </a:lnTo>
                  <a:lnTo>
                    <a:pt x="11548" y="28282"/>
                  </a:lnTo>
                  <a:lnTo>
                    <a:pt x="11794" y="27659"/>
                  </a:lnTo>
                  <a:lnTo>
                    <a:pt x="12012" y="26992"/>
                  </a:lnTo>
                  <a:lnTo>
                    <a:pt x="12113" y="26645"/>
                  </a:lnTo>
                  <a:lnTo>
                    <a:pt x="12214" y="26283"/>
                  </a:lnTo>
                  <a:lnTo>
                    <a:pt x="12301" y="25920"/>
                  </a:lnTo>
                  <a:lnTo>
                    <a:pt x="12374" y="25544"/>
                  </a:lnTo>
                  <a:lnTo>
                    <a:pt x="12446" y="25152"/>
                  </a:lnTo>
                  <a:lnTo>
                    <a:pt x="12519" y="24761"/>
                  </a:lnTo>
                  <a:lnTo>
                    <a:pt x="12577" y="24341"/>
                  </a:lnTo>
                  <a:lnTo>
                    <a:pt x="12620" y="23935"/>
                  </a:lnTo>
                  <a:lnTo>
                    <a:pt x="12664" y="23501"/>
                  </a:lnTo>
                  <a:lnTo>
                    <a:pt x="12693" y="23066"/>
                  </a:lnTo>
                  <a:lnTo>
                    <a:pt x="12722" y="22617"/>
                  </a:lnTo>
                  <a:lnTo>
                    <a:pt x="12722" y="22153"/>
                  </a:lnTo>
                  <a:lnTo>
                    <a:pt x="12722" y="21675"/>
                  </a:lnTo>
                  <a:lnTo>
                    <a:pt x="12722" y="21197"/>
                  </a:lnTo>
                  <a:lnTo>
                    <a:pt x="12693" y="20704"/>
                  </a:lnTo>
                  <a:lnTo>
                    <a:pt x="12664" y="20197"/>
                  </a:lnTo>
                  <a:lnTo>
                    <a:pt x="12591" y="19183"/>
                  </a:lnTo>
                  <a:lnTo>
                    <a:pt x="12490" y="18198"/>
                  </a:lnTo>
                  <a:lnTo>
                    <a:pt x="12374" y="17213"/>
                  </a:lnTo>
                  <a:lnTo>
                    <a:pt x="12243" y="16256"/>
                  </a:lnTo>
                  <a:lnTo>
                    <a:pt x="12098" y="15315"/>
                  </a:lnTo>
                  <a:lnTo>
                    <a:pt x="11939" y="14402"/>
                  </a:lnTo>
                  <a:lnTo>
                    <a:pt x="11765" y="13503"/>
                  </a:lnTo>
                  <a:lnTo>
                    <a:pt x="11591" y="12634"/>
                  </a:lnTo>
                  <a:lnTo>
                    <a:pt x="11403" y="11794"/>
                  </a:lnTo>
                  <a:lnTo>
                    <a:pt x="11215" y="10968"/>
                  </a:lnTo>
                  <a:lnTo>
                    <a:pt x="11012" y="10171"/>
                  </a:lnTo>
                  <a:lnTo>
                    <a:pt x="10823" y="9403"/>
                  </a:lnTo>
                  <a:lnTo>
                    <a:pt x="10606" y="8664"/>
                  </a:lnTo>
                  <a:lnTo>
                    <a:pt x="10403" y="7940"/>
                  </a:lnTo>
                  <a:lnTo>
                    <a:pt x="9998" y="6607"/>
                  </a:lnTo>
                  <a:lnTo>
                    <a:pt x="9592" y="5404"/>
                  </a:lnTo>
                  <a:lnTo>
                    <a:pt x="9215" y="4332"/>
                  </a:lnTo>
                  <a:lnTo>
                    <a:pt x="8853" y="3405"/>
                  </a:lnTo>
                  <a:lnTo>
                    <a:pt x="8549" y="2637"/>
                  </a:lnTo>
                  <a:lnTo>
                    <a:pt x="8288" y="2014"/>
                  </a:lnTo>
                  <a:lnTo>
                    <a:pt x="8085" y="1565"/>
                  </a:lnTo>
                  <a:lnTo>
                    <a:pt x="7911" y="1188"/>
                  </a:lnTo>
                  <a:lnTo>
                    <a:pt x="1377" y="0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780;p37">
              <a:extLst>
                <a:ext uri="{FF2B5EF4-FFF2-40B4-BE49-F238E27FC236}">
                  <a16:creationId xmlns:a16="http://schemas.microsoft.com/office/drawing/2014/main" xmlns="" id="{E64916AE-48AC-5980-2CEC-02B4E868B3EB}"/>
                </a:ext>
              </a:extLst>
            </p:cNvPr>
            <p:cNvSpPr/>
            <p:nvPr/>
          </p:nvSpPr>
          <p:spPr>
            <a:xfrm>
              <a:off x="5271725" y="2524800"/>
              <a:ext cx="741475" cy="1445275"/>
            </a:xfrm>
            <a:custGeom>
              <a:avLst/>
              <a:gdLst/>
              <a:ahLst/>
              <a:cxnLst/>
              <a:rect l="l" t="t" r="r" b="b"/>
              <a:pathLst>
                <a:path w="29659" h="57811" extrusionOk="0">
                  <a:moveTo>
                    <a:pt x="16039" y="0"/>
                  </a:moveTo>
                  <a:lnTo>
                    <a:pt x="10490" y="6535"/>
                  </a:lnTo>
                  <a:lnTo>
                    <a:pt x="7723" y="22182"/>
                  </a:lnTo>
                  <a:lnTo>
                    <a:pt x="2970" y="38801"/>
                  </a:lnTo>
                  <a:lnTo>
                    <a:pt x="2507" y="40887"/>
                  </a:lnTo>
                  <a:lnTo>
                    <a:pt x="1478" y="45509"/>
                  </a:lnTo>
                  <a:lnTo>
                    <a:pt x="942" y="48016"/>
                  </a:lnTo>
                  <a:lnTo>
                    <a:pt x="464" y="50247"/>
                  </a:lnTo>
                  <a:lnTo>
                    <a:pt x="130" y="51899"/>
                  </a:lnTo>
                  <a:lnTo>
                    <a:pt x="29" y="52406"/>
                  </a:lnTo>
                  <a:lnTo>
                    <a:pt x="0" y="52667"/>
                  </a:lnTo>
                  <a:lnTo>
                    <a:pt x="15" y="52696"/>
                  </a:lnTo>
                  <a:lnTo>
                    <a:pt x="29" y="52739"/>
                  </a:lnTo>
                  <a:lnTo>
                    <a:pt x="145" y="52840"/>
                  </a:lnTo>
                  <a:lnTo>
                    <a:pt x="333" y="52971"/>
                  </a:lnTo>
                  <a:lnTo>
                    <a:pt x="580" y="53116"/>
                  </a:lnTo>
                  <a:lnTo>
                    <a:pt x="898" y="53290"/>
                  </a:lnTo>
                  <a:lnTo>
                    <a:pt x="1261" y="53492"/>
                  </a:lnTo>
                  <a:lnTo>
                    <a:pt x="1695" y="53710"/>
                  </a:lnTo>
                  <a:lnTo>
                    <a:pt x="2173" y="53942"/>
                  </a:lnTo>
                  <a:lnTo>
                    <a:pt x="2695" y="54173"/>
                  </a:lnTo>
                  <a:lnTo>
                    <a:pt x="3275" y="54434"/>
                  </a:lnTo>
                  <a:lnTo>
                    <a:pt x="3883" y="54680"/>
                  </a:lnTo>
                  <a:lnTo>
                    <a:pt x="4535" y="54956"/>
                  </a:lnTo>
                  <a:lnTo>
                    <a:pt x="5216" y="55217"/>
                  </a:lnTo>
                  <a:lnTo>
                    <a:pt x="5926" y="55477"/>
                  </a:lnTo>
                  <a:lnTo>
                    <a:pt x="6665" y="55753"/>
                  </a:lnTo>
                  <a:lnTo>
                    <a:pt x="7418" y="55999"/>
                  </a:lnTo>
                  <a:lnTo>
                    <a:pt x="8201" y="56260"/>
                  </a:lnTo>
                  <a:lnTo>
                    <a:pt x="8998" y="56492"/>
                  </a:lnTo>
                  <a:lnTo>
                    <a:pt x="9794" y="56723"/>
                  </a:lnTo>
                  <a:lnTo>
                    <a:pt x="10606" y="56941"/>
                  </a:lnTo>
                  <a:lnTo>
                    <a:pt x="11432" y="57129"/>
                  </a:lnTo>
                  <a:lnTo>
                    <a:pt x="12243" y="57303"/>
                  </a:lnTo>
                  <a:lnTo>
                    <a:pt x="13054" y="57462"/>
                  </a:lnTo>
                  <a:lnTo>
                    <a:pt x="13866" y="57593"/>
                  </a:lnTo>
                  <a:lnTo>
                    <a:pt x="14663" y="57694"/>
                  </a:lnTo>
                  <a:lnTo>
                    <a:pt x="15431" y="57767"/>
                  </a:lnTo>
                  <a:lnTo>
                    <a:pt x="16198" y="57796"/>
                  </a:lnTo>
                  <a:lnTo>
                    <a:pt x="16575" y="57810"/>
                  </a:lnTo>
                  <a:lnTo>
                    <a:pt x="16937" y="57810"/>
                  </a:lnTo>
                  <a:lnTo>
                    <a:pt x="17300" y="57796"/>
                  </a:lnTo>
                  <a:lnTo>
                    <a:pt x="17647" y="57767"/>
                  </a:lnTo>
                  <a:lnTo>
                    <a:pt x="17995" y="57738"/>
                  </a:lnTo>
                  <a:lnTo>
                    <a:pt x="18328" y="57694"/>
                  </a:lnTo>
                  <a:lnTo>
                    <a:pt x="18662" y="57636"/>
                  </a:lnTo>
                  <a:lnTo>
                    <a:pt x="18980" y="57578"/>
                  </a:lnTo>
                  <a:lnTo>
                    <a:pt x="19299" y="57506"/>
                  </a:lnTo>
                  <a:lnTo>
                    <a:pt x="19603" y="57419"/>
                  </a:lnTo>
                  <a:lnTo>
                    <a:pt x="19893" y="57317"/>
                  </a:lnTo>
                  <a:lnTo>
                    <a:pt x="20183" y="57187"/>
                  </a:lnTo>
                  <a:lnTo>
                    <a:pt x="20487" y="57057"/>
                  </a:lnTo>
                  <a:lnTo>
                    <a:pt x="20777" y="56897"/>
                  </a:lnTo>
                  <a:lnTo>
                    <a:pt x="21067" y="56723"/>
                  </a:lnTo>
                  <a:lnTo>
                    <a:pt x="21356" y="56535"/>
                  </a:lnTo>
                  <a:lnTo>
                    <a:pt x="21632" y="56332"/>
                  </a:lnTo>
                  <a:lnTo>
                    <a:pt x="21921" y="56115"/>
                  </a:lnTo>
                  <a:lnTo>
                    <a:pt x="22197" y="55883"/>
                  </a:lnTo>
                  <a:lnTo>
                    <a:pt x="22487" y="55637"/>
                  </a:lnTo>
                  <a:lnTo>
                    <a:pt x="22762" y="55361"/>
                  </a:lnTo>
                  <a:lnTo>
                    <a:pt x="23023" y="55086"/>
                  </a:lnTo>
                  <a:lnTo>
                    <a:pt x="23298" y="54796"/>
                  </a:lnTo>
                  <a:lnTo>
                    <a:pt x="23559" y="54492"/>
                  </a:lnTo>
                  <a:lnTo>
                    <a:pt x="23834" y="54173"/>
                  </a:lnTo>
                  <a:lnTo>
                    <a:pt x="24080" y="53855"/>
                  </a:lnTo>
                  <a:lnTo>
                    <a:pt x="24341" y="53507"/>
                  </a:lnTo>
                  <a:lnTo>
                    <a:pt x="24602" y="53159"/>
                  </a:lnTo>
                  <a:lnTo>
                    <a:pt x="24848" y="52797"/>
                  </a:lnTo>
                  <a:lnTo>
                    <a:pt x="25080" y="52420"/>
                  </a:lnTo>
                  <a:lnTo>
                    <a:pt x="25326" y="52044"/>
                  </a:lnTo>
                  <a:lnTo>
                    <a:pt x="25558" y="51652"/>
                  </a:lnTo>
                  <a:lnTo>
                    <a:pt x="26007" y="50841"/>
                  </a:lnTo>
                  <a:lnTo>
                    <a:pt x="26442" y="49986"/>
                  </a:lnTo>
                  <a:lnTo>
                    <a:pt x="26862" y="49117"/>
                  </a:lnTo>
                  <a:lnTo>
                    <a:pt x="27253" y="48219"/>
                  </a:lnTo>
                  <a:lnTo>
                    <a:pt x="27616" y="47291"/>
                  </a:lnTo>
                  <a:lnTo>
                    <a:pt x="27949" y="46349"/>
                  </a:lnTo>
                  <a:lnTo>
                    <a:pt x="28268" y="45393"/>
                  </a:lnTo>
                  <a:lnTo>
                    <a:pt x="28557" y="44422"/>
                  </a:lnTo>
                  <a:lnTo>
                    <a:pt x="28804" y="43452"/>
                  </a:lnTo>
                  <a:lnTo>
                    <a:pt x="29035" y="42467"/>
                  </a:lnTo>
                  <a:lnTo>
                    <a:pt x="29224" y="41481"/>
                  </a:lnTo>
                  <a:lnTo>
                    <a:pt x="29383" y="40496"/>
                  </a:lnTo>
                  <a:lnTo>
                    <a:pt x="29514" y="39511"/>
                  </a:lnTo>
                  <a:lnTo>
                    <a:pt x="29557" y="39033"/>
                  </a:lnTo>
                  <a:lnTo>
                    <a:pt x="29600" y="38540"/>
                  </a:lnTo>
                  <a:lnTo>
                    <a:pt x="29629" y="38062"/>
                  </a:lnTo>
                  <a:lnTo>
                    <a:pt x="29644" y="37584"/>
                  </a:lnTo>
                  <a:lnTo>
                    <a:pt x="29658" y="37106"/>
                  </a:lnTo>
                  <a:lnTo>
                    <a:pt x="29658" y="36642"/>
                  </a:lnTo>
                  <a:lnTo>
                    <a:pt x="29644" y="36178"/>
                  </a:lnTo>
                  <a:lnTo>
                    <a:pt x="29629" y="35715"/>
                  </a:lnTo>
                  <a:lnTo>
                    <a:pt x="29600" y="35266"/>
                  </a:lnTo>
                  <a:lnTo>
                    <a:pt x="29557" y="34816"/>
                  </a:lnTo>
                  <a:lnTo>
                    <a:pt x="29514" y="34367"/>
                  </a:lnTo>
                  <a:lnTo>
                    <a:pt x="29456" y="33933"/>
                  </a:lnTo>
                  <a:lnTo>
                    <a:pt x="29383" y="33512"/>
                  </a:lnTo>
                  <a:lnTo>
                    <a:pt x="29296" y="33092"/>
                  </a:lnTo>
                  <a:lnTo>
                    <a:pt x="29209" y="32672"/>
                  </a:lnTo>
                  <a:lnTo>
                    <a:pt x="29093" y="32266"/>
                  </a:lnTo>
                  <a:lnTo>
                    <a:pt x="28905" y="31528"/>
                  </a:lnTo>
                  <a:lnTo>
                    <a:pt x="28702" y="30731"/>
                  </a:lnTo>
                  <a:lnTo>
                    <a:pt x="28485" y="29876"/>
                  </a:lnTo>
                  <a:lnTo>
                    <a:pt x="28282" y="28978"/>
                  </a:lnTo>
                  <a:lnTo>
                    <a:pt x="27862" y="27051"/>
                  </a:lnTo>
                  <a:lnTo>
                    <a:pt x="27442" y="24979"/>
                  </a:lnTo>
                  <a:lnTo>
                    <a:pt x="27021" y="22805"/>
                  </a:lnTo>
                  <a:lnTo>
                    <a:pt x="26601" y="20560"/>
                  </a:lnTo>
                  <a:lnTo>
                    <a:pt x="26196" y="18299"/>
                  </a:lnTo>
                  <a:lnTo>
                    <a:pt x="25804" y="16025"/>
                  </a:lnTo>
                  <a:lnTo>
                    <a:pt x="25428" y="13808"/>
                  </a:lnTo>
                  <a:lnTo>
                    <a:pt x="25080" y="11664"/>
                  </a:lnTo>
                  <a:lnTo>
                    <a:pt x="24457" y="7766"/>
                  </a:lnTo>
                  <a:lnTo>
                    <a:pt x="23979" y="4622"/>
                  </a:lnTo>
                  <a:lnTo>
                    <a:pt x="23660" y="2536"/>
                  </a:lnTo>
                  <a:lnTo>
                    <a:pt x="23559" y="1782"/>
                  </a:lnTo>
                  <a:lnTo>
                    <a:pt x="16039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781;p37">
              <a:extLst>
                <a:ext uri="{FF2B5EF4-FFF2-40B4-BE49-F238E27FC236}">
                  <a16:creationId xmlns:a16="http://schemas.microsoft.com/office/drawing/2014/main" xmlns="" id="{F646FF62-25F0-4C5F-1562-56901B4EE549}"/>
                </a:ext>
              </a:extLst>
            </p:cNvPr>
            <p:cNvSpPr/>
            <p:nvPr/>
          </p:nvSpPr>
          <p:spPr>
            <a:xfrm>
              <a:off x="5271725" y="2524800"/>
              <a:ext cx="741475" cy="1445275"/>
            </a:xfrm>
            <a:custGeom>
              <a:avLst/>
              <a:gdLst/>
              <a:ahLst/>
              <a:cxnLst/>
              <a:rect l="l" t="t" r="r" b="b"/>
              <a:pathLst>
                <a:path w="29659" h="57811" fill="none" extrusionOk="0">
                  <a:moveTo>
                    <a:pt x="23559" y="1782"/>
                  </a:moveTo>
                  <a:lnTo>
                    <a:pt x="23559" y="1782"/>
                  </a:lnTo>
                  <a:lnTo>
                    <a:pt x="23660" y="2536"/>
                  </a:lnTo>
                  <a:lnTo>
                    <a:pt x="23660" y="2536"/>
                  </a:lnTo>
                  <a:lnTo>
                    <a:pt x="23979" y="4622"/>
                  </a:lnTo>
                  <a:lnTo>
                    <a:pt x="24457" y="7766"/>
                  </a:lnTo>
                  <a:lnTo>
                    <a:pt x="25080" y="11664"/>
                  </a:lnTo>
                  <a:lnTo>
                    <a:pt x="25428" y="13808"/>
                  </a:lnTo>
                  <a:lnTo>
                    <a:pt x="25804" y="16025"/>
                  </a:lnTo>
                  <a:lnTo>
                    <a:pt x="26196" y="18299"/>
                  </a:lnTo>
                  <a:lnTo>
                    <a:pt x="26601" y="20560"/>
                  </a:lnTo>
                  <a:lnTo>
                    <a:pt x="27021" y="22805"/>
                  </a:lnTo>
                  <a:lnTo>
                    <a:pt x="27442" y="24979"/>
                  </a:lnTo>
                  <a:lnTo>
                    <a:pt x="27862" y="27051"/>
                  </a:lnTo>
                  <a:lnTo>
                    <a:pt x="28282" y="28978"/>
                  </a:lnTo>
                  <a:lnTo>
                    <a:pt x="28485" y="29876"/>
                  </a:lnTo>
                  <a:lnTo>
                    <a:pt x="28702" y="30731"/>
                  </a:lnTo>
                  <a:lnTo>
                    <a:pt x="28905" y="31528"/>
                  </a:lnTo>
                  <a:lnTo>
                    <a:pt x="29093" y="32266"/>
                  </a:lnTo>
                  <a:lnTo>
                    <a:pt x="29093" y="32266"/>
                  </a:lnTo>
                  <a:lnTo>
                    <a:pt x="29209" y="32672"/>
                  </a:lnTo>
                  <a:lnTo>
                    <a:pt x="29296" y="33092"/>
                  </a:lnTo>
                  <a:lnTo>
                    <a:pt x="29383" y="33512"/>
                  </a:lnTo>
                  <a:lnTo>
                    <a:pt x="29456" y="33933"/>
                  </a:lnTo>
                  <a:lnTo>
                    <a:pt x="29514" y="34367"/>
                  </a:lnTo>
                  <a:lnTo>
                    <a:pt x="29557" y="34816"/>
                  </a:lnTo>
                  <a:lnTo>
                    <a:pt x="29600" y="35266"/>
                  </a:lnTo>
                  <a:lnTo>
                    <a:pt x="29629" y="35715"/>
                  </a:lnTo>
                  <a:lnTo>
                    <a:pt x="29644" y="36178"/>
                  </a:lnTo>
                  <a:lnTo>
                    <a:pt x="29658" y="36642"/>
                  </a:lnTo>
                  <a:lnTo>
                    <a:pt x="29658" y="37106"/>
                  </a:lnTo>
                  <a:lnTo>
                    <a:pt x="29644" y="37584"/>
                  </a:lnTo>
                  <a:lnTo>
                    <a:pt x="29629" y="38062"/>
                  </a:lnTo>
                  <a:lnTo>
                    <a:pt x="29600" y="38540"/>
                  </a:lnTo>
                  <a:lnTo>
                    <a:pt x="29557" y="39033"/>
                  </a:lnTo>
                  <a:lnTo>
                    <a:pt x="29514" y="39511"/>
                  </a:lnTo>
                  <a:lnTo>
                    <a:pt x="29383" y="40496"/>
                  </a:lnTo>
                  <a:lnTo>
                    <a:pt x="29224" y="41481"/>
                  </a:lnTo>
                  <a:lnTo>
                    <a:pt x="29035" y="42467"/>
                  </a:lnTo>
                  <a:lnTo>
                    <a:pt x="28804" y="43452"/>
                  </a:lnTo>
                  <a:lnTo>
                    <a:pt x="28557" y="44422"/>
                  </a:lnTo>
                  <a:lnTo>
                    <a:pt x="28268" y="45393"/>
                  </a:lnTo>
                  <a:lnTo>
                    <a:pt x="27949" y="46349"/>
                  </a:lnTo>
                  <a:lnTo>
                    <a:pt x="27616" y="47291"/>
                  </a:lnTo>
                  <a:lnTo>
                    <a:pt x="27253" y="48219"/>
                  </a:lnTo>
                  <a:lnTo>
                    <a:pt x="26862" y="49117"/>
                  </a:lnTo>
                  <a:lnTo>
                    <a:pt x="26442" y="49986"/>
                  </a:lnTo>
                  <a:lnTo>
                    <a:pt x="26007" y="50841"/>
                  </a:lnTo>
                  <a:lnTo>
                    <a:pt x="25558" y="51652"/>
                  </a:lnTo>
                  <a:lnTo>
                    <a:pt x="25326" y="52044"/>
                  </a:lnTo>
                  <a:lnTo>
                    <a:pt x="25080" y="52420"/>
                  </a:lnTo>
                  <a:lnTo>
                    <a:pt x="24848" y="52797"/>
                  </a:lnTo>
                  <a:lnTo>
                    <a:pt x="24602" y="53159"/>
                  </a:lnTo>
                  <a:lnTo>
                    <a:pt x="24341" y="53507"/>
                  </a:lnTo>
                  <a:lnTo>
                    <a:pt x="24080" y="53855"/>
                  </a:lnTo>
                  <a:lnTo>
                    <a:pt x="23834" y="54173"/>
                  </a:lnTo>
                  <a:lnTo>
                    <a:pt x="23559" y="54492"/>
                  </a:lnTo>
                  <a:lnTo>
                    <a:pt x="23298" y="54796"/>
                  </a:lnTo>
                  <a:lnTo>
                    <a:pt x="23023" y="55086"/>
                  </a:lnTo>
                  <a:lnTo>
                    <a:pt x="22762" y="55361"/>
                  </a:lnTo>
                  <a:lnTo>
                    <a:pt x="22487" y="55637"/>
                  </a:lnTo>
                  <a:lnTo>
                    <a:pt x="22197" y="55883"/>
                  </a:lnTo>
                  <a:lnTo>
                    <a:pt x="21921" y="56115"/>
                  </a:lnTo>
                  <a:lnTo>
                    <a:pt x="21632" y="56332"/>
                  </a:lnTo>
                  <a:lnTo>
                    <a:pt x="21356" y="56535"/>
                  </a:lnTo>
                  <a:lnTo>
                    <a:pt x="21067" y="56723"/>
                  </a:lnTo>
                  <a:lnTo>
                    <a:pt x="20777" y="56897"/>
                  </a:lnTo>
                  <a:lnTo>
                    <a:pt x="20487" y="57057"/>
                  </a:lnTo>
                  <a:lnTo>
                    <a:pt x="20183" y="57187"/>
                  </a:lnTo>
                  <a:lnTo>
                    <a:pt x="19893" y="57317"/>
                  </a:lnTo>
                  <a:lnTo>
                    <a:pt x="19603" y="57419"/>
                  </a:lnTo>
                  <a:lnTo>
                    <a:pt x="19603" y="57419"/>
                  </a:lnTo>
                  <a:lnTo>
                    <a:pt x="19299" y="57506"/>
                  </a:lnTo>
                  <a:lnTo>
                    <a:pt x="18980" y="57578"/>
                  </a:lnTo>
                  <a:lnTo>
                    <a:pt x="18662" y="57636"/>
                  </a:lnTo>
                  <a:lnTo>
                    <a:pt x="18328" y="57694"/>
                  </a:lnTo>
                  <a:lnTo>
                    <a:pt x="17995" y="57738"/>
                  </a:lnTo>
                  <a:lnTo>
                    <a:pt x="17647" y="57767"/>
                  </a:lnTo>
                  <a:lnTo>
                    <a:pt x="17300" y="57796"/>
                  </a:lnTo>
                  <a:lnTo>
                    <a:pt x="16937" y="57810"/>
                  </a:lnTo>
                  <a:lnTo>
                    <a:pt x="16575" y="57810"/>
                  </a:lnTo>
                  <a:lnTo>
                    <a:pt x="16198" y="57796"/>
                  </a:lnTo>
                  <a:lnTo>
                    <a:pt x="15431" y="57767"/>
                  </a:lnTo>
                  <a:lnTo>
                    <a:pt x="14663" y="57694"/>
                  </a:lnTo>
                  <a:lnTo>
                    <a:pt x="13866" y="57593"/>
                  </a:lnTo>
                  <a:lnTo>
                    <a:pt x="13054" y="57462"/>
                  </a:lnTo>
                  <a:lnTo>
                    <a:pt x="12243" y="57303"/>
                  </a:lnTo>
                  <a:lnTo>
                    <a:pt x="11432" y="57129"/>
                  </a:lnTo>
                  <a:lnTo>
                    <a:pt x="10606" y="56941"/>
                  </a:lnTo>
                  <a:lnTo>
                    <a:pt x="9794" y="56723"/>
                  </a:lnTo>
                  <a:lnTo>
                    <a:pt x="8998" y="56492"/>
                  </a:lnTo>
                  <a:lnTo>
                    <a:pt x="8201" y="56260"/>
                  </a:lnTo>
                  <a:lnTo>
                    <a:pt x="7418" y="55999"/>
                  </a:lnTo>
                  <a:lnTo>
                    <a:pt x="6665" y="55753"/>
                  </a:lnTo>
                  <a:lnTo>
                    <a:pt x="5926" y="55477"/>
                  </a:lnTo>
                  <a:lnTo>
                    <a:pt x="5216" y="55217"/>
                  </a:lnTo>
                  <a:lnTo>
                    <a:pt x="4535" y="54956"/>
                  </a:lnTo>
                  <a:lnTo>
                    <a:pt x="3883" y="54680"/>
                  </a:lnTo>
                  <a:lnTo>
                    <a:pt x="3275" y="54434"/>
                  </a:lnTo>
                  <a:lnTo>
                    <a:pt x="2695" y="54173"/>
                  </a:lnTo>
                  <a:lnTo>
                    <a:pt x="2173" y="53942"/>
                  </a:lnTo>
                  <a:lnTo>
                    <a:pt x="1695" y="53710"/>
                  </a:lnTo>
                  <a:lnTo>
                    <a:pt x="1261" y="53492"/>
                  </a:lnTo>
                  <a:lnTo>
                    <a:pt x="898" y="53290"/>
                  </a:lnTo>
                  <a:lnTo>
                    <a:pt x="580" y="53116"/>
                  </a:lnTo>
                  <a:lnTo>
                    <a:pt x="333" y="52971"/>
                  </a:lnTo>
                  <a:lnTo>
                    <a:pt x="145" y="52840"/>
                  </a:lnTo>
                  <a:lnTo>
                    <a:pt x="29" y="52739"/>
                  </a:lnTo>
                  <a:lnTo>
                    <a:pt x="15" y="52696"/>
                  </a:lnTo>
                  <a:lnTo>
                    <a:pt x="0" y="52667"/>
                  </a:lnTo>
                  <a:lnTo>
                    <a:pt x="0" y="52667"/>
                  </a:lnTo>
                  <a:lnTo>
                    <a:pt x="29" y="52406"/>
                  </a:lnTo>
                  <a:lnTo>
                    <a:pt x="130" y="51899"/>
                  </a:lnTo>
                  <a:lnTo>
                    <a:pt x="464" y="50247"/>
                  </a:lnTo>
                  <a:lnTo>
                    <a:pt x="942" y="48016"/>
                  </a:lnTo>
                  <a:lnTo>
                    <a:pt x="1478" y="45509"/>
                  </a:lnTo>
                  <a:lnTo>
                    <a:pt x="2507" y="40887"/>
                  </a:lnTo>
                  <a:lnTo>
                    <a:pt x="2970" y="38801"/>
                  </a:lnTo>
                  <a:lnTo>
                    <a:pt x="7723" y="22182"/>
                  </a:lnTo>
                  <a:lnTo>
                    <a:pt x="10490" y="6535"/>
                  </a:lnTo>
                  <a:lnTo>
                    <a:pt x="160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782;p37">
              <a:extLst>
                <a:ext uri="{FF2B5EF4-FFF2-40B4-BE49-F238E27FC236}">
                  <a16:creationId xmlns:a16="http://schemas.microsoft.com/office/drawing/2014/main" xmlns="" id="{2994E629-184B-FF55-F9AA-0FB75BD62B26}"/>
                </a:ext>
              </a:extLst>
            </p:cNvPr>
            <p:cNvSpPr/>
            <p:nvPr/>
          </p:nvSpPr>
          <p:spPr>
            <a:xfrm>
              <a:off x="5532500" y="3205750"/>
              <a:ext cx="506775" cy="656375"/>
            </a:xfrm>
            <a:custGeom>
              <a:avLst/>
              <a:gdLst/>
              <a:ahLst/>
              <a:cxnLst/>
              <a:rect l="l" t="t" r="r" b="b"/>
              <a:pathLst>
                <a:path w="20271" h="26255" extrusionOk="0">
                  <a:moveTo>
                    <a:pt x="7173" y="1"/>
                  </a:moveTo>
                  <a:lnTo>
                    <a:pt x="6477" y="30"/>
                  </a:lnTo>
                  <a:lnTo>
                    <a:pt x="5811" y="73"/>
                  </a:lnTo>
                  <a:lnTo>
                    <a:pt x="5173" y="131"/>
                  </a:lnTo>
                  <a:lnTo>
                    <a:pt x="4565" y="218"/>
                  </a:lnTo>
                  <a:lnTo>
                    <a:pt x="4000" y="320"/>
                  </a:lnTo>
                  <a:lnTo>
                    <a:pt x="3464" y="436"/>
                  </a:lnTo>
                  <a:lnTo>
                    <a:pt x="2986" y="566"/>
                  </a:lnTo>
                  <a:lnTo>
                    <a:pt x="2565" y="711"/>
                  </a:lnTo>
                  <a:lnTo>
                    <a:pt x="2363" y="798"/>
                  </a:lnTo>
                  <a:lnTo>
                    <a:pt x="2189" y="885"/>
                  </a:lnTo>
                  <a:lnTo>
                    <a:pt x="2015" y="972"/>
                  </a:lnTo>
                  <a:lnTo>
                    <a:pt x="1870" y="1059"/>
                  </a:lnTo>
                  <a:lnTo>
                    <a:pt x="1740" y="1160"/>
                  </a:lnTo>
                  <a:lnTo>
                    <a:pt x="1624" y="1261"/>
                  </a:lnTo>
                  <a:lnTo>
                    <a:pt x="1522" y="1363"/>
                  </a:lnTo>
                  <a:lnTo>
                    <a:pt x="1450" y="1479"/>
                  </a:lnTo>
                  <a:lnTo>
                    <a:pt x="1319" y="1667"/>
                  </a:lnTo>
                  <a:lnTo>
                    <a:pt x="1204" y="1884"/>
                  </a:lnTo>
                  <a:lnTo>
                    <a:pt x="1102" y="2131"/>
                  </a:lnTo>
                  <a:lnTo>
                    <a:pt x="986" y="2392"/>
                  </a:lnTo>
                  <a:lnTo>
                    <a:pt x="885" y="2667"/>
                  </a:lnTo>
                  <a:lnTo>
                    <a:pt x="798" y="2971"/>
                  </a:lnTo>
                  <a:lnTo>
                    <a:pt x="696" y="3290"/>
                  </a:lnTo>
                  <a:lnTo>
                    <a:pt x="609" y="3638"/>
                  </a:lnTo>
                  <a:lnTo>
                    <a:pt x="523" y="3985"/>
                  </a:lnTo>
                  <a:lnTo>
                    <a:pt x="450" y="4362"/>
                  </a:lnTo>
                  <a:lnTo>
                    <a:pt x="305" y="5144"/>
                  </a:lnTo>
                  <a:lnTo>
                    <a:pt x="189" y="5985"/>
                  </a:lnTo>
                  <a:lnTo>
                    <a:pt x="102" y="6869"/>
                  </a:lnTo>
                  <a:lnTo>
                    <a:pt x="30" y="7796"/>
                  </a:lnTo>
                  <a:lnTo>
                    <a:pt x="1" y="8767"/>
                  </a:lnTo>
                  <a:lnTo>
                    <a:pt x="1" y="9766"/>
                  </a:lnTo>
                  <a:lnTo>
                    <a:pt x="15" y="10780"/>
                  </a:lnTo>
                  <a:lnTo>
                    <a:pt x="88" y="11809"/>
                  </a:lnTo>
                  <a:lnTo>
                    <a:pt x="131" y="12345"/>
                  </a:lnTo>
                  <a:lnTo>
                    <a:pt x="175" y="12867"/>
                  </a:lnTo>
                  <a:lnTo>
                    <a:pt x="233" y="13388"/>
                  </a:lnTo>
                  <a:lnTo>
                    <a:pt x="305" y="13910"/>
                  </a:lnTo>
                  <a:lnTo>
                    <a:pt x="392" y="14432"/>
                  </a:lnTo>
                  <a:lnTo>
                    <a:pt x="479" y="14953"/>
                  </a:lnTo>
                  <a:lnTo>
                    <a:pt x="580" y="15475"/>
                  </a:lnTo>
                  <a:lnTo>
                    <a:pt x="696" y="15996"/>
                  </a:lnTo>
                  <a:lnTo>
                    <a:pt x="812" y="16518"/>
                  </a:lnTo>
                  <a:lnTo>
                    <a:pt x="943" y="17025"/>
                  </a:lnTo>
                  <a:lnTo>
                    <a:pt x="1088" y="17518"/>
                  </a:lnTo>
                  <a:lnTo>
                    <a:pt x="1232" y="18025"/>
                  </a:lnTo>
                  <a:lnTo>
                    <a:pt x="1406" y="18517"/>
                  </a:lnTo>
                  <a:lnTo>
                    <a:pt x="1580" y="18996"/>
                  </a:lnTo>
                  <a:lnTo>
                    <a:pt x="1769" y="19474"/>
                  </a:lnTo>
                  <a:lnTo>
                    <a:pt x="1971" y="19937"/>
                  </a:lnTo>
                  <a:lnTo>
                    <a:pt x="2174" y="20386"/>
                  </a:lnTo>
                  <a:lnTo>
                    <a:pt x="2406" y="20836"/>
                  </a:lnTo>
                  <a:lnTo>
                    <a:pt x="2638" y="21270"/>
                  </a:lnTo>
                  <a:lnTo>
                    <a:pt x="2884" y="21690"/>
                  </a:lnTo>
                  <a:lnTo>
                    <a:pt x="3145" y="22096"/>
                  </a:lnTo>
                  <a:lnTo>
                    <a:pt x="3420" y="22487"/>
                  </a:lnTo>
                  <a:lnTo>
                    <a:pt x="3710" y="22864"/>
                  </a:lnTo>
                  <a:lnTo>
                    <a:pt x="4014" y="23226"/>
                  </a:lnTo>
                  <a:lnTo>
                    <a:pt x="4319" y="23574"/>
                  </a:lnTo>
                  <a:lnTo>
                    <a:pt x="4652" y="23907"/>
                  </a:lnTo>
                  <a:lnTo>
                    <a:pt x="5000" y="24211"/>
                  </a:lnTo>
                  <a:lnTo>
                    <a:pt x="5362" y="24501"/>
                  </a:lnTo>
                  <a:lnTo>
                    <a:pt x="5724" y="24777"/>
                  </a:lnTo>
                  <a:lnTo>
                    <a:pt x="6115" y="25037"/>
                  </a:lnTo>
                  <a:lnTo>
                    <a:pt x="6521" y="25269"/>
                  </a:lnTo>
                  <a:lnTo>
                    <a:pt x="6927" y="25472"/>
                  </a:lnTo>
                  <a:lnTo>
                    <a:pt x="7361" y="25660"/>
                  </a:lnTo>
                  <a:lnTo>
                    <a:pt x="7810" y="25820"/>
                  </a:lnTo>
                  <a:lnTo>
                    <a:pt x="8274" y="25965"/>
                  </a:lnTo>
                  <a:lnTo>
                    <a:pt x="8752" y="26066"/>
                  </a:lnTo>
                  <a:lnTo>
                    <a:pt x="9245" y="26153"/>
                  </a:lnTo>
                  <a:lnTo>
                    <a:pt x="9752" y="26211"/>
                  </a:lnTo>
                  <a:lnTo>
                    <a:pt x="10273" y="26254"/>
                  </a:lnTo>
                  <a:lnTo>
                    <a:pt x="10766" y="26254"/>
                  </a:lnTo>
                  <a:lnTo>
                    <a:pt x="11244" y="26225"/>
                  </a:lnTo>
                  <a:lnTo>
                    <a:pt x="11722" y="26182"/>
                  </a:lnTo>
                  <a:lnTo>
                    <a:pt x="12171" y="26110"/>
                  </a:lnTo>
                  <a:lnTo>
                    <a:pt x="12606" y="26008"/>
                  </a:lnTo>
                  <a:lnTo>
                    <a:pt x="13026" y="25892"/>
                  </a:lnTo>
                  <a:lnTo>
                    <a:pt x="13446" y="25747"/>
                  </a:lnTo>
                  <a:lnTo>
                    <a:pt x="13838" y="25573"/>
                  </a:lnTo>
                  <a:lnTo>
                    <a:pt x="14214" y="25385"/>
                  </a:lnTo>
                  <a:lnTo>
                    <a:pt x="14591" y="25182"/>
                  </a:lnTo>
                  <a:lnTo>
                    <a:pt x="14939" y="24950"/>
                  </a:lnTo>
                  <a:lnTo>
                    <a:pt x="15287" y="24690"/>
                  </a:lnTo>
                  <a:lnTo>
                    <a:pt x="15605" y="24429"/>
                  </a:lnTo>
                  <a:lnTo>
                    <a:pt x="15924" y="24139"/>
                  </a:lnTo>
                  <a:lnTo>
                    <a:pt x="16228" y="23835"/>
                  </a:lnTo>
                  <a:lnTo>
                    <a:pt x="16518" y="23516"/>
                  </a:lnTo>
                  <a:lnTo>
                    <a:pt x="16793" y="23183"/>
                  </a:lnTo>
                  <a:lnTo>
                    <a:pt x="17054" y="22835"/>
                  </a:lnTo>
                  <a:lnTo>
                    <a:pt x="17315" y="22473"/>
                  </a:lnTo>
                  <a:lnTo>
                    <a:pt x="17561" y="22096"/>
                  </a:lnTo>
                  <a:lnTo>
                    <a:pt x="17779" y="21705"/>
                  </a:lnTo>
                  <a:lnTo>
                    <a:pt x="18010" y="21299"/>
                  </a:lnTo>
                  <a:lnTo>
                    <a:pt x="18213" y="20894"/>
                  </a:lnTo>
                  <a:lnTo>
                    <a:pt x="18402" y="20473"/>
                  </a:lnTo>
                  <a:lnTo>
                    <a:pt x="18590" y="20039"/>
                  </a:lnTo>
                  <a:lnTo>
                    <a:pt x="18764" y="19590"/>
                  </a:lnTo>
                  <a:lnTo>
                    <a:pt x="18938" y="19140"/>
                  </a:lnTo>
                  <a:lnTo>
                    <a:pt x="19083" y="18691"/>
                  </a:lnTo>
                  <a:lnTo>
                    <a:pt x="19227" y="18228"/>
                  </a:lnTo>
                  <a:lnTo>
                    <a:pt x="19358" y="17764"/>
                  </a:lnTo>
                  <a:lnTo>
                    <a:pt x="19488" y="17286"/>
                  </a:lnTo>
                  <a:lnTo>
                    <a:pt x="19604" y="16808"/>
                  </a:lnTo>
                  <a:lnTo>
                    <a:pt x="19706" y="16330"/>
                  </a:lnTo>
                  <a:lnTo>
                    <a:pt x="19792" y="15837"/>
                  </a:lnTo>
                  <a:lnTo>
                    <a:pt x="19879" y="15359"/>
                  </a:lnTo>
                  <a:lnTo>
                    <a:pt x="19952" y="14866"/>
                  </a:lnTo>
                  <a:lnTo>
                    <a:pt x="20024" y="14388"/>
                  </a:lnTo>
                  <a:lnTo>
                    <a:pt x="20140" y="13403"/>
                  </a:lnTo>
                  <a:lnTo>
                    <a:pt x="20213" y="12447"/>
                  </a:lnTo>
                  <a:lnTo>
                    <a:pt x="20256" y="11490"/>
                  </a:lnTo>
                  <a:lnTo>
                    <a:pt x="20271" y="10563"/>
                  </a:lnTo>
                  <a:lnTo>
                    <a:pt x="20256" y="9650"/>
                  </a:lnTo>
                  <a:lnTo>
                    <a:pt x="20213" y="8781"/>
                  </a:lnTo>
                  <a:lnTo>
                    <a:pt x="20140" y="7941"/>
                  </a:lnTo>
                  <a:lnTo>
                    <a:pt x="20053" y="7144"/>
                  </a:lnTo>
                  <a:lnTo>
                    <a:pt x="19937" y="6405"/>
                  </a:lnTo>
                  <a:lnTo>
                    <a:pt x="19792" y="5709"/>
                  </a:lnTo>
                  <a:lnTo>
                    <a:pt x="19720" y="5391"/>
                  </a:lnTo>
                  <a:lnTo>
                    <a:pt x="19633" y="5086"/>
                  </a:lnTo>
                  <a:lnTo>
                    <a:pt x="19546" y="4797"/>
                  </a:lnTo>
                  <a:lnTo>
                    <a:pt x="19459" y="4536"/>
                  </a:lnTo>
                  <a:lnTo>
                    <a:pt x="19358" y="4275"/>
                  </a:lnTo>
                  <a:lnTo>
                    <a:pt x="19256" y="4043"/>
                  </a:lnTo>
                  <a:lnTo>
                    <a:pt x="19155" y="3826"/>
                  </a:lnTo>
                  <a:lnTo>
                    <a:pt x="19025" y="3609"/>
                  </a:lnTo>
                  <a:lnTo>
                    <a:pt x="18880" y="3406"/>
                  </a:lnTo>
                  <a:lnTo>
                    <a:pt x="18720" y="3203"/>
                  </a:lnTo>
                  <a:lnTo>
                    <a:pt x="18546" y="3015"/>
                  </a:lnTo>
                  <a:lnTo>
                    <a:pt x="18358" y="2826"/>
                  </a:lnTo>
                  <a:lnTo>
                    <a:pt x="18155" y="2652"/>
                  </a:lnTo>
                  <a:lnTo>
                    <a:pt x="17938" y="2478"/>
                  </a:lnTo>
                  <a:lnTo>
                    <a:pt x="17706" y="2305"/>
                  </a:lnTo>
                  <a:lnTo>
                    <a:pt x="17460" y="2145"/>
                  </a:lnTo>
                  <a:lnTo>
                    <a:pt x="17199" y="1986"/>
                  </a:lnTo>
                  <a:lnTo>
                    <a:pt x="16938" y="1841"/>
                  </a:lnTo>
                  <a:lnTo>
                    <a:pt x="16663" y="1696"/>
                  </a:lnTo>
                  <a:lnTo>
                    <a:pt x="16373" y="1566"/>
                  </a:lnTo>
                  <a:lnTo>
                    <a:pt x="16083" y="1435"/>
                  </a:lnTo>
                  <a:lnTo>
                    <a:pt x="15779" y="1305"/>
                  </a:lnTo>
                  <a:lnTo>
                    <a:pt x="15142" y="1073"/>
                  </a:lnTo>
                  <a:lnTo>
                    <a:pt x="14475" y="870"/>
                  </a:lnTo>
                  <a:lnTo>
                    <a:pt x="13780" y="682"/>
                  </a:lnTo>
                  <a:lnTo>
                    <a:pt x="13070" y="522"/>
                  </a:lnTo>
                  <a:lnTo>
                    <a:pt x="12345" y="392"/>
                  </a:lnTo>
                  <a:lnTo>
                    <a:pt x="11606" y="262"/>
                  </a:lnTo>
                  <a:lnTo>
                    <a:pt x="10853" y="175"/>
                  </a:lnTo>
                  <a:lnTo>
                    <a:pt x="10114" y="102"/>
                  </a:lnTo>
                  <a:lnTo>
                    <a:pt x="9361" y="44"/>
                  </a:lnTo>
                  <a:lnTo>
                    <a:pt x="8622" y="15"/>
                  </a:lnTo>
                  <a:lnTo>
                    <a:pt x="7897" y="1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783;p37">
              <a:extLst>
                <a:ext uri="{FF2B5EF4-FFF2-40B4-BE49-F238E27FC236}">
                  <a16:creationId xmlns:a16="http://schemas.microsoft.com/office/drawing/2014/main" xmlns="" id="{15175FC5-F728-5986-F410-C6A657B92A21}"/>
                </a:ext>
              </a:extLst>
            </p:cNvPr>
            <p:cNvSpPr/>
            <p:nvPr/>
          </p:nvSpPr>
          <p:spPr>
            <a:xfrm>
              <a:off x="5999050" y="4163100"/>
              <a:ext cx="1244225" cy="1313775"/>
            </a:xfrm>
            <a:custGeom>
              <a:avLst/>
              <a:gdLst/>
              <a:ahLst/>
              <a:cxnLst/>
              <a:rect l="l" t="t" r="r" b="b"/>
              <a:pathLst>
                <a:path w="49769" h="52551" extrusionOk="0">
                  <a:moveTo>
                    <a:pt x="12866" y="1"/>
                  </a:moveTo>
                  <a:lnTo>
                    <a:pt x="12866" y="797"/>
                  </a:lnTo>
                  <a:lnTo>
                    <a:pt x="7926" y="12866"/>
                  </a:lnTo>
                  <a:lnTo>
                    <a:pt x="0" y="45524"/>
                  </a:lnTo>
                  <a:lnTo>
                    <a:pt x="4535" y="46509"/>
                  </a:lnTo>
                  <a:lnTo>
                    <a:pt x="14793" y="48726"/>
                  </a:lnTo>
                  <a:lnTo>
                    <a:pt x="20531" y="49958"/>
                  </a:lnTo>
                  <a:lnTo>
                    <a:pt x="25834" y="51073"/>
                  </a:lnTo>
                  <a:lnTo>
                    <a:pt x="30093" y="51957"/>
                  </a:lnTo>
                  <a:lnTo>
                    <a:pt x="31629" y="52261"/>
                  </a:lnTo>
                  <a:lnTo>
                    <a:pt x="32672" y="52464"/>
                  </a:lnTo>
                  <a:lnTo>
                    <a:pt x="32991" y="52508"/>
                  </a:lnTo>
                  <a:lnTo>
                    <a:pt x="33310" y="52537"/>
                  </a:lnTo>
                  <a:lnTo>
                    <a:pt x="33629" y="52551"/>
                  </a:lnTo>
                  <a:lnTo>
                    <a:pt x="33947" y="52551"/>
                  </a:lnTo>
                  <a:lnTo>
                    <a:pt x="34266" y="52537"/>
                  </a:lnTo>
                  <a:lnTo>
                    <a:pt x="34585" y="52522"/>
                  </a:lnTo>
                  <a:lnTo>
                    <a:pt x="34904" y="52479"/>
                  </a:lnTo>
                  <a:lnTo>
                    <a:pt x="35208" y="52421"/>
                  </a:lnTo>
                  <a:lnTo>
                    <a:pt x="35512" y="52348"/>
                  </a:lnTo>
                  <a:lnTo>
                    <a:pt x="35816" y="52261"/>
                  </a:lnTo>
                  <a:lnTo>
                    <a:pt x="36121" y="52160"/>
                  </a:lnTo>
                  <a:lnTo>
                    <a:pt x="36425" y="52044"/>
                  </a:lnTo>
                  <a:lnTo>
                    <a:pt x="36729" y="51928"/>
                  </a:lnTo>
                  <a:lnTo>
                    <a:pt x="37019" y="51783"/>
                  </a:lnTo>
                  <a:lnTo>
                    <a:pt x="37323" y="51638"/>
                  </a:lnTo>
                  <a:lnTo>
                    <a:pt x="37613" y="51479"/>
                  </a:lnTo>
                  <a:lnTo>
                    <a:pt x="37903" y="51305"/>
                  </a:lnTo>
                  <a:lnTo>
                    <a:pt x="38193" y="51117"/>
                  </a:lnTo>
                  <a:lnTo>
                    <a:pt x="38468" y="50914"/>
                  </a:lnTo>
                  <a:lnTo>
                    <a:pt x="38758" y="50711"/>
                  </a:lnTo>
                  <a:lnTo>
                    <a:pt x="39033" y="50494"/>
                  </a:lnTo>
                  <a:lnTo>
                    <a:pt x="39308" y="50262"/>
                  </a:lnTo>
                  <a:lnTo>
                    <a:pt x="39583" y="50015"/>
                  </a:lnTo>
                  <a:lnTo>
                    <a:pt x="39859" y="49769"/>
                  </a:lnTo>
                  <a:lnTo>
                    <a:pt x="40134" y="49508"/>
                  </a:lnTo>
                  <a:lnTo>
                    <a:pt x="40395" y="49233"/>
                  </a:lnTo>
                  <a:lnTo>
                    <a:pt x="40916" y="48668"/>
                  </a:lnTo>
                  <a:lnTo>
                    <a:pt x="41424" y="48060"/>
                  </a:lnTo>
                  <a:lnTo>
                    <a:pt x="41931" y="47408"/>
                  </a:lnTo>
                  <a:lnTo>
                    <a:pt x="42409" y="46741"/>
                  </a:lnTo>
                  <a:lnTo>
                    <a:pt x="42887" y="46031"/>
                  </a:lnTo>
                  <a:lnTo>
                    <a:pt x="43336" y="45292"/>
                  </a:lnTo>
                  <a:lnTo>
                    <a:pt x="43785" y="44539"/>
                  </a:lnTo>
                  <a:lnTo>
                    <a:pt x="44220" y="43756"/>
                  </a:lnTo>
                  <a:lnTo>
                    <a:pt x="44626" y="42945"/>
                  </a:lnTo>
                  <a:lnTo>
                    <a:pt x="45031" y="42119"/>
                  </a:lnTo>
                  <a:lnTo>
                    <a:pt x="45422" y="41264"/>
                  </a:lnTo>
                  <a:lnTo>
                    <a:pt x="45785" y="40409"/>
                  </a:lnTo>
                  <a:lnTo>
                    <a:pt x="46147" y="39526"/>
                  </a:lnTo>
                  <a:lnTo>
                    <a:pt x="46480" y="38627"/>
                  </a:lnTo>
                  <a:lnTo>
                    <a:pt x="46799" y="37729"/>
                  </a:lnTo>
                  <a:lnTo>
                    <a:pt x="47103" y="36816"/>
                  </a:lnTo>
                  <a:lnTo>
                    <a:pt x="47393" y="35903"/>
                  </a:lnTo>
                  <a:lnTo>
                    <a:pt x="47668" y="34976"/>
                  </a:lnTo>
                  <a:lnTo>
                    <a:pt x="47914" y="34049"/>
                  </a:lnTo>
                  <a:lnTo>
                    <a:pt x="48146" y="33107"/>
                  </a:lnTo>
                  <a:lnTo>
                    <a:pt x="48378" y="32151"/>
                  </a:lnTo>
                  <a:lnTo>
                    <a:pt x="48595" y="31166"/>
                  </a:lnTo>
                  <a:lnTo>
                    <a:pt x="48813" y="30166"/>
                  </a:lnTo>
                  <a:lnTo>
                    <a:pt x="49001" y="29152"/>
                  </a:lnTo>
                  <a:lnTo>
                    <a:pt x="49175" y="28123"/>
                  </a:lnTo>
                  <a:lnTo>
                    <a:pt x="49334" y="27094"/>
                  </a:lnTo>
                  <a:lnTo>
                    <a:pt x="49465" y="26051"/>
                  </a:lnTo>
                  <a:lnTo>
                    <a:pt x="49581" y="25008"/>
                  </a:lnTo>
                  <a:lnTo>
                    <a:pt x="49668" y="23965"/>
                  </a:lnTo>
                  <a:lnTo>
                    <a:pt x="49726" y="22922"/>
                  </a:lnTo>
                  <a:lnTo>
                    <a:pt x="49769" y="21878"/>
                  </a:lnTo>
                  <a:lnTo>
                    <a:pt x="49769" y="20850"/>
                  </a:lnTo>
                  <a:lnTo>
                    <a:pt x="49755" y="20343"/>
                  </a:lnTo>
                  <a:lnTo>
                    <a:pt x="49726" y="19836"/>
                  </a:lnTo>
                  <a:lnTo>
                    <a:pt x="49697" y="19328"/>
                  </a:lnTo>
                  <a:lnTo>
                    <a:pt x="49653" y="18836"/>
                  </a:lnTo>
                  <a:lnTo>
                    <a:pt x="49610" y="18329"/>
                  </a:lnTo>
                  <a:lnTo>
                    <a:pt x="49552" y="17836"/>
                  </a:lnTo>
                  <a:lnTo>
                    <a:pt x="49479" y="17358"/>
                  </a:lnTo>
                  <a:lnTo>
                    <a:pt x="49392" y="16865"/>
                  </a:lnTo>
                  <a:lnTo>
                    <a:pt x="49305" y="16402"/>
                  </a:lnTo>
                  <a:lnTo>
                    <a:pt x="49204" y="15924"/>
                  </a:lnTo>
                  <a:lnTo>
                    <a:pt x="49088" y="15460"/>
                  </a:lnTo>
                  <a:lnTo>
                    <a:pt x="48958" y="14996"/>
                  </a:lnTo>
                  <a:lnTo>
                    <a:pt x="48827" y="14547"/>
                  </a:lnTo>
                  <a:lnTo>
                    <a:pt x="48682" y="14112"/>
                  </a:lnTo>
                  <a:lnTo>
                    <a:pt x="48523" y="13678"/>
                  </a:lnTo>
                  <a:lnTo>
                    <a:pt x="48349" y="13243"/>
                  </a:lnTo>
                  <a:lnTo>
                    <a:pt x="48161" y="12823"/>
                  </a:lnTo>
                  <a:lnTo>
                    <a:pt x="47958" y="12417"/>
                  </a:lnTo>
                  <a:lnTo>
                    <a:pt x="47741" y="12012"/>
                  </a:lnTo>
                  <a:lnTo>
                    <a:pt x="47523" y="11620"/>
                  </a:lnTo>
                  <a:lnTo>
                    <a:pt x="47277" y="11229"/>
                  </a:lnTo>
                  <a:lnTo>
                    <a:pt x="47016" y="10853"/>
                  </a:lnTo>
                  <a:lnTo>
                    <a:pt x="46755" y="10490"/>
                  </a:lnTo>
                  <a:lnTo>
                    <a:pt x="46466" y="10143"/>
                  </a:lnTo>
                  <a:lnTo>
                    <a:pt x="46161" y="9809"/>
                  </a:lnTo>
                  <a:lnTo>
                    <a:pt x="45857" y="9476"/>
                  </a:lnTo>
                  <a:lnTo>
                    <a:pt x="45524" y="9157"/>
                  </a:lnTo>
                  <a:lnTo>
                    <a:pt x="45176" y="8853"/>
                  </a:lnTo>
                  <a:lnTo>
                    <a:pt x="44814" y="8549"/>
                  </a:lnTo>
                  <a:lnTo>
                    <a:pt x="44437" y="8274"/>
                  </a:lnTo>
                  <a:lnTo>
                    <a:pt x="44046" y="8013"/>
                  </a:lnTo>
                  <a:lnTo>
                    <a:pt x="43626" y="7752"/>
                  </a:lnTo>
                  <a:lnTo>
                    <a:pt x="43206" y="7506"/>
                  </a:lnTo>
                  <a:lnTo>
                    <a:pt x="42756" y="7288"/>
                  </a:lnTo>
                  <a:lnTo>
                    <a:pt x="42293" y="7071"/>
                  </a:lnTo>
                  <a:lnTo>
                    <a:pt x="41800" y="6883"/>
                  </a:lnTo>
                  <a:lnTo>
                    <a:pt x="41308" y="6694"/>
                  </a:lnTo>
                  <a:lnTo>
                    <a:pt x="40786" y="6535"/>
                  </a:lnTo>
                  <a:lnTo>
                    <a:pt x="39757" y="6245"/>
                  </a:lnTo>
                  <a:lnTo>
                    <a:pt x="38337" y="5883"/>
                  </a:lnTo>
                  <a:lnTo>
                    <a:pt x="36599" y="5448"/>
                  </a:lnTo>
                  <a:lnTo>
                    <a:pt x="34599" y="4970"/>
                  </a:lnTo>
                  <a:lnTo>
                    <a:pt x="30050" y="3898"/>
                  </a:lnTo>
                  <a:lnTo>
                    <a:pt x="25211" y="2782"/>
                  </a:lnTo>
                  <a:lnTo>
                    <a:pt x="20560" y="1725"/>
                  </a:lnTo>
                  <a:lnTo>
                    <a:pt x="16619" y="841"/>
                  </a:lnTo>
                  <a:lnTo>
                    <a:pt x="12866" y="1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784;p37">
              <a:extLst>
                <a:ext uri="{FF2B5EF4-FFF2-40B4-BE49-F238E27FC236}">
                  <a16:creationId xmlns:a16="http://schemas.microsoft.com/office/drawing/2014/main" xmlns="" id="{6D411DA2-7A52-6FC6-3C70-A0627955F137}"/>
                </a:ext>
              </a:extLst>
            </p:cNvPr>
            <p:cNvSpPr/>
            <p:nvPr/>
          </p:nvSpPr>
          <p:spPr>
            <a:xfrm>
              <a:off x="5999050" y="4163100"/>
              <a:ext cx="1244225" cy="1313775"/>
            </a:xfrm>
            <a:custGeom>
              <a:avLst/>
              <a:gdLst/>
              <a:ahLst/>
              <a:cxnLst/>
              <a:rect l="l" t="t" r="r" b="b"/>
              <a:pathLst>
                <a:path w="49769" h="52551" fill="none" extrusionOk="0">
                  <a:moveTo>
                    <a:pt x="12866" y="1"/>
                  </a:moveTo>
                  <a:lnTo>
                    <a:pt x="12866" y="1"/>
                  </a:lnTo>
                  <a:lnTo>
                    <a:pt x="16619" y="841"/>
                  </a:lnTo>
                  <a:lnTo>
                    <a:pt x="20560" y="1725"/>
                  </a:lnTo>
                  <a:lnTo>
                    <a:pt x="25211" y="2782"/>
                  </a:lnTo>
                  <a:lnTo>
                    <a:pt x="30050" y="3898"/>
                  </a:lnTo>
                  <a:lnTo>
                    <a:pt x="34599" y="4970"/>
                  </a:lnTo>
                  <a:lnTo>
                    <a:pt x="36599" y="5448"/>
                  </a:lnTo>
                  <a:lnTo>
                    <a:pt x="38337" y="5883"/>
                  </a:lnTo>
                  <a:lnTo>
                    <a:pt x="39757" y="6245"/>
                  </a:lnTo>
                  <a:lnTo>
                    <a:pt x="40786" y="6535"/>
                  </a:lnTo>
                  <a:lnTo>
                    <a:pt x="40786" y="6535"/>
                  </a:lnTo>
                  <a:lnTo>
                    <a:pt x="41308" y="6694"/>
                  </a:lnTo>
                  <a:lnTo>
                    <a:pt x="41800" y="6883"/>
                  </a:lnTo>
                  <a:lnTo>
                    <a:pt x="42293" y="7071"/>
                  </a:lnTo>
                  <a:lnTo>
                    <a:pt x="42756" y="7288"/>
                  </a:lnTo>
                  <a:lnTo>
                    <a:pt x="43206" y="7506"/>
                  </a:lnTo>
                  <a:lnTo>
                    <a:pt x="43626" y="7752"/>
                  </a:lnTo>
                  <a:lnTo>
                    <a:pt x="44046" y="8013"/>
                  </a:lnTo>
                  <a:lnTo>
                    <a:pt x="44437" y="8274"/>
                  </a:lnTo>
                  <a:lnTo>
                    <a:pt x="44814" y="8549"/>
                  </a:lnTo>
                  <a:lnTo>
                    <a:pt x="45176" y="8853"/>
                  </a:lnTo>
                  <a:lnTo>
                    <a:pt x="45524" y="9157"/>
                  </a:lnTo>
                  <a:lnTo>
                    <a:pt x="45857" y="9476"/>
                  </a:lnTo>
                  <a:lnTo>
                    <a:pt x="46161" y="9809"/>
                  </a:lnTo>
                  <a:lnTo>
                    <a:pt x="46466" y="10143"/>
                  </a:lnTo>
                  <a:lnTo>
                    <a:pt x="46755" y="10490"/>
                  </a:lnTo>
                  <a:lnTo>
                    <a:pt x="47016" y="10853"/>
                  </a:lnTo>
                  <a:lnTo>
                    <a:pt x="47277" y="11229"/>
                  </a:lnTo>
                  <a:lnTo>
                    <a:pt x="47523" y="11620"/>
                  </a:lnTo>
                  <a:lnTo>
                    <a:pt x="47741" y="12012"/>
                  </a:lnTo>
                  <a:lnTo>
                    <a:pt x="47958" y="12417"/>
                  </a:lnTo>
                  <a:lnTo>
                    <a:pt x="48161" y="12823"/>
                  </a:lnTo>
                  <a:lnTo>
                    <a:pt x="48349" y="13243"/>
                  </a:lnTo>
                  <a:lnTo>
                    <a:pt x="48523" y="13678"/>
                  </a:lnTo>
                  <a:lnTo>
                    <a:pt x="48682" y="14112"/>
                  </a:lnTo>
                  <a:lnTo>
                    <a:pt x="48827" y="14547"/>
                  </a:lnTo>
                  <a:lnTo>
                    <a:pt x="48958" y="14996"/>
                  </a:lnTo>
                  <a:lnTo>
                    <a:pt x="49088" y="15460"/>
                  </a:lnTo>
                  <a:lnTo>
                    <a:pt x="49204" y="15924"/>
                  </a:lnTo>
                  <a:lnTo>
                    <a:pt x="49305" y="16402"/>
                  </a:lnTo>
                  <a:lnTo>
                    <a:pt x="49392" y="16865"/>
                  </a:lnTo>
                  <a:lnTo>
                    <a:pt x="49479" y="17358"/>
                  </a:lnTo>
                  <a:lnTo>
                    <a:pt x="49552" y="17836"/>
                  </a:lnTo>
                  <a:lnTo>
                    <a:pt x="49610" y="18329"/>
                  </a:lnTo>
                  <a:lnTo>
                    <a:pt x="49653" y="18836"/>
                  </a:lnTo>
                  <a:lnTo>
                    <a:pt x="49697" y="19328"/>
                  </a:lnTo>
                  <a:lnTo>
                    <a:pt x="49726" y="19836"/>
                  </a:lnTo>
                  <a:lnTo>
                    <a:pt x="49755" y="20343"/>
                  </a:lnTo>
                  <a:lnTo>
                    <a:pt x="49769" y="20850"/>
                  </a:lnTo>
                  <a:lnTo>
                    <a:pt x="49769" y="21878"/>
                  </a:lnTo>
                  <a:lnTo>
                    <a:pt x="49726" y="22922"/>
                  </a:lnTo>
                  <a:lnTo>
                    <a:pt x="49668" y="23965"/>
                  </a:lnTo>
                  <a:lnTo>
                    <a:pt x="49581" y="25008"/>
                  </a:lnTo>
                  <a:lnTo>
                    <a:pt x="49465" y="26051"/>
                  </a:lnTo>
                  <a:lnTo>
                    <a:pt x="49334" y="27094"/>
                  </a:lnTo>
                  <a:lnTo>
                    <a:pt x="49175" y="28123"/>
                  </a:lnTo>
                  <a:lnTo>
                    <a:pt x="49001" y="29152"/>
                  </a:lnTo>
                  <a:lnTo>
                    <a:pt x="48813" y="30166"/>
                  </a:lnTo>
                  <a:lnTo>
                    <a:pt x="48595" y="31166"/>
                  </a:lnTo>
                  <a:lnTo>
                    <a:pt x="48378" y="32151"/>
                  </a:lnTo>
                  <a:lnTo>
                    <a:pt x="48146" y="33107"/>
                  </a:lnTo>
                  <a:lnTo>
                    <a:pt x="47914" y="34049"/>
                  </a:lnTo>
                  <a:lnTo>
                    <a:pt x="47914" y="34049"/>
                  </a:lnTo>
                  <a:lnTo>
                    <a:pt x="47668" y="34976"/>
                  </a:lnTo>
                  <a:lnTo>
                    <a:pt x="47393" y="35903"/>
                  </a:lnTo>
                  <a:lnTo>
                    <a:pt x="47103" y="36816"/>
                  </a:lnTo>
                  <a:lnTo>
                    <a:pt x="46799" y="37729"/>
                  </a:lnTo>
                  <a:lnTo>
                    <a:pt x="46480" y="38627"/>
                  </a:lnTo>
                  <a:lnTo>
                    <a:pt x="46147" y="39526"/>
                  </a:lnTo>
                  <a:lnTo>
                    <a:pt x="45785" y="40409"/>
                  </a:lnTo>
                  <a:lnTo>
                    <a:pt x="45422" y="41264"/>
                  </a:lnTo>
                  <a:lnTo>
                    <a:pt x="45031" y="42119"/>
                  </a:lnTo>
                  <a:lnTo>
                    <a:pt x="44626" y="42945"/>
                  </a:lnTo>
                  <a:lnTo>
                    <a:pt x="44220" y="43756"/>
                  </a:lnTo>
                  <a:lnTo>
                    <a:pt x="43785" y="44539"/>
                  </a:lnTo>
                  <a:lnTo>
                    <a:pt x="43336" y="45292"/>
                  </a:lnTo>
                  <a:lnTo>
                    <a:pt x="42887" y="46031"/>
                  </a:lnTo>
                  <a:lnTo>
                    <a:pt x="42409" y="46741"/>
                  </a:lnTo>
                  <a:lnTo>
                    <a:pt x="41931" y="47408"/>
                  </a:lnTo>
                  <a:lnTo>
                    <a:pt x="41424" y="48060"/>
                  </a:lnTo>
                  <a:lnTo>
                    <a:pt x="40916" y="48668"/>
                  </a:lnTo>
                  <a:lnTo>
                    <a:pt x="40395" y="49233"/>
                  </a:lnTo>
                  <a:lnTo>
                    <a:pt x="40134" y="49508"/>
                  </a:lnTo>
                  <a:lnTo>
                    <a:pt x="39859" y="49769"/>
                  </a:lnTo>
                  <a:lnTo>
                    <a:pt x="39583" y="50015"/>
                  </a:lnTo>
                  <a:lnTo>
                    <a:pt x="39308" y="50262"/>
                  </a:lnTo>
                  <a:lnTo>
                    <a:pt x="39033" y="50494"/>
                  </a:lnTo>
                  <a:lnTo>
                    <a:pt x="38758" y="50711"/>
                  </a:lnTo>
                  <a:lnTo>
                    <a:pt x="38468" y="50914"/>
                  </a:lnTo>
                  <a:lnTo>
                    <a:pt x="38193" y="51117"/>
                  </a:lnTo>
                  <a:lnTo>
                    <a:pt x="37903" y="51305"/>
                  </a:lnTo>
                  <a:lnTo>
                    <a:pt x="37613" y="51479"/>
                  </a:lnTo>
                  <a:lnTo>
                    <a:pt x="37323" y="51638"/>
                  </a:lnTo>
                  <a:lnTo>
                    <a:pt x="37019" y="51783"/>
                  </a:lnTo>
                  <a:lnTo>
                    <a:pt x="36729" y="51928"/>
                  </a:lnTo>
                  <a:lnTo>
                    <a:pt x="36425" y="52044"/>
                  </a:lnTo>
                  <a:lnTo>
                    <a:pt x="36121" y="52160"/>
                  </a:lnTo>
                  <a:lnTo>
                    <a:pt x="35816" y="52261"/>
                  </a:lnTo>
                  <a:lnTo>
                    <a:pt x="35512" y="52348"/>
                  </a:lnTo>
                  <a:lnTo>
                    <a:pt x="35208" y="52421"/>
                  </a:lnTo>
                  <a:lnTo>
                    <a:pt x="34904" y="52479"/>
                  </a:lnTo>
                  <a:lnTo>
                    <a:pt x="34585" y="52522"/>
                  </a:lnTo>
                  <a:lnTo>
                    <a:pt x="34266" y="52537"/>
                  </a:lnTo>
                  <a:lnTo>
                    <a:pt x="33947" y="52551"/>
                  </a:lnTo>
                  <a:lnTo>
                    <a:pt x="33629" y="52551"/>
                  </a:lnTo>
                  <a:lnTo>
                    <a:pt x="33310" y="52537"/>
                  </a:lnTo>
                  <a:lnTo>
                    <a:pt x="32991" y="52508"/>
                  </a:lnTo>
                  <a:lnTo>
                    <a:pt x="32672" y="52464"/>
                  </a:lnTo>
                  <a:lnTo>
                    <a:pt x="32672" y="52464"/>
                  </a:lnTo>
                  <a:lnTo>
                    <a:pt x="31629" y="52261"/>
                  </a:lnTo>
                  <a:lnTo>
                    <a:pt x="30093" y="51957"/>
                  </a:lnTo>
                  <a:lnTo>
                    <a:pt x="25834" y="51073"/>
                  </a:lnTo>
                  <a:lnTo>
                    <a:pt x="20531" y="49958"/>
                  </a:lnTo>
                  <a:lnTo>
                    <a:pt x="14793" y="48726"/>
                  </a:lnTo>
                  <a:lnTo>
                    <a:pt x="4535" y="46509"/>
                  </a:lnTo>
                  <a:lnTo>
                    <a:pt x="0" y="45524"/>
                  </a:lnTo>
                  <a:lnTo>
                    <a:pt x="7926" y="12866"/>
                  </a:lnTo>
                  <a:lnTo>
                    <a:pt x="12866" y="7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785;p37">
              <a:extLst>
                <a:ext uri="{FF2B5EF4-FFF2-40B4-BE49-F238E27FC236}">
                  <a16:creationId xmlns:a16="http://schemas.microsoft.com/office/drawing/2014/main" xmlns="" id="{4DC4CBD9-6213-58CE-9458-0CC0EC8198F7}"/>
                </a:ext>
              </a:extLst>
            </p:cNvPr>
            <p:cNvSpPr/>
            <p:nvPr/>
          </p:nvSpPr>
          <p:spPr>
            <a:xfrm>
              <a:off x="5732100" y="4039225"/>
              <a:ext cx="703075" cy="1326825"/>
            </a:xfrm>
            <a:custGeom>
              <a:avLst/>
              <a:gdLst/>
              <a:ahLst/>
              <a:cxnLst/>
              <a:rect l="l" t="t" r="r" b="b"/>
              <a:pathLst>
                <a:path w="28123" h="53073" extrusionOk="0">
                  <a:moveTo>
                    <a:pt x="8114" y="0"/>
                  </a:moveTo>
                  <a:lnTo>
                    <a:pt x="1579" y="21183"/>
                  </a:lnTo>
                  <a:lnTo>
                    <a:pt x="0" y="49885"/>
                  </a:lnTo>
                  <a:lnTo>
                    <a:pt x="2202" y="50421"/>
                  </a:lnTo>
                  <a:lnTo>
                    <a:pt x="4492" y="50943"/>
                  </a:lnTo>
                  <a:lnTo>
                    <a:pt x="7143" y="51551"/>
                  </a:lnTo>
                  <a:lnTo>
                    <a:pt x="9838" y="52145"/>
                  </a:lnTo>
                  <a:lnTo>
                    <a:pt x="11113" y="52406"/>
                  </a:lnTo>
                  <a:lnTo>
                    <a:pt x="12272" y="52652"/>
                  </a:lnTo>
                  <a:lnTo>
                    <a:pt x="13286" y="52841"/>
                  </a:lnTo>
                  <a:lnTo>
                    <a:pt x="14112" y="52986"/>
                  </a:lnTo>
                  <a:lnTo>
                    <a:pt x="14431" y="53029"/>
                  </a:lnTo>
                  <a:lnTo>
                    <a:pt x="14706" y="53058"/>
                  </a:lnTo>
                  <a:lnTo>
                    <a:pt x="14909" y="53072"/>
                  </a:lnTo>
                  <a:lnTo>
                    <a:pt x="15039" y="53058"/>
                  </a:lnTo>
                  <a:lnTo>
                    <a:pt x="15155" y="53029"/>
                  </a:lnTo>
                  <a:lnTo>
                    <a:pt x="15300" y="52957"/>
                  </a:lnTo>
                  <a:lnTo>
                    <a:pt x="15474" y="52841"/>
                  </a:lnTo>
                  <a:lnTo>
                    <a:pt x="15691" y="52696"/>
                  </a:lnTo>
                  <a:lnTo>
                    <a:pt x="15938" y="52507"/>
                  </a:lnTo>
                  <a:lnTo>
                    <a:pt x="16213" y="52290"/>
                  </a:lnTo>
                  <a:lnTo>
                    <a:pt x="16517" y="52044"/>
                  </a:lnTo>
                  <a:lnTo>
                    <a:pt x="16836" y="51754"/>
                  </a:lnTo>
                  <a:lnTo>
                    <a:pt x="17184" y="51421"/>
                  </a:lnTo>
                  <a:lnTo>
                    <a:pt x="17561" y="51059"/>
                  </a:lnTo>
                  <a:lnTo>
                    <a:pt x="17937" y="50653"/>
                  </a:lnTo>
                  <a:lnTo>
                    <a:pt x="18343" y="50204"/>
                  </a:lnTo>
                  <a:lnTo>
                    <a:pt x="18763" y="49726"/>
                  </a:lnTo>
                  <a:lnTo>
                    <a:pt x="19198" y="49204"/>
                  </a:lnTo>
                  <a:lnTo>
                    <a:pt x="19632" y="48653"/>
                  </a:lnTo>
                  <a:lnTo>
                    <a:pt x="20082" y="48059"/>
                  </a:lnTo>
                  <a:lnTo>
                    <a:pt x="20545" y="47422"/>
                  </a:lnTo>
                  <a:lnTo>
                    <a:pt x="21009" y="46755"/>
                  </a:lnTo>
                  <a:lnTo>
                    <a:pt x="21472" y="46045"/>
                  </a:lnTo>
                  <a:lnTo>
                    <a:pt x="21936" y="45307"/>
                  </a:lnTo>
                  <a:lnTo>
                    <a:pt x="22400" y="44510"/>
                  </a:lnTo>
                  <a:lnTo>
                    <a:pt x="22863" y="43698"/>
                  </a:lnTo>
                  <a:lnTo>
                    <a:pt x="23327" y="42829"/>
                  </a:lnTo>
                  <a:lnTo>
                    <a:pt x="23776" y="41931"/>
                  </a:lnTo>
                  <a:lnTo>
                    <a:pt x="24225" y="40974"/>
                  </a:lnTo>
                  <a:lnTo>
                    <a:pt x="24660" y="40004"/>
                  </a:lnTo>
                  <a:lnTo>
                    <a:pt x="25080" y="38975"/>
                  </a:lnTo>
                  <a:lnTo>
                    <a:pt x="25486" y="37917"/>
                  </a:lnTo>
                  <a:lnTo>
                    <a:pt x="25863" y="36816"/>
                  </a:lnTo>
                  <a:lnTo>
                    <a:pt x="26239" y="35672"/>
                  </a:lnTo>
                  <a:lnTo>
                    <a:pt x="26587" y="34483"/>
                  </a:lnTo>
                  <a:lnTo>
                    <a:pt x="26920" y="33266"/>
                  </a:lnTo>
                  <a:lnTo>
                    <a:pt x="27065" y="32643"/>
                  </a:lnTo>
                  <a:lnTo>
                    <a:pt x="27210" y="32020"/>
                  </a:lnTo>
                  <a:lnTo>
                    <a:pt x="27340" y="31383"/>
                  </a:lnTo>
                  <a:lnTo>
                    <a:pt x="27456" y="30760"/>
                  </a:lnTo>
                  <a:lnTo>
                    <a:pt x="27558" y="30122"/>
                  </a:lnTo>
                  <a:lnTo>
                    <a:pt x="27659" y="29485"/>
                  </a:lnTo>
                  <a:lnTo>
                    <a:pt x="27746" y="28862"/>
                  </a:lnTo>
                  <a:lnTo>
                    <a:pt x="27833" y="28224"/>
                  </a:lnTo>
                  <a:lnTo>
                    <a:pt x="27891" y="27587"/>
                  </a:lnTo>
                  <a:lnTo>
                    <a:pt x="27949" y="26949"/>
                  </a:lnTo>
                  <a:lnTo>
                    <a:pt x="28007" y="26312"/>
                  </a:lnTo>
                  <a:lnTo>
                    <a:pt x="28036" y="25689"/>
                  </a:lnTo>
                  <a:lnTo>
                    <a:pt x="28094" y="24428"/>
                  </a:lnTo>
                  <a:lnTo>
                    <a:pt x="28123" y="23168"/>
                  </a:lnTo>
                  <a:lnTo>
                    <a:pt x="28108" y="21936"/>
                  </a:lnTo>
                  <a:lnTo>
                    <a:pt x="28065" y="20705"/>
                  </a:lnTo>
                  <a:lnTo>
                    <a:pt x="27992" y="19502"/>
                  </a:lnTo>
                  <a:lnTo>
                    <a:pt x="27905" y="18314"/>
                  </a:lnTo>
                  <a:lnTo>
                    <a:pt x="27790" y="17155"/>
                  </a:lnTo>
                  <a:lnTo>
                    <a:pt x="27645" y="16025"/>
                  </a:lnTo>
                  <a:lnTo>
                    <a:pt x="27485" y="14924"/>
                  </a:lnTo>
                  <a:lnTo>
                    <a:pt x="27311" y="13866"/>
                  </a:lnTo>
                  <a:lnTo>
                    <a:pt x="27123" y="12837"/>
                  </a:lnTo>
                  <a:lnTo>
                    <a:pt x="26906" y="11838"/>
                  </a:lnTo>
                  <a:lnTo>
                    <a:pt x="26688" y="10896"/>
                  </a:lnTo>
                  <a:lnTo>
                    <a:pt x="26457" y="9998"/>
                  </a:lnTo>
                  <a:lnTo>
                    <a:pt x="26225" y="9143"/>
                  </a:lnTo>
                  <a:lnTo>
                    <a:pt x="25978" y="8346"/>
                  </a:lnTo>
                  <a:lnTo>
                    <a:pt x="25718" y="7607"/>
                  </a:lnTo>
                  <a:lnTo>
                    <a:pt x="25471" y="6926"/>
                  </a:lnTo>
                  <a:lnTo>
                    <a:pt x="25211" y="6303"/>
                  </a:lnTo>
                  <a:lnTo>
                    <a:pt x="24964" y="5752"/>
                  </a:lnTo>
                  <a:lnTo>
                    <a:pt x="24703" y="5260"/>
                  </a:lnTo>
                  <a:lnTo>
                    <a:pt x="24457" y="4854"/>
                  </a:lnTo>
                  <a:lnTo>
                    <a:pt x="24341" y="4666"/>
                  </a:lnTo>
                  <a:lnTo>
                    <a:pt x="24211" y="4506"/>
                  </a:lnTo>
                  <a:lnTo>
                    <a:pt x="24095" y="4361"/>
                  </a:lnTo>
                  <a:lnTo>
                    <a:pt x="23979" y="4246"/>
                  </a:lnTo>
                  <a:lnTo>
                    <a:pt x="23878" y="4144"/>
                  </a:lnTo>
                  <a:lnTo>
                    <a:pt x="23762" y="4057"/>
                  </a:lnTo>
                  <a:lnTo>
                    <a:pt x="23660" y="3999"/>
                  </a:lnTo>
                  <a:lnTo>
                    <a:pt x="23544" y="3970"/>
                  </a:lnTo>
                  <a:lnTo>
                    <a:pt x="22269" y="3623"/>
                  </a:lnTo>
                  <a:lnTo>
                    <a:pt x="20226" y="3101"/>
                  </a:lnTo>
                  <a:lnTo>
                    <a:pt x="15010" y="1768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786;p37">
              <a:extLst>
                <a:ext uri="{FF2B5EF4-FFF2-40B4-BE49-F238E27FC236}">
                  <a16:creationId xmlns:a16="http://schemas.microsoft.com/office/drawing/2014/main" xmlns="" id="{C7FB96D8-86DD-F623-00E2-E79562134FB6}"/>
                </a:ext>
              </a:extLst>
            </p:cNvPr>
            <p:cNvSpPr/>
            <p:nvPr/>
          </p:nvSpPr>
          <p:spPr>
            <a:xfrm>
              <a:off x="2688375" y="3057250"/>
              <a:ext cx="732425" cy="541550"/>
            </a:xfrm>
            <a:custGeom>
              <a:avLst/>
              <a:gdLst/>
              <a:ahLst/>
              <a:cxnLst/>
              <a:rect l="l" t="t" r="r" b="b"/>
              <a:pathLst>
                <a:path w="29297" h="21662" extrusionOk="0">
                  <a:moveTo>
                    <a:pt x="14127" y="1"/>
                  </a:moveTo>
                  <a:lnTo>
                    <a:pt x="13591" y="15"/>
                  </a:lnTo>
                  <a:lnTo>
                    <a:pt x="13070" y="58"/>
                  </a:lnTo>
                  <a:lnTo>
                    <a:pt x="12548" y="116"/>
                  </a:lnTo>
                  <a:lnTo>
                    <a:pt x="12041" y="218"/>
                  </a:lnTo>
                  <a:lnTo>
                    <a:pt x="11548" y="334"/>
                  </a:lnTo>
                  <a:lnTo>
                    <a:pt x="11316" y="406"/>
                  </a:lnTo>
                  <a:lnTo>
                    <a:pt x="11085" y="479"/>
                  </a:lnTo>
                  <a:lnTo>
                    <a:pt x="10853" y="580"/>
                  </a:lnTo>
                  <a:lnTo>
                    <a:pt x="10621" y="681"/>
                  </a:lnTo>
                  <a:lnTo>
                    <a:pt x="10375" y="797"/>
                  </a:lnTo>
                  <a:lnTo>
                    <a:pt x="10143" y="928"/>
                  </a:lnTo>
                  <a:lnTo>
                    <a:pt x="9897" y="1058"/>
                  </a:lnTo>
                  <a:lnTo>
                    <a:pt x="9665" y="1218"/>
                  </a:lnTo>
                  <a:lnTo>
                    <a:pt x="9187" y="1551"/>
                  </a:lnTo>
                  <a:lnTo>
                    <a:pt x="8708" y="1928"/>
                  </a:lnTo>
                  <a:lnTo>
                    <a:pt x="8216" y="2333"/>
                  </a:lnTo>
                  <a:lnTo>
                    <a:pt x="7738" y="2782"/>
                  </a:lnTo>
                  <a:lnTo>
                    <a:pt x="7260" y="3246"/>
                  </a:lnTo>
                  <a:lnTo>
                    <a:pt x="6781" y="3739"/>
                  </a:lnTo>
                  <a:lnTo>
                    <a:pt x="6318" y="4260"/>
                  </a:lnTo>
                  <a:lnTo>
                    <a:pt x="5854" y="4796"/>
                  </a:lnTo>
                  <a:lnTo>
                    <a:pt x="5405" y="5332"/>
                  </a:lnTo>
                  <a:lnTo>
                    <a:pt x="4956" y="5897"/>
                  </a:lnTo>
                  <a:lnTo>
                    <a:pt x="4521" y="6462"/>
                  </a:lnTo>
                  <a:lnTo>
                    <a:pt x="4087" y="7028"/>
                  </a:lnTo>
                  <a:lnTo>
                    <a:pt x="3681" y="7593"/>
                  </a:lnTo>
                  <a:lnTo>
                    <a:pt x="2913" y="8694"/>
                  </a:lnTo>
                  <a:lnTo>
                    <a:pt x="2203" y="9751"/>
                  </a:lnTo>
                  <a:lnTo>
                    <a:pt x="1566" y="10722"/>
                  </a:lnTo>
                  <a:lnTo>
                    <a:pt x="1029" y="11591"/>
                  </a:lnTo>
                  <a:lnTo>
                    <a:pt x="595" y="12316"/>
                  </a:lnTo>
                  <a:lnTo>
                    <a:pt x="276" y="12866"/>
                  </a:lnTo>
                  <a:lnTo>
                    <a:pt x="1" y="13345"/>
                  </a:lnTo>
                  <a:lnTo>
                    <a:pt x="21966" y="21661"/>
                  </a:lnTo>
                  <a:lnTo>
                    <a:pt x="29297" y="17909"/>
                  </a:lnTo>
                  <a:lnTo>
                    <a:pt x="24153" y="2464"/>
                  </a:lnTo>
                  <a:lnTo>
                    <a:pt x="23791" y="2304"/>
                  </a:lnTo>
                  <a:lnTo>
                    <a:pt x="23371" y="2130"/>
                  </a:lnTo>
                  <a:lnTo>
                    <a:pt x="22806" y="1899"/>
                  </a:lnTo>
                  <a:lnTo>
                    <a:pt x="22111" y="1652"/>
                  </a:lnTo>
                  <a:lnTo>
                    <a:pt x="21314" y="1362"/>
                  </a:lnTo>
                  <a:lnTo>
                    <a:pt x="20430" y="1087"/>
                  </a:lnTo>
                  <a:lnTo>
                    <a:pt x="19474" y="812"/>
                  </a:lnTo>
                  <a:lnTo>
                    <a:pt x="18966" y="667"/>
                  </a:lnTo>
                  <a:lnTo>
                    <a:pt x="18445" y="551"/>
                  </a:lnTo>
                  <a:lnTo>
                    <a:pt x="17923" y="435"/>
                  </a:lnTo>
                  <a:lnTo>
                    <a:pt x="17387" y="334"/>
                  </a:lnTo>
                  <a:lnTo>
                    <a:pt x="16851" y="232"/>
                  </a:lnTo>
                  <a:lnTo>
                    <a:pt x="16301" y="160"/>
                  </a:lnTo>
                  <a:lnTo>
                    <a:pt x="15764" y="87"/>
                  </a:lnTo>
                  <a:lnTo>
                    <a:pt x="15214" y="44"/>
                  </a:lnTo>
                  <a:lnTo>
                    <a:pt x="14663" y="15"/>
                  </a:lnTo>
                  <a:lnTo>
                    <a:pt x="14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787;p37">
              <a:extLst>
                <a:ext uri="{FF2B5EF4-FFF2-40B4-BE49-F238E27FC236}">
                  <a16:creationId xmlns:a16="http://schemas.microsoft.com/office/drawing/2014/main" xmlns="" id="{95735645-5F9E-EFE6-E957-E5221913F324}"/>
                </a:ext>
              </a:extLst>
            </p:cNvPr>
            <p:cNvSpPr/>
            <p:nvPr/>
          </p:nvSpPr>
          <p:spPr>
            <a:xfrm>
              <a:off x="376725" y="3049650"/>
              <a:ext cx="1984950" cy="1217425"/>
            </a:xfrm>
            <a:custGeom>
              <a:avLst/>
              <a:gdLst/>
              <a:ahLst/>
              <a:cxnLst/>
              <a:rect l="l" t="t" r="r" b="b"/>
              <a:pathLst>
                <a:path w="79398" h="48697" extrusionOk="0">
                  <a:moveTo>
                    <a:pt x="56636" y="0"/>
                  </a:moveTo>
                  <a:lnTo>
                    <a:pt x="54246" y="218"/>
                  </a:lnTo>
                  <a:lnTo>
                    <a:pt x="47929" y="797"/>
                  </a:lnTo>
                  <a:lnTo>
                    <a:pt x="43698" y="1203"/>
                  </a:lnTo>
                  <a:lnTo>
                    <a:pt x="38975" y="1652"/>
                  </a:lnTo>
                  <a:lnTo>
                    <a:pt x="33918" y="2159"/>
                  </a:lnTo>
                  <a:lnTo>
                    <a:pt x="28688" y="2695"/>
                  </a:lnTo>
                  <a:lnTo>
                    <a:pt x="23457" y="3246"/>
                  </a:lnTo>
                  <a:lnTo>
                    <a:pt x="18357" y="3811"/>
                  </a:lnTo>
                  <a:lnTo>
                    <a:pt x="15923" y="4101"/>
                  </a:lnTo>
                  <a:lnTo>
                    <a:pt x="13590" y="4376"/>
                  </a:lnTo>
                  <a:lnTo>
                    <a:pt x="11359" y="4651"/>
                  </a:lnTo>
                  <a:lnTo>
                    <a:pt x="9273" y="4926"/>
                  </a:lnTo>
                  <a:lnTo>
                    <a:pt x="7346" y="5187"/>
                  </a:lnTo>
                  <a:lnTo>
                    <a:pt x="5607" y="5448"/>
                  </a:lnTo>
                  <a:lnTo>
                    <a:pt x="4057" y="5694"/>
                  </a:lnTo>
                  <a:lnTo>
                    <a:pt x="2724" y="5926"/>
                  </a:lnTo>
                  <a:lnTo>
                    <a:pt x="2159" y="6042"/>
                  </a:lnTo>
                  <a:lnTo>
                    <a:pt x="1637" y="6143"/>
                  </a:lnTo>
                  <a:lnTo>
                    <a:pt x="1188" y="6259"/>
                  </a:lnTo>
                  <a:lnTo>
                    <a:pt x="811" y="6361"/>
                  </a:lnTo>
                  <a:lnTo>
                    <a:pt x="507" y="6462"/>
                  </a:lnTo>
                  <a:lnTo>
                    <a:pt x="261" y="6549"/>
                  </a:lnTo>
                  <a:lnTo>
                    <a:pt x="101" y="6636"/>
                  </a:lnTo>
                  <a:lnTo>
                    <a:pt x="43" y="6680"/>
                  </a:lnTo>
                  <a:lnTo>
                    <a:pt x="14" y="6723"/>
                  </a:lnTo>
                  <a:lnTo>
                    <a:pt x="0" y="6781"/>
                  </a:lnTo>
                  <a:lnTo>
                    <a:pt x="0" y="6839"/>
                  </a:lnTo>
                  <a:lnTo>
                    <a:pt x="14" y="6911"/>
                  </a:lnTo>
                  <a:lnTo>
                    <a:pt x="58" y="6998"/>
                  </a:lnTo>
                  <a:lnTo>
                    <a:pt x="174" y="7216"/>
                  </a:lnTo>
                  <a:lnTo>
                    <a:pt x="348" y="7491"/>
                  </a:lnTo>
                  <a:lnTo>
                    <a:pt x="580" y="7810"/>
                  </a:lnTo>
                  <a:lnTo>
                    <a:pt x="884" y="8172"/>
                  </a:lnTo>
                  <a:lnTo>
                    <a:pt x="1232" y="8592"/>
                  </a:lnTo>
                  <a:lnTo>
                    <a:pt x="1637" y="9041"/>
                  </a:lnTo>
                  <a:lnTo>
                    <a:pt x="2086" y="9534"/>
                  </a:lnTo>
                  <a:lnTo>
                    <a:pt x="2593" y="10070"/>
                  </a:lnTo>
                  <a:lnTo>
                    <a:pt x="3738" y="11258"/>
                  </a:lnTo>
                  <a:lnTo>
                    <a:pt x="5057" y="12591"/>
                  </a:lnTo>
                  <a:lnTo>
                    <a:pt x="6520" y="14040"/>
                  </a:lnTo>
                  <a:lnTo>
                    <a:pt x="8128" y="15590"/>
                  </a:lnTo>
                  <a:lnTo>
                    <a:pt x="9867" y="17256"/>
                  </a:lnTo>
                  <a:lnTo>
                    <a:pt x="11692" y="18980"/>
                  </a:lnTo>
                  <a:lnTo>
                    <a:pt x="13605" y="20792"/>
                  </a:lnTo>
                  <a:lnTo>
                    <a:pt x="15604" y="22646"/>
                  </a:lnTo>
                  <a:lnTo>
                    <a:pt x="17633" y="24530"/>
                  </a:lnTo>
                  <a:lnTo>
                    <a:pt x="21820" y="28384"/>
                  </a:lnTo>
                  <a:lnTo>
                    <a:pt x="26007" y="32194"/>
                  </a:lnTo>
                  <a:lnTo>
                    <a:pt x="30064" y="35889"/>
                  </a:lnTo>
                  <a:lnTo>
                    <a:pt x="33875" y="39323"/>
                  </a:lnTo>
                  <a:lnTo>
                    <a:pt x="37294" y="42394"/>
                  </a:lnTo>
                  <a:lnTo>
                    <a:pt x="42408" y="46958"/>
                  </a:lnTo>
                  <a:lnTo>
                    <a:pt x="44364" y="48697"/>
                  </a:lnTo>
                  <a:lnTo>
                    <a:pt x="70487" y="44930"/>
                  </a:lnTo>
                  <a:lnTo>
                    <a:pt x="79398" y="16619"/>
                  </a:lnTo>
                  <a:lnTo>
                    <a:pt x="56636" y="0"/>
                  </a:lnTo>
                  <a:close/>
                </a:path>
              </a:pathLst>
            </a:custGeom>
            <a:solidFill>
              <a:srgbClr val="F3D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88;p37">
              <a:extLst>
                <a:ext uri="{FF2B5EF4-FFF2-40B4-BE49-F238E27FC236}">
                  <a16:creationId xmlns:a16="http://schemas.microsoft.com/office/drawing/2014/main" xmlns="" id="{F598138B-61C1-9A45-C0E0-E029FB568697}"/>
                </a:ext>
              </a:extLst>
            </p:cNvPr>
            <p:cNvSpPr/>
            <p:nvPr/>
          </p:nvSpPr>
          <p:spPr>
            <a:xfrm>
              <a:off x="1485825" y="3049650"/>
              <a:ext cx="4571925" cy="2236700"/>
            </a:xfrm>
            <a:custGeom>
              <a:avLst/>
              <a:gdLst/>
              <a:ahLst/>
              <a:cxnLst/>
              <a:rect l="l" t="t" r="r" b="b"/>
              <a:pathLst>
                <a:path w="182877" h="89468" extrusionOk="0">
                  <a:moveTo>
                    <a:pt x="12272" y="0"/>
                  </a:moveTo>
                  <a:lnTo>
                    <a:pt x="13779" y="2768"/>
                  </a:lnTo>
                  <a:lnTo>
                    <a:pt x="15329" y="5607"/>
                  </a:lnTo>
                  <a:lnTo>
                    <a:pt x="17111" y="8911"/>
                  </a:lnTo>
                  <a:lnTo>
                    <a:pt x="18894" y="12229"/>
                  </a:lnTo>
                  <a:lnTo>
                    <a:pt x="19719" y="13779"/>
                  </a:lnTo>
                  <a:lnTo>
                    <a:pt x="20458" y="15199"/>
                  </a:lnTo>
                  <a:lnTo>
                    <a:pt x="21067" y="16416"/>
                  </a:lnTo>
                  <a:lnTo>
                    <a:pt x="21545" y="17387"/>
                  </a:lnTo>
                  <a:lnTo>
                    <a:pt x="21733" y="17763"/>
                  </a:lnTo>
                  <a:lnTo>
                    <a:pt x="21864" y="18068"/>
                  </a:lnTo>
                  <a:lnTo>
                    <a:pt x="21936" y="18285"/>
                  </a:lnTo>
                  <a:lnTo>
                    <a:pt x="21965" y="18401"/>
                  </a:lnTo>
                  <a:lnTo>
                    <a:pt x="21951" y="18531"/>
                  </a:lnTo>
                  <a:lnTo>
                    <a:pt x="21907" y="18763"/>
                  </a:lnTo>
                  <a:lnTo>
                    <a:pt x="21748" y="19502"/>
                  </a:lnTo>
                  <a:lnTo>
                    <a:pt x="21487" y="20560"/>
                  </a:lnTo>
                  <a:lnTo>
                    <a:pt x="21154" y="21878"/>
                  </a:lnTo>
                  <a:lnTo>
                    <a:pt x="20313" y="25138"/>
                  </a:lnTo>
                  <a:lnTo>
                    <a:pt x="19343" y="28847"/>
                  </a:lnTo>
                  <a:lnTo>
                    <a:pt x="18358" y="32571"/>
                  </a:lnTo>
                  <a:lnTo>
                    <a:pt x="17459" y="35889"/>
                  </a:lnTo>
                  <a:lnTo>
                    <a:pt x="16778" y="38366"/>
                  </a:lnTo>
                  <a:lnTo>
                    <a:pt x="16546" y="39163"/>
                  </a:lnTo>
                  <a:lnTo>
                    <a:pt x="16431" y="39583"/>
                  </a:lnTo>
                  <a:lnTo>
                    <a:pt x="16402" y="39641"/>
                  </a:lnTo>
                  <a:lnTo>
                    <a:pt x="16344" y="39714"/>
                  </a:lnTo>
                  <a:lnTo>
                    <a:pt x="16184" y="39873"/>
                  </a:lnTo>
                  <a:lnTo>
                    <a:pt x="15938" y="40062"/>
                  </a:lnTo>
                  <a:lnTo>
                    <a:pt x="15634" y="40279"/>
                  </a:lnTo>
                  <a:lnTo>
                    <a:pt x="15257" y="40525"/>
                  </a:lnTo>
                  <a:lnTo>
                    <a:pt x="14808" y="40786"/>
                  </a:lnTo>
                  <a:lnTo>
                    <a:pt x="13779" y="41380"/>
                  </a:lnTo>
                  <a:lnTo>
                    <a:pt x="12562" y="42032"/>
                  </a:lnTo>
                  <a:lnTo>
                    <a:pt x="11215" y="42727"/>
                  </a:lnTo>
                  <a:lnTo>
                    <a:pt x="9766" y="43466"/>
                  </a:lnTo>
                  <a:lnTo>
                    <a:pt x="8288" y="44220"/>
                  </a:lnTo>
                  <a:lnTo>
                    <a:pt x="5347" y="45698"/>
                  </a:lnTo>
                  <a:lnTo>
                    <a:pt x="3985" y="46379"/>
                  </a:lnTo>
                  <a:lnTo>
                    <a:pt x="2753" y="47016"/>
                  </a:lnTo>
                  <a:lnTo>
                    <a:pt x="1696" y="47581"/>
                  </a:lnTo>
                  <a:lnTo>
                    <a:pt x="1246" y="47842"/>
                  </a:lnTo>
                  <a:lnTo>
                    <a:pt x="855" y="48074"/>
                  </a:lnTo>
                  <a:lnTo>
                    <a:pt x="522" y="48262"/>
                  </a:lnTo>
                  <a:lnTo>
                    <a:pt x="276" y="48436"/>
                  </a:lnTo>
                  <a:lnTo>
                    <a:pt x="87" y="48581"/>
                  </a:lnTo>
                  <a:lnTo>
                    <a:pt x="29" y="48639"/>
                  </a:lnTo>
                  <a:lnTo>
                    <a:pt x="0" y="48697"/>
                  </a:lnTo>
                  <a:lnTo>
                    <a:pt x="0" y="48711"/>
                  </a:lnTo>
                  <a:lnTo>
                    <a:pt x="15" y="48726"/>
                  </a:lnTo>
                  <a:lnTo>
                    <a:pt x="87" y="48769"/>
                  </a:lnTo>
                  <a:lnTo>
                    <a:pt x="232" y="48827"/>
                  </a:lnTo>
                  <a:lnTo>
                    <a:pt x="421" y="48900"/>
                  </a:lnTo>
                  <a:lnTo>
                    <a:pt x="1000" y="49088"/>
                  </a:lnTo>
                  <a:lnTo>
                    <a:pt x="1797" y="49320"/>
                  </a:lnTo>
                  <a:lnTo>
                    <a:pt x="2797" y="49610"/>
                  </a:lnTo>
                  <a:lnTo>
                    <a:pt x="4028" y="49943"/>
                  </a:lnTo>
                  <a:lnTo>
                    <a:pt x="7071" y="50740"/>
                  </a:lnTo>
                  <a:lnTo>
                    <a:pt x="10867" y="51710"/>
                  </a:lnTo>
                  <a:lnTo>
                    <a:pt x="15344" y="52841"/>
                  </a:lnTo>
                  <a:lnTo>
                    <a:pt x="20444" y="54116"/>
                  </a:lnTo>
                  <a:lnTo>
                    <a:pt x="26109" y="55506"/>
                  </a:lnTo>
                  <a:lnTo>
                    <a:pt x="32281" y="57028"/>
                  </a:lnTo>
                  <a:lnTo>
                    <a:pt x="38888" y="58636"/>
                  </a:lnTo>
                  <a:lnTo>
                    <a:pt x="53159" y="62084"/>
                  </a:lnTo>
                  <a:lnTo>
                    <a:pt x="68445" y="65750"/>
                  </a:lnTo>
                  <a:lnTo>
                    <a:pt x="84252" y="69532"/>
                  </a:lnTo>
                  <a:lnTo>
                    <a:pt x="100074" y="73284"/>
                  </a:lnTo>
                  <a:lnTo>
                    <a:pt x="115417" y="76921"/>
                  </a:lnTo>
                  <a:lnTo>
                    <a:pt x="129804" y="80297"/>
                  </a:lnTo>
                  <a:lnTo>
                    <a:pt x="142714" y="83325"/>
                  </a:lnTo>
                  <a:lnTo>
                    <a:pt x="153682" y="85875"/>
                  </a:lnTo>
                  <a:lnTo>
                    <a:pt x="162187" y="87816"/>
                  </a:lnTo>
                  <a:lnTo>
                    <a:pt x="165360" y="88541"/>
                  </a:lnTo>
                  <a:lnTo>
                    <a:pt x="167736" y="89062"/>
                  </a:lnTo>
                  <a:lnTo>
                    <a:pt x="169257" y="89381"/>
                  </a:lnTo>
                  <a:lnTo>
                    <a:pt x="169663" y="89453"/>
                  </a:lnTo>
                  <a:lnTo>
                    <a:pt x="169851" y="89468"/>
                  </a:lnTo>
                  <a:lnTo>
                    <a:pt x="170011" y="89424"/>
                  </a:lnTo>
                  <a:lnTo>
                    <a:pt x="170286" y="89309"/>
                  </a:lnTo>
                  <a:lnTo>
                    <a:pt x="170663" y="89120"/>
                  </a:lnTo>
                  <a:lnTo>
                    <a:pt x="171112" y="88845"/>
                  </a:lnTo>
                  <a:lnTo>
                    <a:pt x="171648" y="88512"/>
                  </a:lnTo>
                  <a:lnTo>
                    <a:pt x="172256" y="88092"/>
                  </a:lnTo>
                  <a:lnTo>
                    <a:pt x="172575" y="87845"/>
                  </a:lnTo>
                  <a:lnTo>
                    <a:pt x="172908" y="87584"/>
                  </a:lnTo>
                  <a:lnTo>
                    <a:pt x="173256" y="87309"/>
                  </a:lnTo>
                  <a:lnTo>
                    <a:pt x="173618" y="86990"/>
                  </a:lnTo>
                  <a:lnTo>
                    <a:pt x="173980" y="86672"/>
                  </a:lnTo>
                  <a:lnTo>
                    <a:pt x="174357" y="86324"/>
                  </a:lnTo>
                  <a:lnTo>
                    <a:pt x="174734" y="85947"/>
                  </a:lnTo>
                  <a:lnTo>
                    <a:pt x="175125" y="85556"/>
                  </a:lnTo>
                  <a:lnTo>
                    <a:pt x="175516" y="85136"/>
                  </a:lnTo>
                  <a:lnTo>
                    <a:pt x="175907" y="84687"/>
                  </a:lnTo>
                  <a:lnTo>
                    <a:pt x="176299" y="84223"/>
                  </a:lnTo>
                  <a:lnTo>
                    <a:pt x="176690" y="83730"/>
                  </a:lnTo>
                  <a:lnTo>
                    <a:pt x="177081" y="83209"/>
                  </a:lnTo>
                  <a:lnTo>
                    <a:pt x="177472" y="82673"/>
                  </a:lnTo>
                  <a:lnTo>
                    <a:pt x="177863" y="82108"/>
                  </a:lnTo>
                  <a:lnTo>
                    <a:pt x="178240" y="81499"/>
                  </a:lnTo>
                  <a:lnTo>
                    <a:pt x="178617" y="80891"/>
                  </a:lnTo>
                  <a:lnTo>
                    <a:pt x="178979" y="80239"/>
                  </a:lnTo>
                  <a:lnTo>
                    <a:pt x="179341" y="79558"/>
                  </a:lnTo>
                  <a:lnTo>
                    <a:pt x="179689" y="78862"/>
                  </a:lnTo>
                  <a:lnTo>
                    <a:pt x="180037" y="78123"/>
                  </a:lnTo>
                  <a:lnTo>
                    <a:pt x="180356" y="77370"/>
                  </a:lnTo>
                  <a:lnTo>
                    <a:pt x="180660" y="76588"/>
                  </a:lnTo>
                  <a:lnTo>
                    <a:pt x="180964" y="75762"/>
                  </a:lnTo>
                  <a:lnTo>
                    <a:pt x="181239" y="74921"/>
                  </a:lnTo>
                  <a:lnTo>
                    <a:pt x="181500" y="74037"/>
                  </a:lnTo>
                  <a:lnTo>
                    <a:pt x="181746" y="73139"/>
                  </a:lnTo>
                  <a:lnTo>
                    <a:pt x="181964" y="72197"/>
                  </a:lnTo>
                  <a:lnTo>
                    <a:pt x="182167" y="71227"/>
                  </a:lnTo>
                  <a:lnTo>
                    <a:pt x="182355" y="70227"/>
                  </a:lnTo>
                  <a:lnTo>
                    <a:pt x="182500" y="69198"/>
                  </a:lnTo>
                  <a:lnTo>
                    <a:pt x="182630" y="68141"/>
                  </a:lnTo>
                  <a:lnTo>
                    <a:pt x="182732" y="67039"/>
                  </a:lnTo>
                  <a:lnTo>
                    <a:pt x="182804" y="65909"/>
                  </a:lnTo>
                  <a:lnTo>
                    <a:pt x="182862" y="64750"/>
                  </a:lnTo>
                  <a:lnTo>
                    <a:pt x="182877" y="63562"/>
                  </a:lnTo>
                  <a:lnTo>
                    <a:pt x="182862" y="62331"/>
                  </a:lnTo>
                  <a:lnTo>
                    <a:pt x="182804" y="61070"/>
                  </a:lnTo>
                  <a:lnTo>
                    <a:pt x="182732" y="59766"/>
                  </a:lnTo>
                  <a:lnTo>
                    <a:pt x="182601" y="58433"/>
                  </a:lnTo>
                  <a:lnTo>
                    <a:pt x="182456" y="57071"/>
                  </a:lnTo>
                  <a:lnTo>
                    <a:pt x="182254" y="55666"/>
                  </a:lnTo>
                  <a:lnTo>
                    <a:pt x="182022" y="54231"/>
                  </a:lnTo>
                  <a:lnTo>
                    <a:pt x="181746" y="52754"/>
                  </a:lnTo>
                  <a:lnTo>
                    <a:pt x="181442" y="51232"/>
                  </a:lnTo>
                  <a:lnTo>
                    <a:pt x="181080" y="49682"/>
                  </a:lnTo>
                  <a:lnTo>
                    <a:pt x="180674" y="48103"/>
                  </a:lnTo>
                  <a:lnTo>
                    <a:pt x="180225" y="46480"/>
                  </a:lnTo>
                  <a:lnTo>
                    <a:pt x="179732" y="44814"/>
                  </a:lnTo>
                  <a:lnTo>
                    <a:pt x="179472" y="43959"/>
                  </a:lnTo>
                  <a:lnTo>
                    <a:pt x="179196" y="43104"/>
                  </a:lnTo>
                  <a:lnTo>
                    <a:pt x="178907" y="42249"/>
                  </a:lnTo>
                  <a:lnTo>
                    <a:pt x="178602" y="41365"/>
                  </a:lnTo>
                  <a:lnTo>
                    <a:pt x="178284" y="40482"/>
                  </a:lnTo>
                  <a:lnTo>
                    <a:pt x="177965" y="39583"/>
                  </a:lnTo>
                  <a:lnTo>
                    <a:pt x="177820" y="39525"/>
                  </a:lnTo>
                  <a:lnTo>
                    <a:pt x="177617" y="39438"/>
                  </a:lnTo>
                  <a:lnTo>
                    <a:pt x="177052" y="39250"/>
                  </a:lnTo>
                  <a:lnTo>
                    <a:pt x="176270" y="39004"/>
                  </a:lnTo>
                  <a:lnTo>
                    <a:pt x="175284" y="38714"/>
                  </a:lnTo>
                  <a:lnTo>
                    <a:pt x="174096" y="38395"/>
                  </a:lnTo>
                  <a:lnTo>
                    <a:pt x="172720" y="38019"/>
                  </a:lnTo>
                  <a:lnTo>
                    <a:pt x="169417" y="37149"/>
                  </a:lnTo>
                  <a:lnTo>
                    <a:pt x="165432" y="36135"/>
                  </a:lnTo>
                  <a:lnTo>
                    <a:pt x="160825" y="34976"/>
                  </a:lnTo>
                  <a:lnTo>
                    <a:pt x="155667" y="33701"/>
                  </a:lnTo>
                  <a:lnTo>
                    <a:pt x="149987" y="32310"/>
                  </a:lnTo>
                  <a:lnTo>
                    <a:pt x="143859" y="30832"/>
                  </a:lnTo>
                  <a:lnTo>
                    <a:pt x="137339" y="29267"/>
                  </a:lnTo>
                  <a:lnTo>
                    <a:pt x="123357" y="25935"/>
                  </a:lnTo>
                  <a:lnTo>
                    <a:pt x="108506" y="22414"/>
                  </a:lnTo>
                  <a:lnTo>
                    <a:pt x="93264" y="18821"/>
                  </a:lnTo>
                  <a:lnTo>
                    <a:pt x="78065" y="15271"/>
                  </a:lnTo>
                  <a:lnTo>
                    <a:pt x="63388" y="11838"/>
                  </a:lnTo>
                  <a:lnTo>
                    <a:pt x="37454" y="5825"/>
                  </a:lnTo>
                  <a:lnTo>
                    <a:pt x="19183" y="1594"/>
                  </a:lnTo>
                  <a:lnTo>
                    <a:pt x="12272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789;p37">
              <a:extLst>
                <a:ext uri="{FF2B5EF4-FFF2-40B4-BE49-F238E27FC236}">
                  <a16:creationId xmlns:a16="http://schemas.microsoft.com/office/drawing/2014/main" xmlns="" id="{201D68D0-611A-E50C-5F46-5172E2983E4D}"/>
                </a:ext>
              </a:extLst>
            </p:cNvPr>
            <p:cNvSpPr/>
            <p:nvPr/>
          </p:nvSpPr>
          <p:spPr>
            <a:xfrm>
              <a:off x="1792625" y="3049650"/>
              <a:ext cx="4248475" cy="1384050"/>
            </a:xfrm>
            <a:custGeom>
              <a:avLst/>
              <a:gdLst/>
              <a:ahLst/>
              <a:cxnLst/>
              <a:rect l="l" t="t" r="r" b="b"/>
              <a:pathLst>
                <a:path w="169939" h="55362" extrusionOk="0">
                  <a:moveTo>
                    <a:pt x="0" y="0"/>
                  </a:moveTo>
                  <a:lnTo>
                    <a:pt x="1507" y="2768"/>
                  </a:lnTo>
                  <a:lnTo>
                    <a:pt x="3057" y="5607"/>
                  </a:lnTo>
                  <a:lnTo>
                    <a:pt x="4839" y="8911"/>
                  </a:lnTo>
                  <a:lnTo>
                    <a:pt x="6622" y="12229"/>
                  </a:lnTo>
                  <a:lnTo>
                    <a:pt x="7447" y="13779"/>
                  </a:lnTo>
                  <a:lnTo>
                    <a:pt x="8186" y="15199"/>
                  </a:lnTo>
                  <a:lnTo>
                    <a:pt x="8795" y="16416"/>
                  </a:lnTo>
                  <a:lnTo>
                    <a:pt x="9273" y="17387"/>
                  </a:lnTo>
                  <a:lnTo>
                    <a:pt x="9461" y="17763"/>
                  </a:lnTo>
                  <a:lnTo>
                    <a:pt x="9592" y="18068"/>
                  </a:lnTo>
                  <a:lnTo>
                    <a:pt x="9664" y="18285"/>
                  </a:lnTo>
                  <a:lnTo>
                    <a:pt x="9693" y="18401"/>
                  </a:lnTo>
                  <a:lnTo>
                    <a:pt x="169938" y="55362"/>
                  </a:lnTo>
                  <a:lnTo>
                    <a:pt x="169938" y="55362"/>
                  </a:lnTo>
                  <a:lnTo>
                    <a:pt x="169793" y="54478"/>
                  </a:lnTo>
                  <a:lnTo>
                    <a:pt x="169634" y="53579"/>
                  </a:lnTo>
                  <a:lnTo>
                    <a:pt x="169460" y="52667"/>
                  </a:lnTo>
                  <a:lnTo>
                    <a:pt x="169272" y="51754"/>
                  </a:lnTo>
                  <a:lnTo>
                    <a:pt x="169069" y="50812"/>
                  </a:lnTo>
                  <a:lnTo>
                    <a:pt x="168851" y="49870"/>
                  </a:lnTo>
                  <a:lnTo>
                    <a:pt x="168605" y="48900"/>
                  </a:lnTo>
                  <a:lnTo>
                    <a:pt x="168359" y="47929"/>
                  </a:lnTo>
                  <a:lnTo>
                    <a:pt x="168084" y="46929"/>
                  </a:lnTo>
                  <a:lnTo>
                    <a:pt x="167794" y="45929"/>
                  </a:lnTo>
                  <a:lnTo>
                    <a:pt x="167489" y="44915"/>
                  </a:lnTo>
                  <a:lnTo>
                    <a:pt x="167171" y="43872"/>
                  </a:lnTo>
                  <a:lnTo>
                    <a:pt x="166823" y="42829"/>
                  </a:lnTo>
                  <a:lnTo>
                    <a:pt x="166461" y="41757"/>
                  </a:lnTo>
                  <a:lnTo>
                    <a:pt x="166084" y="40685"/>
                  </a:lnTo>
                  <a:lnTo>
                    <a:pt x="165693" y="39583"/>
                  </a:lnTo>
                  <a:lnTo>
                    <a:pt x="165548" y="39525"/>
                  </a:lnTo>
                  <a:lnTo>
                    <a:pt x="165345" y="39438"/>
                  </a:lnTo>
                  <a:lnTo>
                    <a:pt x="164780" y="39250"/>
                  </a:lnTo>
                  <a:lnTo>
                    <a:pt x="163998" y="39004"/>
                  </a:lnTo>
                  <a:lnTo>
                    <a:pt x="163012" y="38714"/>
                  </a:lnTo>
                  <a:lnTo>
                    <a:pt x="161824" y="38395"/>
                  </a:lnTo>
                  <a:lnTo>
                    <a:pt x="160448" y="38019"/>
                  </a:lnTo>
                  <a:lnTo>
                    <a:pt x="157145" y="37149"/>
                  </a:lnTo>
                  <a:lnTo>
                    <a:pt x="153160" y="36135"/>
                  </a:lnTo>
                  <a:lnTo>
                    <a:pt x="148553" y="34976"/>
                  </a:lnTo>
                  <a:lnTo>
                    <a:pt x="143395" y="33701"/>
                  </a:lnTo>
                  <a:lnTo>
                    <a:pt x="137715" y="32310"/>
                  </a:lnTo>
                  <a:lnTo>
                    <a:pt x="131587" y="30832"/>
                  </a:lnTo>
                  <a:lnTo>
                    <a:pt x="125067" y="29267"/>
                  </a:lnTo>
                  <a:lnTo>
                    <a:pt x="111085" y="25935"/>
                  </a:lnTo>
                  <a:lnTo>
                    <a:pt x="96234" y="22414"/>
                  </a:lnTo>
                  <a:lnTo>
                    <a:pt x="80992" y="18821"/>
                  </a:lnTo>
                  <a:lnTo>
                    <a:pt x="65793" y="15271"/>
                  </a:lnTo>
                  <a:lnTo>
                    <a:pt x="51116" y="11838"/>
                  </a:lnTo>
                  <a:lnTo>
                    <a:pt x="25182" y="5825"/>
                  </a:lnTo>
                  <a:lnTo>
                    <a:pt x="6911" y="1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790;p37">
              <a:extLst>
                <a:ext uri="{FF2B5EF4-FFF2-40B4-BE49-F238E27FC236}">
                  <a16:creationId xmlns:a16="http://schemas.microsoft.com/office/drawing/2014/main" xmlns="" id="{71DFDB13-A129-AF74-5B9B-A295A70392DC}"/>
                </a:ext>
              </a:extLst>
            </p:cNvPr>
            <p:cNvSpPr/>
            <p:nvPr/>
          </p:nvSpPr>
          <p:spPr>
            <a:xfrm>
              <a:off x="4103575" y="3207925"/>
              <a:ext cx="1409050" cy="872250"/>
            </a:xfrm>
            <a:custGeom>
              <a:avLst/>
              <a:gdLst/>
              <a:ahLst/>
              <a:cxnLst/>
              <a:rect l="l" t="t" r="r" b="b"/>
              <a:pathLst>
                <a:path w="56362" h="34890" extrusionOk="0">
                  <a:moveTo>
                    <a:pt x="31078" y="1"/>
                  </a:moveTo>
                  <a:lnTo>
                    <a:pt x="19806" y="3565"/>
                  </a:lnTo>
                  <a:lnTo>
                    <a:pt x="4564" y="11476"/>
                  </a:lnTo>
                  <a:lnTo>
                    <a:pt x="0" y="19792"/>
                  </a:lnTo>
                  <a:lnTo>
                    <a:pt x="391" y="19850"/>
                  </a:lnTo>
                  <a:lnTo>
                    <a:pt x="855" y="19937"/>
                  </a:lnTo>
                  <a:lnTo>
                    <a:pt x="1478" y="20053"/>
                  </a:lnTo>
                  <a:lnTo>
                    <a:pt x="2246" y="20213"/>
                  </a:lnTo>
                  <a:lnTo>
                    <a:pt x="3144" y="20415"/>
                  </a:lnTo>
                  <a:lnTo>
                    <a:pt x="4158" y="20676"/>
                  </a:lnTo>
                  <a:lnTo>
                    <a:pt x="5274" y="20980"/>
                  </a:lnTo>
                  <a:lnTo>
                    <a:pt x="6477" y="21343"/>
                  </a:lnTo>
                  <a:lnTo>
                    <a:pt x="7100" y="21546"/>
                  </a:lnTo>
                  <a:lnTo>
                    <a:pt x="7752" y="21763"/>
                  </a:lnTo>
                  <a:lnTo>
                    <a:pt x="8404" y="21995"/>
                  </a:lnTo>
                  <a:lnTo>
                    <a:pt x="9070" y="22255"/>
                  </a:lnTo>
                  <a:lnTo>
                    <a:pt x="9751" y="22516"/>
                  </a:lnTo>
                  <a:lnTo>
                    <a:pt x="10446" y="22806"/>
                  </a:lnTo>
                  <a:lnTo>
                    <a:pt x="11142" y="23110"/>
                  </a:lnTo>
                  <a:lnTo>
                    <a:pt x="11837" y="23429"/>
                  </a:lnTo>
                  <a:lnTo>
                    <a:pt x="12547" y="23762"/>
                  </a:lnTo>
                  <a:lnTo>
                    <a:pt x="13243" y="24110"/>
                  </a:lnTo>
                  <a:lnTo>
                    <a:pt x="13953" y="24487"/>
                  </a:lnTo>
                  <a:lnTo>
                    <a:pt x="14648" y="24878"/>
                  </a:lnTo>
                  <a:lnTo>
                    <a:pt x="15344" y="25298"/>
                  </a:lnTo>
                  <a:lnTo>
                    <a:pt x="16039" y="25733"/>
                  </a:lnTo>
                  <a:lnTo>
                    <a:pt x="16763" y="26196"/>
                  </a:lnTo>
                  <a:lnTo>
                    <a:pt x="17575" y="26689"/>
                  </a:lnTo>
                  <a:lnTo>
                    <a:pt x="18459" y="27211"/>
                  </a:lnTo>
                  <a:lnTo>
                    <a:pt x="19400" y="27747"/>
                  </a:lnTo>
                  <a:lnTo>
                    <a:pt x="20415" y="28297"/>
                  </a:lnTo>
                  <a:lnTo>
                    <a:pt x="21472" y="28848"/>
                  </a:lnTo>
                  <a:lnTo>
                    <a:pt x="22588" y="29413"/>
                  </a:lnTo>
                  <a:lnTo>
                    <a:pt x="23762" y="29978"/>
                  </a:lnTo>
                  <a:lnTo>
                    <a:pt x="24964" y="30529"/>
                  </a:lnTo>
                  <a:lnTo>
                    <a:pt x="26210" y="31079"/>
                  </a:lnTo>
                  <a:lnTo>
                    <a:pt x="27485" y="31601"/>
                  </a:lnTo>
                  <a:lnTo>
                    <a:pt x="28789" y="32108"/>
                  </a:lnTo>
                  <a:lnTo>
                    <a:pt x="30108" y="32600"/>
                  </a:lnTo>
                  <a:lnTo>
                    <a:pt x="30774" y="32818"/>
                  </a:lnTo>
                  <a:lnTo>
                    <a:pt x="31455" y="33050"/>
                  </a:lnTo>
                  <a:lnTo>
                    <a:pt x="32122" y="33252"/>
                  </a:lnTo>
                  <a:lnTo>
                    <a:pt x="32802" y="33455"/>
                  </a:lnTo>
                  <a:lnTo>
                    <a:pt x="33469" y="33644"/>
                  </a:lnTo>
                  <a:lnTo>
                    <a:pt x="34150" y="33832"/>
                  </a:lnTo>
                  <a:lnTo>
                    <a:pt x="34831" y="33991"/>
                  </a:lnTo>
                  <a:lnTo>
                    <a:pt x="35512" y="34151"/>
                  </a:lnTo>
                  <a:lnTo>
                    <a:pt x="36178" y="34296"/>
                  </a:lnTo>
                  <a:lnTo>
                    <a:pt x="36859" y="34426"/>
                  </a:lnTo>
                  <a:lnTo>
                    <a:pt x="37526" y="34542"/>
                  </a:lnTo>
                  <a:lnTo>
                    <a:pt x="38192" y="34629"/>
                  </a:lnTo>
                  <a:lnTo>
                    <a:pt x="38859" y="34716"/>
                  </a:lnTo>
                  <a:lnTo>
                    <a:pt x="39511" y="34788"/>
                  </a:lnTo>
                  <a:lnTo>
                    <a:pt x="40177" y="34846"/>
                  </a:lnTo>
                  <a:lnTo>
                    <a:pt x="40815" y="34875"/>
                  </a:lnTo>
                  <a:lnTo>
                    <a:pt x="41467" y="34890"/>
                  </a:lnTo>
                  <a:lnTo>
                    <a:pt x="42090" y="34890"/>
                  </a:lnTo>
                  <a:lnTo>
                    <a:pt x="42727" y="34861"/>
                  </a:lnTo>
                  <a:lnTo>
                    <a:pt x="43336" y="34817"/>
                  </a:lnTo>
                  <a:lnTo>
                    <a:pt x="43944" y="34759"/>
                  </a:lnTo>
                  <a:lnTo>
                    <a:pt x="44553" y="34672"/>
                  </a:lnTo>
                  <a:lnTo>
                    <a:pt x="45132" y="34571"/>
                  </a:lnTo>
                  <a:lnTo>
                    <a:pt x="45712" y="34440"/>
                  </a:lnTo>
                  <a:lnTo>
                    <a:pt x="46277" y="34281"/>
                  </a:lnTo>
                  <a:lnTo>
                    <a:pt x="46828" y="34107"/>
                  </a:lnTo>
                  <a:lnTo>
                    <a:pt x="47378" y="33904"/>
                  </a:lnTo>
                  <a:lnTo>
                    <a:pt x="47900" y="33673"/>
                  </a:lnTo>
                  <a:lnTo>
                    <a:pt x="48407" y="33426"/>
                  </a:lnTo>
                  <a:lnTo>
                    <a:pt x="48914" y="33151"/>
                  </a:lnTo>
                  <a:lnTo>
                    <a:pt x="49392" y="32847"/>
                  </a:lnTo>
                  <a:lnTo>
                    <a:pt x="49856" y="32513"/>
                  </a:lnTo>
                  <a:lnTo>
                    <a:pt x="50305" y="32151"/>
                  </a:lnTo>
                  <a:lnTo>
                    <a:pt x="50739" y="31760"/>
                  </a:lnTo>
                  <a:lnTo>
                    <a:pt x="51145" y="31340"/>
                  </a:lnTo>
                  <a:lnTo>
                    <a:pt x="51536" y="30891"/>
                  </a:lnTo>
                  <a:lnTo>
                    <a:pt x="51725" y="30644"/>
                  </a:lnTo>
                  <a:lnTo>
                    <a:pt x="51913" y="30398"/>
                  </a:lnTo>
                  <a:lnTo>
                    <a:pt x="52087" y="30152"/>
                  </a:lnTo>
                  <a:lnTo>
                    <a:pt x="52261" y="29891"/>
                  </a:lnTo>
                  <a:lnTo>
                    <a:pt x="52609" y="29369"/>
                  </a:lnTo>
                  <a:lnTo>
                    <a:pt x="52913" y="28833"/>
                  </a:lnTo>
                  <a:lnTo>
                    <a:pt x="53217" y="28312"/>
                  </a:lnTo>
                  <a:lnTo>
                    <a:pt x="53507" y="27790"/>
                  </a:lnTo>
                  <a:lnTo>
                    <a:pt x="53768" y="27283"/>
                  </a:lnTo>
                  <a:lnTo>
                    <a:pt x="54028" y="26761"/>
                  </a:lnTo>
                  <a:lnTo>
                    <a:pt x="54260" y="26254"/>
                  </a:lnTo>
                  <a:lnTo>
                    <a:pt x="54478" y="25747"/>
                  </a:lnTo>
                  <a:lnTo>
                    <a:pt x="54680" y="25255"/>
                  </a:lnTo>
                  <a:lnTo>
                    <a:pt x="54883" y="24748"/>
                  </a:lnTo>
                  <a:lnTo>
                    <a:pt x="55057" y="24255"/>
                  </a:lnTo>
                  <a:lnTo>
                    <a:pt x="55231" y="23762"/>
                  </a:lnTo>
                  <a:lnTo>
                    <a:pt x="55376" y="23284"/>
                  </a:lnTo>
                  <a:lnTo>
                    <a:pt x="55521" y="22806"/>
                  </a:lnTo>
                  <a:lnTo>
                    <a:pt x="55637" y="22328"/>
                  </a:lnTo>
                  <a:lnTo>
                    <a:pt x="55753" y="21850"/>
                  </a:lnTo>
                  <a:lnTo>
                    <a:pt x="55868" y="21386"/>
                  </a:lnTo>
                  <a:lnTo>
                    <a:pt x="55955" y="20922"/>
                  </a:lnTo>
                  <a:lnTo>
                    <a:pt x="56042" y="20473"/>
                  </a:lnTo>
                  <a:lnTo>
                    <a:pt x="56115" y="20024"/>
                  </a:lnTo>
                  <a:lnTo>
                    <a:pt x="56173" y="19590"/>
                  </a:lnTo>
                  <a:lnTo>
                    <a:pt x="56216" y="19140"/>
                  </a:lnTo>
                  <a:lnTo>
                    <a:pt x="56303" y="18300"/>
                  </a:lnTo>
                  <a:lnTo>
                    <a:pt x="56347" y="17474"/>
                  </a:lnTo>
                  <a:lnTo>
                    <a:pt x="56361" y="16677"/>
                  </a:lnTo>
                  <a:lnTo>
                    <a:pt x="56347" y="15909"/>
                  </a:lnTo>
                  <a:lnTo>
                    <a:pt x="56303" y="15170"/>
                  </a:lnTo>
                  <a:lnTo>
                    <a:pt x="56245" y="14461"/>
                  </a:lnTo>
                  <a:lnTo>
                    <a:pt x="56158" y="13794"/>
                  </a:lnTo>
                  <a:lnTo>
                    <a:pt x="56071" y="13171"/>
                  </a:lnTo>
                  <a:lnTo>
                    <a:pt x="55955" y="12577"/>
                  </a:lnTo>
                  <a:lnTo>
                    <a:pt x="55839" y="12012"/>
                  </a:lnTo>
                  <a:lnTo>
                    <a:pt x="55724" y="11505"/>
                  </a:lnTo>
                  <a:lnTo>
                    <a:pt x="55593" y="11027"/>
                  </a:lnTo>
                  <a:lnTo>
                    <a:pt x="55463" y="10607"/>
                  </a:lnTo>
                  <a:lnTo>
                    <a:pt x="55347" y="10215"/>
                  </a:lnTo>
                  <a:lnTo>
                    <a:pt x="55231" y="9882"/>
                  </a:lnTo>
                  <a:lnTo>
                    <a:pt x="55028" y="9346"/>
                  </a:lnTo>
                  <a:lnTo>
                    <a:pt x="54898" y="9013"/>
                  </a:lnTo>
                  <a:lnTo>
                    <a:pt x="54840" y="8911"/>
                  </a:lnTo>
                  <a:lnTo>
                    <a:pt x="31078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791;p37">
              <a:extLst>
                <a:ext uri="{FF2B5EF4-FFF2-40B4-BE49-F238E27FC236}">
                  <a16:creationId xmlns:a16="http://schemas.microsoft.com/office/drawing/2014/main" xmlns="" id="{3CB3CB7F-B4F5-E6F6-744E-FA71F7772269}"/>
                </a:ext>
              </a:extLst>
            </p:cNvPr>
            <p:cNvSpPr/>
            <p:nvPr/>
          </p:nvSpPr>
          <p:spPr>
            <a:xfrm>
              <a:off x="5983475" y="1346125"/>
              <a:ext cx="1249675" cy="1055900"/>
            </a:xfrm>
            <a:custGeom>
              <a:avLst/>
              <a:gdLst/>
              <a:ahLst/>
              <a:cxnLst/>
              <a:rect l="l" t="t" r="r" b="b"/>
              <a:pathLst>
                <a:path w="49987" h="42236" extrusionOk="0">
                  <a:moveTo>
                    <a:pt x="32151" y="1"/>
                  </a:moveTo>
                  <a:lnTo>
                    <a:pt x="31991" y="30"/>
                  </a:lnTo>
                  <a:lnTo>
                    <a:pt x="31818" y="73"/>
                  </a:lnTo>
                  <a:lnTo>
                    <a:pt x="31658" y="131"/>
                  </a:lnTo>
                  <a:lnTo>
                    <a:pt x="31513" y="204"/>
                  </a:lnTo>
                  <a:lnTo>
                    <a:pt x="31368" y="291"/>
                  </a:lnTo>
                  <a:lnTo>
                    <a:pt x="31223" y="407"/>
                  </a:lnTo>
                  <a:lnTo>
                    <a:pt x="31093" y="537"/>
                  </a:lnTo>
                  <a:lnTo>
                    <a:pt x="30963" y="667"/>
                  </a:lnTo>
                  <a:lnTo>
                    <a:pt x="30847" y="827"/>
                  </a:lnTo>
                  <a:lnTo>
                    <a:pt x="30731" y="1001"/>
                  </a:lnTo>
                  <a:lnTo>
                    <a:pt x="30629" y="1189"/>
                  </a:lnTo>
                  <a:lnTo>
                    <a:pt x="30543" y="1392"/>
                  </a:lnTo>
                  <a:lnTo>
                    <a:pt x="30441" y="1595"/>
                  </a:lnTo>
                  <a:lnTo>
                    <a:pt x="30369" y="1826"/>
                  </a:lnTo>
                  <a:lnTo>
                    <a:pt x="30296" y="2073"/>
                  </a:lnTo>
                  <a:lnTo>
                    <a:pt x="30238" y="2319"/>
                  </a:lnTo>
                  <a:lnTo>
                    <a:pt x="30180" y="2594"/>
                  </a:lnTo>
                  <a:lnTo>
                    <a:pt x="30137" y="2870"/>
                  </a:lnTo>
                  <a:lnTo>
                    <a:pt x="30108" y="3159"/>
                  </a:lnTo>
                  <a:lnTo>
                    <a:pt x="30079" y="3449"/>
                  </a:lnTo>
                  <a:lnTo>
                    <a:pt x="30064" y="3768"/>
                  </a:lnTo>
                  <a:lnTo>
                    <a:pt x="30064" y="4087"/>
                  </a:lnTo>
                  <a:lnTo>
                    <a:pt x="30064" y="4420"/>
                  </a:lnTo>
                  <a:lnTo>
                    <a:pt x="30079" y="4753"/>
                  </a:lnTo>
                  <a:lnTo>
                    <a:pt x="30108" y="5101"/>
                  </a:lnTo>
                  <a:lnTo>
                    <a:pt x="30137" y="5463"/>
                  </a:lnTo>
                  <a:lnTo>
                    <a:pt x="30180" y="5825"/>
                  </a:lnTo>
                  <a:lnTo>
                    <a:pt x="30253" y="6202"/>
                  </a:lnTo>
                  <a:lnTo>
                    <a:pt x="30311" y="6564"/>
                  </a:lnTo>
                  <a:lnTo>
                    <a:pt x="30354" y="6927"/>
                  </a:lnTo>
                  <a:lnTo>
                    <a:pt x="30383" y="7274"/>
                  </a:lnTo>
                  <a:lnTo>
                    <a:pt x="30412" y="7622"/>
                  </a:lnTo>
                  <a:lnTo>
                    <a:pt x="30427" y="7941"/>
                  </a:lnTo>
                  <a:lnTo>
                    <a:pt x="30441" y="8259"/>
                  </a:lnTo>
                  <a:lnTo>
                    <a:pt x="30427" y="8578"/>
                  </a:lnTo>
                  <a:lnTo>
                    <a:pt x="30412" y="8882"/>
                  </a:lnTo>
                  <a:lnTo>
                    <a:pt x="30398" y="9172"/>
                  </a:lnTo>
                  <a:lnTo>
                    <a:pt x="30369" y="9462"/>
                  </a:lnTo>
                  <a:lnTo>
                    <a:pt x="30325" y="9752"/>
                  </a:lnTo>
                  <a:lnTo>
                    <a:pt x="30282" y="10027"/>
                  </a:lnTo>
                  <a:lnTo>
                    <a:pt x="30166" y="10563"/>
                  </a:lnTo>
                  <a:lnTo>
                    <a:pt x="30006" y="11099"/>
                  </a:lnTo>
                  <a:lnTo>
                    <a:pt x="29833" y="11621"/>
                  </a:lnTo>
                  <a:lnTo>
                    <a:pt x="29644" y="12142"/>
                  </a:lnTo>
                  <a:lnTo>
                    <a:pt x="29412" y="12664"/>
                  </a:lnTo>
                  <a:lnTo>
                    <a:pt x="29181" y="13186"/>
                  </a:lnTo>
                  <a:lnTo>
                    <a:pt x="28659" y="14272"/>
                  </a:lnTo>
                  <a:lnTo>
                    <a:pt x="28079" y="15446"/>
                  </a:lnTo>
                  <a:lnTo>
                    <a:pt x="27993" y="15605"/>
                  </a:lnTo>
                  <a:lnTo>
                    <a:pt x="27877" y="15779"/>
                  </a:lnTo>
                  <a:lnTo>
                    <a:pt x="27717" y="15967"/>
                  </a:lnTo>
                  <a:lnTo>
                    <a:pt x="27558" y="16156"/>
                  </a:lnTo>
                  <a:lnTo>
                    <a:pt x="27355" y="16359"/>
                  </a:lnTo>
                  <a:lnTo>
                    <a:pt x="27123" y="16576"/>
                  </a:lnTo>
                  <a:lnTo>
                    <a:pt x="26877" y="16808"/>
                  </a:lnTo>
                  <a:lnTo>
                    <a:pt x="26602" y="17040"/>
                  </a:lnTo>
                  <a:lnTo>
                    <a:pt x="25993" y="17532"/>
                  </a:lnTo>
                  <a:lnTo>
                    <a:pt x="25298" y="18054"/>
                  </a:lnTo>
                  <a:lnTo>
                    <a:pt x="24530" y="18604"/>
                  </a:lnTo>
                  <a:lnTo>
                    <a:pt x="23689" y="19169"/>
                  </a:lnTo>
                  <a:lnTo>
                    <a:pt x="22777" y="19764"/>
                  </a:lnTo>
                  <a:lnTo>
                    <a:pt x="21820" y="20372"/>
                  </a:lnTo>
                  <a:lnTo>
                    <a:pt x="20821" y="20981"/>
                  </a:lnTo>
                  <a:lnTo>
                    <a:pt x="19763" y="21604"/>
                  </a:lnTo>
                  <a:lnTo>
                    <a:pt x="18676" y="22227"/>
                  </a:lnTo>
                  <a:lnTo>
                    <a:pt x="17575" y="22864"/>
                  </a:lnTo>
                  <a:lnTo>
                    <a:pt x="16445" y="23487"/>
                  </a:lnTo>
                  <a:lnTo>
                    <a:pt x="15300" y="24096"/>
                  </a:lnTo>
                  <a:lnTo>
                    <a:pt x="14141" y="24690"/>
                  </a:lnTo>
                  <a:lnTo>
                    <a:pt x="12997" y="25284"/>
                  </a:lnTo>
                  <a:lnTo>
                    <a:pt x="11852" y="25849"/>
                  </a:lnTo>
                  <a:lnTo>
                    <a:pt x="10736" y="26385"/>
                  </a:lnTo>
                  <a:lnTo>
                    <a:pt x="9635" y="26906"/>
                  </a:lnTo>
                  <a:lnTo>
                    <a:pt x="8549" y="27385"/>
                  </a:lnTo>
                  <a:lnTo>
                    <a:pt x="7520" y="27834"/>
                  </a:lnTo>
                  <a:lnTo>
                    <a:pt x="6520" y="28239"/>
                  </a:lnTo>
                  <a:lnTo>
                    <a:pt x="5579" y="28602"/>
                  </a:lnTo>
                  <a:lnTo>
                    <a:pt x="4695" y="28920"/>
                  </a:lnTo>
                  <a:lnTo>
                    <a:pt x="3869" y="29181"/>
                  </a:lnTo>
                  <a:lnTo>
                    <a:pt x="3115" y="29398"/>
                  </a:lnTo>
                  <a:lnTo>
                    <a:pt x="2768" y="29485"/>
                  </a:lnTo>
                  <a:lnTo>
                    <a:pt x="2434" y="29558"/>
                  </a:lnTo>
                  <a:lnTo>
                    <a:pt x="2130" y="29601"/>
                  </a:lnTo>
                  <a:lnTo>
                    <a:pt x="1855" y="29645"/>
                  </a:lnTo>
                  <a:lnTo>
                    <a:pt x="1594" y="29674"/>
                  </a:lnTo>
                  <a:lnTo>
                    <a:pt x="1362" y="29674"/>
                  </a:lnTo>
                  <a:lnTo>
                    <a:pt x="1145" y="29659"/>
                  </a:lnTo>
                  <a:lnTo>
                    <a:pt x="957" y="29630"/>
                  </a:lnTo>
                  <a:lnTo>
                    <a:pt x="797" y="29601"/>
                  </a:lnTo>
                  <a:lnTo>
                    <a:pt x="652" y="29587"/>
                  </a:lnTo>
                  <a:lnTo>
                    <a:pt x="522" y="29601"/>
                  </a:lnTo>
                  <a:lnTo>
                    <a:pt x="406" y="29630"/>
                  </a:lnTo>
                  <a:lnTo>
                    <a:pt x="305" y="29674"/>
                  </a:lnTo>
                  <a:lnTo>
                    <a:pt x="218" y="29746"/>
                  </a:lnTo>
                  <a:lnTo>
                    <a:pt x="160" y="29819"/>
                  </a:lnTo>
                  <a:lnTo>
                    <a:pt x="102" y="29920"/>
                  </a:lnTo>
                  <a:lnTo>
                    <a:pt x="58" y="30036"/>
                  </a:lnTo>
                  <a:lnTo>
                    <a:pt x="29" y="30166"/>
                  </a:lnTo>
                  <a:lnTo>
                    <a:pt x="15" y="30311"/>
                  </a:lnTo>
                  <a:lnTo>
                    <a:pt x="0" y="30471"/>
                  </a:lnTo>
                  <a:lnTo>
                    <a:pt x="15" y="30645"/>
                  </a:lnTo>
                  <a:lnTo>
                    <a:pt x="29" y="30833"/>
                  </a:lnTo>
                  <a:lnTo>
                    <a:pt x="102" y="31239"/>
                  </a:lnTo>
                  <a:lnTo>
                    <a:pt x="203" y="31688"/>
                  </a:lnTo>
                  <a:lnTo>
                    <a:pt x="348" y="32166"/>
                  </a:lnTo>
                  <a:lnTo>
                    <a:pt x="522" y="32687"/>
                  </a:lnTo>
                  <a:lnTo>
                    <a:pt x="739" y="33238"/>
                  </a:lnTo>
                  <a:lnTo>
                    <a:pt x="957" y="33818"/>
                  </a:lnTo>
                  <a:lnTo>
                    <a:pt x="1217" y="34397"/>
                  </a:lnTo>
                  <a:lnTo>
                    <a:pt x="1478" y="35006"/>
                  </a:lnTo>
                  <a:lnTo>
                    <a:pt x="1768" y="35614"/>
                  </a:lnTo>
                  <a:lnTo>
                    <a:pt x="2362" y="36831"/>
                  </a:lnTo>
                  <a:lnTo>
                    <a:pt x="2985" y="38019"/>
                  </a:lnTo>
                  <a:lnTo>
                    <a:pt x="3579" y="39149"/>
                  </a:lnTo>
                  <a:lnTo>
                    <a:pt x="4130" y="40149"/>
                  </a:lnTo>
                  <a:lnTo>
                    <a:pt x="4608" y="41004"/>
                  </a:lnTo>
                  <a:lnTo>
                    <a:pt x="4984" y="41670"/>
                  </a:lnTo>
                  <a:lnTo>
                    <a:pt x="5318" y="42235"/>
                  </a:lnTo>
                  <a:lnTo>
                    <a:pt x="5550" y="42163"/>
                  </a:lnTo>
                  <a:lnTo>
                    <a:pt x="6202" y="41946"/>
                  </a:lnTo>
                  <a:lnTo>
                    <a:pt x="7230" y="41555"/>
                  </a:lnTo>
                  <a:lnTo>
                    <a:pt x="8592" y="41018"/>
                  </a:lnTo>
                  <a:lnTo>
                    <a:pt x="9404" y="40685"/>
                  </a:lnTo>
                  <a:lnTo>
                    <a:pt x="10273" y="40323"/>
                  </a:lnTo>
                  <a:lnTo>
                    <a:pt x="11200" y="39903"/>
                  </a:lnTo>
                  <a:lnTo>
                    <a:pt x="12200" y="39454"/>
                  </a:lnTo>
                  <a:lnTo>
                    <a:pt x="13243" y="38961"/>
                  </a:lnTo>
                  <a:lnTo>
                    <a:pt x="14344" y="38425"/>
                  </a:lnTo>
                  <a:lnTo>
                    <a:pt x="15489" y="37845"/>
                  </a:lnTo>
                  <a:lnTo>
                    <a:pt x="16662" y="37222"/>
                  </a:lnTo>
                  <a:lnTo>
                    <a:pt x="17879" y="36556"/>
                  </a:lnTo>
                  <a:lnTo>
                    <a:pt x="19125" y="35846"/>
                  </a:lnTo>
                  <a:lnTo>
                    <a:pt x="20400" y="35093"/>
                  </a:lnTo>
                  <a:lnTo>
                    <a:pt x="21675" y="34296"/>
                  </a:lnTo>
                  <a:lnTo>
                    <a:pt x="22979" y="33455"/>
                  </a:lnTo>
                  <a:lnTo>
                    <a:pt x="23631" y="33021"/>
                  </a:lnTo>
                  <a:lnTo>
                    <a:pt x="24283" y="32572"/>
                  </a:lnTo>
                  <a:lnTo>
                    <a:pt x="24950" y="32108"/>
                  </a:lnTo>
                  <a:lnTo>
                    <a:pt x="25602" y="31644"/>
                  </a:lnTo>
                  <a:lnTo>
                    <a:pt x="26254" y="31152"/>
                  </a:lnTo>
                  <a:lnTo>
                    <a:pt x="26906" y="30659"/>
                  </a:lnTo>
                  <a:lnTo>
                    <a:pt x="27558" y="30152"/>
                  </a:lnTo>
                  <a:lnTo>
                    <a:pt x="28210" y="29630"/>
                  </a:lnTo>
                  <a:lnTo>
                    <a:pt x="28862" y="29109"/>
                  </a:lnTo>
                  <a:lnTo>
                    <a:pt x="29499" y="28558"/>
                  </a:lnTo>
                  <a:lnTo>
                    <a:pt x="30137" y="28008"/>
                  </a:lnTo>
                  <a:lnTo>
                    <a:pt x="30774" y="27443"/>
                  </a:lnTo>
                  <a:lnTo>
                    <a:pt x="31412" y="26863"/>
                  </a:lnTo>
                  <a:lnTo>
                    <a:pt x="32035" y="26283"/>
                  </a:lnTo>
                  <a:lnTo>
                    <a:pt x="32643" y="25675"/>
                  </a:lnTo>
                  <a:lnTo>
                    <a:pt x="33252" y="25066"/>
                  </a:lnTo>
                  <a:lnTo>
                    <a:pt x="33846" y="24443"/>
                  </a:lnTo>
                  <a:lnTo>
                    <a:pt x="34440" y="23806"/>
                  </a:lnTo>
                  <a:lnTo>
                    <a:pt x="35020" y="23154"/>
                  </a:lnTo>
                  <a:lnTo>
                    <a:pt x="35599" y="22487"/>
                  </a:lnTo>
                  <a:lnTo>
                    <a:pt x="36164" y="21821"/>
                  </a:lnTo>
                  <a:lnTo>
                    <a:pt x="36700" y="21140"/>
                  </a:lnTo>
                  <a:lnTo>
                    <a:pt x="37207" y="21082"/>
                  </a:lnTo>
                  <a:lnTo>
                    <a:pt x="37772" y="21010"/>
                  </a:lnTo>
                  <a:lnTo>
                    <a:pt x="38511" y="20908"/>
                  </a:lnTo>
                  <a:lnTo>
                    <a:pt x="39381" y="20763"/>
                  </a:lnTo>
                  <a:lnTo>
                    <a:pt x="40366" y="20604"/>
                  </a:lnTo>
                  <a:lnTo>
                    <a:pt x="41424" y="20401"/>
                  </a:lnTo>
                  <a:lnTo>
                    <a:pt x="42525" y="20155"/>
                  </a:lnTo>
                  <a:lnTo>
                    <a:pt x="43075" y="20024"/>
                  </a:lnTo>
                  <a:lnTo>
                    <a:pt x="43640" y="19894"/>
                  </a:lnTo>
                  <a:lnTo>
                    <a:pt x="44176" y="19735"/>
                  </a:lnTo>
                  <a:lnTo>
                    <a:pt x="44712" y="19575"/>
                  </a:lnTo>
                  <a:lnTo>
                    <a:pt x="45234" y="19401"/>
                  </a:lnTo>
                  <a:lnTo>
                    <a:pt x="45741" y="19227"/>
                  </a:lnTo>
                  <a:lnTo>
                    <a:pt x="46219" y="19039"/>
                  </a:lnTo>
                  <a:lnTo>
                    <a:pt x="46683" y="18836"/>
                  </a:lnTo>
                  <a:lnTo>
                    <a:pt x="47103" y="18633"/>
                  </a:lnTo>
                  <a:lnTo>
                    <a:pt x="47494" y="18416"/>
                  </a:lnTo>
                  <a:lnTo>
                    <a:pt x="47842" y="18184"/>
                  </a:lnTo>
                  <a:lnTo>
                    <a:pt x="48016" y="18068"/>
                  </a:lnTo>
                  <a:lnTo>
                    <a:pt x="48161" y="17938"/>
                  </a:lnTo>
                  <a:lnTo>
                    <a:pt x="48291" y="17822"/>
                  </a:lnTo>
                  <a:lnTo>
                    <a:pt x="48422" y="17692"/>
                  </a:lnTo>
                  <a:lnTo>
                    <a:pt x="48537" y="17561"/>
                  </a:lnTo>
                  <a:lnTo>
                    <a:pt x="48639" y="17431"/>
                  </a:lnTo>
                  <a:lnTo>
                    <a:pt x="48726" y="17300"/>
                  </a:lnTo>
                  <a:lnTo>
                    <a:pt x="48784" y="17156"/>
                  </a:lnTo>
                  <a:lnTo>
                    <a:pt x="48842" y="17011"/>
                  </a:lnTo>
                  <a:lnTo>
                    <a:pt x="48885" y="16880"/>
                  </a:lnTo>
                  <a:lnTo>
                    <a:pt x="48914" y="16735"/>
                  </a:lnTo>
                  <a:lnTo>
                    <a:pt x="48929" y="16605"/>
                  </a:lnTo>
                  <a:lnTo>
                    <a:pt x="48929" y="16475"/>
                  </a:lnTo>
                  <a:lnTo>
                    <a:pt x="48929" y="16344"/>
                  </a:lnTo>
                  <a:lnTo>
                    <a:pt x="48900" y="16228"/>
                  </a:lnTo>
                  <a:lnTo>
                    <a:pt x="48871" y="16127"/>
                  </a:lnTo>
                  <a:lnTo>
                    <a:pt x="48827" y="16025"/>
                  </a:lnTo>
                  <a:lnTo>
                    <a:pt x="48784" y="15924"/>
                  </a:lnTo>
                  <a:lnTo>
                    <a:pt x="48711" y="15837"/>
                  </a:lnTo>
                  <a:lnTo>
                    <a:pt x="48653" y="15750"/>
                  </a:lnTo>
                  <a:lnTo>
                    <a:pt x="48566" y="15663"/>
                  </a:lnTo>
                  <a:lnTo>
                    <a:pt x="48480" y="15591"/>
                  </a:lnTo>
                  <a:lnTo>
                    <a:pt x="48277" y="15446"/>
                  </a:lnTo>
                  <a:lnTo>
                    <a:pt x="48045" y="15330"/>
                  </a:lnTo>
                  <a:lnTo>
                    <a:pt x="47784" y="15229"/>
                  </a:lnTo>
                  <a:lnTo>
                    <a:pt x="47494" y="15156"/>
                  </a:lnTo>
                  <a:lnTo>
                    <a:pt x="47190" y="15084"/>
                  </a:lnTo>
                  <a:lnTo>
                    <a:pt x="46871" y="15040"/>
                  </a:lnTo>
                  <a:lnTo>
                    <a:pt x="46538" y="14997"/>
                  </a:lnTo>
                  <a:lnTo>
                    <a:pt x="46190" y="14968"/>
                  </a:lnTo>
                  <a:lnTo>
                    <a:pt x="45843" y="14953"/>
                  </a:lnTo>
                  <a:lnTo>
                    <a:pt x="45480" y="14953"/>
                  </a:lnTo>
                  <a:lnTo>
                    <a:pt x="44756" y="14968"/>
                  </a:lnTo>
                  <a:lnTo>
                    <a:pt x="44046" y="15011"/>
                  </a:lnTo>
                  <a:lnTo>
                    <a:pt x="43379" y="15084"/>
                  </a:lnTo>
                  <a:lnTo>
                    <a:pt x="42771" y="15156"/>
                  </a:lnTo>
                  <a:lnTo>
                    <a:pt x="42264" y="15229"/>
                  </a:lnTo>
                  <a:lnTo>
                    <a:pt x="41873" y="15286"/>
                  </a:lnTo>
                  <a:lnTo>
                    <a:pt x="41525" y="15344"/>
                  </a:lnTo>
                  <a:lnTo>
                    <a:pt x="41525" y="15344"/>
                  </a:lnTo>
                  <a:lnTo>
                    <a:pt x="41902" y="15171"/>
                  </a:lnTo>
                  <a:lnTo>
                    <a:pt x="42901" y="14678"/>
                  </a:lnTo>
                  <a:lnTo>
                    <a:pt x="43568" y="14345"/>
                  </a:lnTo>
                  <a:lnTo>
                    <a:pt x="44307" y="13939"/>
                  </a:lnTo>
                  <a:lnTo>
                    <a:pt x="45089" y="13504"/>
                  </a:lnTo>
                  <a:lnTo>
                    <a:pt x="45901" y="13026"/>
                  </a:lnTo>
                  <a:lnTo>
                    <a:pt x="46712" y="12519"/>
                  </a:lnTo>
                  <a:lnTo>
                    <a:pt x="47103" y="12244"/>
                  </a:lnTo>
                  <a:lnTo>
                    <a:pt x="47480" y="11983"/>
                  </a:lnTo>
                  <a:lnTo>
                    <a:pt x="47842" y="11708"/>
                  </a:lnTo>
                  <a:lnTo>
                    <a:pt x="48204" y="11433"/>
                  </a:lnTo>
                  <a:lnTo>
                    <a:pt x="48523" y="11157"/>
                  </a:lnTo>
                  <a:lnTo>
                    <a:pt x="48827" y="10882"/>
                  </a:lnTo>
                  <a:lnTo>
                    <a:pt x="49103" y="10607"/>
                  </a:lnTo>
                  <a:lnTo>
                    <a:pt x="49349" y="10346"/>
                  </a:lnTo>
                  <a:lnTo>
                    <a:pt x="49552" y="10071"/>
                  </a:lnTo>
                  <a:lnTo>
                    <a:pt x="49726" y="9795"/>
                  </a:lnTo>
                  <a:lnTo>
                    <a:pt x="49798" y="9665"/>
                  </a:lnTo>
                  <a:lnTo>
                    <a:pt x="49856" y="9534"/>
                  </a:lnTo>
                  <a:lnTo>
                    <a:pt x="49914" y="9404"/>
                  </a:lnTo>
                  <a:lnTo>
                    <a:pt x="49943" y="9288"/>
                  </a:lnTo>
                  <a:lnTo>
                    <a:pt x="49972" y="9158"/>
                  </a:lnTo>
                  <a:lnTo>
                    <a:pt x="49986" y="9027"/>
                  </a:lnTo>
                  <a:lnTo>
                    <a:pt x="49986" y="8911"/>
                  </a:lnTo>
                  <a:lnTo>
                    <a:pt x="49972" y="8796"/>
                  </a:lnTo>
                  <a:lnTo>
                    <a:pt x="49943" y="8680"/>
                  </a:lnTo>
                  <a:lnTo>
                    <a:pt x="49914" y="8578"/>
                  </a:lnTo>
                  <a:lnTo>
                    <a:pt x="49856" y="8477"/>
                  </a:lnTo>
                  <a:lnTo>
                    <a:pt x="49798" y="8390"/>
                  </a:lnTo>
                  <a:lnTo>
                    <a:pt x="49726" y="8317"/>
                  </a:lnTo>
                  <a:lnTo>
                    <a:pt x="49639" y="8245"/>
                  </a:lnTo>
                  <a:lnTo>
                    <a:pt x="49537" y="8187"/>
                  </a:lnTo>
                  <a:lnTo>
                    <a:pt x="49436" y="8129"/>
                  </a:lnTo>
                  <a:lnTo>
                    <a:pt x="49334" y="8086"/>
                  </a:lnTo>
                  <a:lnTo>
                    <a:pt x="49204" y="8057"/>
                  </a:lnTo>
                  <a:lnTo>
                    <a:pt x="48929" y="7999"/>
                  </a:lnTo>
                  <a:lnTo>
                    <a:pt x="48639" y="7970"/>
                  </a:lnTo>
                  <a:lnTo>
                    <a:pt x="48306" y="7970"/>
                  </a:lnTo>
                  <a:lnTo>
                    <a:pt x="47943" y="7999"/>
                  </a:lnTo>
                  <a:lnTo>
                    <a:pt x="47567" y="8042"/>
                  </a:lnTo>
                  <a:lnTo>
                    <a:pt x="47176" y="8115"/>
                  </a:lnTo>
                  <a:lnTo>
                    <a:pt x="46770" y="8187"/>
                  </a:lnTo>
                  <a:lnTo>
                    <a:pt x="46350" y="8288"/>
                  </a:lnTo>
                  <a:lnTo>
                    <a:pt x="45915" y="8404"/>
                  </a:lnTo>
                  <a:lnTo>
                    <a:pt x="45480" y="8520"/>
                  </a:lnTo>
                  <a:lnTo>
                    <a:pt x="45046" y="8651"/>
                  </a:lnTo>
                  <a:lnTo>
                    <a:pt x="44176" y="8940"/>
                  </a:lnTo>
                  <a:lnTo>
                    <a:pt x="43351" y="9230"/>
                  </a:lnTo>
                  <a:lnTo>
                    <a:pt x="42568" y="9534"/>
                  </a:lnTo>
                  <a:lnTo>
                    <a:pt x="41873" y="9810"/>
                  </a:lnTo>
                  <a:lnTo>
                    <a:pt x="40829" y="10244"/>
                  </a:lnTo>
                  <a:lnTo>
                    <a:pt x="40438" y="10418"/>
                  </a:lnTo>
                  <a:lnTo>
                    <a:pt x="40438" y="10418"/>
                  </a:lnTo>
                  <a:lnTo>
                    <a:pt x="40699" y="10114"/>
                  </a:lnTo>
                  <a:lnTo>
                    <a:pt x="41366" y="9303"/>
                  </a:lnTo>
                  <a:lnTo>
                    <a:pt x="41800" y="8752"/>
                  </a:lnTo>
                  <a:lnTo>
                    <a:pt x="42278" y="8129"/>
                  </a:lnTo>
                  <a:lnTo>
                    <a:pt x="42785" y="7448"/>
                  </a:lnTo>
                  <a:lnTo>
                    <a:pt x="43293" y="6709"/>
                  </a:lnTo>
                  <a:lnTo>
                    <a:pt x="43771" y="5970"/>
                  </a:lnTo>
                  <a:lnTo>
                    <a:pt x="44003" y="5594"/>
                  </a:lnTo>
                  <a:lnTo>
                    <a:pt x="44220" y="5217"/>
                  </a:lnTo>
                  <a:lnTo>
                    <a:pt x="44423" y="4840"/>
                  </a:lnTo>
                  <a:lnTo>
                    <a:pt x="44611" y="4463"/>
                  </a:lnTo>
                  <a:lnTo>
                    <a:pt x="44770" y="4101"/>
                  </a:lnTo>
                  <a:lnTo>
                    <a:pt x="44915" y="3753"/>
                  </a:lnTo>
                  <a:lnTo>
                    <a:pt x="45046" y="3406"/>
                  </a:lnTo>
                  <a:lnTo>
                    <a:pt x="45133" y="3073"/>
                  </a:lnTo>
                  <a:lnTo>
                    <a:pt x="45191" y="2768"/>
                  </a:lnTo>
                  <a:lnTo>
                    <a:pt x="45220" y="2478"/>
                  </a:lnTo>
                  <a:lnTo>
                    <a:pt x="45220" y="2334"/>
                  </a:lnTo>
                  <a:lnTo>
                    <a:pt x="45220" y="2203"/>
                  </a:lnTo>
                  <a:lnTo>
                    <a:pt x="45205" y="2073"/>
                  </a:lnTo>
                  <a:lnTo>
                    <a:pt x="45176" y="1942"/>
                  </a:lnTo>
                  <a:lnTo>
                    <a:pt x="45133" y="1826"/>
                  </a:lnTo>
                  <a:lnTo>
                    <a:pt x="45089" y="1725"/>
                  </a:lnTo>
                  <a:lnTo>
                    <a:pt x="45031" y="1609"/>
                  </a:lnTo>
                  <a:lnTo>
                    <a:pt x="44973" y="1522"/>
                  </a:lnTo>
                  <a:lnTo>
                    <a:pt x="44886" y="1435"/>
                  </a:lnTo>
                  <a:lnTo>
                    <a:pt x="44799" y="1363"/>
                  </a:lnTo>
                  <a:lnTo>
                    <a:pt x="44698" y="1305"/>
                  </a:lnTo>
                  <a:lnTo>
                    <a:pt x="44597" y="1247"/>
                  </a:lnTo>
                  <a:lnTo>
                    <a:pt x="44481" y="1218"/>
                  </a:lnTo>
                  <a:lnTo>
                    <a:pt x="44365" y="1203"/>
                  </a:lnTo>
                  <a:lnTo>
                    <a:pt x="44234" y="1189"/>
                  </a:lnTo>
                  <a:lnTo>
                    <a:pt x="44104" y="1189"/>
                  </a:lnTo>
                  <a:lnTo>
                    <a:pt x="43959" y="1203"/>
                  </a:lnTo>
                  <a:lnTo>
                    <a:pt x="43814" y="1218"/>
                  </a:lnTo>
                  <a:lnTo>
                    <a:pt x="43495" y="1305"/>
                  </a:lnTo>
                  <a:lnTo>
                    <a:pt x="43148" y="1406"/>
                  </a:lnTo>
                  <a:lnTo>
                    <a:pt x="42800" y="1566"/>
                  </a:lnTo>
                  <a:lnTo>
                    <a:pt x="42423" y="1740"/>
                  </a:lnTo>
                  <a:lnTo>
                    <a:pt x="42032" y="1942"/>
                  </a:lnTo>
                  <a:lnTo>
                    <a:pt x="41626" y="2174"/>
                  </a:lnTo>
                  <a:lnTo>
                    <a:pt x="41221" y="2435"/>
                  </a:lnTo>
                  <a:lnTo>
                    <a:pt x="40801" y="2710"/>
                  </a:lnTo>
                  <a:lnTo>
                    <a:pt x="40380" y="2986"/>
                  </a:lnTo>
                  <a:lnTo>
                    <a:pt x="39960" y="3290"/>
                  </a:lnTo>
                  <a:lnTo>
                    <a:pt x="39554" y="3594"/>
                  </a:lnTo>
                  <a:lnTo>
                    <a:pt x="38729" y="4232"/>
                  </a:lnTo>
                  <a:lnTo>
                    <a:pt x="37946" y="4869"/>
                  </a:lnTo>
                  <a:lnTo>
                    <a:pt x="37222" y="5463"/>
                  </a:lnTo>
                  <a:lnTo>
                    <a:pt x="36599" y="6014"/>
                  </a:lnTo>
                  <a:lnTo>
                    <a:pt x="35657" y="6854"/>
                  </a:lnTo>
                  <a:lnTo>
                    <a:pt x="35309" y="7187"/>
                  </a:lnTo>
                  <a:lnTo>
                    <a:pt x="35280" y="6912"/>
                  </a:lnTo>
                  <a:lnTo>
                    <a:pt x="35222" y="6173"/>
                  </a:lnTo>
                  <a:lnTo>
                    <a:pt x="35164" y="5680"/>
                  </a:lnTo>
                  <a:lnTo>
                    <a:pt x="35092" y="5130"/>
                  </a:lnTo>
                  <a:lnTo>
                    <a:pt x="34991" y="4521"/>
                  </a:lnTo>
                  <a:lnTo>
                    <a:pt x="34875" y="3898"/>
                  </a:lnTo>
                  <a:lnTo>
                    <a:pt x="34730" y="3275"/>
                  </a:lnTo>
                  <a:lnTo>
                    <a:pt x="34570" y="2652"/>
                  </a:lnTo>
                  <a:lnTo>
                    <a:pt x="34469" y="2348"/>
                  </a:lnTo>
                  <a:lnTo>
                    <a:pt x="34368" y="2058"/>
                  </a:lnTo>
                  <a:lnTo>
                    <a:pt x="34266" y="1769"/>
                  </a:lnTo>
                  <a:lnTo>
                    <a:pt x="34150" y="1508"/>
                  </a:lnTo>
                  <a:lnTo>
                    <a:pt x="34020" y="1247"/>
                  </a:lnTo>
                  <a:lnTo>
                    <a:pt x="33889" y="1015"/>
                  </a:lnTo>
                  <a:lnTo>
                    <a:pt x="33745" y="798"/>
                  </a:lnTo>
                  <a:lnTo>
                    <a:pt x="33600" y="609"/>
                  </a:lnTo>
                  <a:lnTo>
                    <a:pt x="33426" y="450"/>
                  </a:lnTo>
                  <a:lnTo>
                    <a:pt x="33266" y="305"/>
                  </a:lnTo>
                  <a:lnTo>
                    <a:pt x="33078" y="189"/>
                  </a:lnTo>
                  <a:lnTo>
                    <a:pt x="32890" y="102"/>
                  </a:lnTo>
                  <a:lnTo>
                    <a:pt x="32701" y="59"/>
                  </a:lnTo>
                  <a:lnTo>
                    <a:pt x="32513" y="15"/>
                  </a:lnTo>
                  <a:lnTo>
                    <a:pt x="32339" y="1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792;p37">
              <a:extLst>
                <a:ext uri="{FF2B5EF4-FFF2-40B4-BE49-F238E27FC236}">
                  <a16:creationId xmlns:a16="http://schemas.microsoft.com/office/drawing/2014/main" xmlns="" id="{4E3CB209-A5B6-4CA4-B8D6-E52A493E0F82}"/>
                </a:ext>
              </a:extLst>
            </p:cNvPr>
            <p:cNvSpPr/>
            <p:nvPr/>
          </p:nvSpPr>
          <p:spPr>
            <a:xfrm>
              <a:off x="6028375" y="1767400"/>
              <a:ext cx="1177250" cy="634625"/>
            </a:xfrm>
            <a:custGeom>
              <a:avLst/>
              <a:gdLst/>
              <a:ahLst/>
              <a:cxnLst/>
              <a:rect l="l" t="t" r="r" b="b"/>
              <a:pathLst>
                <a:path w="47090" h="25385" extrusionOk="0">
                  <a:moveTo>
                    <a:pt x="47089" y="0"/>
                  </a:moveTo>
                  <a:lnTo>
                    <a:pt x="45945" y="189"/>
                  </a:lnTo>
                  <a:lnTo>
                    <a:pt x="44800" y="334"/>
                  </a:lnTo>
                  <a:lnTo>
                    <a:pt x="43641" y="449"/>
                  </a:lnTo>
                  <a:lnTo>
                    <a:pt x="42482" y="536"/>
                  </a:lnTo>
                  <a:lnTo>
                    <a:pt x="41902" y="565"/>
                  </a:lnTo>
                  <a:lnTo>
                    <a:pt x="41323" y="580"/>
                  </a:lnTo>
                  <a:lnTo>
                    <a:pt x="40743" y="594"/>
                  </a:lnTo>
                  <a:lnTo>
                    <a:pt x="40164" y="594"/>
                  </a:lnTo>
                  <a:lnTo>
                    <a:pt x="39584" y="580"/>
                  </a:lnTo>
                  <a:lnTo>
                    <a:pt x="39005" y="565"/>
                  </a:lnTo>
                  <a:lnTo>
                    <a:pt x="38425" y="551"/>
                  </a:lnTo>
                  <a:lnTo>
                    <a:pt x="37845" y="507"/>
                  </a:lnTo>
                  <a:lnTo>
                    <a:pt x="37222" y="464"/>
                  </a:lnTo>
                  <a:lnTo>
                    <a:pt x="36585" y="435"/>
                  </a:lnTo>
                  <a:lnTo>
                    <a:pt x="36281" y="435"/>
                  </a:lnTo>
                  <a:lnTo>
                    <a:pt x="35962" y="449"/>
                  </a:lnTo>
                  <a:lnTo>
                    <a:pt x="35658" y="478"/>
                  </a:lnTo>
                  <a:lnTo>
                    <a:pt x="35353" y="522"/>
                  </a:lnTo>
                  <a:lnTo>
                    <a:pt x="35136" y="580"/>
                  </a:lnTo>
                  <a:lnTo>
                    <a:pt x="34919" y="638"/>
                  </a:lnTo>
                  <a:lnTo>
                    <a:pt x="34716" y="696"/>
                  </a:lnTo>
                  <a:lnTo>
                    <a:pt x="34499" y="783"/>
                  </a:lnTo>
                  <a:lnTo>
                    <a:pt x="34093" y="957"/>
                  </a:lnTo>
                  <a:lnTo>
                    <a:pt x="33702" y="1159"/>
                  </a:lnTo>
                  <a:lnTo>
                    <a:pt x="33310" y="1377"/>
                  </a:lnTo>
                  <a:lnTo>
                    <a:pt x="32934" y="1623"/>
                  </a:lnTo>
                  <a:lnTo>
                    <a:pt x="32195" y="2130"/>
                  </a:lnTo>
                  <a:lnTo>
                    <a:pt x="28428" y="4753"/>
                  </a:lnTo>
                  <a:lnTo>
                    <a:pt x="26530" y="6042"/>
                  </a:lnTo>
                  <a:lnTo>
                    <a:pt x="24617" y="7332"/>
                  </a:lnTo>
                  <a:lnTo>
                    <a:pt x="22690" y="8607"/>
                  </a:lnTo>
                  <a:lnTo>
                    <a:pt x="21720" y="9215"/>
                  </a:lnTo>
                  <a:lnTo>
                    <a:pt x="20734" y="9838"/>
                  </a:lnTo>
                  <a:lnTo>
                    <a:pt x="19764" y="10432"/>
                  </a:lnTo>
                  <a:lnTo>
                    <a:pt x="18778" y="11026"/>
                  </a:lnTo>
                  <a:lnTo>
                    <a:pt x="17793" y="11606"/>
                  </a:lnTo>
                  <a:lnTo>
                    <a:pt x="16793" y="12185"/>
                  </a:lnTo>
                  <a:lnTo>
                    <a:pt x="15794" y="12736"/>
                  </a:lnTo>
                  <a:lnTo>
                    <a:pt x="14779" y="13286"/>
                  </a:lnTo>
                  <a:lnTo>
                    <a:pt x="13780" y="13808"/>
                  </a:lnTo>
                  <a:lnTo>
                    <a:pt x="12751" y="14315"/>
                  </a:lnTo>
                  <a:lnTo>
                    <a:pt x="11737" y="14808"/>
                  </a:lnTo>
                  <a:lnTo>
                    <a:pt x="10708" y="15286"/>
                  </a:lnTo>
                  <a:lnTo>
                    <a:pt x="9665" y="15735"/>
                  </a:lnTo>
                  <a:lnTo>
                    <a:pt x="8622" y="16170"/>
                  </a:lnTo>
                  <a:lnTo>
                    <a:pt x="7564" y="16590"/>
                  </a:lnTo>
                  <a:lnTo>
                    <a:pt x="6506" y="16981"/>
                  </a:lnTo>
                  <a:lnTo>
                    <a:pt x="5449" y="17343"/>
                  </a:lnTo>
                  <a:lnTo>
                    <a:pt x="4377" y="17691"/>
                  </a:lnTo>
                  <a:lnTo>
                    <a:pt x="3290" y="18010"/>
                  </a:lnTo>
                  <a:lnTo>
                    <a:pt x="2203" y="18299"/>
                  </a:lnTo>
                  <a:lnTo>
                    <a:pt x="1102" y="18575"/>
                  </a:lnTo>
                  <a:lnTo>
                    <a:pt x="1" y="18807"/>
                  </a:lnTo>
                  <a:lnTo>
                    <a:pt x="595" y="20024"/>
                  </a:lnTo>
                  <a:lnTo>
                    <a:pt x="1204" y="21212"/>
                  </a:lnTo>
                  <a:lnTo>
                    <a:pt x="1798" y="22313"/>
                  </a:lnTo>
                  <a:lnTo>
                    <a:pt x="2348" y="23313"/>
                  </a:lnTo>
                  <a:lnTo>
                    <a:pt x="2812" y="24167"/>
                  </a:lnTo>
                  <a:lnTo>
                    <a:pt x="3188" y="24819"/>
                  </a:lnTo>
                  <a:lnTo>
                    <a:pt x="3522" y="25384"/>
                  </a:lnTo>
                  <a:lnTo>
                    <a:pt x="3754" y="25312"/>
                  </a:lnTo>
                  <a:lnTo>
                    <a:pt x="4406" y="25095"/>
                  </a:lnTo>
                  <a:lnTo>
                    <a:pt x="5434" y="24704"/>
                  </a:lnTo>
                  <a:lnTo>
                    <a:pt x="6796" y="24167"/>
                  </a:lnTo>
                  <a:lnTo>
                    <a:pt x="7608" y="23834"/>
                  </a:lnTo>
                  <a:lnTo>
                    <a:pt x="8477" y="23472"/>
                  </a:lnTo>
                  <a:lnTo>
                    <a:pt x="9404" y="23052"/>
                  </a:lnTo>
                  <a:lnTo>
                    <a:pt x="10404" y="22603"/>
                  </a:lnTo>
                  <a:lnTo>
                    <a:pt x="11447" y="22110"/>
                  </a:lnTo>
                  <a:lnTo>
                    <a:pt x="12548" y="21574"/>
                  </a:lnTo>
                  <a:lnTo>
                    <a:pt x="13693" y="20994"/>
                  </a:lnTo>
                  <a:lnTo>
                    <a:pt x="14866" y="20371"/>
                  </a:lnTo>
                  <a:lnTo>
                    <a:pt x="16083" y="19705"/>
                  </a:lnTo>
                  <a:lnTo>
                    <a:pt x="17329" y="18995"/>
                  </a:lnTo>
                  <a:lnTo>
                    <a:pt x="18604" y="18242"/>
                  </a:lnTo>
                  <a:lnTo>
                    <a:pt x="19879" y="17445"/>
                  </a:lnTo>
                  <a:lnTo>
                    <a:pt x="21183" y="16604"/>
                  </a:lnTo>
                  <a:lnTo>
                    <a:pt x="21835" y="16170"/>
                  </a:lnTo>
                  <a:lnTo>
                    <a:pt x="22487" y="15721"/>
                  </a:lnTo>
                  <a:lnTo>
                    <a:pt x="23154" y="15257"/>
                  </a:lnTo>
                  <a:lnTo>
                    <a:pt x="23806" y="14793"/>
                  </a:lnTo>
                  <a:lnTo>
                    <a:pt x="24458" y="14301"/>
                  </a:lnTo>
                  <a:lnTo>
                    <a:pt x="25110" y="13808"/>
                  </a:lnTo>
                  <a:lnTo>
                    <a:pt x="25762" y="13301"/>
                  </a:lnTo>
                  <a:lnTo>
                    <a:pt x="26414" y="12779"/>
                  </a:lnTo>
                  <a:lnTo>
                    <a:pt x="27066" y="12258"/>
                  </a:lnTo>
                  <a:lnTo>
                    <a:pt x="27703" y="11707"/>
                  </a:lnTo>
                  <a:lnTo>
                    <a:pt x="28341" y="11157"/>
                  </a:lnTo>
                  <a:lnTo>
                    <a:pt x="28978" y="10592"/>
                  </a:lnTo>
                  <a:lnTo>
                    <a:pt x="29616" y="10012"/>
                  </a:lnTo>
                  <a:lnTo>
                    <a:pt x="30239" y="9432"/>
                  </a:lnTo>
                  <a:lnTo>
                    <a:pt x="30847" y="8824"/>
                  </a:lnTo>
                  <a:lnTo>
                    <a:pt x="31456" y="8215"/>
                  </a:lnTo>
                  <a:lnTo>
                    <a:pt x="32050" y="7592"/>
                  </a:lnTo>
                  <a:lnTo>
                    <a:pt x="32644" y="6955"/>
                  </a:lnTo>
                  <a:lnTo>
                    <a:pt x="33224" y="6303"/>
                  </a:lnTo>
                  <a:lnTo>
                    <a:pt x="33803" y="5636"/>
                  </a:lnTo>
                  <a:lnTo>
                    <a:pt x="34368" y="4970"/>
                  </a:lnTo>
                  <a:lnTo>
                    <a:pt x="34904" y="4289"/>
                  </a:lnTo>
                  <a:lnTo>
                    <a:pt x="35411" y="4231"/>
                  </a:lnTo>
                  <a:lnTo>
                    <a:pt x="35976" y="4159"/>
                  </a:lnTo>
                  <a:lnTo>
                    <a:pt x="36715" y="4057"/>
                  </a:lnTo>
                  <a:lnTo>
                    <a:pt x="37585" y="3912"/>
                  </a:lnTo>
                  <a:lnTo>
                    <a:pt x="38570" y="3753"/>
                  </a:lnTo>
                  <a:lnTo>
                    <a:pt x="39628" y="3550"/>
                  </a:lnTo>
                  <a:lnTo>
                    <a:pt x="40729" y="3304"/>
                  </a:lnTo>
                  <a:lnTo>
                    <a:pt x="41279" y="3173"/>
                  </a:lnTo>
                  <a:lnTo>
                    <a:pt x="41844" y="3043"/>
                  </a:lnTo>
                  <a:lnTo>
                    <a:pt x="42380" y="2884"/>
                  </a:lnTo>
                  <a:lnTo>
                    <a:pt x="42916" y="2724"/>
                  </a:lnTo>
                  <a:lnTo>
                    <a:pt x="43438" y="2550"/>
                  </a:lnTo>
                  <a:lnTo>
                    <a:pt x="43945" y="2376"/>
                  </a:lnTo>
                  <a:lnTo>
                    <a:pt x="44423" y="2188"/>
                  </a:lnTo>
                  <a:lnTo>
                    <a:pt x="44887" y="1985"/>
                  </a:lnTo>
                  <a:lnTo>
                    <a:pt x="45307" y="1782"/>
                  </a:lnTo>
                  <a:lnTo>
                    <a:pt x="45698" y="1565"/>
                  </a:lnTo>
                  <a:lnTo>
                    <a:pt x="46046" y="1333"/>
                  </a:lnTo>
                  <a:lnTo>
                    <a:pt x="46220" y="1217"/>
                  </a:lnTo>
                  <a:lnTo>
                    <a:pt x="46365" y="1087"/>
                  </a:lnTo>
                  <a:lnTo>
                    <a:pt x="46495" y="971"/>
                  </a:lnTo>
                  <a:lnTo>
                    <a:pt x="46626" y="841"/>
                  </a:lnTo>
                  <a:lnTo>
                    <a:pt x="46741" y="710"/>
                  </a:lnTo>
                  <a:lnTo>
                    <a:pt x="46843" y="580"/>
                  </a:lnTo>
                  <a:lnTo>
                    <a:pt x="46930" y="449"/>
                  </a:lnTo>
                  <a:lnTo>
                    <a:pt x="46988" y="305"/>
                  </a:lnTo>
                  <a:lnTo>
                    <a:pt x="47046" y="160"/>
                  </a:lnTo>
                  <a:lnTo>
                    <a:pt x="47089" y="29"/>
                  </a:lnTo>
                  <a:lnTo>
                    <a:pt x="47089" y="0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793;p37">
              <a:extLst>
                <a:ext uri="{FF2B5EF4-FFF2-40B4-BE49-F238E27FC236}">
                  <a16:creationId xmlns:a16="http://schemas.microsoft.com/office/drawing/2014/main" xmlns="" id="{7B802D90-1AA0-7FCB-2BDB-FCD3EE161BE3}"/>
                </a:ext>
              </a:extLst>
            </p:cNvPr>
            <p:cNvSpPr/>
            <p:nvPr/>
          </p:nvSpPr>
          <p:spPr>
            <a:xfrm>
              <a:off x="5583575" y="2014425"/>
              <a:ext cx="580675" cy="637175"/>
            </a:xfrm>
            <a:custGeom>
              <a:avLst/>
              <a:gdLst/>
              <a:ahLst/>
              <a:cxnLst/>
              <a:rect l="l" t="t" r="r" b="b"/>
              <a:pathLst>
                <a:path w="23227" h="25487" extrusionOk="0">
                  <a:moveTo>
                    <a:pt x="19271" y="1"/>
                  </a:moveTo>
                  <a:lnTo>
                    <a:pt x="19198" y="30"/>
                  </a:lnTo>
                  <a:lnTo>
                    <a:pt x="18909" y="174"/>
                  </a:lnTo>
                  <a:lnTo>
                    <a:pt x="18561" y="334"/>
                  </a:lnTo>
                  <a:lnTo>
                    <a:pt x="18170" y="493"/>
                  </a:lnTo>
                  <a:lnTo>
                    <a:pt x="17721" y="653"/>
                  </a:lnTo>
                  <a:lnTo>
                    <a:pt x="17228" y="826"/>
                  </a:lnTo>
                  <a:lnTo>
                    <a:pt x="16692" y="986"/>
                  </a:lnTo>
                  <a:lnTo>
                    <a:pt x="15518" y="1334"/>
                  </a:lnTo>
                  <a:lnTo>
                    <a:pt x="14229" y="1681"/>
                  </a:lnTo>
                  <a:lnTo>
                    <a:pt x="12867" y="2029"/>
                  </a:lnTo>
                  <a:lnTo>
                    <a:pt x="11461" y="2362"/>
                  </a:lnTo>
                  <a:lnTo>
                    <a:pt x="10056" y="2695"/>
                  </a:lnTo>
                  <a:lnTo>
                    <a:pt x="8694" y="3000"/>
                  </a:lnTo>
                  <a:lnTo>
                    <a:pt x="7390" y="3275"/>
                  </a:lnTo>
                  <a:lnTo>
                    <a:pt x="5115" y="3753"/>
                  </a:lnTo>
                  <a:lnTo>
                    <a:pt x="3551" y="4072"/>
                  </a:lnTo>
                  <a:lnTo>
                    <a:pt x="2971" y="4188"/>
                  </a:lnTo>
                  <a:lnTo>
                    <a:pt x="986" y="15866"/>
                  </a:lnTo>
                  <a:lnTo>
                    <a:pt x="856" y="16242"/>
                  </a:lnTo>
                  <a:lnTo>
                    <a:pt x="711" y="16663"/>
                  </a:lnTo>
                  <a:lnTo>
                    <a:pt x="551" y="17213"/>
                  </a:lnTo>
                  <a:lnTo>
                    <a:pt x="378" y="17865"/>
                  </a:lnTo>
                  <a:lnTo>
                    <a:pt x="305" y="18227"/>
                  </a:lnTo>
                  <a:lnTo>
                    <a:pt x="218" y="18619"/>
                  </a:lnTo>
                  <a:lnTo>
                    <a:pt x="160" y="19010"/>
                  </a:lnTo>
                  <a:lnTo>
                    <a:pt x="102" y="19415"/>
                  </a:lnTo>
                  <a:lnTo>
                    <a:pt x="44" y="19821"/>
                  </a:lnTo>
                  <a:lnTo>
                    <a:pt x="15" y="20241"/>
                  </a:lnTo>
                  <a:lnTo>
                    <a:pt x="1" y="20676"/>
                  </a:lnTo>
                  <a:lnTo>
                    <a:pt x="15" y="21096"/>
                  </a:lnTo>
                  <a:lnTo>
                    <a:pt x="30" y="21516"/>
                  </a:lnTo>
                  <a:lnTo>
                    <a:pt x="88" y="21922"/>
                  </a:lnTo>
                  <a:lnTo>
                    <a:pt x="160" y="22328"/>
                  </a:lnTo>
                  <a:lnTo>
                    <a:pt x="262" y="22733"/>
                  </a:lnTo>
                  <a:lnTo>
                    <a:pt x="334" y="22922"/>
                  </a:lnTo>
                  <a:lnTo>
                    <a:pt x="407" y="23110"/>
                  </a:lnTo>
                  <a:lnTo>
                    <a:pt x="479" y="23284"/>
                  </a:lnTo>
                  <a:lnTo>
                    <a:pt x="566" y="23472"/>
                  </a:lnTo>
                  <a:lnTo>
                    <a:pt x="667" y="23646"/>
                  </a:lnTo>
                  <a:lnTo>
                    <a:pt x="769" y="23805"/>
                  </a:lnTo>
                  <a:lnTo>
                    <a:pt x="885" y="23965"/>
                  </a:lnTo>
                  <a:lnTo>
                    <a:pt x="1015" y="24124"/>
                  </a:lnTo>
                  <a:lnTo>
                    <a:pt x="1145" y="24269"/>
                  </a:lnTo>
                  <a:lnTo>
                    <a:pt x="1290" y="24414"/>
                  </a:lnTo>
                  <a:lnTo>
                    <a:pt x="1450" y="24544"/>
                  </a:lnTo>
                  <a:lnTo>
                    <a:pt x="1609" y="24675"/>
                  </a:lnTo>
                  <a:lnTo>
                    <a:pt x="1783" y="24791"/>
                  </a:lnTo>
                  <a:lnTo>
                    <a:pt x="1971" y="24907"/>
                  </a:lnTo>
                  <a:lnTo>
                    <a:pt x="2174" y="25008"/>
                  </a:lnTo>
                  <a:lnTo>
                    <a:pt x="2391" y="25095"/>
                  </a:lnTo>
                  <a:lnTo>
                    <a:pt x="2609" y="25182"/>
                  </a:lnTo>
                  <a:lnTo>
                    <a:pt x="2855" y="25254"/>
                  </a:lnTo>
                  <a:lnTo>
                    <a:pt x="3101" y="25312"/>
                  </a:lnTo>
                  <a:lnTo>
                    <a:pt x="3362" y="25370"/>
                  </a:lnTo>
                  <a:lnTo>
                    <a:pt x="3638" y="25414"/>
                  </a:lnTo>
                  <a:lnTo>
                    <a:pt x="3927" y="25443"/>
                  </a:lnTo>
                  <a:lnTo>
                    <a:pt x="4217" y="25472"/>
                  </a:lnTo>
                  <a:lnTo>
                    <a:pt x="4521" y="25486"/>
                  </a:lnTo>
                  <a:lnTo>
                    <a:pt x="5159" y="25486"/>
                  </a:lnTo>
                  <a:lnTo>
                    <a:pt x="5840" y="25457"/>
                  </a:lnTo>
                  <a:lnTo>
                    <a:pt x="6535" y="25399"/>
                  </a:lnTo>
                  <a:lnTo>
                    <a:pt x="7274" y="25327"/>
                  </a:lnTo>
                  <a:lnTo>
                    <a:pt x="8028" y="25211"/>
                  </a:lnTo>
                  <a:lnTo>
                    <a:pt x="8795" y="25066"/>
                  </a:lnTo>
                  <a:lnTo>
                    <a:pt x="9578" y="24907"/>
                  </a:lnTo>
                  <a:lnTo>
                    <a:pt x="10375" y="24733"/>
                  </a:lnTo>
                  <a:lnTo>
                    <a:pt x="11186" y="24530"/>
                  </a:lnTo>
                  <a:lnTo>
                    <a:pt x="11997" y="24313"/>
                  </a:lnTo>
                  <a:lnTo>
                    <a:pt x="12794" y="24081"/>
                  </a:lnTo>
                  <a:lnTo>
                    <a:pt x="13606" y="23834"/>
                  </a:lnTo>
                  <a:lnTo>
                    <a:pt x="14403" y="23559"/>
                  </a:lnTo>
                  <a:lnTo>
                    <a:pt x="15185" y="23298"/>
                  </a:lnTo>
                  <a:lnTo>
                    <a:pt x="15967" y="23009"/>
                  </a:lnTo>
                  <a:lnTo>
                    <a:pt x="16706" y="22719"/>
                  </a:lnTo>
                  <a:lnTo>
                    <a:pt x="17445" y="22429"/>
                  </a:lnTo>
                  <a:lnTo>
                    <a:pt x="18141" y="22125"/>
                  </a:lnTo>
                  <a:lnTo>
                    <a:pt x="18822" y="21821"/>
                  </a:lnTo>
                  <a:lnTo>
                    <a:pt x="19459" y="21516"/>
                  </a:lnTo>
                  <a:lnTo>
                    <a:pt x="20068" y="21212"/>
                  </a:lnTo>
                  <a:lnTo>
                    <a:pt x="20618" y="20922"/>
                  </a:lnTo>
                  <a:lnTo>
                    <a:pt x="21140" y="20618"/>
                  </a:lnTo>
                  <a:lnTo>
                    <a:pt x="21603" y="20328"/>
                  </a:lnTo>
                  <a:lnTo>
                    <a:pt x="22009" y="20053"/>
                  </a:lnTo>
                  <a:lnTo>
                    <a:pt x="22371" y="19778"/>
                  </a:lnTo>
                  <a:lnTo>
                    <a:pt x="22661" y="19531"/>
                  </a:lnTo>
                  <a:lnTo>
                    <a:pt x="22792" y="19401"/>
                  </a:lnTo>
                  <a:lnTo>
                    <a:pt x="22893" y="19285"/>
                  </a:lnTo>
                  <a:lnTo>
                    <a:pt x="22994" y="19169"/>
                  </a:lnTo>
                  <a:lnTo>
                    <a:pt x="23067" y="19053"/>
                  </a:lnTo>
                  <a:lnTo>
                    <a:pt x="23125" y="18937"/>
                  </a:lnTo>
                  <a:lnTo>
                    <a:pt x="23154" y="18836"/>
                  </a:lnTo>
                  <a:lnTo>
                    <a:pt x="23183" y="18720"/>
                  </a:lnTo>
                  <a:lnTo>
                    <a:pt x="23197" y="18590"/>
                  </a:lnTo>
                  <a:lnTo>
                    <a:pt x="23226" y="18256"/>
                  </a:lnTo>
                  <a:lnTo>
                    <a:pt x="23226" y="17851"/>
                  </a:lnTo>
                  <a:lnTo>
                    <a:pt x="23212" y="17373"/>
                  </a:lnTo>
                  <a:lnTo>
                    <a:pt x="23183" y="16822"/>
                  </a:lnTo>
                  <a:lnTo>
                    <a:pt x="23125" y="16228"/>
                  </a:lnTo>
                  <a:lnTo>
                    <a:pt x="23067" y="15576"/>
                  </a:lnTo>
                  <a:lnTo>
                    <a:pt x="22980" y="14866"/>
                  </a:lnTo>
                  <a:lnTo>
                    <a:pt x="22777" y="13345"/>
                  </a:lnTo>
                  <a:lnTo>
                    <a:pt x="22531" y="11722"/>
                  </a:lnTo>
                  <a:lnTo>
                    <a:pt x="22241" y="10027"/>
                  </a:lnTo>
                  <a:lnTo>
                    <a:pt x="21922" y="8317"/>
                  </a:lnTo>
                  <a:lnTo>
                    <a:pt x="21575" y="6651"/>
                  </a:lnTo>
                  <a:lnTo>
                    <a:pt x="21401" y="5840"/>
                  </a:lnTo>
                  <a:lnTo>
                    <a:pt x="21212" y="5057"/>
                  </a:lnTo>
                  <a:lnTo>
                    <a:pt x="21038" y="4318"/>
                  </a:lnTo>
                  <a:lnTo>
                    <a:pt x="20850" y="3608"/>
                  </a:lnTo>
                  <a:lnTo>
                    <a:pt x="20662" y="2942"/>
                  </a:lnTo>
                  <a:lnTo>
                    <a:pt x="20488" y="2333"/>
                  </a:lnTo>
                  <a:lnTo>
                    <a:pt x="20300" y="1783"/>
                  </a:lnTo>
                  <a:lnTo>
                    <a:pt x="20126" y="1290"/>
                  </a:lnTo>
                  <a:lnTo>
                    <a:pt x="19952" y="870"/>
                  </a:lnTo>
                  <a:lnTo>
                    <a:pt x="19792" y="522"/>
                  </a:lnTo>
                  <a:lnTo>
                    <a:pt x="19705" y="377"/>
                  </a:lnTo>
                  <a:lnTo>
                    <a:pt x="19633" y="261"/>
                  </a:lnTo>
                  <a:lnTo>
                    <a:pt x="19546" y="160"/>
                  </a:lnTo>
                  <a:lnTo>
                    <a:pt x="19474" y="87"/>
                  </a:lnTo>
                  <a:lnTo>
                    <a:pt x="19401" y="30"/>
                  </a:lnTo>
                  <a:lnTo>
                    <a:pt x="19329" y="15"/>
                  </a:lnTo>
                  <a:lnTo>
                    <a:pt x="1927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794;p37">
              <a:extLst>
                <a:ext uri="{FF2B5EF4-FFF2-40B4-BE49-F238E27FC236}">
                  <a16:creationId xmlns:a16="http://schemas.microsoft.com/office/drawing/2014/main" xmlns="" id="{00E5F8F4-C13B-0A55-4BCE-B80E781A0240}"/>
                </a:ext>
              </a:extLst>
            </p:cNvPr>
            <p:cNvSpPr/>
            <p:nvPr/>
          </p:nvSpPr>
          <p:spPr>
            <a:xfrm>
              <a:off x="4574450" y="2089400"/>
              <a:ext cx="1038850" cy="1422825"/>
            </a:xfrm>
            <a:custGeom>
              <a:avLst/>
              <a:gdLst/>
              <a:ahLst/>
              <a:cxnLst/>
              <a:rect l="l" t="t" r="r" b="b"/>
              <a:pathLst>
                <a:path w="41554" h="56913" extrusionOk="0">
                  <a:moveTo>
                    <a:pt x="19372" y="1"/>
                  </a:moveTo>
                  <a:lnTo>
                    <a:pt x="10070" y="5144"/>
                  </a:lnTo>
                  <a:lnTo>
                    <a:pt x="3347" y="18213"/>
                  </a:lnTo>
                  <a:lnTo>
                    <a:pt x="3260" y="18474"/>
                  </a:lnTo>
                  <a:lnTo>
                    <a:pt x="3029" y="19227"/>
                  </a:lnTo>
                  <a:lnTo>
                    <a:pt x="2695" y="20415"/>
                  </a:lnTo>
                  <a:lnTo>
                    <a:pt x="2290" y="21980"/>
                  </a:lnTo>
                  <a:lnTo>
                    <a:pt x="2058" y="22878"/>
                  </a:lnTo>
                  <a:lnTo>
                    <a:pt x="1826" y="23864"/>
                  </a:lnTo>
                  <a:lnTo>
                    <a:pt x="1594" y="24907"/>
                  </a:lnTo>
                  <a:lnTo>
                    <a:pt x="1362" y="26008"/>
                  </a:lnTo>
                  <a:lnTo>
                    <a:pt x="1130" y="27153"/>
                  </a:lnTo>
                  <a:lnTo>
                    <a:pt x="913" y="28341"/>
                  </a:lnTo>
                  <a:lnTo>
                    <a:pt x="710" y="29572"/>
                  </a:lnTo>
                  <a:lnTo>
                    <a:pt x="522" y="30833"/>
                  </a:lnTo>
                  <a:lnTo>
                    <a:pt x="363" y="32122"/>
                  </a:lnTo>
                  <a:lnTo>
                    <a:pt x="218" y="33412"/>
                  </a:lnTo>
                  <a:lnTo>
                    <a:pt x="116" y="34716"/>
                  </a:lnTo>
                  <a:lnTo>
                    <a:pt x="73" y="35368"/>
                  </a:lnTo>
                  <a:lnTo>
                    <a:pt x="29" y="36020"/>
                  </a:lnTo>
                  <a:lnTo>
                    <a:pt x="15" y="36672"/>
                  </a:lnTo>
                  <a:lnTo>
                    <a:pt x="0" y="37309"/>
                  </a:lnTo>
                  <a:lnTo>
                    <a:pt x="0" y="37961"/>
                  </a:lnTo>
                  <a:lnTo>
                    <a:pt x="15" y="38599"/>
                  </a:lnTo>
                  <a:lnTo>
                    <a:pt x="29" y="39236"/>
                  </a:lnTo>
                  <a:lnTo>
                    <a:pt x="58" y="39859"/>
                  </a:lnTo>
                  <a:lnTo>
                    <a:pt x="102" y="40482"/>
                  </a:lnTo>
                  <a:lnTo>
                    <a:pt x="174" y="41091"/>
                  </a:lnTo>
                  <a:lnTo>
                    <a:pt x="247" y="41699"/>
                  </a:lnTo>
                  <a:lnTo>
                    <a:pt x="334" y="42293"/>
                  </a:lnTo>
                  <a:lnTo>
                    <a:pt x="435" y="42873"/>
                  </a:lnTo>
                  <a:lnTo>
                    <a:pt x="551" y="43452"/>
                  </a:lnTo>
                  <a:lnTo>
                    <a:pt x="681" y="44017"/>
                  </a:lnTo>
                  <a:lnTo>
                    <a:pt x="826" y="44553"/>
                  </a:lnTo>
                  <a:lnTo>
                    <a:pt x="1000" y="45090"/>
                  </a:lnTo>
                  <a:lnTo>
                    <a:pt x="1188" y="45611"/>
                  </a:lnTo>
                  <a:lnTo>
                    <a:pt x="1377" y="46104"/>
                  </a:lnTo>
                  <a:lnTo>
                    <a:pt x="1609" y="46596"/>
                  </a:lnTo>
                  <a:lnTo>
                    <a:pt x="1840" y="47060"/>
                  </a:lnTo>
                  <a:lnTo>
                    <a:pt x="2101" y="47509"/>
                  </a:lnTo>
                  <a:lnTo>
                    <a:pt x="2377" y="47944"/>
                  </a:lnTo>
                  <a:lnTo>
                    <a:pt x="2681" y="48350"/>
                  </a:lnTo>
                  <a:lnTo>
                    <a:pt x="3000" y="48726"/>
                  </a:lnTo>
                  <a:lnTo>
                    <a:pt x="3347" y="49103"/>
                  </a:lnTo>
                  <a:lnTo>
                    <a:pt x="3709" y="49451"/>
                  </a:lnTo>
                  <a:lnTo>
                    <a:pt x="4101" y="49784"/>
                  </a:lnTo>
                  <a:lnTo>
                    <a:pt x="4521" y="50117"/>
                  </a:lnTo>
                  <a:lnTo>
                    <a:pt x="4970" y="50436"/>
                  </a:lnTo>
                  <a:lnTo>
                    <a:pt x="5434" y="50755"/>
                  </a:lnTo>
                  <a:lnTo>
                    <a:pt x="5926" y="51059"/>
                  </a:lnTo>
                  <a:lnTo>
                    <a:pt x="6448" y="51349"/>
                  </a:lnTo>
                  <a:lnTo>
                    <a:pt x="6984" y="51638"/>
                  </a:lnTo>
                  <a:lnTo>
                    <a:pt x="7534" y="51914"/>
                  </a:lnTo>
                  <a:lnTo>
                    <a:pt x="8114" y="52189"/>
                  </a:lnTo>
                  <a:lnTo>
                    <a:pt x="8708" y="52450"/>
                  </a:lnTo>
                  <a:lnTo>
                    <a:pt x="9317" y="52696"/>
                  </a:lnTo>
                  <a:lnTo>
                    <a:pt x="9940" y="52942"/>
                  </a:lnTo>
                  <a:lnTo>
                    <a:pt x="10592" y="53189"/>
                  </a:lnTo>
                  <a:lnTo>
                    <a:pt x="11244" y="53406"/>
                  </a:lnTo>
                  <a:lnTo>
                    <a:pt x="11910" y="53638"/>
                  </a:lnTo>
                  <a:lnTo>
                    <a:pt x="12591" y="53841"/>
                  </a:lnTo>
                  <a:lnTo>
                    <a:pt x="13287" y="54058"/>
                  </a:lnTo>
                  <a:lnTo>
                    <a:pt x="13982" y="54246"/>
                  </a:lnTo>
                  <a:lnTo>
                    <a:pt x="14692" y="54435"/>
                  </a:lnTo>
                  <a:lnTo>
                    <a:pt x="15402" y="54623"/>
                  </a:lnTo>
                  <a:lnTo>
                    <a:pt x="16126" y="54797"/>
                  </a:lnTo>
                  <a:lnTo>
                    <a:pt x="17590" y="55130"/>
                  </a:lnTo>
                  <a:lnTo>
                    <a:pt x="19067" y="55420"/>
                  </a:lnTo>
                  <a:lnTo>
                    <a:pt x="20545" y="55695"/>
                  </a:lnTo>
                  <a:lnTo>
                    <a:pt x="22023" y="55942"/>
                  </a:lnTo>
                  <a:lnTo>
                    <a:pt x="23487" y="56144"/>
                  </a:lnTo>
                  <a:lnTo>
                    <a:pt x="24935" y="56333"/>
                  </a:lnTo>
                  <a:lnTo>
                    <a:pt x="26341" y="56492"/>
                  </a:lnTo>
                  <a:lnTo>
                    <a:pt x="27732" y="56623"/>
                  </a:lnTo>
                  <a:lnTo>
                    <a:pt x="29065" y="56738"/>
                  </a:lnTo>
                  <a:lnTo>
                    <a:pt x="30354" y="56811"/>
                  </a:lnTo>
                  <a:lnTo>
                    <a:pt x="31571" y="56869"/>
                  </a:lnTo>
                  <a:lnTo>
                    <a:pt x="32716" y="56912"/>
                  </a:lnTo>
                  <a:lnTo>
                    <a:pt x="34788" y="56912"/>
                  </a:lnTo>
                  <a:lnTo>
                    <a:pt x="35672" y="56869"/>
                  </a:lnTo>
                  <a:lnTo>
                    <a:pt x="36468" y="56811"/>
                  </a:lnTo>
                  <a:lnTo>
                    <a:pt x="37149" y="56738"/>
                  </a:lnTo>
                  <a:lnTo>
                    <a:pt x="37439" y="56695"/>
                  </a:lnTo>
                  <a:lnTo>
                    <a:pt x="37700" y="56637"/>
                  </a:lnTo>
                  <a:lnTo>
                    <a:pt x="37932" y="56579"/>
                  </a:lnTo>
                  <a:lnTo>
                    <a:pt x="38135" y="56521"/>
                  </a:lnTo>
                  <a:lnTo>
                    <a:pt x="38294" y="56449"/>
                  </a:lnTo>
                  <a:lnTo>
                    <a:pt x="38424" y="56376"/>
                  </a:lnTo>
                  <a:lnTo>
                    <a:pt x="38526" y="56304"/>
                  </a:lnTo>
                  <a:lnTo>
                    <a:pt x="38584" y="56217"/>
                  </a:lnTo>
                  <a:lnTo>
                    <a:pt x="38656" y="56000"/>
                  </a:lnTo>
                  <a:lnTo>
                    <a:pt x="38743" y="55666"/>
                  </a:lnTo>
                  <a:lnTo>
                    <a:pt x="38830" y="55246"/>
                  </a:lnTo>
                  <a:lnTo>
                    <a:pt x="38931" y="54739"/>
                  </a:lnTo>
                  <a:lnTo>
                    <a:pt x="39149" y="53464"/>
                  </a:lnTo>
                  <a:lnTo>
                    <a:pt x="39381" y="51914"/>
                  </a:lnTo>
                  <a:lnTo>
                    <a:pt x="39612" y="50146"/>
                  </a:lnTo>
                  <a:lnTo>
                    <a:pt x="39873" y="48234"/>
                  </a:lnTo>
                  <a:lnTo>
                    <a:pt x="40120" y="46220"/>
                  </a:lnTo>
                  <a:lnTo>
                    <a:pt x="40366" y="44177"/>
                  </a:lnTo>
                  <a:lnTo>
                    <a:pt x="40815" y="40192"/>
                  </a:lnTo>
                  <a:lnTo>
                    <a:pt x="41192" y="36759"/>
                  </a:lnTo>
                  <a:lnTo>
                    <a:pt x="41554" y="33455"/>
                  </a:lnTo>
                  <a:lnTo>
                    <a:pt x="40163" y="20980"/>
                  </a:lnTo>
                  <a:lnTo>
                    <a:pt x="39569" y="1580"/>
                  </a:lnTo>
                  <a:lnTo>
                    <a:pt x="1937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795;p37">
              <a:extLst>
                <a:ext uri="{FF2B5EF4-FFF2-40B4-BE49-F238E27FC236}">
                  <a16:creationId xmlns:a16="http://schemas.microsoft.com/office/drawing/2014/main" xmlns="" id="{DB482DF2-641D-8259-5931-7B72AF85EE74}"/>
                </a:ext>
              </a:extLst>
            </p:cNvPr>
            <p:cNvSpPr/>
            <p:nvPr/>
          </p:nvSpPr>
          <p:spPr>
            <a:xfrm>
              <a:off x="376725" y="3134400"/>
              <a:ext cx="563625" cy="476700"/>
            </a:xfrm>
            <a:custGeom>
              <a:avLst/>
              <a:gdLst/>
              <a:ahLst/>
              <a:cxnLst/>
              <a:rect l="l" t="t" r="r" b="b"/>
              <a:pathLst>
                <a:path w="22545" h="19068" extrusionOk="0">
                  <a:moveTo>
                    <a:pt x="22124" y="1"/>
                  </a:moveTo>
                  <a:lnTo>
                    <a:pt x="17865" y="479"/>
                  </a:lnTo>
                  <a:lnTo>
                    <a:pt x="13851" y="957"/>
                  </a:lnTo>
                  <a:lnTo>
                    <a:pt x="10157" y="1421"/>
                  </a:lnTo>
                  <a:lnTo>
                    <a:pt x="8461" y="1638"/>
                  </a:lnTo>
                  <a:lnTo>
                    <a:pt x="6882" y="1870"/>
                  </a:lnTo>
                  <a:lnTo>
                    <a:pt x="5448" y="2072"/>
                  </a:lnTo>
                  <a:lnTo>
                    <a:pt x="4144" y="2290"/>
                  </a:lnTo>
                  <a:lnTo>
                    <a:pt x="2999" y="2493"/>
                  </a:lnTo>
                  <a:lnTo>
                    <a:pt x="2014" y="2681"/>
                  </a:lnTo>
                  <a:lnTo>
                    <a:pt x="1217" y="2855"/>
                  </a:lnTo>
                  <a:lnTo>
                    <a:pt x="884" y="2942"/>
                  </a:lnTo>
                  <a:lnTo>
                    <a:pt x="609" y="3029"/>
                  </a:lnTo>
                  <a:lnTo>
                    <a:pt x="377" y="3116"/>
                  </a:lnTo>
                  <a:lnTo>
                    <a:pt x="203" y="3188"/>
                  </a:lnTo>
                  <a:lnTo>
                    <a:pt x="87" y="3261"/>
                  </a:lnTo>
                  <a:lnTo>
                    <a:pt x="43" y="3304"/>
                  </a:lnTo>
                  <a:lnTo>
                    <a:pt x="14" y="3333"/>
                  </a:lnTo>
                  <a:lnTo>
                    <a:pt x="0" y="3376"/>
                  </a:lnTo>
                  <a:lnTo>
                    <a:pt x="0" y="3420"/>
                  </a:lnTo>
                  <a:lnTo>
                    <a:pt x="29" y="3550"/>
                  </a:lnTo>
                  <a:lnTo>
                    <a:pt x="101" y="3695"/>
                  </a:lnTo>
                  <a:lnTo>
                    <a:pt x="203" y="3884"/>
                  </a:lnTo>
                  <a:lnTo>
                    <a:pt x="362" y="4115"/>
                  </a:lnTo>
                  <a:lnTo>
                    <a:pt x="551" y="4362"/>
                  </a:lnTo>
                  <a:lnTo>
                    <a:pt x="768" y="4651"/>
                  </a:lnTo>
                  <a:lnTo>
                    <a:pt x="1029" y="4970"/>
                  </a:lnTo>
                  <a:lnTo>
                    <a:pt x="1666" y="5680"/>
                  </a:lnTo>
                  <a:lnTo>
                    <a:pt x="2420" y="6506"/>
                  </a:lnTo>
                  <a:lnTo>
                    <a:pt x="3318" y="7433"/>
                  </a:lnTo>
                  <a:lnTo>
                    <a:pt x="4318" y="8448"/>
                  </a:lnTo>
                  <a:lnTo>
                    <a:pt x="5419" y="9563"/>
                  </a:lnTo>
                  <a:lnTo>
                    <a:pt x="6621" y="10737"/>
                  </a:lnTo>
                  <a:lnTo>
                    <a:pt x="7911" y="11997"/>
                  </a:lnTo>
                  <a:lnTo>
                    <a:pt x="9287" y="13316"/>
                  </a:lnTo>
                  <a:lnTo>
                    <a:pt x="12243" y="16112"/>
                  </a:lnTo>
                  <a:lnTo>
                    <a:pt x="15401" y="19068"/>
                  </a:lnTo>
                  <a:lnTo>
                    <a:pt x="15764" y="18865"/>
                  </a:lnTo>
                  <a:lnTo>
                    <a:pt x="16097" y="18648"/>
                  </a:lnTo>
                  <a:lnTo>
                    <a:pt x="16430" y="18430"/>
                  </a:lnTo>
                  <a:lnTo>
                    <a:pt x="16749" y="18198"/>
                  </a:lnTo>
                  <a:lnTo>
                    <a:pt x="17068" y="17967"/>
                  </a:lnTo>
                  <a:lnTo>
                    <a:pt x="17372" y="17735"/>
                  </a:lnTo>
                  <a:lnTo>
                    <a:pt x="17662" y="17488"/>
                  </a:lnTo>
                  <a:lnTo>
                    <a:pt x="17937" y="17228"/>
                  </a:lnTo>
                  <a:lnTo>
                    <a:pt x="18212" y="16981"/>
                  </a:lnTo>
                  <a:lnTo>
                    <a:pt x="18473" y="16721"/>
                  </a:lnTo>
                  <a:lnTo>
                    <a:pt x="18719" y="16445"/>
                  </a:lnTo>
                  <a:lnTo>
                    <a:pt x="18966" y="16184"/>
                  </a:lnTo>
                  <a:lnTo>
                    <a:pt x="19183" y="15909"/>
                  </a:lnTo>
                  <a:lnTo>
                    <a:pt x="19415" y="15619"/>
                  </a:lnTo>
                  <a:lnTo>
                    <a:pt x="19618" y="15330"/>
                  </a:lnTo>
                  <a:lnTo>
                    <a:pt x="19835" y="15054"/>
                  </a:lnTo>
                  <a:lnTo>
                    <a:pt x="20023" y="14750"/>
                  </a:lnTo>
                  <a:lnTo>
                    <a:pt x="20212" y="14460"/>
                  </a:lnTo>
                  <a:lnTo>
                    <a:pt x="20386" y="14156"/>
                  </a:lnTo>
                  <a:lnTo>
                    <a:pt x="20559" y="13852"/>
                  </a:lnTo>
                  <a:lnTo>
                    <a:pt x="20864" y="13243"/>
                  </a:lnTo>
                  <a:lnTo>
                    <a:pt x="21153" y="12606"/>
                  </a:lnTo>
                  <a:lnTo>
                    <a:pt x="21400" y="11968"/>
                  </a:lnTo>
                  <a:lnTo>
                    <a:pt x="21632" y="11331"/>
                  </a:lnTo>
                  <a:lnTo>
                    <a:pt x="21820" y="10679"/>
                  </a:lnTo>
                  <a:lnTo>
                    <a:pt x="21994" y="10012"/>
                  </a:lnTo>
                  <a:lnTo>
                    <a:pt x="22139" y="9346"/>
                  </a:lnTo>
                  <a:lnTo>
                    <a:pt x="22255" y="8694"/>
                  </a:lnTo>
                  <a:lnTo>
                    <a:pt x="22356" y="8027"/>
                  </a:lnTo>
                  <a:lnTo>
                    <a:pt x="22428" y="7361"/>
                  </a:lnTo>
                  <a:lnTo>
                    <a:pt x="22486" y="6694"/>
                  </a:lnTo>
                  <a:lnTo>
                    <a:pt x="22515" y="6042"/>
                  </a:lnTo>
                  <a:lnTo>
                    <a:pt x="22544" y="5390"/>
                  </a:lnTo>
                  <a:lnTo>
                    <a:pt x="22544" y="4738"/>
                  </a:lnTo>
                  <a:lnTo>
                    <a:pt x="22530" y="4101"/>
                  </a:lnTo>
                  <a:lnTo>
                    <a:pt x="22501" y="3478"/>
                  </a:lnTo>
                  <a:lnTo>
                    <a:pt x="22472" y="2855"/>
                  </a:lnTo>
                  <a:lnTo>
                    <a:pt x="22414" y="2261"/>
                  </a:lnTo>
                  <a:lnTo>
                    <a:pt x="22356" y="1667"/>
                  </a:lnTo>
                  <a:lnTo>
                    <a:pt x="22284" y="1102"/>
                  </a:lnTo>
                  <a:lnTo>
                    <a:pt x="22211" y="537"/>
                  </a:lnTo>
                  <a:lnTo>
                    <a:pt x="22124" y="1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796;p37">
              <a:extLst>
                <a:ext uri="{FF2B5EF4-FFF2-40B4-BE49-F238E27FC236}">
                  <a16:creationId xmlns:a16="http://schemas.microsoft.com/office/drawing/2014/main" xmlns="" id="{D7B5560C-3D3F-03F8-D6CE-FC42AFB06CE3}"/>
                </a:ext>
              </a:extLst>
            </p:cNvPr>
            <p:cNvSpPr/>
            <p:nvPr/>
          </p:nvSpPr>
          <p:spPr>
            <a:xfrm>
              <a:off x="1936050" y="1025925"/>
              <a:ext cx="1113500" cy="1221800"/>
            </a:xfrm>
            <a:custGeom>
              <a:avLst/>
              <a:gdLst/>
              <a:ahLst/>
              <a:cxnLst/>
              <a:rect l="l" t="t" r="r" b="b"/>
              <a:pathLst>
                <a:path w="44540" h="48872" extrusionOk="0">
                  <a:moveTo>
                    <a:pt x="7738" y="1"/>
                  </a:moveTo>
                  <a:lnTo>
                    <a:pt x="7622" y="30"/>
                  </a:lnTo>
                  <a:lnTo>
                    <a:pt x="7520" y="59"/>
                  </a:lnTo>
                  <a:lnTo>
                    <a:pt x="7419" y="117"/>
                  </a:lnTo>
                  <a:lnTo>
                    <a:pt x="7318" y="175"/>
                  </a:lnTo>
                  <a:lnTo>
                    <a:pt x="7231" y="262"/>
                  </a:lnTo>
                  <a:lnTo>
                    <a:pt x="7158" y="349"/>
                  </a:lnTo>
                  <a:lnTo>
                    <a:pt x="7086" y="436"/>
                  </a:lnTo>
                  <a:lnTo>
                    <a:pt x="7028" y="551"/>
                  </a:lnTo>
                  <a:lnTo>
                    <a:pt x="6970" y="667"/>
                  </a:lnTo>
                  <a:lnTo>
                    <a:pt x="6926" y="783"/>
                  </a:lnTo>
                  <a:lnTo>
                    <a:pt x="6883" y="914"/>
                  </a:lnTo>
                  <a:lnTo>
                    <a:pt x="6854" y="1044"/>
                  </a:lnTo>
                  <a:lnTo>
                    <a:pt x="6825" y="1348"/>
                  </a:lnTo>
                  <a:lnTo>
                    <a:pt x="6810" y="1653"/>
                  </a:lnTo>
                  <a:lnTo>
                    <a:pt x="6825" y="2000"/>
                  </a:lnTo>
                  <a:lnTo>
                    <a:pt x="6854" y="2363"/>
                  </a:lnTo>
                  <a:lnTo>
                    <a:pt x="6912" y="2739"/>
                  </a:lnTo>
                  <a:lnTo>
                    <a:pt x="6999" y="3130"/>
                  </a:lnTo>
                  <a:lnTo>
                    <a:pt x="7100" y="3536"/>
                  </a:lnTo>
                  <a:lnTo>
                    <a:pt x="7202" y="3942"/>
                  </a:lnTo>
                  <a:lnTo>
                    <a:pt x="7332" y="4362"/>
                  </a:lnTo>
                  <a:lnTo>
                    <a:pt x="7462" y="4782"/>
                  </a:lnTo>
                  <a:lnTo>
                    <a:pt x="7767" y="5623"/>
                  </a:lnTo>
                  <a:lnTo>
                    <a:pt x="8100" y="6448"/>
                  </a:lnTo>
                  <a:lnTo>
                    <a:pt x="8419" y="7231"/>
                  </a:lnTo>
                  <a:lnTo>
                    <a:pt x="8752" y="7941"/>
                  </a:lnTo>
                  <a:lnTo>
                    <a:pt x="9056" y="8578"/>
                  </a:lnTo>
                  <a:lnTo>
                    <a:pt x="9520" y="9520"/>
                  </a:lnTo>
                  <a:lnTo>
                    <a:pt x="9694" y="9882"/>
                  </a:lnTo>
                  <a:lnTo>
                    <a:pt x="9694" y="9882"/>
                  </a:lnTo>
                  <a:lnTo>
                    <a:pt x="9360" y="9621"/>
                  </a:lnTo>
                  <a:lnTo>
                    <a:pt x="8448" y="8955"/>
                  </a:lnTo>
                  <a:lnTo>
                    <a:pt x="7839" y="8520"/>
                  </a:lnTo>
                  <a:lnTo>
                    <a:pt x="7144" y="8057"/>
                  </a:lnTo>
                  <a:lnTo>
                    <a:pt x="6390" y="7579"/>
                  </a:lnTo>
                  <a:lnTo>
                    <a:pt x="5622" y="7100"/>
                  </a:lnTo>
                  <a:lnTo>
                    <a:pt x="5217" y="6883"/>
                  </a:lnTo>
                  <a:lnTo>
                    <a:pt x="4826" y="6666"/>
                  </a:lnTo>
                  <a:lnTo>
                    <a:pt x="4434" y="6448"/>
                  </a:lnTo>
                  <a:lnTo>
                    <a:pt x="4043" y="6260"/>
                  </a:lnTo>
                  <a:lnTo>
                    <a:pt x="3666" y="6086"/>
                  </a:lnTo>
                  <a:lnTo>
                    <a:pt x="3290" y="5941"/>
                  </a:lnTo>
                  <a:lnTo>
                    <a:pt x="2942" y="5811"/>
                  </a:lnTo>
                  <a:lnTo>
                    <a:pt x="2594" y="5695"/>
                  </a:lnTo>
                  <a:lnTo>
                    <a:pt x="2276" y="5623"/>
                  </a:lnTo>
                  <a:lnTo>
                    <a:pt x="1986" y="5579"/>
                  </a:lnTo>
                  <a:lnTo>
                    <a:pt x="1710" y="5565"/>
                  </a:lnTo>
                  <a:lnTo>
                    <a:pt x="1580" y="5579"/>
                  </a:lnTo>
                  <a:lnTo>
                    <a:pt x="1464" y="5594"/>
                  </a:lnTo>
                  <a:lnTo>
                    <a:pt x="1348" y="5623"/>
                  </a:lnTo>
                  <a:lnTo>
                    <a:pt x="1232" y="5666"/>
                  </a:lnTo>
                  <a:lnTo>
                    <a:pt x="1145" y="5709"/>
                  </a:lnTo>
                  <a:lnTo>
                    <a:pt x="1058" y="5767"/>
                  </a:lnTo>
                  <a:lnTo>
                    <a:pt x="972" y="5840"/>
                  </a:lnTo>
                  <a:lnTo>
                    <a:pt x="899" y="5912"/>
                  </a:lnTo>
                  <a:lnTo>
                    <a:pt x="841" y="6014"/>
                  </a:lnTo>
                  <a:lnTo>
                    <a:pt x="798" y="6115"/>
                  </a:lnTo>
                  <a:lnTo>
                    <a:pt x="754" y="6231"/>
                  </a:lnTo>
                  <a:lnTo>
                    <a:pt x="725" y="6347"/>
                  </a:lnTo>
                  <a:lnTo>
                    <a:pt x="711" y="6477"/>
                  </a:lnTo>
                  <a:lnTo>
                    <a:pt x="696" y="6593"/>
                  </a:lnTo>
                  <a:lnTo>
                    <a:pt x="711" y="6738"/>
                  </a:lnTo>
                  <a:lnTo>
                    <a:pt x="725" y="6869"/>
                  </a:lnTo>
                  <a:lnTo>
                    <a:pt x="754" y="7013"/>
                  </a:lnTo>
                  <a:lnTo>
                    <a:pt x="798" y="7158"/>
                  </a:lnTo>
                  <a:lnTo>
                    <a:pt x="899" y="7448"/>
                  </a:lnTo>
                  <a:lnTo>
                    <a:pt x="1044" y="7767"/>
                  </a:lnTo>
                  <a:lnTo>
                    <a:pt x="1218" y="8086"/>
                  </a:lnTo>
                  <a:lnTo>
                    <a:pt x="1421" y="8419"/>
                  </a:lnTo>
                  <a:lnTo>
                    <a:pt x="1653" y="8752"/>
                  </a:lnTo>
                  <a:lnTo>
                    <a:pt x="1913" y="9100"/>
                  </a:lnTo>
                  <a:lnTo>
                    <a:pt x="2189" y="9448"/>
                  </a:lnTo>
                  <a:lnTo>
                    <a:pt x="2478" y="9795"/>
                  </a:lnTo>
                  <a:lnTo>
                    <a:pt x="2797" y="10143"/>
                  </a:lnTo>
                  <a:lnTo>
                    <a:pt x="3116" y="10491"/>
                  </a:lnTo>
                  <a:lnTo>
                    <a:pt x="3782" y="11157"/>
                  </a:lnTo>
                  <a:lnTo>
                    <a:pt x="4463" y="11809"/>
                  </a:lnTo>
                  <a:lnTo>
                    <a:pt x="5130" y="12432"/>
                  </a:lnTo>
                  <a:lnTo>
                    <a:pt x="5767" y="12983"/>
                  </a:lnTo>
                  <a:lnTo>
                    <a:pt x="6332" y="13461"/>
                  </a:lnTo>
                  <a:lnTo>
                    <a:pt x="7187" y="14171"/>
                  </a:lnTo>
                  <a:lnTo>
                    <a:pt x="7520" y="14432"/>
                  </a:lnTo>
                  <a:lnTo>
                    <a:pt x="7202" y="14287"/>
                  </a:lnTo>
                  <a:lnTo>
                    <a:pt x="6825" y="14142"/>
                  </a:lnTo>
                  <a:lnTo>
                    <a:pt x="6347" y="13954"/>
                  </a:lnTo>
                  <a:lnTo>
                    <a:pt x="5782" y="13751"/>
                  </a:lnTo>
                  <a:lnTo>
                    <a:pt x="5144" y="13533"/>
                  </a:lnTo>
                  <a:lnTo>
                    <a:pt x="4463" y="13331"/>
                  </a:lnTo>
                  <a:lnTo>
                    <a:pt x="3753" y="13142"/>
                  </a:lnTo>
                  <a:lnTo>
                    <a:pt x="3406" y="13070"/>
                  </a:lnTo>
                  <a:lnTo>
                    <a:pt x="3058" y="12997"/>
                  </a:lnTo>
                  <a:lnTo>
                    <a:pt x="2710" y="12939"/>
                  </a:lnTo>
                  <a:lnTo>
                    <a:pt x="2377" y="12896"/>
                  </a:lnTo>
                  <a:lnTo>
                    <a:pt x="2058" y="12881"/>
                  </a:lnTo>
                  <a:lnTo>
                    <a:pt x="1739" y="12867"/>
                  </a:lnTo>
                  <a:lnTo>
                    <a:pt x="1450" y="12896"/>
                  </a:lnTo>
                  <a:lnTo>
                    <a:pt x="1174" y="12925"/>
                  </a:lnTo>
                  <a:lnTo>
                    <a:pt x="928" y="12983"/>
                  </a:lnTo>
                  <a:lnTo>
                    <a:pt x="696" y="13070"/>
                  </a:lnTo>
                  <a:lnTo>
                    <a:pt x="595" y="13128"/>
                  </a:lnTo>
                  <a:lnTo>
                    <a:pt x="493" y="13186"/>
                  </a:lnTo>
                  <a:lnTo>
                    <a:pt x="406" y="13258"/>
                  </a:lnTo>
                  <a:lnTo>
                    <a:pt x="320" y="13331"/>
                  </a:lnTo>
                  <a:lnTo>
                    <a:pt x="247" y="13417"/>
                  </a:lnTo>
                  <a:lnTo>
                    <a:pt x="189" y="13504"/>
                  </a:lnTo>
                  <a:lnTo>
                    <a:pt x="131" y="13606"/>
                  </a:lnTo>
                  <a:lnTo>
                    <a:pt x="88" y="13707"/>
                  </a:lnTo>
                  <a:lnTo>
                    <a:pt x="44" y="13823"/>
                  </a:lnTo>
                  <a:lnTo>
                    <a:pt x="15" y="13954"/>
                  </a:lnTo>
                  <a:lnTo>
                    <a:pt x="1" y="14084"/>
                  </a:lnTo>
                  <a:lnTo>
                    <a:pt x="1" y="14229"/>
                  </a:lnTo>
                  <a:lnTo>
                    <a:pt x="1" y="14374"/>
                  </a:lnTo>
                  <a:lnTo>
                    <a:pt x="30" y="14533"/>
                  </a:lnTo>
                  <a:lnTo>
                    <a:pt x="73" y="14678"/>
                  </a:lnTo>
                  <a:lnTo>
                    <a:pt x="117" y="14837"/>
                  </a:lnTo>
                  <a:lnTo>
                    <a:pt x="189" y="14982"/>
                  </a:lnTo>
                  <a:lnTo>
                    <a:pt x="262" y="15142"/>
                  </a:lnTo>
                  <a:lnTo>
                    <a:pt x="363" y="15286"/>
                  </a:lnTo>
                  <a:lnTo>
                    <a:pt x="464" y="15446"/>
                  </a:lnTo>
                  <a:lnTo>
                    <a:pt x="580" y="15591"/>
                  </a:lnTo>
                  <a:lnTo>
                    <a:pt x="711" y="15750"/>
                  </a:lnTo>
                  <a:lnTo>
                    <a:pt x="1001" y="16054"/>
                  </a:lnTo>
                  <a:lnTo>
                    <a:pt x="1334" y="16344"/>
                  </a:lnTo>
                  <a:lnTo>
                    <a:pt x="1696" y="16648"/>
                  </a:lnTo>
                  <a:lnTo>
                    <a:pt x="2102" y="16953"/>
                  </a:lnTo>
                  <a:lnTo>
                    <a:pt x="2522" y="17242"/>
                  </a:lnTo>
                  <a:lnTo>
                    <a:pt x="2971" y="17532"/>
                  </a:lnTo>
                  <a:lnTo>
                    <a:pt x="3449" y="17822"/>
                  </a:lnTo>
                  <a:lnTo>
                    <a:pt x="3927" y="18097"/>
                  </a:lnTo>
                  <a:lnTo>
                    <a:pt x="4434" y="18358"/>
                  </a:lnTo>
                  <a:lnTo>
                    <a:pt x="4927" y="18633"/>
                  </a:lnTo>
                  <a:lnTo>
                    <a:pt x="5449" y="18880"/>
                  </a:lnTo>
                  <a:lnTo>
                    <a:pt x="6463" y="19372"/>
                  </a:lnTo>
                  <a:lnTo>
                    <a:pt x="7448" y="19807"/>
                  </a:lnTo>
                  <a:lnTo>
                    <a:pt x="8361" y="20198"/>
                  </a:lnTo>
                  <a:lnTo>
                    <a:pt x="9187" y="20517"/>
                  </a:lnTo>
                  <a:lnTo>
                    <a:pt x="9882" y="20792"/>
                  </a:lnTo>
                  <a:lnTo>
                    <a:pt x="10418" y="20995"/>
                  </a:lnTo>
                  <a:lnTo>
                    <a:pt x="10882" y="21154"/>
                  </a:lnTo>
                  <a:lnTo>
                    <a:pt x="11259" y="21951"/>
                  </a:lnTo>
                  <a:lnTo>
                    <a:pt x="11664" y="22734"/>
                  </a:lnTo>
                  <a:lnTo>
                    <a:pt x="12055" y="23516"/>
                  </a:lnTo>
                  <a:lnTo>
                    <a:pt x="12476" y="24284"/>
                  </a:lnTo>
                  <a:lnTo>
                    <a:pt x="12910" y="25037"/>
                  </a:lnTo>
                  <a:lnTo>
                    <a:pt x="13345" y="25776"/>
                  </a:lnTo>
                  <a:lnTo>
                    <a:pt x="13809" y="26515"/>
                  </a:lnTo>
                  <a:lnTo>
                    <a:pt x="14272" y="27240"/>
                  </a:lnTo>
                  <a:lnTo>
                    <a:pt x="14736" y="27950"/>
                  </a:lnTo>
                  <a:lnTo>
                    <a:pt x="15214" y="28660"/>
                  </a:lnTo>
                  <a:lnTo>
                    <a:pt x="15707" y="29355"/>
                  </a:lnTo>
                  <a:lnTo>
                    <a:pt x="16199" y="30036"/>
                  </a:lnTo>
                  <a:lnTo>
                    <a:pt x="16706" y="30717"/>
                  </a:lnTo>
                  <a:lnTo>
                    <a:pt x="17213" y="31383"/>
                  </a:lnTo>
                  <a:lnTo>
                    <a:pt x="17735" y="32035"/>
                  </a:lnTo>
                  <a:lnTo>
                    <a:pt x="18242" y="32673"/>
                  </a:lnTo>
                  <a:lnTo>
                    <a:pt x="18778" y="33310"/>
                  </a:lnTo>
                  <a:lnTo>
                    <a:pt x="19300" y="33919"/>
                  </a:lnTo>
                  <a:lnTo>
                    <a:pt x="19836" y="34527"/>
                  </a:lnTo>
                  <a:lnTo>
                    <a:pt x="20357" y="35136"/>
                  </a:lnTo>
                  <a:lnTo>
                    <a:pt x="20893" y="35716"/>
                  </a:lnTo>
                  <a:lnTo>
                    <a:pt x="21430" y="36295"/>
                  </a:lnTo>
                  <a:lnTo>
                    <a:pt x="22516" y="37411"/>
                  </a:lnTo>
                  <a:lnTo>
                    <a:pt x="23574" y="38483"/>
                  </a:lnTo>
                  <a:lnTo>
                    <a:pt x="24646" y="39497"/>
                  </a:lnTo>
                  <a:lnTo>
                    <a:pt x="25689" y="40482"/>
                  </a:lnTo>
                  <a:lnTo>
                    <a:pt x="26718" y="41395"/>
                  </a:lnTo>
                  <a:lnTo>
                    <a:pt x="27732" y="42279"/>
                  </a:lnTo>
                  <a:lnTo>
                    <a:pt x="28717" y="43105"/>
                  </a:lnTo>
                  <a:lnTo>
                    <a:pt x="29659" y="43873"/>
                  </a:lnTo>
                  <a:lnTo>
                    <a:pt x="30572" y="44597"/>
                  </a:lnTo>
                  <a:lnTo>
                    <a:pt x="31427" y="45264"/>
                  </a:lnTo>
                  <a:lnTo>
                    <a:pt x="32253" y="45872"/>
                  </a:lnTo>
                  <a:lnTo>
                    <a:pt x="33006" y="46437"/>
                  </a:lnTo>
                  <a:lnTo>
                    <a:pt x="33716" y="46944"/>
                  </a:lnTo>
                  <a:lnTo>
                    <a:pt x="34919" y="47770"/>
                  </a:lnTo>
                  <a:lnTo>
                    <a:pt x="35846" y="48379"/>
                  </a:lnTo>
                  <a:lnTo>
                    <a:pt x="36425" y="48755"/>
                  </a:lnTo>
                  <a:lnTo>
                    <a:pt x="36628" y="48871"/>
                  </a:lnTo>
                  <a:lnTo>
                    <a:pt x="37077" y="48393"/>
                  </a:lnTo>
                  <a:lnTo>
                    <a:pt x="37599" y="47828"/>
                  </a:lnTo>
                  <a:lnTo>
                    <a:pt x="38265" y="47118"/>
                  </a:lnTo>
                  <a:lnTo>
                    <a:pt x="39033" y="46263"/>
                  </a:lnTo>
                  <a:lnTo>
                    <a:pt x="39874" y="45307"/>
                  </a:lnTo>
                  <a:lnTo>
                    <a:pt x="40728" y="44278"/>
                  </a:lnTo>
                  <a:lnTo>
                    <a:pt x="41598" y="43235"/>
                  </a:lnTo>
                  <a:lnTo>
                    <a:pt x="42018" y="42699"/>
                  </a:lnTo>
                  <a:lnTo>
                    <a:pt x="42409" y="42178"/>
                  </a:lnTo>
                  <a:lnTo>
                    <a:pt x="42786" y="41670"/>
                  </a:lnTo>
                  <a:lnTo>
                    <a:pt x="43148" y="41163"/>
                  </a:lnTo>
                  <a:lnTo>
                    <a:pt x="43467" y="40671"/>
                  </a:lnTo>
                  <a:lnTo>
                    <a:pt x="43757" y="40207"/>
                  </a:lnTo>
                  <a:lnTo>
                    <a:pt x="44017" y="39772"/>
                  </a:lnTo>
                  <a:lnTo>
                    <a:pt x="44220" y="39352"/>
                  </a:lnTo>
                  <a:lnTo>
                    <a:pt x="44380" y="38976"/>
                  </a:lnTo>
                  <a:lnTo>
                    <a:pt x="44438" y="38802"/>
                  </a:lnTo>
                  <a:lnTo>
                    <a:pt x="44481" y="38628"/>
                  </a:lnTo>
                  <a:lnTo>
                    <a:pt x="44525" y="38483"/>
                  </a:lnTo>
                  <a:lnTo>
                    <a:pt x="44539" y="38338"/>
                  </a:lnTo>
                  <a:lnTo>
                    <a:pt x="44539" y="38193"/>
                  </a:lnTo>
                  <a:lnTo>
                    <a:pt x="44525" y="38077"/>
                  </a:lnTo>
                  <a:lnTo>
                    <a:pt x="44496" y="37961"/>
                  </a:lnTo>
                  <a:lnTo>
                    <a:pt x="44438" y="37874"/>
                  </a:lnTo>
                  <a:lnTo>
                    <a:pt x="44380" y="37787"/>
                  </a:lnTo>
                  <a:lnTo>
                    <a:pt x="44293" y="37715"/>
                  </a:lnTo>
                  <a:lnTo>
                    <a:pt x="44177" y="37657"/>
                  </a:lnTo>
                  <a:lnTo>
                    <a:pt x="44061" y="37628"/>
                  </a:lnTo>
                  <a:lnTo>
                    <a:pt x="43916" y="37599"/>
                  </a:lnTo>
                  <a:lnTo>
                    <a:pt x="43742" y="37585"/>
                  </a:lnTo>
                  <a:lnTo>
                    <a:pt x="43568" y="37585"/>
                  </a:lnTo>
                  <a:lnTo>
                    <a:pt x="43351" y="37541"/>
                  </a:lnTo>
                  <a:lnTo>
                    <a:pt x="43119" y="37483"/>
                  </a:lnTo>
                  <a:lnTo>
                    <a:pt x="42873" y="37411"/>
                  </a:lnTo>
                  <a:lnTo>
                    <a:pt x="42612" y="37309"/>
                  </a:lnTo>
                  <a:lnTo>
                    <a:pt x="42322" y="37179"/>
                  </a:lnTo>
                  <a:lnTo>
                    <a:pt x="42018" y="37034"/>
                  </a:lnTo>
                  <a:lnTo>
                    <a:pt x="41699" y="36875"/>
                  </a:lnTo>
                  <a:lnTo>
                    <a:pt x="41018" y="36498"/>
                  </a:lnTo>
                  <a:lnTo>
                    <a:pt x="40279" y="36049"/>
                  </a:lnTo>
                  <a:lnTo>
                    <a:pt x="39497" y="35542"/>
                  </a:lnTo>
                  <a:lnTo>
                    <a:pt x="38657" y="34962"/>
                  </a:lnTo>
                  <a:lnTo>
                    <a:pt x="37773" y="34339"/>
                  </a:lnTo>
                  <a:lnTo>
                    <a:pt x="36874" y="33673"/>
                  </a:lnTo>
                  <a:lnTo>
                    <a:pt x="35933" y="32963"/>
                  </a:lnTo>
                  <a:lnTo>
                    <a:pt x="34976" y="32209"/>
                  </a:lnTo>
                  <a:lnTo>
                    <a:pt x="34006" y="31427"/>
                  </a:lnTo>
                  <a:lnTo>
                    <a:pt x="33021" y="30616"/>
                  </a:lnTo>
                  <a:lnTo>
                    <a:pt x="32035" y="29775"/>
                  </a:lnTo>
                  <a:lnTo>
                    <a:pt x="31050" y="28935"/>
                  </a:lnTo>
                  <a:lnTo>
                    <a:pt x="30079" y="28066"/>
                  </a:lnTo>
                  <a:lnTo>
                    <a:pt x="29123" y="27211"/>
                  </a:lnTo>
                  <a:lnTo>
                    <a:pt x="28181" y="26341"/>
                  </a:lnTo>
                  <a:lnTo>
                    <a:pt x="27268" y="25487"/>
                  </a:lnTo>
                  <a:lnTo>
                    <a:pt x="26399" y="24646"/>
                  </a:lnTo>
                  <a:lnTo>
                    <a:pt x="25559" y="23820"/>
                  </a:lnTo>
                  <a:lnTo>
                    <a:pt x="24762" y="23009"/>
                  </a:lnTo>
                  <a:lnTo>
                    <a:pt x="24009" y="22227"/>
                  </a:lnTo>
                  <a:lnTo>
                    <a:pt x="23328" y="21473"/>
                  </a:lnTo>
                  <a:lnTo>
                    <a:pt x="22690" y="20763"/>
                  </a:lnTo>
                  <a:lnTo>
                    <a:pt x="22140" y="20097"/>
                  </a:lnTo>
                  <a:lnTo>
                    <a:pt x="21661" y="19474"/>
                  </a:lnTo>
                  <a:lnTo>
                    <a:pt x="21444" y="19184"/>
                  </a:lnTo>
                  <a:lnTo>
                    <a:pt x="21256" y="18909"/>
                  </a:lnTo>
                  <a:lnTo>
                    <a:pt x="21082" y="18648"/>
                  </a:lnTo>
                  <a:lnTo>
                    <a:pt x="20937" y="18402"/>
                  </a:lnTo>
                  <a:lnTo>
                    <a:pt x="20807" y="18184"/>
                  </a:lnTo>
                  <a:lnTo>
                    <a:pt x="20705" y="17967"/>
                  </a:lnTo>
                  <a:lnTo>
                    <a:pt x="20633" y="17779"/>
                  </a:lnTo>
                  <a:lnTo>
                    <a:pt x="20589" y="17590"/>
                  </a:lnTo>
                  <a:lnTo>
                    <a:pt x="20299" y="16315"/>
                  </a:lnTo>
                  <a:lnTo>
                    <a:pt x="20024" y="15142"/>
                  </a:lnTo>
                  <a:lnTo>
                    <a:pt x="19923" y="14577"/>
                  </a:lnTo>
                  <a:lnTo>
                    <a:pt x="19821" y="14011"/>
                  </a:lnTo>
                  <a:lnTo>
                    <a:pt x="19749" y="13461"/>
                  </a:lnTo>
                  <a:lnTo>
                    <a:pt x="19691" y="12925"/>
                  </a:lnTo>
                  <a:lnTo>
                    <a:pt x="19676" y="12374"/>
                  </a:lnTo>
                  <a:lnTo>
                    <a:pt x="19676" y="11809"/>
                  </a:lnTo>
                  <a:lnTo>
                    <a:pt x="19705" y="11534"/>
                  </a:lnTo>
                  <a:lnTo>
                    <a:pt x="19720" y="11244"/>
                  </a:lnTo>
                  <a:lnTo>
                    <a:pt x="19763" y="10954"/>
                  </a:lnTo>
                  <a:lnTo>
                    <a:pt x="19807" y="10665"/>
                  </a:lnTo>
                  <a:lnTo>
                    <a:pt x="19865" y="10360"/>
                  </a:lnTo>
                  <a:lnTo>
                    <a:pt x="19937" y="10056"/>
                  </a:lnTo>
                  <a:lnTo>
                    <a:pt x="20010" y="9752"/>
                  </a:lnTo>
                  <a:lnTo>
                    <a:pt x="20097" y="9433"/>
                  </a:lnTo>
                  <a:lnTo>
                    <a:pt x="20198" y="9114"/>
                  </a:lnTo>
                  <a:lnTo>
                    <a:pt x="20314" y="8781"/>
                  </a:lnTo>
                  <a:lnTo>
                    <a:pt x="20444" y="8448"/>
                  </a:lnTo>
                  <a:lnTo>
                    <a:pt x="20589" y="8100"/>
                  </a:lnTo>
                  <a:lnTo>
                    <a:pt x="20734" y="7738"/>
                  </a:lnTo>
                  <a:lnTo>
                    <a:pt x="20864" y="7405"/>
                  </a:lnTo>
                  <a:lnTo>
                    <a:pt x="20980" y="7057"/>
                  </a:lnTo>
                  <a:lnTo>
                    <a:pt x="21082" y="6724"/>
                  </a:lnTo>
                  <a:lnTo>
                    <a:pt x="21169" y="6405"/>
                  </a:lnTo>
                  <a:lnTo>
                    <a:pt x="21256" y="6072"/>
                  </a:lnTo>
                  <a:lnTo>
                    <a:pt x="21314" y="5767"/>
                  </a:lnTo>
                  <a:lnTo>
                    <a:pt x="21372" y="5463"/>
                  </a:lnTo>
                  <a:lnTo>
                    <a:pt x="21415" y="5159"/>
                  </a:lnTo>
                  <a:lnTo>
                    <a:pt x="21459" y="4869"/>
                  </a:lnTo>
                  <a:lnTo>
                    <a:pt x="21473" y="4594"/>
                  </a:lnTo>
                  <a:lnTo>
                    <a:pt x="21488" y="4319"/>
                  </a:lnTo>
                  <a:lnTo>
                    <a:pt x="21473" y="4058"/>
                  </a:lnTo>
                  <a:lnTo>
                    <a:pt x="21459" y="3811"/>
                  </a:lnTo>
                  <a:lnTo>
                    <a:pt x="21444" y="3565"/>
                  </a:lnTo>
                  <a:lnTo>
                    <a:pt x="21401" y="3348"/>
                  </a:lnTo>
                  <a:lnTo>
                    <a:pt x="21357" y="3130"/>
                  </a:lnTo>
                  <a:lnTo>
                    <a:pt x="21299" y="2928"/>
                  </a:lnTo>
                  <a:lnTo>
                    <a:pt x="21227" y="2725"/>
                  </a:lnTo>
                  <a:lnTo>
                    <a:pt x="21154" y="2551"/>
                  </a:lnTo>
                  <a:lnTo>
                    <a:pt x="21053" y="2392"/>
                  </a:lnTo>
                  <a:lnTo>
                    <a:pt x="20951" y="2232"/>
                  </a:lnTo>
                  <a:lnTo>
                    <a:pt x="20850" y="2087"/>
                  </a:lnTo>
                  <a:lnTo>
                    <a:pt x="20720" y="1971"/>
                  </a:lnTo>
                  <a:lnTo>
                    <a:pt x="20589" y="1855"/>
                  </a:lnTo>
                  <a:lnTo>
                    <a:pt x="20459" y="1769"/>
                  </a:lnTo>
                  <a:lnTo>
                    <a:pt x="20299" y="1696"/>
                  </a:lnTo>
                  <a:lnTo>
                    <a:pt x="20140" y="1638"/>
                  </a:lnTo>
                  <a:lnTo>
                    <a:pt x="19966" y="1595"/>
                  </a:lnTo>
                  <a:lnTo>
                    <a:pt x="19792" y="1566"/>
                  </a:lnTo>
                  <a:lnTo>
                    <a:pt x="19604" y="1551"/>
                  </a:lnTo>
                  <a:lnTo>
                    <a:pt x="19401" y="1566"/>
                  </a:lnTo>
                  <a:lnTo>
                    <a:pt x="19198" y="1595"/>
                  </a:lnTo>
                  <a:lnTo>
                    <a:pt x="18995" y="1667"/>
                  </a:lnTo>
                  <a:lnTo>
                    <a:pt x="18793" y="1769"/>
                  </a:lnTo>
                  <a:lnTo>
                    <a:pt x="18604" y="1884"/>
                  </a:lnTo>
                  <a:lnTo>
                    <a:pt x="18416" y="2044"/>
                  </a:lnTo>
                  <a:lnTo>
                    <a:pt x="18228" y="2218"/>
                  </a:lnTo>
                  <a:lnTo>
                    <a:pt x="18039" y="2421"/>
                  </a:lnTo>
                  <a:lnTo>
                    <a:pt x="17865" y="2638"/>
                  </a:lnTo>
                  <a:lnTo>
                    <a:pt x="17691" y="2870"/>
                  </a:lnTo>
                  <a:lnTo>
                    <a:pt x="17518" y="3116"/>
                  </a:lnTo>
                  <a:lnTo>
                    <a:pt x="17344" y="3377"/>
                  </a:lnTo>
                  <a:lnTo>
                    <a:pt x="17184" y="3652"/>
                  </a:lnTo>
                  <a:lnTo>
                    <a:pt x="16880" y="4217"/>
                  </a:lnTo>
                  <a:lnTo>
                    <a:pt x="16605" y="4797"/>
                  </a:lnTo>
                  <a:lnTo>
                    <a:pt x="16344" y="5391"/>
                  </a:lnTo>
                  <a:lnTo>
                    <a:pt x="16112" y="5941"/>
                  </a:lnTo>
                  <a:lnTo>
                    <a:pt x="15924" y="6463"/>
                  </a:lnTo>
                  <a:lnTo>
                    <a:pt x="15750" y="6941"/>
                  </a:lnTo>
                  <a:lnTo>
                    <a:pt x="15518" y="7636"/>
                  </a:lnTo>
                  <a:lnTo>
                    <a:pt x="15446" y="7897"/>
                  </a:lnTo>
                  <a:lnTo>
                    <a:pt x="15170" y="7506"/>
                  </a:lnTo>
                  <a:lnTo>
                    <a:pt x="14446" y="6463"/>
                  </a:lnTo>
                  <a:lnTo>
                    <a:pt x="13953" y="5782"/>
                  </a:lnTo>
                  <a:lnTo>
                    <a:pt x="13388" y="5043"/>
                  </a:lnTo>
                  <a:lnTo>
                    <a:pt x="12780" y="4246"/>
                  </a:lnTo>
                  <a:lnTo>
                    <a:pt x="12128" y="3449"/>
                  </a:lnTo>
                  <a:lnTo>
                    <a:pt x="11780" y="3044"/>
                  </a:lnTo>
                  <a:lnTo>
                    <a:pt x="11447" y="2652"/>
                  </a:lnTo>
                  <a:lnTo>
                    <a:pt x="11099" y="2290"/>
                  </a:lnTo>
                  <a:lnTo>
                    <a:pt x="10766" y="1928"/>
                  </a:lnTo>
                  <a:lnTo>
                    <a:pt x="10418" y="1580"/>
                  </a:lnTo>
                  <a:lnTo>
                    <a:pt x="10085" y="1261"/>
                  </a:lnTo>
                  <a:lnTo>
                    <a:pt x="9752" y="972"/>
                  </a:lnTo>
                  <a:lnTo>
                    <a:pt x="9433" y="711"/>
                  </a:lnTo>
                  <a:lnTo>
                    <a:pt x="9114" y="494"/>
                  </a:lnTo>
                  <a:lnTo>
                    <a:pt x="8810" y="305"/>
                  </a:lnTo>
                  <a:lnTo>
                    <a:pt x="8520" y="160"/>
                  </a:lnTo>
                  <a:lnTo>
                    <a:pt x="8375" y="102"/>
                  </a:lnTo>
                  <a:lnTo>
                    <a:pt x="8245" y="59"/>
                  </a:lnTo>
                  <a:lnTo>
                    <a:pt x="8114" y="15"/>
                  </a:lnTo>
                  <a:lnTo>
                    <a:pt x="7984" y="1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797;p37">
              <a:extLst>
                <a:ext uri="{FF2B5EF4-FFF2-40B4-BE49-F238E27FC236}">
                  <a16:creationId xmlns:a16="http://schemas.microsoft.com/office/drawing/2014/main" xmlns="" id="{85B741EF-EEA9-6725-310F-4C843CFE303E}"/>
                </a:ext>
              </a:extLst>
            </p:cNvPr>
            <p:cNvSpPr/>
            <p:nvPr/>
          </p:nvSpPr>
          <p:spPr>
            <a:xfrm>
              <a:off x="1936050" y="1374750"/>
              <a:ext cx="1028000" cy="872975"/>
            </a:xfrm>
            <a:custGeom>
              <a:avLst/>
              <a:gdLst/>
              <a:ahLst/>
              <a:cxnLst/>
              <a:rect l="l" t="t" r="r" b="b"/>
              <a:pathLst>
                <a:path w="41120" h="34919" extrusionOk="0">
                  <a:moveTo>
                    <a:pt x="44" y="1"/>
                  </a:moveTo>
                  <a:lnTo>
                    <a:pt x="15" y="131"/>
                  </a:lnTo>
                  <a:lnTo>
                    <a:pt x="1" y="203"/>
                  </a:lnTo>
                  <a:lnTo>
                    <a:pt x="1" y="276"/>
                  </a:lnTo>
                  <a:lnTo>
                    <a:pt x="1" y="421"/>
                  </a:lnTo>
                  <a:lnTo>
                    <a:pt x="30" y="580"/>
                  </a:lnTo>
                  <a:lnTo>
                    <a:pt x="73" y="725"/>
                  </a:lnTo>
                  <a:lnTo>
                    <a:pt x="117" y="884"/>
                  </a:lnTo>
                  <a:lnTo>
                    <a:pt x="189" y="1029"/>
                  </a:lnTo>
                  <a:lnTo>
                    <a:pt x="262" y="1189"/>
                  </a:lnTo>
                  <a:lnTo>
                    <a:pt x="363" y="1333"/>
                  </a:lnTo>
                  <a:lnTo>
                    <a:pt x="464" y="1493"/>
                  </a:lnTo>
                  <a:lnTo>
                    <a:pt x="580" y="1638"/>
                  </a:lnTo>
                  <a:lnTo>
                    <a:pt x="711" y="1797"/>
                  </a:lnTo>
                  <a:lnTo>
                    <a:pt x="1001" y="2101"/>
                  </a:lnTo>
                  <a:lnTo>
                    <a:pt x="1334" y="2391"/>
                  </a:lnTo>
                  <a:lnTo>
                    <a:pt x="1696" y="2695"/>
                  </a:lnTo>
                  <a:lnTo>
                    <a:pt x="2102" y="3000"/>
                  </a:lnTo>
                  <a:lnTo>
                    <a:pt x="2522" y="3289"/>
                  </a:lnTo>
                  <a:lnTo>
                    <a:pt x="2971" y="3579"/>
                  </a:lnTo>
                  <a:lnTo>
                    <a:pt x="3449" y="3869"/>
                  </a:lnTo>
                  <a:lnTo>
                    <a:pt x="3927" y="4144"/>
                  </a:lnTo>
                  <a:lnTo>
                    <a:pt x="4434" y="4405"/>
                  </a:lnTo>
                  <a:lnTo>
                    <a:pt x="4927" y="4680"/>
                  </a:lnTo>
                  <a:lnTo>
                    <a:pt x="5449" y="4927"/>
                  </a:lnTo>
                  <a:lnTo>
                    <a:pt x="6463" y="5419"/>
                  </a:lnTo>
                  <a:lnTo>
                    <a:pt x="7448" y="5854"/>
                  </a:lnTo>
                  <a:lnTo>
                    <a:pt x="8361" y="6245"/>
                  </a:lnTo>
                  <a:lnTo>
                    <a:pt x="9187" y="6564"/>
                  </a:lnTo>
                  <a:lnTo>
                    <a:pt x="9882" y="6839"/>
                  </a:lnTo>
                  <a:lnTo>
                    <a:pt x="10418" y="7042"/>
                  </a:lnTo>
                  <a:lnTo>
                    <a:pt x="10882" y="7201"/>
                  </a:lnTo>
                  <a:lnTo>
                    <a:pt x="11259" y="7998"/>
                  </a:lnTo>
                  <a:lnTo>
                    <a:pt x="11664" y="8781"/>
                  </a:lnTo>
                  <a:lnTo>
                    <a:pt x="12055" y="9563"/>
                  </a:lnTo>
                  <a:lnTo>
                    <a:pt x="12476" y="10331"/>
                  </a:lnTo>
                  <a:lnTo>
                    <a:pt x="12910" y="11084"/>
                  </a:lnTo>
                  <a:lnTo>
                    <a:pt x="13345" y="11823"/>
                  </a:lnTo>
                  <a:lnTo>
                    <a:pt x="13809" y="12562"/>
                  </a:lnTo>
                  <a:lnTo>
                    <a:pt x="14272" y="13287"/>
                  </a:lnTo>
                  <a:lnTo>
                    <a:pt x="14736" y="13997"/>
                  </a:lnTo>
                  <a:lnTo>
                    <a:pt x="15214" y="14707"/>
                  </a:lnTo>
                  <a:lnTo>
                    <a:pt x="15707" y="15402"/>
                  </a:lnTo>
                  <a:lnTo>
                    <a:pt x="16199" y="16083"/>
                  </a:lnTo>
                  <a:lnTo>
                    <a:pt x="16706" y="16764"/>
                  </a:lnTo>
                  <a:lnTo>
                    <a:pt x="17213" y="17430"/>
                  </a:lnTo>
                  <a:lnTo>
                    <a:pt x="17735" y="18082"/>
                  </a:lnTo>
                  <a:lnTo>
                    <a:pt x="18242" y="18720"/>
                  </a:lnTo>
                  <a:lnTo>
                    <a:pt x="18778" y="19357"/>
                  </a:lnTo>
                  <a:lnTo>
                    <a:pt x="19300" y="19966"/>
                  </a:lnTo>
                  <a:lnTo>
                    <a:pt x="19836" y="20574"/>
                  </a:lnTo>
                  <a:lnTo>
                    <a:pt x="20357" y="21183"/>
                  </a:lnTo>
                  <a:lnTo>
                    <a:pt x="20893" y="21763"/>
                  </a:lnTo>
                  <a:lnTo>
                    <a:pt x="21430" y="22342"/>
                  </a:lnTo>
                  <a:lnTo>
                    <a:pt x="22516" y="23458"/>
                  </a:lnTo>
                  <a:lnTo>
                    <a:pt x="23574" y="24530"/>
                  </a:lnTo>
                  <a:lnTo>
                    <a:pt x="24646" y="25544"/>
                  </a:lnTo>
                  <a:lnTo>
                    <a:pt x="25689" y="26529"/>
                  </a:lnTo>
                  <a:lnTo>
                    <a:pt x="26718" y="27442"/>
                  </a:lnTo>
                  <a:lnTo>
                    <a:pt x="27732" y="28326"/>
                  </a:lnTo>
                  <a:lnTo>
                    <a:pt x="28717" y="29152"/>
                  </a:lnTo>
                  <a:lnTo>
                    <a:pt x="29659" y="29920"/>
                  </a:lnTo>
                  <a:lnTo>
                    <a:pt x="30572" y="30644"/>
                  </a:lnTo>
                  <a:lnTo>
                    <a:pt x="31427" y="31311"/>
                  </a:lnTo>
                  <a:lnTo>
                    <a:pt x="32253" y="31919"/>
                  </a:lnTo>
                  <a:lnTo>
                    <a:pt x="33006" y="32484"/>
                  </a:lnTo>
                  <a:lnTo>
                    <a:pt x="33716" y="32991"/>
                  </a:lnTo>
                  <a:lnTo>
                    <a:pt x="34919" y="33817"/>
                  </a:lnTo>
                  <a:lnTo>
                    <a:pt x="35846" y="34426"/>
                  </a:lnTo>
                  <a:lnTo>
                    <a:pt x="36425" y="34802"/>
                  </a:lnTo>
                  <a:lnTo>
                    <a:pt x="36628" y="34918"/>
                  </a:lnTo>
                  <a:lnTo>
                    <a:pt x="37019" y="34498"/>
                  </a:lnTo>
                  <a:lnTo>
                    <a:pt x="38077" y="33368"/>
                  </a:lnTo>
                  <a:lnTo>
                    <a:pt x="38758" y="32615"/>
                  </a:lnTo>
                  <a:lnTo>
                    <a:pt x="39511" y="31760"/>
                  </a:lnTo>
                  <a:lnTo>
                    <a:pt x="40323" y="30832"/>
                  </a:lnTo>
                  <a:lnTo>
                    <a:pt x="41120" y="29862"/>
                  </a:lnTo>
                  <a:lnTo>
                    <a:pt x="40279" y="29615"/>
                  </a:lnTo>
                  <a:lnTo>
                    <a:pt x="39439" y="29340"/>
                  </a:lnTo>
                  <a:lnTo>
                    <a:pt x="38613" y="29050"/>
                  </a:lnTo>
                  <a:lnTo>
                    <a:pt x="37787" y="28746"/>
                  </a:lnTo>
                  <a:lnTo>
                    <a:pt x="36961" y="28413"/>
                  </a:lnTo>
                  <a:lnTo>
                    <a:pt x="36165" y="28065"/>
                  </a:lnTo>
                  <a:lnTo>
                    <a:pt x="35353" y="27688"/>
                  </a:lnTo>
                  <a:lnTo>
                    <a:pt x="34571" y="27297"/>
                  </a:lnTo>
                  <a:lnTo>
                    <a:pt x="33788" y="26877"/>
                  </a:lnTo>
                  <a:lnTo>
                    <a:pt x="33006" y="26457"/>
                  </a:lnTo>
                  <a:lnTo>
                    <a:pt x="32238" y="26008"/>
                  </a:lnTo>
                  <a:lnTo>
                    <a:pt x="31485" y="25544"/>
                  </a:lnTo>
                  <a:lnTo>
                    <a:pt x="30746" y="25066"/>
                  </a:lnTo>
                  <a:lnTo>
                    <a:pt x="30007" y="24573"/>
                  </a:lnTo>
                  <a:lnTo>
                    <a:pt x="29282" y="24066"/>
                  </a:lnTo>
                  <a:lnTo>
                    <a:pt x="28572" y="23530"/>
                  </a:lnTo>
                  <a:lnTo>
                    <a:pt x="27631" y="22806"/>
                  </a:lnTo>
                  <a:lnTo>
                    <a:pt x="26703" y="22038"/>
                  </a:lnTo>
                  <a:lnTo>
                    <a:pt x="25791" y="21255"/>
                  </a:lnTo>
                  <a:lnTo>
                    <a:pt x="24892" y="20444"/>
                  </a:lnTo>
                  <a:lnTo>
                    <a:pt x="24023" y="19618"/>
                  </a:lnTo>
                  <a:lnTo>
                    <a:pt x="23168" y="18778"/>
                  </a:lnTo>
                  <a:lnTo>
                    <a:pt x="22328" y="17909"/>
                  </a:lnTo>
                  <a:lnTo>
                    <a:pt x="21502" y="17039"/>
                  </a:lnTo>
                  <a:lnTo>
                    <a:pt x="20705" y="16141"/>
                  </a:lnTo>
                  <a:lnTo>
                    <a:pt x="19923" y="15228"/>
                  </a:lnTo>
                  <a:lnTo>
                    <a:pt x="19140" y="14301"/>
                  </a:lnTo>
                  <a:lnTo>
                    <a:pt x="18387" y="13359"/>
                  </a:lnTo>
                  <a:lnTo>
                    <a:pt x="17648" y="12403"/>
                  </a:lnTo>
                  <a:lnTo>
                    <a:pt x="16909" y="11447"/>
                  </a:lnTo>
                  <a:lnTo>
                    <a:pt x="16199" y="10476"/>
                  </a:lnTo>
                  <a:lnTo>
                    <a:pt x="15504" y="9505"/>
                  </a:lnTo>
                  <a:lnTo>
                    <a:pt x="14968" y="8737"/>
                  </a:lnTo>
                  <a:lnTo>
                    <a:pt x="14417" y="7984"/>
                  </a:lnTo>
                  <a:lnTo>
                    <a:pt x="14127" y="7607"/>
                  </a:lnTo>
                  <a:lnTo>
                    <a:pt x="13837" y="7230"/>
                  </a:lnTo>
                  <a:lnTo>
                    <a:pt x="13533" y="6883"/>
                  </a:lnTo>
                  <a:lnTo>
                    <a:pt x="13229" y="6520"/>
                  </a:lnTo>
                  <a:lnTo>
                    <a:pt x="12925" y="6187"/>
                  </a:lnTo>
                  <a:lnTo>
                    <a:pt x="12591" y="5868"/>
                  </a:lnTo>
                  <a:lnTo>
                    <a:pt x="12258" y="5550"/>
                  </a:lnTo>
                  <a:lnTo>
                    <a:pt x="11896" y="5260"/>
                  </a:lnTo>
                  <a:lnTo>
                    <a:pt x="11534" y="4985"/>
                  </a:lnTo>
                  <a:lnTo>
                    <a:pt x="11157" y="4738"/>
                  </a:lnTo>
                  <a:lnTo>
                    <a:pt x="10751" y="4521"/>
                  </a:lnTo>
                  <a:lnTo>
                    <a:pt x="10346" y="4318"/>
                  </a:lnTo>
                  <a:lnTo>
                    <a:pt x="9940" y="4159"/>
                  </a:lnTo>
                  <a:lnTo>
                    <a:pt x="9534" y="4014"/>
                  </a:lnTo>
                  <a:lnTo>
                    <a:pt x="9114" y="3898"/>
                  </a:lnTo>
                  <a:lnTo>
                    <a:pt x="8694" y="3782"/>
                  </a:lnTo>
                  <a:lnTo>
                    <a:pt x="7839" y="3608"/>
                  </a:lnTo>
                  <a:lnTo>
                    <a:pt x="6984" y="3420"/>
                  </a:lnTo>
                  <a:lnTo>
                    <a:pt x="6506" y="3318"/>
                  </a:lnTo>
                  <a:lnTo>
                    <a:pt x="6028" y="3188"/>
                  </a:lnTo>
                  <a:lnTo>
                    <a:pt x="5550" y="3058"/>
                  </a:lnTo>
                  <a:lnTo>
                    <a:pt x="5086" y="2913"/>
                  </a:lnTo>
                  <a:lnTo>
                    <a:pt x="4608" y="2753"/>
                  </a:lnTo>
                  <a:lnTo>
                    <a:pt x="4145" y="2580"/>
                  </a:lnTo>
                  <a:lnTo>
                    <a:pt x="3695" y="2391"/>
                  </a:lnTo>
                  <a:lnTo>
                    <a:pt x="3246" y="2174"/>
                  </a:lnTo>
                  <a:lnTo>
                    <a:pt x="2797" y="1957"/>
                  </a:lnTo>
                  <a:lnTo>
                    <a:pt x="2362" y="1725"/>
                  </a:lnTo>
                  <a:lnTo>
                    <a:pt x="1942" y="1478"/>
                  </a:lnTo>
                  <a:lnTo>
                    <a:pt x="1537" y="1218"/>
                  </a:lnTo>
                  <a:lnTo>
                    <a:pt x="1145" y="942"/>
                  </a:lnTo>
                  <a:lnTo>
                    <a:pt x="754" y="638"/>
                  </a:lnTo>
                  <a:lnTo>
                    <a:pt x="392" y="33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798;p37">
              <a:extLst>
                <a:ext uri="{FF2B5EF4-FFF2-40B4-BE49-F238E27FC236}">
                  <a16:creationId xmlns:a16="http://schemas.microsoft.com/office/drawing/2014/main" xmlns="" id="{C968BAD4-232D-10EC-CD91-7D80D505EFBC}"/>
                </a:ext>
              </a:extLst>
            </p:cNvPr>
            <p:cNvSpPr/>
            <p:nvPr/>
          </p:nvSpPr>
          <p:spPr>
            <a:xfrm>
              <a:off x="2787275" y="1886575"/>
              <a:ext cx="784225" cy="658175"/>
            </a:xfrm>
            <a:custGeom>
              <a:avLst/>
              <a:gdLst/>
              <a:ahLst/>
              <a:cxnLst/>
              <a:rect l="l" t="t" r="r" b="b"/>
              <a:pathLst>
                <a:path w="31369" h="26327" extrusionOk="0">
                  <a:moveTo>
                    <a:pt x="23950" y="0"/>
                  </a:moveTo>
                  <a:lnTo>
                    <a:pt x="7911" y="391"/>
                  </a:lnTo>
                  <a:lnTo>
                    <a:pt x="6708" y="2405"/>
                  </a:lnTo>
                  <a:lnTo>
                    <a:pt x="5462" y="4506"/>
                  </a:lnTo>
                  <a:lnTo>
                    <a:pt x="4028" y="6969"/>
                  </a:lnTo>
                  <a:lnTo>
                    <a:pt x="3304" y="8259"/>
                  </a:lnTo>
                  <a:lnTo>
                    <a:pt x="2594" y="9534"/>
                  </a:lnTo>
                  <a:lnTo>
                    <a:pt x="1927" y="10765"/>
                  </a:lnTo>
                  <a:lnTo>
                    <a:pt x="1319" y="11924"/>
                  </a:lnTo>
                  <a:lnTo>
                    <a:pt x="797" y="12953"/>
                  </a:lnTo>
                  <a:lnTo>
                    <a:pt x="580" y="13417"/>
                  </a:lnTo>
                  <a:lnTo>
                    <a:pt x="391" y="13851"/>
                  </a:lnTo>
                  <a:lnTo>
                    <a:pt x="247" y="14228"/>
                  </a:lnTo>
                  <a:lnTo>
                    <a:pt x="116" y="14547"/>
                  </a:lnTo>
                  <a:lnTo>
                    <a:pt x="44" y="14822"/>
                  </a:lnTo>
                  <a:lnTo>
                    <a:pt x="0" y="15039"/>
                  </a:lnTo>
                  <a:lnTo>
                    <a:pt x="0" y="15141"/>
                  </a:lnTo>
                  <a:lnTo>
                    <a:pt x="15" y="15242"/>
                  </a:lnTo>
                  <a:lnTo>
                    <a:pt x="58" y="15373"/>
                  </a:lnTo>
                  <a:lnTo>
                    <a:pt x="102" y="15503"/>
                  </a:lnTo>
                  <a:lnTo>
                    <a:pt x="174" y="15633"/>
                  </a:lnTo>
                  <a:lnTo>
                    <a:pt x="261" y="15778"/>
                  </a:lnTo>
                  <a:lnTo>
                    <a:pt x="478" y="16097"/>
                  </a:lnTo>
                  <a:lnTo>
                    <a:pt x="768" y="16445"/>
                  </a:lnTo>
                  <a:lnTo>
                    <a:pt x="1116" y="16821"/>
                  </a:lnTo>
                  <a:lnTo>
                    <a:pt x="1522" y="17213"/>
                  </a:lnTo>
                  <a:lnTo>
                    <a:pt x="1971" y="17647"/>
                  </a:lnTo>
                  <a:lnTo>
                    <a:pt x="2492" y="18082"/>
                  </a:lnTo>
                  <a:lnTo>
                    <a:pt x="3057" y="18531"/>
                  </a:lnTo>
                  <a:lnTo>
                    <a:pt x="3666" y="19009"/>
                  </a:lnTo>
                  <a:lnTo>
                    <a:pt x="4318" y="19487"/>
                  </a:lnTo>
                  <a:lnTo>
                    <a:pt x="5013" y="19965"/>
                  </a:lnTo>
                  <a:lnTo>
                    <a:pt x="5752" y="20458"/>
                  </a:lnTo>
                  <a:lnTo>
                    <a:pt x="6535" y="20936"/>
                  </a:lnTo>
                  <a:lnTo>
                    <a:pt x="7346" y="21429"/>
                  </a:lnTo>
                  <a:lnTo>
                    <a:pt x="8201" y="21907"/>
                  </a:lnTo>
                  <a:lnTo>
                    <a:pt x="9070" y="22371"/>
                  </a:lnTo>
                  <a:lnTo>
                    <a:pt x="9983" y="22834"/>
                  </a:lnTo>
                  <a:lnTo>
                    <a:pt x="10910" y="23283"/>
                  </a:lnTo>
                  <a:lnTo>
                    <a:pt x="11866" y="23704"/>
                  </a:lnTo>
                  <a:lnTo>
                    <a:pt x="12837" y="24109"/>
                  </a:lnTo>
                  <a:lnTo>
                    <a:pt x="13822" y="24486"/>
                  </a:lnTo>
                  <a:lnTo>
                    <a:pt x="14837" y="24848"/>
                  </a:lnTo>
                  <a:lnTo>
                    <a:pt x="15851" y="25167"/>
                  </a:lnTo>
                  <a:lnTo>
                    <a:pt x="16372" y="25312"/>
                  </a:lnTo>
                  <a:lnTo>
                    <a:pt x="16894" y="25457"/>
                  </a:lnTo>
                  <a:lnTo>
                    <a:pt x="17416" y="25587"/>
                  </a:lnTo>
                  <a:lnTo>
                    <a:pt x="17923" y="25703"/>
                  </a:lnTo>
                  <a:lnTo>
                    <a:pt x="18444" y="25819"/>
                  </a:lnTo>
                  <a:lnTo>
                    <a:pt x="18980" y="25920"/>
                  </a:lnTo>
                  <a:lnTo>
                    <a:pt x="19502" y="26022"/>
                  </a:lnTo>
                  <a:lnTo>
                    <a:pt x="20024" y="26094"/>
                  </a:lnTo>
                  <a:lnTo>
                    <a:pt x="20545" y="26167"/>
                  </a:lnTo>
                  <a:lnTo>
                    <a:pt x="21067" y="26225"/>
                  </a:lnTo>
                  <a:lnTo>
                    <a:pt x="21588" y="26268"/>
                  </a:lnTo>
                  <a:lnTo>
                    <a:pt x="22124" y="26297"/>
                  </a:lnTo>
                  <a:lnTo>
                    <a:pt x="22646" y="26326"/>
                  </a:lnTo>
                  <a:lnTo>
                    <a:pt x="23168" y="26326"/>
                  </a:lnTo>
                  <a:lnTo>
                    <a:pt x="23675" y="26312"/>
                  </a:lnTo>
                  <a:lnTo>
                    <a:pt x="24153" y="26283"/>
                  </a:lnTo>
                  <a:lnTo>
                    <a:pt x="24631" y="26225"/>
                  </a:lnTo>
                  <a:lnTo>
                    <a:pt x="25080" y="26138"/>
                  </a:lnTo>
                  <a:lnTo>
                    <a:pt x="25500" y="26036"/>
                  </a:lnTo>
                  <a:lnTo>
                    <a:pt x="25906" y="25920"/>
                  </a:lnTo>
                  <a:lnTo>
                    <a:pt x="26297" y="25775"/>
                  </a:lnTo>
                  <a:lnTo>
                    <a:pt x="26674" y="25616"/>
                  </a:lnTo>
                  <a:lnTo>
                    <a:pt x="27036" y="25428"/>
                  </a:lnTo>
                  <a:lnTo>
                    <a:pt x="27369" y="25239"/>
                  </a:lnTo>
                  <a:lnTo>
                    <a:pt x="27688" y="25022"/>
                  </a:lnTo>
                  <a:lnTo>
                    <a:pt x="27992" y="24790"/>
                  </a:lnTo>
                  <a:lnTo>
                    <a:pt x="28282" y="24544"/>
                  </a:lnTo>
                  <a:lnTo>
                    <a:pt x="28543" y="24283"/>
                  </a:lnTo>
                  <a:lnTo>
                    <a:pt x="28804" y="24008"/>
                  </a:lnTo>
                  <a:lnTo>
                    <a:pt x="29050" y="23733"/>
                  </a:lnTo>
                  <a:lnTo>
                    <a:pt x="29267" y="23428"/>
                  </a:lnTo>
                  <a:lnTo>
                    <a:pt x="29485" y="23124"/>
                  </a:lnTo>
                  <a:lnTo>
                    <a:pt x="29673" y="22805"/>
                  </a:lnTo>
                  <a:lnTo>
                    <a:pt x="29861" y="22472"/>
                  </a:lnTo>
                  <a:lnTo>
                    <a:pt x="30035" y="22124"/>
                  </a:lnTo>
                  <a:lnTo>
                    <a:pt x="30195" y="21777"/>
                  </a:lnTo>
                  <a:lnTo>
                    <a:pt x="30340" y="21429"/>
                  </a:lnTo>
                  <a:lnTo>
                    <a:pt x="30470" y="21067"/>
                  </a:lnTo>
                  <a:lnTo>
                    <a:pt x="30600" y="20690"/>
                  </a:lnTo>
                  <a:lnTo>
                    <a:pt x="30716" y="20328"/>
                  </a:lnTo>
                  <a:lnTo>
                    <a:pt x="30818" y="19951"/>
                  </a:lnTo>
                  <a:lnTo>
                    <a:pt x="30905" y="19560"/>
                  </a:lnTo>
                  <a:lnTo>
                    <a:pt x="30992" y="19183"/>
                  </a:lnTo>
                  <a:lnTo>
                    <a:pt x="31064" y="18792"/>
                  </a:lnTo>
                  <a:lnTo>
                    <a:pt x="31122" y="18401"/>
                  </a:lnTo>
                  <a:lnTo>
                    <a:pt x="31180" y="18010"/>
                  </a:lnTo>
                  <a:lnTo>
                    <a:pt x="31267" y="17227"/>
                  </a:lnTo>
                  <a:lnTo>
                    <a:pt x="31325" y="16459"/>
                  </a:lnTo>
                  <a:lnTo>
                    <a:pt x="31354" y="15706"/>
                  </a:lnTo>
                  <a:lnTo>
                    <a:pt x="31368" y="14952"/>
                  </a:lnTo>
                  <a:lnTo>
                    <a:pt x="31354" y="14242"/>
                  </a:lnTo>
                  <a:lnTo>
                    <a:pt x="31325" y="13561"/>
                  </a:lnTo>
                  <a:lnTo>
                    <a:pt x="31281" y="12909"/>
                  </a:lnTo>
                  <a:lnTo>
                    <a:pt x="31238" y="12301"/>
                  </a:lnTo>
                  <a:lnTo>
                    <a:pt x="31180" y="11736"/>
                  </a:lnTo>
                  <a:lnTo>
                    <a:pt x="31122" y="11229"/>
                  </a:lnTo>
                  <a:lnTo>
                    <a:pt x="31006" y="10417"/>
                  </a:lnTo>
                  <a:lnTo>
                    <a:pt x="30919" y="9881"/>
                  </a:lnTo>
                  <a:lnTo>
                    <a:pt x="30876" y="9693"/>
                  </a:lnTo>
                  <a:lnTo>
                    <a:pt x="2395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799;p37">
              <a:extLst>
                <a:ext uri="{FF2B5EF4-FFF2-40B4-BE49-F238E27FC236}">
                  <a16:creationId xmlns:a16="http://schemas.microsoft.com/office/drawing/2014/main" xmlns="" id="{ED489538-0BF1-69E9-213C-82186A8BF52E}"/>
                </a:ext>
              </a:extLst>
            </p:cNvPr>
            <p:cNvSpPr/>
            <p:nvPr/>
          </p:nvSpPr>
          <p:spPr>
            <a:xfrm>
              <a:off x="4541475" y="2014800"/>
              <a:ext cx="422750" cy="903750"/>
            </a:xfrm>
            <a:custGeom>
              <a:avLst/>
              <a:gdLst/>
              <a:ahLst/>
              <a:cxnLst/>
              <a:rect l="l" t="t" r="r" b="b"/>
              <a:pathLst>
                <a:path w="16910" h="36150" extrusionOk="0">
                  <a:moveTo>
                    <a:pt x="15779" y="0"/>
                  </a:moveTo>
                  <a:lnTo>
                    <a:pt x="15127" y="507"/>
                  </a:lnTo>
                  <a:lnTo>
                    <a:pt x="14490" y="1029"/>
                  </a:lnTo>
                  <a:lnTo>
                    <a:pt x="13867" y="1579"/>
                  </a:lnTo>
                  <a:lnTo>
                    <a:pt x="13273" y="2144"/>
                  </a:lnTo>
                  <a:lnTo>
                    <a:pt x="12693" y="2724"/>
                  </a:lnTo>
                  <a:lnTo>
                    <a:pt x="12142" y="3332"/>
                  </a:lnTo>
                  <a:lnTo>
                    <a:pt x="11606" y="3941"/>
                  </a:lnTo>
                  <a:lnTo>
                    <a:pt x="11085" y="4578"/>
                  </a:lnTo>
                  <a:lnTo>
                    <a:pt x="10578" y="5230"/>
                  </a:lnTo>
                  <a:lnTo>
                    <a:pt x="10100" y="5897"/>
                  </a:lnTo>
                  <a:lnTo>
                    <a:pt x="9636" y="6563"/>
                  </a:lnTo>
                  <a:lnTo>
                    <a:pt x="9172" y="7259"/>
                  </a:lnTo>
                  <a:lnTo>
                    <a:pt x="8738" y="7969"/>
                  </a:lnTo>
                  <a:lnTo>
                    <a:pt x="8317" y="8679"/>
                  </a:lnTo>
                  <a:lnTo>
                    <a:pt x="7912" y="9403"/>
                  </a:lnTo>
                  <a:lnTo>
                    <a:pt x="7521" y="10142"/>
                  </a:lnTo>
                  <a:lnTo>
                    <a:pt x="7144" y="10881"/>
                  </a:lnTo>
                  <a:lnTo>
                    <a:pt x="6782" y="11634"/>
                  </a:lnTo>
                  <a:lnTo>
                    <a:pt x="6419" y="12402"/>
                  </a:lnTo>
                  <a:lnTo>
                    <a:pt x="6072" y="13170"/>
                  </a:lnTo>
                  <a:lnTo>
                    <a:pt x="5738" y="13938"/>
                  </a:lnTo>
                  <a:lnTo>
                    <a:pt x="5420" y="14721"/>
                  </a:lnTo>
                  <a:lnTo>
                    <a:pt x="5101" y="15517"/>
                  </a:lnTo>
                  <a:lnTo>
                    <a:pt x="4797" y="16300"/>
                  </a:lnTo>
                  <a:lnTo>
                    <a:pt x="4217" y="17894"/>
                  </a:lnTo>
                  <a:lnTo>
                    <a:pt x="3667" y="19487"/>
                  </a:lnTo>
                  <a:lnTo>
                    <a:pt x="3130" y="21081"/>
                  </a:lnTo>
                  <a:lnTo>
                    <a:pt x="2609" y="22675"/>
                  </a:lnTo>
                  <a:lnTo>
                    <a:pt x="2131" y="24240"/>
                  </a:lnTo>
                  <a:lnTo>
                    <a:pt x="1653" y="25804"/>
                  </a:lnTo>
                  <a:lnTo>
                    <a:pt x="1435" y="26587"/>
                  </a:lnTo>
                  <a:lnTo>
                    <a:pt x="1218" y="27384"/>
                  </a:lnTo>
                  <a:lnTo>
                    <a:pt x="1015" y="28166"/>
                  </a:lnTo>
                  <a:lnTo>
                    <a:pt x="827" y="28963"/>
                  </a:lnTo>
                  <a:lnTo>
                    <a:pt x="653" y="29760"/>
                  </a:lnTo>
                  <a:lnTo>
                    <a:pt x="494" y="30557"/>
                  </a:lnTo>
                  <a:lnTo>
                    <a:pt x="349" y="31354"/>
                  </a:lnTo>
                  <a:lnTo>
                    <a:pt x="233" y="32165"/>
                  </a:lnTo>
                  <a:lnTo>
                    <a:pt x="131" y="32962"/>
                  </a:lnTo>
                  <a:lnTo>
                    <a:pt x="59" y="33773"/>
                  </a:lnTo>
                  <a:lnTo>
                    <a:pt x="15" y="34585"/>
                  </a:lnTo>
                  <a:lnTo>
                    <a:pt x="1" y="35396"/>
                  </a:lnTo>
                  <a:lnTo>
                    <a:pt x="421" y="35555"/>
                  </a:lnTo>
                  <a:lnTo>
                    <a:pt x="856" y="35686"/>
                  </a:lnTo>
                  <a:lnTo>
                    <a:pt x="1290" y="35802"/>
                  </a:lnTo>
                  <a:lnTo>
                    <a:pt x="1725" y="35903"/>
                  </a:lnTo>
                  <a:lnTo>
                    <a:pt x="2174" y="35990"/>
                  </a:lnTo>
                  <a:lnTo>
                    <a:pt x="2623" y="36048"/>
                  </a:lnTo>
                  <a:lnTo>
                    <a:pt x="3073" y="36091"/>
                  </a:lnTo>
                  <a:lnTo>
                    <a:pt x="3522" y="36135"/>
                  </a:lnTo>
                  <a:lnTo>
                    <a:pt x="3971" y="36149"/>
                  </a:lnTo>
                  <a:lnTo>
                    <a:pt x="4420" y="36135"/>
                  </a:lnTo>
                  <a:lnTo>
                    <a:pt x="4869" y="36120"/>
                  </a:lnTo>
                  <a:lnTo>
                    <a:pt x="5318" y="36077"/>
                  </a:lnTo>
                  <a:lnTo>
                    <a:pt x="5767" y="36033"/>
                  </a:lnTo>
                  <a:lnTo>
                    <a:pt x="6217" y="35961"/>
                  </a:lnTo>
                  <a:lnTo>
                    <a:pt x="6651" y="35874"/>
                  </a:lnTo>
                  <a:lnTo>
                    <a:pt x="7100" y="35758"/>
                  </a:lnTo>
                  <a:lnTo>
                    <a:pt x="7245" y="34193"/>
                  </a:lnTo>
                  <a:lnTo>
                    <a:pt x="7405" y="32614"/>
                  </a:lnTo>
                  <a:lnTo>
                    <a:pt x="7564" y="31035"/>
                  </a:lnTo>
                  <a:lnTo>
                    <a:pt x="7752" y="29456"/>
                  </a:lnTo>
                  <a:lnTo>
                    <a:pt x="7970" y="27876"/>
                  </a:lnTo>
                  <a:lnTo>
                    <a:pt x="8202" y="26312"/>
                  </a:lnTo>
                  <a:lnTo>
                    <a:pt x="8332" y="25529"/>
                  </a:lnTo>
                  <a:lnTo>
                    <a:pt x="8477" y="24747"/>
                  </a:lnTo>
                  <a:lnTo>
                    <a:pt x="8622" y="23979"/>
                  </a:lnTo>
                  <a:lnTo>
                    <a:pt x="8781" y="23211"/>
                  </a:lnTo>
                  <a:lnTo>
                    <a:pt x="8955" y="22429"/>
                  </a:lnTo>
                  <a:lnTo>
                    <a:pt x="9129" y="21675"/>
                  </a:lnTo>
                  <a:lnTo>
                    <a:pt x="9332" y="20907"/>
                  </a:lnTo>
                  <a:lnTo>
                    <a:pt x="9534" y="20154"/>
                  </a:lnTo>
                  <a:lnTo>
                    <a:pt x="9752" y="19400"/>
                  </a:lnTo>
                  <a:lnTo>
                    <a:pt x="9984" y="18661"/>
                  </a:lnTo>
                  <a:lnTo>
                    <a:pt x="10230" y="17908"/>
                  </a:lnTo>
                  <a:lnTo>
                    <a:pt x="10491" y="17184"/>
                  </a:lnTo>
                  <a:lnTo>
                    <a:pt x="10766" y="16459"/>
                  </a:lnTo>
                  <a:lnTo>
                    <a:pt x="11056" y="15735"/>
                  </a:lnTo>
                  <a:lnTo>
                    <a:pt x="11375" y="15010"/>
                  </a:lnTo>
                  <a:lnTo>
                    <a:pt x="11693" y="14315"/>
                  </a:lnTo>
                  <a:lnTo>
                    <a:pt x="12041" y="13605"/>
                  </a:lnTo>
                  <a:lnTo>
                    <a:pt x="12403" y="12924"/>
                  </a:lnTo>
                  <a:lnTo>
                    <a:pt x="12794" y="12243"/>
                  </a:lnTo>
                  <a:lnTo>
                    <a:pt x="13200" y="11562"/>
                  </a:lnTo>
                  <a:lnTo>
                    <a:pt x="13635" y="10896"/>
                  </a:lnTo>
                  <a:lnTo>
                    <a:pt x="14069" y="10229"/>
                  </a:lnTo>
                  <a:lnTo>
                    <a:pt x="14504" y="9548"/>
                  </a:lnTo>
                  <a:lnTo>
                    <a:pt x="14939" y="8882"/>
                  </a:lnTo>
                  <a:lnTo>
                    <a:pt x="15359" y="8201"/>
                  </a:lnTo>
                  <a:lnTo>
                    <a:pt x="15562" y="7853"/>
                  </a:lnTo>
                  <a:lnTo>
                    <a:pt x="15750" y="7505"/>
                  </a:lnTo>
                  <a:lnTo>
                    <a:pt x="15938" y="7157"/>
                  </a:lnTo>
                  <a:lnTo>
                    <a:pt x="16098" y="6795"/>
                  </a:lnTo>
                  <a:lnTo>
                    <a:pt x="16257" y="6433"/>
                  </a:lnTo>
                  <a:lnTo>
                    <a:pt x="16402" y="6056"/>
                  </a:lnTo>
                  <a:lnTo>
                    <a:pt x="16532" y="5680"/>
                  </a:lnTo>
                  <a:lnTo>
                    <a:pt x="16648" y="5288"/>
                  </a:lnTo>
                  <a:lnTo>
                    <a:pt x="16750" y="4897"/>
                  </a:lnTo>
                  <a:lnTo>
                    <a:pt x="16822" y="4506"/>
                  </a:lnTo>
                  <a:lnTo>
                    <a:pt x="16866" y="4100"/>
                  </a:lnTo>
                  <a:lnTo>
                    <a:pt x="16895" y="3695"/>
                  </a:lnTo>
                  <a:lnTo>
                    <a:pt x="16909" y="3289"/>
                  </a:lnTo>
                  <a:lnTo>
                    <a:pt x="16895" y="2898"/>
                  </a:lnTo>
                  <a:lnTo>
                    <a:pt x="16851" y="2492"/>
                  </a:lnTo>
                  <a:lnTo>
                    <a:pt x="16779" y="2101"/>
                  </a:lnTo>
                  <a:lnTo>
                    <a:pt x="16692" y="1724"/>
                  </a:lnTo>
                  <a:lnTo>
                    <a:pt x="16576" y="1348"/>
                  </a:lnTo>
                  <a:lnTo>
                    <a:pt x="16417" y="1000"/>
                  </a:lnTo>
                  <a:lnTo>
                    <a:pt x="16243" y="652"/>
                  </a:lnTo>
                  <a:lnTo>
                    <a:pt x="16141" y="478"/>
                  </a:lnTo>
                  <a:lnTo>
                    <a:pt x="16025" y="319"/>
                  </a:lnTo>
                  <a:lnTo>
                    <a:pt x="15909" y="159"/>
                  </a:lnTo>
                  <a:lnTo>
                    <a:pt x="15779" y="0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800;p37">
              <a:extLst>
                <a:ext uri="{FF2B5EF4-FFF2-40B4-BE49-F238E27FC236}">
                  <a16:creationId xmlns:a16="http://schemas.microsoft.com/office/drawing/2014/main" xmlns="" id="{9C86EC0A-CE1B-4FF1-78E5-889054305D1C}"/>
                </a:ext>
              </a:extLst>
            </p:cNvPr>
            <p:cNvSpPr/>
            <p:nvPr/>
          </p:nvSpPr>
          <p:spPr>
            <a:xfrm>
              <a:off x="5521650" y="2039775"/>
              <a:ext cx="218800" cy="1041050"/>
            </a:xfrm>
            <a:custGeom>
              <a:avLst/>
              <a:gdLst/>
              <a:ahLst/>
              <a:cxnLst/>
              <a:rect l="l" t="t" r="r" b="b"/>
              <a:pathLst>
                <a:path w="8752" h="41642" extrusionOk="0">
                  <a:moveTo>
                    <a:pt x="8607" y="1"/>
                  </a:moveTo>
                  <a:lnTo>
                    <a:pt x="8375" y="44"/>
                  </a:lnTo>
                  <a:lnTo>
                    <a:pt x="8085" y="88"/>
                  </a:lnTo>
                  <a:lnTo>
                    <a:pt x="7723" y="146"/>
                  </a:lnTo>
                  <a:lnTo>
                    <a:pt x="7288" y="233"/>
                  </a:lnTo>
                  <a:lnTo>
                    <a:pt x="6781" y="349"/>
                  </a:lnTo>
                  <a:lnTo>
                    <a:pt x="6245" y="493"/>
                  </a:lnTo>
                  <a:lnTo>
                    <a:pt x="5665" y="682"/>
                  </a:lnTo>
                  <a:lnTo>
                    <a:pt x="5071" y="885"/>
                  </a:lnTo>
                  <a:lnTo>
                    <a:pt x="4782" y="1000"/>
                  </a:lnTo>
                  <a:lnTo>
                    <a:pt x="4477" y="1131"/>
                  </a:lnTo>
                  <a:lnTo>
                    <a:pt x="4188" y="1276"/>
                  </a:lnTo>
                  <a:lnTo>
                    <a:pt x="3898" y="1421"/>
                  </a:lnTo>
                  <a:lnTo>
                    <a:pt x="3622" y="1595"/>
                  </a:lnTo>
                  <a:lnTo>
                    <a:pt x="3347" y="1754"/>
                  </a:lnTo>
                  <a:lnTo>
                    <a:pt x="3086" y="1942"/>
                  </a:lnTo>
                  <a:lnTo>
                    <a:pt x="2840" y="2145"/>
                  </a:lnTo>
                  <a:lnTo>
                    <a:pt x="2594" y="2348"/>
                  </a:lnTo>
                  <a:lnTo>
                    <a:pt x="2376" y="2565"/>
                  </a:lnTo>
                  <a:lnTo>
                    <a:pt x="2174" y="2797"/>
                  </a:lnTo>
                  <a:lnTo>
                    <a:pt x="1985" y="3043"/>
                  </a:lnTo>
                  <a:lnTo>
                    <a:pt x="1826" y="3304"/>
                  </a:lnTo>
                  <a:lnTo>
                    <a:pt x="1681" y="3565"/>
                  </a:lnTo>
                  <a:lnTo>
                    <a:pt x="1522" y="3942"/>
                  </a:lnTo>
                  <a:lnTo>
                    <a:pt x="1362" y="4362"/>
                  </a:lnTo>
                  <a:lnTo>
                    <a:pt x="1217" y="4782"/>
                  </a:lnTo>
                  <a:lnTo>
                    <a:pt x="1072" y="5246"/>
                  </a:lnTo>
                  <a:lnTo>
                    <a:pt x="942" y="5724"/>
                  </a:lnTo>
                  <a:lnTo>
                    <a:pt x="826" y="6231"/>
                  </a:lnTo>
                  <a:lnTo>
                    <a:pt x="725" y="6753"/>
                  </a:lnTo>
                  <a:lnTo>
                    <a:pt x="623" y="7303"/>
                  </a:lnTo>
                  <a:lnTo>
                    <a:pt x="522" y="7868"/>
                  </a:lnTo>
                  <a:lnTo>
                    <a:pt x="435" y="8462"/>
                  </a:lnTo>
                  <a:lnTo>
                    <a:pt x="363" y="9071"/>
                  </a:lnTo>
                  <a:lnTo>
                    <a:pt x="290" y="9694"/>
                  </a:lnTo>
                  <a:lnTo>
                    <a:pt x="232" y="10331"/>
                  </a:lnTo>
                  <a:lnTo>
                    <a:pt x="174" y="10983"/>
                  </a:lnTo>
                  <a:lnTo>
                    <a:pt x="87" y="12331"/>
                  </a:lnTo>
                  <a:lnTo>
                    <a:pt x="29" y="13736"/>
                  </a:lnTo>
                  <a:lnTo>
                    <a:pt x="0" y="15185"/>
                  </a:lnTo>
                  <a:lnTo>
                    <a:pt x="0" y="16648"/>
                  </a:lnTo>
                  <a:lnTo>
                    <a:pt x="15" y="18155"/>
                  </a:lnTo>
                  <a:lnTo>
                    <a:pt x="58" y="19676"/>
                  </a:lnTo>
                  <a:lnTo>
                    <a:pt x="116" y="21198"/>
                  </a:lnTo>
                  <a:lnTo>
                    <a:pt x="203" y="22734"/>
                  </a:lnTo>
                  <a:lnTo>
                    <a:pt x="290" y="24255"/>
                  </a:lnTo>
                  <a:lnTo>
                    <a:pt x="406" y="25762"/>
                  </a:lnTo>
                  <a:lnTo>
                    <a:pt x="536" y="27254"/>
                  </a:lnTo>
                  <a:lnTo>
                    <a:pt x="681" y="28703"/>
                  </a:lnTo>
                  <a:lnTo>
                    <a:pt x="841" y="30123"/>
                  </a:lnTo>
                  <a:lnTo>
                    <a:pt x="1000" y="31499"/>
                  </a:lnTo>
                  <a:lnTo>
                    <a:pt x="1174" y="32818"/>
                  </a:lnTo>
                  <a:lnTo>
                    <a:pt x="1362" y="34078"/>
                  </a:lnTo>
                  <a:lnTo>
                    <a:pt x="1551" y="35266"/>
                  </a:lnTo>
                  <a:lnTo>
                    <a:pt x="1739" y="36382"/>
                  </a:lnTo>
                  <a:lnTo>
                    <a:pt x="1942" y="37396"/>
                  </a:lnTo>
                  <a:lnTo>
                    <a:pt x="2145" y="38338"/>
                  </a:lnTo>
                  <a:lnTo>
                    <a:pt x="2333" y="39164"/>
                  </a:lnTo>
                  <a:lnTo>
                    <a:pt x="2536" y="39888"/>
                  </a:lnTo>
                  <a:lnTo>
                    <a:pt x="2637" y="40207"/>
                  </a:lnTo>
                  <a:lnTo>
                    <a:pt x="2739" y="40497"/>
                  </a:lnTo>
                  <a:lnTo>
                    <a:pt x="2840" y="40757"/>
                  </a:lnTo>
                  <a:lnTo>
                    <a:pt x="2927" y="40975"/>
                  </a:lnTo>
                  <a:lnTo>
                    <a:pt x="3028" y="41163"/>
                  </a:lnTo>
                  <a:lnTo>
                    <a:pt x="3115" y="41323"/>
                  </a:lnTo>
                  <a:lnTo>
                    <a:pt x="3217" y="41453"/>
                  </a:lnTo>
                  <a:lnTo>
                    <a:pt x="3318" y="41540"/>
                  </a:lnTo>
                  <a:lnTo>
                    <a:pt x="3420" y="41598"/>
                  </a:lnTo>
                  <a:lnTo>
                    <a:pt x="3521" y="41641"/>
                  </a:lnTo>
                  <a:lnTo>
                    <a:pt x="3622" y="41641"/>
                  </a:lnTo>
                  <a:lnTo>
                    <a:pt x="3738" y="41627"/>
                  </a:lnTo>
                  <a:lnTo>
                    <a:pt x="3854" y="41583"/>
                  </a:lnTo>
                  <a:lnTo>
                    <a:pt x="3970" y="41511"/>
                  </a:lnTo>
                  <a:lnTo>
                    <a:pt x="4086" y="41424"/>
                  </a:lnTo>
                  <a:lnTo>
                    <a:pt x="4202" y="41308"/>
                  </a:lnTo>
                  <a:lnTo>
                    <a:pt x="4318" y="41163"/>
                  </a:lnTo>
                  <a:lnTo>
                    <a:pt x="4448" y="41004"/>
                  </a:lnTo>
                  <a:lnTo>
                    <a:pt x="4564" y="40815"/>
                  </a:lnTo>
                  <a:lnTo>
                    <a:pt x="4695" y="40613"/>
                  </a:lnTo>
                  <a:lnTo>
                    <a:pt x="4955" y="40149"/>
                  </a:lnTo>
                  <a:lnTo>
                    <a:pt x="5216" y="39613"/>
                  </a:lnTo>
                  <a:lnTo>
                    <a:pt x="5463" y="39019"/>
                  </a:lnTo>
                  <a:lnTo>
                    <a:pt x="5723" y="38352"/>
                  </a:lnTo>
                  <a:lnTo>
                    <a:pt x="5984" y="37642"/>
                  </a:lnTo>
                  <a:lnTo>
                    <a:pt x="6245" y="36889"/>
                  </a:lnTo>
                  <a:lnTo>
                    <a:pt x="6491" y="36092"/>
                  </a:lnTo>
                  <a:lnTo>
                    <a:pt x="6738" y="35266"/>
                  </a:lnTo>
                  <a:lnTo>
                    <a:pt x="6984" y="34426"/>
                  </a:lnTo>
                  <a:lnTo>
                    <a:pt x="7201" y="33557"/>
                  </a:lnTo>
                  <a:lnTo>
                    <a:pt x="7433" y="32673"/>
                  </a:lnTo>
                  <a:lnTo>
                    <a:pt x="7636" y="31789"/>
                  </a:lnTo>
                  <a:lnTo>
                    <a:pt x="7824" y="30905"/>
                  </a:lnTo>
                  <a:lnTo>
                    <a:pt x="8013" y="30021"/>
                  </a:lnTo>
                  <a:lnTo>
                    <a:pt x="8172" y="29167"/>
                  </a:lnTo>
                  <a:lnTo>
                    <a:pt x="8317" y="28326"/>
                  </a:lnTo>
                  <a:lnTo>
                    <a:pt x="8447" y="27515"/>
                  </a:lnTo>
                  <a:lnTo>
                    <a:pt x="8549" y="26732"/>
                  </a:lnTo>
                  <a:lnTo>
                    <a:pt x="8636" y="25993"/>
                  </a:lnTo>
                  <a:lnTo>
                    <a:pt x="8708" y="25298"/>
                  </a:lnTo>
                  <a:lnTo>
                    <a:pt x="8737" y="24661"/>
                  </a:lnTo>
                  <a:lnTo>
                    <a:pt x="8751" y="24081"/>
                  </a:lnTo>
                  <a:lnTo>
                    <a:pt x="8737" y="23574"/>
                  </a:lnTo>
                  <a:lnTo>
                    <a:pt x="8708" y="23342"/>
                  </a:lnTo>
                  <a:lnTo>
                    <a:pt x="8693" y="23125"/>
                  </a:lnTo>
                  <a:lnTo>
                    <a:pt x="8650" y="22936"/>
                  </a:lnTo>
                  <a:lnTo>
                    <a:pt x="8607" y="22777"/>
                  </a:lnTo>
                  <a:lnTo>
                    <a:pt x="8476" y="22284"/>
                  </a:lnTo>
                  <a:lnTo>
                    <a:pt x="8346" y="21792"/>
                  </a:lnTo>
                  <a:lnTo>
                    <a:pt x="8099" y="20807"/>
                  </a:lnTo>
                  <a:lnTo>
                    <a:pt x="7897" y="19807"/>
                  </a:lnTo>
                  <a:lnTo>
                    <a:pt x="7737" y="18807"/>
                  </a:lnTo>
                  <a:lnTo>
                    <a:pt x="7592" y="17807"/>
                  </a:lnTo>
                  <a:lnTo>
                    <a:pt x="7476" y="16808"/>
                  </a:lnTo>
                  <a:lnTo>
                    <a:pt x="7390" y="15808"/>
                  </a:lnTo>
                  <a:lnTo>
                    <a:pt x="7317" y="14823"/>
                  </a:lnTo>
                  <a:lnTo>
                    <a:pt x="7274" y="13852"/>
                  </a:lnTo>
                  <a:lnTo>
                    <a:pt x="7259" y="12881"/>
                  </a:lnTo>
                  <a:lnTo>
                    <a:pt x="7245" y="11925"/>
                  </a:lnTo>
                  <a:lnTo>
                    <a:pt x="7259" y="10998"/>
                  </a:lnTo>
                  <a:lnTo>
                    <a:pt x="7288" y="10085"/>
                  </a:lnTo>
                  <a:lnTo>
                    <a:pt x="7332" y="9187"/>
                  </a:lnTo>
                  <a:lnTo>
                    <a:pt x="7390" y="8317"/>
                  </a:lnTo>
                  <a:lnTo>
                    <a:pt x="7462" y="7491"/>
                  </a:lnTo>
                  <a:lnTo>
                    <a:pt x="7534" y="6680"/>
                  </a:lnTo>
                  <a:lnTo>
                    <a:pt x="7621" y="5898"/>
                  </a:lnTo>
                  <a:lnTo>
                    <a:pt x="7708" y="5159"/>
                  </a:lnTo>
                  <a:lnTo>
                    <a:pt x="7795" y="4463"/>
                  </a:lnTo>
                  <a:lnTo>
                    <a:pt x="7998" y="3188"/>
                  </a:lnTo>
                  <a:lnTo>
                    <a:pt x="8172" y="2102"/>
                  </a:lnTo>
                  <a:lnTo>
                    <a:pt x="8346" y="1218"/>
                  </a:lnTo>
                  <a:lnTo>
                    <a:pt x="8491" y="551"/>
                  </a:lnTo>
                  <a:lnTo>
                    <a:pt x="8607" y="1"/>
                  </a:lnTo>
                  <a:close/>
                </a:path>
              </a:pathLst>
            </a:custGeom>
            <a:solidFill>
              <a:srgbClr val="7AB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801;p37">
              <a:extLst>
                <a:ext uri="{FF2B5EF4-FFF2-40B4-BE49-F238E27FC236}">
                  <a16:creationId xmlns:a16="http://schemas.microsoft.com/office/drawing/2014/main" xmlns="" id="{3928E0E0-6396-4689-75F5-62697C0147A0}"/>
                </a:ext>
              </a:extLst>
            </p:cNvPr>
            <p:cNvSpPr/>
            <p:nvPr/>
          </p:nvSpPr>
          <p:spPr>
            <a:xfrm>
              <a:off x="3175925" y="2010075"/>
              <a:ext cx="304300" cy="910650"/>
            </a:xfrm>
            <a:custGeom>
              <a:avLst/>
              <a:gdLst/>
              <a:ahLst/>
              <a:cxnLst/>
              <a:rect l="l" t="t" r="r" b="b"/>
              <a:pathLst>
                <a:path w="12172" h="36426" extrusionOk="0">
                  <a:moveTo>
                    <a:pt x="12171" y="1"/>
                  </a:moveTo>
                  <a:lnTo>
                    <a:pt x="4246" y="204"/>
                  </a:lnTo>
                  <a:lnTo>
                    <a:pt x="4144" y="392"/>
                  </a:lnTo>
                  <a:lnTo>
                    <a:pt x="3869" y="971"/>
                  </a:lnTo>
                  <a:lnTo>
                    <a:pt x="3666" y="1377"/>
                  </a:lnTo>
                  <a:lnTo>
                    <a:pt x="3449" y="1884"/>
                  </a:lnTo>
                  <a:lnTo>
                    <a:pt x="3203" y="2478"/>
                  </a:lnTo>
                  <a:lnTo>
                    <a:pt x="2942" y="3130"/>
                  </a:lnTo>
                  <a:lnTo>
                    <a:pt x="2652" y="3884"/>
                  </a:lnTo>
                  <a:lnTo>
                    <a:pt x="2362" y="4695"/>
                  </a:lnTo>
                  <a:lnTo>
                    <a:pt x="2072" y="5593"/>
                  </a:lnTo>
                  <a:lnTo>
                    <a:pt x="1768" y="6550"/>
                  </a:lnTo>
                  <a:lnTo>
                    <a:pt x="1493" y="7578"/>
                  </a:lnTo>
                  <a:lnTo>
                    <a:pt x="1218" y="8679"/>
                  </a:lnTo>
                  <a:lnTo>
                    <a:pt x="957" y="9824"/>
                  </a:lnTo>
                  <a:lnTo>
                    <a:pt x="826" y="10433"/>
                  </a:lnTo>
                  <a:lnTo>
                    <a:pt x="711" y="11041"/>
                  </a:lnTo>
                  <a:lnTo>
                    <a:pt x="595" y="11679"/>
                  </a:lnTo>
                  <a:lnTo>
                    <a:pt x="493" y="12316"/>
                  </a:lnTo>
                  <a:lnTo>
                    <a:pt x="406" y="12968"/>
                  </a:lnTo>
                  <a:lnTo>
                    <a:pt x="319" y="13635"/>
                  </a:lnTo>
                  <a:lnTo>
                    <a:pt x="232" y="14316"/>
                  </a:lnTo>
                  <a:lnTo>
                    <a:pt x="174" y="15011"/>
                  </a:lnTo>
                  <a:lnTo>
                    <a:pt x="116" y="15721"/>
                  </a:lnTo>
                  <a:lnTo>
                    <a:pt x="59" y="16445"/>
                  </a:lnTo>
                  <a:lnTo>
                    <a:pt x="30" y="17170"/>
                  </a:lnTo>
                  <a:lnTo>
                    <a:pt x="1" y="17923"/>
                  </a:lnTo>
                  <a:lnTo>
                    <a:pt x="1" y="18677"/>
                  </a:lnTo>
                  <a:lnTo>
                    <a:pt x="1" y="19430"/>
                  </a:lnTo>
                  <a:lnTo>
                    <a:pt x="15" y="20212"/>
                  </a:lnTo>
                  <a:lnTo>
                    <a:pt x="44" y="20995"/>
                  </a:lnTo>
                  <a:lnTo>
                    <a:pt x="87" y="21777"/>
                  </a:lnTo>
                  <a:lnTo>
                    <a:pt x="160" y="22589"/>
                  </a:lnTo>
                  <a:lnTo>
                    <a:pt x="232" y="23400"/>
                  </a:lnTo>
                  <a:lnTo>
                    <a:pt x="334" y="24226"/>
                  </a:lnTo>
                  <a:lnTo>
                    <a:pt x="450" y="25052"/>
                  </a:lnTo>
                  <a:lnTo>
                    <a:pt x="580" y="25878"/>
                  </a:lnTo>
                  <a:lnTo>
                    <a:pt x="739" y="26732"/>
                  </a:lnTo>
                  <a:lnTo>
                    <a:pt x="913" y="27587"/>
                  </a:lnTo>
                  <a:lnTo>
                    <a:pt x="1102" y="28442"/>
                  </a:lnTo>
                  <a:lnTo>
                    <a:pt x="1319" y="29311"/>
                  </a:lnTo>
                  <a:lnTo>
                    <a:pt x="1551" y="30181"/>
                  </a:lnTo>
                  <a:lnTo>
                    <a:pt x="1812" y="31050"/>
                  </a:lnTo>
                  <a:lnTo>
                    <a:pt x="2087" y="31934"/>
                  </a:lnTo>
                  <a:lnTo>
                    <a:pt x="2391" y="32832"/>
                  </a:lnTo>
                  <a:lnTo>
                    <a:pt x="2724" y="33716"/>
                  </a:lnTo>
                  <a:lnTo>
                    <a:pt x="3072" y="34614"/>
                  </a:lnTo>
                  <a:lnTo>
                    <a:pt x="3449" y="35527"/>
                  </a:lnTo>
                  <a:lnTo>
                    <a:pt x="3855" y="36425"/>
                  </a:lnTo>
                  <a:lnTo>
                    <a:pt x="9389" y="26341"/>
                  </a:lnTo>
                  <a:lnTo>
                    <a:pt x="12171" y="11693"/>
                  </a:lnTo>
                  <a:lnTo>
                    <a:pt x="12171" y="1"/>
                  </a:lnTo>
                  <a:close/>
                </a:path>
              </a:pathLst>
            </a:custGeom>
            <a:solidFill>
              <a:srgbClr val="5F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802;p37">
              <a:extLst>
                <a:ext uri="{FF2B5EF4-FFF2-40B4-BE49-F238E27FC236}">
                  <a16:creationId xmlns:a16="http://schemas.microsoft.com/office/drawing/2014/main" xmlns="" id="{1DF1333E-EAC1-4E80-784A-2320B7383C64}"/>
                </a:ext>
              </a:extLst>
            </p:cNvPr>
            <p:cNvSpPr/>
            <p:nvPr/>
          </p:nvSpPr>
          <p:spPr>
            <a:xfrm>
              <a:off x="4711725" y="723475"/>
              <a:ext cx="1351825" cy="1502150"/>
            </a:xfrm>
            <a:custGeom>
              <a:avLst/>
              <a:gdLst/>
              <a:ahLst/>
              <a:cxnLst/>
              <a:rect l="l" t="t" r="r" b="b"/>
              <a:pathLst>
                <a:path w="54073" h="60086" extrusionOk="0">
                  <a:moveTo>
                    <a:pt x="30514" y="1"/>
                  </a:moveTo>
                  <a:lnTo>
                    <a:pt x="18039" y="1392"/>
                  </a:lnTo>
                  <a:lnTo>
                    <a:pt x="9128" y="5550"/>
                  </a:lnTo>
                  <a:lnTo>
                    <a:pt x="3985" y="11476"/>
                  </a:lnTo>
                  <a:lnTo>
                    <a:pt x="624" y="26921"/>
                  </a:lnTo>
                  <a:lnTo>
                    <a:pt x="566" y="27211"/>
                  </a:lnTo>
                  <a:lnTo>
                    <a:pt x="435" y="28051"/>
                  </a:lnTo>
                  <a:lnTo>
                    <a:pt x="363" y="28645"/>
                  </a:lnTo>
                  <a:lnTo>
                    <a:pt x="276" y="29355"/>
                  </a:lnTo>
                  <a:lnTo>
                    <a:pt x="189" y="30166"/>
                  </a:lnTo>
                  <a:lnTo>
                    <a:pt x="116" y="31065"/>
                  </a:lnTo>
                  <a:lnTo>
                    <a:pt x="59" y="32050"/>
                  </a:lnTo>
                  <a:lnTo>
                    <a:pt x="15" y="33108"/>
                  </a:lnTo>
                  <a:lnTo>
                    <a:pt x="1" y="34238"/>
                  </a:lnTo>
                  <a:lnTo>
                    <a:pt x="15" y="35426"/>
                  </a:lnTo>
                  <a:lnTo>
                    <a:pt x="30" y="36049"/>
                  </a:lnTo>
                  <a:lnTo>
                    <a:pt x="59" y="36672"/>
                  </a:lnTo>
                  <a:lnTo>
                    <a:pt x="102" y="37309"/>
                  </a:lnTo>
                  <a:lnTo>
                    <a:pt x="160" y="37947"/>
                  </a:lnTo>
                  <a:lnTo>
                    <a:pt x="218" y="38613"/>
                  </a:lnTo>
                  <a:lnTo>
                    <a:pt x="290" y="39265"/>
                  </a:lnTo>
                  <a:lnTo>
                    <a:pt x="377" y="39932"/>
                  </a:lnTo>
                  <a:lnTo>
                    <a:pt x="479" y="40613"/>
                  </a:lnTo>
                  <a:lnTo>
                    <a:pt x="595" y="41279"/>
                  </a:lnTo>
                  <a:lnTo>
                    <a:pt x="711" y="41960"/>
                  </a:lnTo>
                  <a:lnTo>
                    <a:pt x="855" y="42641"/>
                  </a:lnTo>
                  <a:lnTo>
                    <a:pt x="1015" y="43337"/>
                  </a:lnTo>
                  <a:lnTo>
                    <a:pt x="1203" y="44018"/>
                  </a:lnTo>
                  <a:lnTo>
                    <a:pt x="1392" y="44698"/>
                  </a:lnTo>
                  <a:lnTo>
                    <a:pt x="1609" y="45379"/>
                  </a:lnTo>
                  <a:lnTo>
                    <a:pt x="1841" y="46046"/>
                  </a:lnTo>
                  <a:lnTo>
                    <a:pt x="2087" y="46727"/>
                  </a:lnTo>
                  <a:lnTo>
                    <a:pt x="2362" y="47393"/>
                  </a:lnTo>
                  <a:lnTo>
                    <a:pt x="2652" y="48060"/>
                  </a:lnTo>
                  <a:lnTo>
                    <a:pt x="2971" y="48712"/>
                  </a:lnTo>
                  <a:lnTo>
                    <a:pt x="3304" y="49349"/>
                  </a:lnTo>
                  <a:lnTo>
                    <a:pt x="3666" y="49987"/>
                  </a:lnTo>
                  <a:lnTo>
                    <a:pt x="4057" y="50610"/>
                  </a:lnTo>
                  <a:lnTo>
                    <a:pt x="4463" y="51233"/>
                  </a:lnTo>
                  <a:lnTo>
                    <a:pt x="4898" y="51827"/>
                  </a:lnTo>
                  <a:lnTo>
                    <a:pt x="5361" y="52421"/>
                  </a:lnTo>
                  <a:lnTo>
                    <a:pt x="5840" y="52986"/>
                  </a:lnTo>
                  <a:lnTo>
                    <a:pt x="6361" y="53537"/>
                  </a:lnTo>
                  <a:lnTo>
                    <a:pt x="6897" y="54087"/>
                  </a:lnTo>
                  <a:lnTo>
                    <a:pt x="7462" y="54609"/>
                  </a:lnTo>
                  <a:lnTo>
                    <a:pt x="8071" y="55101"/>
                  </a:lnTo>
                  <a:lnTo>
                    <a:pt x="8375" y="55348"/>
                  </a:lnTo>
                  <a:lnTo>
                    <a:pt x="8694" y="55594"/>
                  </a:lnTo>
                  <a:lnTo>
                    <a:pt x="9013" y="55826"/>
                  </a:lnTo>
                  <a:lnTo>
                    <a:pt x="9346" y="56043"/>
                  </a:lnTo>
                  <a:lnTo>
                    <a:pt x="9694" y="56275"/>
                  </a:lnTo>
                  <a:lnTo>
                    <a:pt x="10041" y="56492"/>
                  </a:lnTo>
                  <a:lnTo>
                    <a:pt x="10403" y="56695"/>
                  </a:lnTo>
                  <a:lnTo>
                    <a:pt x="10766" y="56898"/>
                  </a:lnTo>
                  <a:lnTo>
                    <a:pt x="11142" y="57101"/>
                  </a:lnTo>
                  <a:lnTo>
                    <a:pt x="11519" y="57289"/>
                  </a:lnTo>
                  <a:lnTo>
                    <a:pt x="11910" y="57478"/>
                  </a:lnTo>
                  <a:lnTo>
                    <a:pt x="12301" y="57666"/>
                  </a:lnTo>
                  <a:lnTo>
                    <a:pt x="12707" y="57840"/>
                  </a:lnTo>
                  <a:lnTo>
                    <a:pt x="13127" y="57999"/>
                  </a:lnTo>
                  <a:lnTo>
                    <a:pt x="13548" y="58158"/>
                  </a:lnTo>
                  <a:lnTo>
                    <a:pt x="13982" y="58318"/>
                  </a:lnTo>
                  <a:lnTo>
                    <a:pt x="14431" y="58463"/>
                  </a:lnTo>
                  <a:lnTo>
                    <a:pt x="14880" y="58593"/>
                  </a:lnTo>
                  <a:lnTo>
                    <a:pt x="15779" y="58854"/>
                  </a:lnTo>
                  <a:lnTo>
                    <a:pt x="16677" y="59086"/>
                  </a:lnTo>
                  <a:lnTo>
                    <a:pt x="17575" y="59289"/>
                  </a:lnTo>
                  <a:lnTo>
                    <a:pt x="18474" y="59477"/>
                  </a:lnTo>
                  <a:lnTo>
                    <a:pt x="19357" y="59636"/>
                  </a:lnTo>
                  <a:lnTo>
                    <a:pt x="20227" y="59767"/>
                  </a:lnTo>
                  <a:lnTo>
                    <a:pt x="21096" y="59868"/>
                  </a:lnTo>
                  <a:lnTo>
                    <a:pt x="21965" y="59955"/>
                  </a:lnTo>
                  <a:lnTo>
                    <a:pt x="22820" y="60028"/>
                  </a:lnTo>
                  <a:lnTo>
                    <a:pt x="23675" y="60071"/>
                  </a:lnTo>
                  <a:lnTo>
                    <a:pt x="24515" y="60085"/>
                  </a:lnTo>
                  <a:lnTo>
                    <a:pt x="25341" y="60085"/>
                  </a:lnTo>
                  <a:lnTo>
                    <a:pt x="26167" y="60071"/>
                  </a:lnTo>
                  <a:lnTo>
                    <a:pt x="26979" y="60028"/>
                  </a:lnTo>
                  <a:lnTo>
                    <a:pt x="27790" y="59955"/>
                  </a:lnTo>
                  <a:lnTo>
                    <a:pt x="28587" y="59868"/>
                  </a:lnTo>
                  <a:lnTo>
                    <a:pt x="29384" y="59767"/>
                  </a:lnTo>
                  <a:lnTo>
                    <a:pt x="30166" y="59636"/>
                  </a:lnTo>
                  <a:lnTo>
                    <a:pt x="30934" y="59506"/>
                  </a:lnTo>
                  <a:lnTo>
                    <a:pt x="31687" y="59332"/>
                  </a:lnTo>
                  <a:lnTo>
                    <a:pt x="32441" y="59158"/>
                  </a:lnTo>
                  <a:lnTo>
                    <a:pt x="33180" y="58955"/>
                  </a:lnTo>
                  <a:lnTo>
                    <a:pt x="33919" y="58738"/>
                  </a:lnTo>
                  <a:lnTo>
                    <a:pt x="34629" y="58506"/>
                  </a:lnTo>
                  <a:lnTo>
                    <a:pt x="35338" y="58260"/>
                  </a:lnTo>
                  <a:lnTo>
                    <a:pt x="36034" y="57985"/>
                  </a:lnTo>
                  <a:lnTo>
                    <a:pt x="36715" y="57709"/>
                  </a:lnTo>
                  <a:lnTo>
                    <a:pt x="37396" y="57405"/>
                  </a:lnTo>
                  <a:lnTo>
                    <a:pt x="38048" y="57086"/>
                  </a:lnTo>
                  <a:lnTo>
                    <a:pt x="38700" y="56753"/>
                  </a:lnTo>
                  <a:lnTo>
                    <a:pt x="39323" y="56420"/>
                  </a:lnTo>
                  <a:lnTo>
                    <a:pt x="39946" y="56058"/>
                  </a:lnTo>
                  <a:lnTo>
                    <a:pt x="40554" y="55681"/>
                  </a:lnTo>
                  <a:lnTo>
                    <a:pt x="41148" y="55290"/>
                  </a:lnTo>
                  <a:lnTo>
                    <a:pt x="41728" y="54884"/>
                  </a:lnTo>
                  <a:lnTo>
                    <a:pt x="42293" y="54478"/>
                  </a:lnTo>
                  <a:lnTo>
                    <a:pt x="42858" y="54044"/>
                  </a:lnTo>
                  <a:lnTo>
                    <a:pt x="43394" y="53609"/>
                  </a:lnTo>
                  <a:lnTo>
                    <a:pt x="43916" y="53145"/>
                  </a:lnTo>
                  <a:lnTo>
                    <a:pt x="44423" y="52682"/>
                  </a:lnTo>
                  <a:lnTo>
                    <a:pt x="44916" y="52218"/>
                  </a:lnTo>
                  <a:lnTo>
                    <a:pt x="45394" y="51725"/>
                  </a:lnTo>
                  <a:lnTo>
                    <a:pt x="45857" y="51233"/>
                  </a:lnTo>
                  <a:lnTo>
                    <a:pt x="46292" y="50726"/>
                  </a:lnTo>
                  <a:lnTo>
                    <a:pt x="46727" y="50204"/>
                  </a:lnTo>
                  <a:lnTo>
                    <a:pt x="47132" y="49668"/>
                  </a:lnTo>
                  <a:lnTo>
                    <a:pt x="47538" y="49132"/>
                  </a:lnTo>
                  <a:lnTo>
                    <a:pt x="47915" y="48596"/>
                  </a:lnTo>
                  <a:lnTo>
                    <a:pt x="48277" y="48045"/>
                  </a:lnTo>
                  <a:lnTo>
                    <a:pt x="48610" y="47480"/>
                  </a:lnTo>
                  <a:lnTo>
                    <a:pt x="48943" y="46901"/>
                  </a:lnTo>
                  <a:lnTo>
                    <a:pt x="49248" y="46321"/>
                  </a:lnTo>
                  <a:lnTo>
                    <a:pt x="49537" y="45742"/>
                  </a:lnTo>
                  <a:lnTo>
                    <a:pt x="49813" y="45148"/>
                  </a:lnTo>
                  <a:lnTo>
                    <a:pt x="50059" y="44554"/>
                  </a:lnTo>
                  <a:lnTo>
                    <a:pt x="50291" y="43945"/>
                  </a:lnTo>
                  <a:lnTo>
                    <a:pt x="50508" y="43337"/>
                  </a:lnTo>
                  <a:lnTo>
                    <a:pt x="50696" y="42728"/>
                  </a:lnTo>
                  <a:lnTo>
                    <a:pt x="50870" y="42105"/>
                  </a:lnTo>
                  <a:lnTo>
                    <a:pt x="51030" y="41482"/>
                  </a:lnTo>
                  <a:lnTo>
                    <a:pt x="51160" y="40859"/>
                  </a:lnTo>
                  <a:lnTo>
                    <a:pt x="51276" y="40221"/>
                  </a:lnTo>
                  <a:lnTo>
                    <a:pt x="51363" y="39584"/>
                  </a:lnTo>
                  <a:lnTo>
                    <a:pt x="51435" y="38946"/>
                  </a:lnTo>
                  <a:lnTo>
                    <a:pt x="51885" y="34180"/>
                  </a:lnTo>
                  <a:lnTo>
                    <a:pt x="52348" y="29456"/>
                  </a:lnTo>
                  <a:lnTo>
                    <a:pt x="53203" y="20879"/>
                  </a:lnTo>
                  <a:lnTo>
                    <a:pt x="53826" y="14663"/>
                  </a:lnTo>
                  <a:lnTo>
                    <a:pt x="54072" y="12273"/>
                  </a:lnTo>
                  <a:lnTo>
                    <a:pt x="44177" y="2768"/>
                  </a:lnTo>
                  <a:lnTo>
                    <a:pt x="30514" y="1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803;p37">
              <a:extLst>
                <a:ext uri="{FF2B5EF4-FFF2-40B4-BE49-F238E27FC236}">
                  <a16:creationId xmlns:a16="http://schemas.microsoft.com/office/drawing/2014/main" xmlns="" id="{918BEECB-B937-BBF9-49E8-9AEF9E72D7E3}"/>
                </a:ext>
              </a:extLst>
            </p:cNvPr>
            <p:cNvSpPr/>
            <p:nvPr/>
          </p:nvSpPr>
          <p:spPr>
            <a:xfrm>
              <a:off x="4084000" y="2287550"/>
              <a:ext cx="655650" cy="1380050"/>
            </a:xfrm>
            <a:custGeom>
              <a:avLst/>
              <a:gdLst/>
              <a:ahLst/>
              <a:cxnLst/>
              <a:rect l="l" t="t" r="r" b="b"/>
              <a:pathLst>
                <a:path w="26226" h="55202" extrusionOk="0">
                  <a:moveTo>
                    <a:pt x="6332" y="0"/>
                  </a:moveTo>
                  <a:lnTo>
                    <a:pt x="2971" y="14648"/>
                  </a:lnTo>
                  <a:lnTo>
                    <a:pt x="1" y="55028"/>
                  </a:lnTo>
                  <a:lnTo>
                    <a:pt x="218" y="55057"/>
                  </a:lnTo>
                  <a:lnTo>
                    <a:pt x="841" y="55115"/>
                  </a:lnTo>
                  <a:lnTo>
                    <a:pt x="1305" y="55144"/>
                  </a:lnTo>
                  <a:lnTo>
                    <a:pt x="1841" y="55173"/>
                  </a:lnTo>
                  <a:lnTo>
                    <a:pt x="2449" y="55202"/>
                  </a:lnTo>
                  <a:lnTo>
                    <a:pt x="3884" y="55202"/>
                  </a:lnTo>
                  <a:lnTo>
                    <a:pt x="4695" y="55173"/>
                  </a:lnTo>
                  <a:lnTo>
                    <a:pt x="5564" y="55115"/>
                  </a:lnTo>
                  <a:lnTo>
                    <a:pt x="6463" y="55043"/>
                  </a:lnTo>
                  <a:lnTo>
                    <a:pt x="7419" y="54927"/>
                  </a:lnTo>
                  <a:lnTo>
                    <a:pt x="8404" y="54782"/>
                  </a:lnTo>
                  <a:lnTo>
                    <a:pt x="8897" y="54695"/>
                  </a:lnTo>
                  <a:lnTo>
                    <a:pt x="9404" y="54593"/>
                  </a:lnTo>
                  <a:lnTo>
                    <a:pt x="9925" y="54478"/>
                  </a:lnTo>
                  <a:lnTo>
                    <a:pt x="10433" y="54362"/>
                  </a:lnTo>
                  <a:lnTo>
                    <a:pt x="10954" y="54231"/>
                  </a:lnTo>
                  <a:lnTo>
                    <a:pt x="11490" y="54086"/>
                  </a:lnTo>
                  <a:lnTo>
                    <a:pt x="12012" y="53927"/>
                  </a:lnTo>
                  <a:lnTo>
                    <a:pt x="12533" y="53753"/>
                  </a:lnTo>
                  <a:lnTo>
                    <a:pt x="13069" y="53565"/>
                  </a:lnTo>
                  <a:lnTo>
                    <a:pt x="13591" y="53362"/>
                  </a:lnTo>
                  <a:lnTo>
                    <a:pt x="14127" y="53145"/>
                  </a:lnTo>
                  <a:lnTo>
                    <a:pt x="14649" y="52913"/>
                  </a:lnTo>
                  <a:lnTo>
                    <a:pt x="15170" y="52666"/>
                  </a:lnTo>
                  <a:lnTo>
                    <a:pt x="15692" y="52391"/>
                  </a:lnTo>
                  <a:lnTo>
                    <a:pt x="16214" y="52116"/>
                  </a:lnTo>
                  <a:lnTo>
                    <a:pt x="16721" y="51812"/>
                  </a:lnTo>
                  <a:lnTo>
                    <a:pt x="17228" y="51493"/>
                  </a:lnTo>
                  <a:lnTo>
                    <a:pt x="17720" y="51160"/>
                  </a:lnTo>
                  <a:lnTo>
                    <a:pt x="18213" y="50812"/>
                  </a:lnTo>
                  <a:lnTo>
                    <a:pt x="18706" y="50435"/>
                  </a:lnTo>
                  <a:lnTo>
                    <a:pt x="19184" y="50044"/>
                  </a:lnTo>
                  <a:lnTo>
                    <a:pt x="19647" y="49624"/>
                  </a:lnTo>
                  <a:lnTo>
                    <a:pt x="20097" y="49189"/>
                  </a:lnTo>
                  <a:lnTo>
                    <a:pt x="20546" y="48726"/>
                  </a:lnTo>
                  <a:lnTo>
                    <a:pt x="20980" y="48247"/>
                  </a:lnTo>
                  <a:lnTo>
                    <a:pt x="21400" y="47740"/>
                  </a:lnTo>
                  <a:lnTo>
                    <a:pt x="21806" y="47219"/>
                  </a:lnTo>
                  <a:lnTo>
                    <a:pt x="22197" y="46668"/>
                  </a:lnTo>
                  <a:lnTo>
                    <a:pt x="22574" y="46103"/>
                  </a:lnTo>
                  <a:lnTo>
                    <a:pt x="22936" y="45495"/>
                  </a:lnTo>
                  <a:lnTo>
                    <a:pt x="23284" y="44872"/>
                  </a:lnTo>
                  <a:lnTo>
                    <a:pt x="23617" y="44234"/>
                  </a:lnTo>
                  <a:lnTo>
                    <a:pt x="23922" y="43553"/>
                  </a:lnTo>
                  <a:lnTo>
                    <a:pt x="24211" y="42858"/>
                  </a:lnTo>
                  <a:lnTo>
                    <a:pt x="24487" y="42119"/>
                  </a:lnTo>
                  <a:lnTo>
                    <a:pt x="24747" y="41365"/>
                  </a:lnTo>
                  <a:lnTo>
                    <a:pt x="24965" y="40597"/>
                  </a:lnTo>
                  <a:lnTo>
                    <a:pt x="25182" y="39815"/>
                  </a:lnTo>
                  <a:lnTo>
                    <a:pt x="25370" y="39018"/>
                  </a:lnTo>
                  <a:lnTo>
                    <a:pt x="25530" y="38236"/>
                  </a:lnTo>
                  <a:lnTo>
                    <a:pt x="25689" y="37439"/>
                  </a:lnTo>
                  <a:lnTo>
                    <a:pt x="25820" y="36627"/>
                  </a:lnTo>
                  <a:lnTo>
                    <a:pt x="25921" y="35816"/>
                  </a:lnTo>
                  <a:lnTo>
                    <a:pt x="26008" y="35005"/>
                  </a:lnTo>
                  <a:lnTo>
                    <a:pt x="26095" y="34193"/>
                  </a:lnTo>
                  <a:lnTo>
                    <a:pt x="26153" y="33382"/>
                  </a:lnTo>
                  <a:lnTo>
                    <a:pt x="26182" y="32556"/>
                  </a:lnTo>
                  <a:lnTo>
                    <a:pt x="26211" y="31745"/>
                  </a:lnTo>
                  <a:lnTo>
                    <a:pt x="26225" y="30919"/>
                  </a:lnTo>
                  <a:lnTo>
                    <a:pt x="26225" y="30108"/>
                  </a:lnTo>
                  <a:lnTo>
                    <a:pt x="26196" y="29282"/>
                  </a:lnTo>
                  <a:lnTo>
                    <a:pt x="26167" y="28470"/>
                  </a:lnTo>
                  <a:lnTo>
                    <a:pt x="26124" y="27644"/>
                  </a:lnTo>
                  <a:lnTo>
                    <a:pt x="26066" y="26833"/>
                  </a:lnTo>
                  <a:lnTo>
                    <a:pt x="25993" y="26036"/>
                  </a:lnTo>
                  <a:lnTo>
                    <a:pt x="25921" y="25225"/>
                  </a:lnTo>
                  <a:lnTo>
                    <a:pt x="25834" y="24428"/>
                  </a:lnTo>
                  <a:lnTo>
                    <a:pt x="25733" y="23631"/>
                  </a:lnTo>
                  <a:lnTo>
                    <a:pt x="25617" y="22834"/>
                  </a:lnTo>
                  <a:lnTo>
                    <a:pt x="25501" y="22052"/>
                  </a:lnTo>
                  <a:lnTo>
                    <a:pt x="25370" y="21284"/>
                  </a:lnTo>
                  <a:lnTo>
                    <a:pt x="25240" y="20516"/>
                  </a:lnTo>
                  <a:lnTo>
                    <a:pt x="24950" y="19009"/>
                  </a:lnTo>
                  <a:lnTo>
                    <a:pt x="24631" y="17531"/>
                  </a:lnTo>
                  <a:lnTo>
                    <a:pt x="24298" y="16097"/>
                  </a:lnTo>
                  <a:lnTo>
                    <a:pt x="23950" y="14721"/>
                  </a:lnTo>
                  <a:lnTo>
                    <a:pt x="23588" y="13388"/>
                  </a:lnTo>
                  <a:lnTo>
                    <a:pt x="23212" y="12127"/>
                  </a:lnTo>
                  <a:lnTo>
                    <a:pt x="22849" y="10925"/>
                  </a:lnTo>
                  <a:lnTo>
                    <a:pt x="22487" y="9780"/>
                  </a:lnTo>
                  <a:lnTo>
                    <a:pt x="22125" y="8708"/>
                  </a:lnTo>
                  <a:lnTo>
                    <a:pt x="21777" y="7723"/>
                  </a:lnTo>
                  <a:lnTo>
                    <a:pt x="21458" y="6824"/>
                  </a:lnTo>
                  <a:lnTo>
                    <a:pt x="21154" y="5998"/>
                  </a:lnTo>
                  <a:lnTo>
                    <a:pt x="20864" y="5274"/>
                  </a:lnTo>
                  <a:lnTo>
                    <a:pt x="20401" y="4129"/>
                  </a:lnTo>
                  <a:lnTo>
                    <a:pt x="20097" y="3405"/>
                  </a:lnTo>
                  <a:lnTo>
                    <a:pt x="19995" y="3159"/>
                  </a:lnTo>
                  <a:lnTo>
                    <a:pt x="6332" y="0"/>
                  </a:lnTo>
                  <a:close/>
                </a:path>
              </a:pathLst>
            </a:custGeom>
            <a:solidFill>
              <a:srgbClr val="5F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804;p37">
              <a:extLst>
                <a:ext uri="{FF2B5EF4-FFF2-40B4-BE49-F238E27FC236}">
                  <a16:creationId xmlns:a16="http://schemas.microsoft.com/office/drawing/2014/main" xmlns="" id="{5086BB69-B88B-A815-3E33-3E127F21E45D}"/>
                </a:ext>
              </a:extLst>
            </p:cNvPr>
            <p:cNvSpPr/>
            <p:nvPr/>
          </p:nvSpPr>
          <p:spPr>
            <a:xfrm>
              <a:off x="3801475" y="1727200"/>
              <a:ext cx="821525" cy="831300"/>
            </a:xfrm>
            <a:custGeom>
              <a:avLst/>
              <a:gdLst/>
              <a:ahLst/>
              <a:cxnLst/>
              <a:rect l="l" t="t" r="r" b="b"/>
              <a:pathLst>
                <a:path w="32861" h="33252" extrusionOk="0">
                  <a:moveTo>
                    <a:pt x="7795" y="0"/>
                  </a:moveTo>
                  <a:lnTo>
                    <a:pt x="7375" y="15"/>
                  </a:lnTo>
                  <a:lnTo>
                    <a:pt x="6970" y="43"/>
                  </a:lnTo>
                  <a:lnTo>
                    <a:pt x="6564" y="87"/>
                  </a:lnTo>
                  <a:lnTo>
                    <a:pt x="6158" y="145"/>
                  </a:lnTo>
                  <a:lnTo>
                    <a:pt x="5767" y="203"/>
                  </a:lnTo>
                  <a:lnTo>
                    <a:pt x="5028" y="333"/>
                  </a:lnTo>
                  <a:lnTo>
                    <a:pt x="4362" y="478"/>
                  </a:lnTo>
                  <a:lnTo>
                    <a:pt x="3768" y="623"/>
                  </a:lnTo>
                  <a:lnTo>
                    <a:pt x="3275" y="768"/>
                  </a:lnTo>
                  <a:lnTo>
                    <a:pt x="2898" y="884"/>
                  </a:lnTo>
                  <a:lnTo>
                    <a:pt x="2580" y="985"/>
                  </a:lnTo>
                  <a:lnTo>
                    <a:pt x="1" y="8505"/>
                  </a:lnTo>
                  <a:lnTo>
                    <a:pt x="3362" y="15228"/>
                  </a:lnTo>
                  <a:lnTo>
                    <a:pt x="21183" y="33252"/>
                  </a:lnTo>
                  <a:lnTo>
                    <a:pt x="21618" y="33208"/>
                  </a:lnTo>
                  <a:lnTo>
                    <a:pt x="22748" y="33049"/>
                  </a:lnTo>
                  <a:lnTo>
                    <a:pt x="23516" y="32933"/>
                  </a:lnTo>
                  <a:lnTo>
                    <a:pt x="24385" y="32788"/>
                  </a:lnTo>
                  <a:lnTo>
                    <a:pt x="25312" y="32614"/>
                  </a:lnTo>
                  <a:lnTo>
                    <a:pt x="26283" y="32411"/>
                  </a:lnTo>
                  <a:lnTo>
                    <a:pt x="27268" y="32165"/>
                  </a:lnTo>
                  <a:lnTo>
                    <a:pt x="27761" y="32035"/>
                  </a:lnTo>
                  <a:lnTo>
                    <a:pt x="28239" y="31890"/>
                  </a:lnTo>
                  <a:lnTo>
                    <a:pt x="28717" y="31745"/>
                  </a:lnTo>
                  <a:lnTo>
                    <a:pt x="29181" y="31585"/>
                  </a:lnTo>
                  <a:lnTo>
                    <a:pt x="29615" y="31426"/>
                  </a:lnTo>
                  <a:lnTo>
                    <a:pt x="30036" y="31238"/>
                  </a:lnTo>
                  <a:lnTo>
                    <a:pt x="30441" y="31064"/>
                  </a:lnTo>
                  <a:lnTo>
                    <a:pt x="30803" y="30861"/>
                  </a:lnTo>
                  <a:lnTo>
                    <a:pt x="31151" y="30658"/>
                  </a:lnTo>
                  <a:lnTo>
                    <a:pt x="31455" y="30441"/>
                  </a:lnTo>
                  <a:lnTo>
                    <a:pt x="31716" y="30223"/>
                  </a:lnTo>
                  <a:lnTo>
                    <a:pt x="31847" y="30108"/>
                  </a:lnTo>
                  <a:lnTo>
                    <a:pt x="31948" y="29992"/>
                  </a:lnTo>
                  <a:lnTo>
                    <a:pt x="32049" y="29861"/>
                  </a:lnTo>
                  <a:lnTo>
                    <a:pt x="32136" y="29745"/>
                  </a:lnTo>
                  <a:lnTo>
                    <a:pt x="32209" y="29615"/>
                  </a:lnTo>
                  <a:lnTo>
                    <a:pt x="32267" y="29485"/>
                  </a:lnTo>
                  <a:lnTo>
                    <a:pt x="32383" y="29209"/>
                  </a:lnTo>
                  <a:lnTo>
                    <a:pt x="32470" y="28905"/>
                  </a:lnTo>
                  <a:lnTo>
                    <a:pt x="32557" y="28572"/>
                  </a:lnTo>
                  <a:lnTo>
                    <a:pt x="32644" y="28224"/>
                  </a:lnTo>
                  <a:lnTo>
                    <a:pt x="32701" y="27833"/>
                  </a:lnTo>
                  <a:lnTo>
                    <a:pt x="32759" y="27427"/>
                  </a:lnTo>
                  <a:lnTo>
                    <a:pt x="32803" y="27007"/>
                  </a:lnTo>
                  <a:lnTo>
                    <a:pt x="32832" y="26558"/>
                  </a:lnTo>
                  <a:lnTo>
                    <a:pt x="32861" y="26080"/>
                  </a:lnTo>
                  <a:lnTo>
                    <a:pt x="32861" y="25587"/>
                  </a:lnTo>
                  <a:lnTo>
                    <a:pt x="32861" y="25080"/>
                  </a:lnTo>
                  <a:lnTo>
                    <a:pt x="32832" y="24558"/>
                  </a:lnTo>
                  <a:lnTo>
                    <a:pt x="32803" y="24022"/>
                  </a:lnTo>
                  <a:lnTo>
                    <a:pt x="32759" y="23472"/>
                  </a:lnTo>
                  <a:lnTo>
                    <a:pt x="32687" y="22907"/>
                  </a:lnTo>
                  <a:lnTo>
                    <a:pt x="32615" y="22342"/>
                  </a:lnTo>
                  <a:lnTo>
                    <a:pt x="32528" y="21748"/>
                  </a:lnTo>
                  <a:lnTo>
                    <a:pt x="32426" y="21154"/>
                  </a:lnTo>
                  <a:lnTo>
                    <a:pt x="32296" y="20559"/>
                  </a:lnTo>
                  <a:lnTo>
                    <a:pt x="32165" y="19951"/>
                  </a:lnTo>
                  <a:lnTo>
                    <a:pt x="32006" y="19342"/>
                  </a:lnTo>
                  <a:lnTo>
                    <a:pt x="31832" y="18719"/>
                  </a:lnTo>
                  <a:lnTo>
                    <a:pt x="31644" y="18111"/>
                  </a:lnTo>
                  <a:lnTo>
                    <a:pt x="31441" y="17488"/>
                  </a:lnTo>
                  <a:lnTo>
                    <a:pt x="31209" y="16865"/>
                  </a:lnTo>
                  <a:lnTo>
                    <a:pt x="30963" y="16256"/>
                  </a:lnTo>
                  <a:lnTo>
                    <a:pt x="30702" y="15648"/>
                  </a:lnTo>
                  <a:lnTo>
                    <a:pt x="30427" y="15039"/>
                  </a:lnTo>
                  <a:lnTo>
                    <a:pt x="30122" y="14431"/>
                  </a:lnTo>
                  <a:lnTo>
                    <a:pt x="29804" y="13837"/>
                  </a:lnTo>
                  <a:lnTo>
                    <a:pt x="29471" y="13243"/>
                  </a:lnTo>
                  <a:lnTo>
                    <a:pt x="29108" y="12663"/>
                  </a:lnTo>
                  <a:lnTo>
                    <a:pt x="28905" y="12373"/>
                  </a:lnTo>
                  <a:lnTo>
                    <a:pt x="28703" y="12084"/>
                  </a:lnTo>
                  <a:lnTo>
                    <a:pt x="28485" y="11808"/>
                  </a:lnTo>
                  <a:lnTo>
                    <a:pt x="28268" y="11519"/>
                  </a:lnTo>
                  <a:lnTo>
                    <a:pt x="28022" y="11243"/>
                  </a:lnTo>
                  <a:lnTo>
                    <a:pt x="27775" y="10968"/>
                  </a:lnTo>
                  <a:lnTo>
                    <a:pt x="27254" y="10417"/>
                  </a:lnTo>
                  <a:lnTo>
                    <a:pt x="26689" y="9881"/>
                  </a:lnTo>
                  <a:lnTo>
                    <a:pt x="26095" y="9360"/>
                  </a:lnTo>
                  <a:lnTo>
                    <a:pt x="25486" y="8838"/>
                  </a:lnTo>
                  <a:lnTo>
                    <a:pt x="24834" y="8346"/>
                  </a:lnTo>
                  <a:lnTo>
                    <a:pt x="24168" y="7853"/>
                  </a:lnTo>
                  <a:lnTo>
                    <a:pt x="23487" y="7375"/>
                  </a:lnTo>
                  <a:lnTo>
                    <a:pt x="22806" y="6911"/>
                  </a:lnTo>
                  <a:lnTo>
                    <a:pt x="22096" y="6462"/>
                  </a:lnTo>
                  <a:lnTo>
                    <a:pt x="21400" y="6027"/>
                  </a:lnTo>
                  <a:lnTo>
                    <a:pt x="20690" y="5607"/>
                  </a:lnTo>
                  <a:lnTo>
                    <a:pt x="19995" y="5201"/>
                  </a:lnTo>
                  <a:lnTo>
                    <a:pt x="19299" y="4810"/>
                  </a:lnTo>
                  <a:lnTo>
                    <a:pt x="18618" y="4448"/>
                  </a:lnTo>
                  <a:lnTo>
                    <a:pt x="17966" y="4100"/>
                  </a:lnTo>
                  <a:lnTo>
                    <a:pt x="16691" y="3463"/>
                  </a:lnTo>
                  <a:lnTo>
                    <a:pt x="15532" y="2912"/>
                  </a:lnTo>
                  <a:lnTo>
                    <a:pt x="14518" y="2449"/>
                  </a:lnTo>
                  <a:lnTo>
                    <a:pt x="13663" y="2072"/>
                  </a:lnTo>
                  <a:lnTo>
                    <a:pt x="13026" y="1797"/>
                  </a:lnTo>
                  <a:lnTo>
                    <a:pt x="12475" y="1579"/>
                  </a:lnTo>
                  <a:lnTo>
                    <a:pt x="12345" y="1434"/>
                  </a:lnTo>
                  <a:lnTo>
                    <a:pt x="12214" y="1290"/>
                  </a:lnTo>
                  <a:lnTo>
                    <a:pt x="12084" y="1174"/>
                  </a:lnTo>
                  <a:lnTo>
                    <a:pt x="11939" y="1043"/>
                  </a:lnTo>
                  <a:lnTo>
                    <a:pt x="11794" y="927"/>
                  </a:lnTo>
                  <a:lnTo>
                    <a:pt x="11635" y="826"/>
                  </a:lnTo>
                  <a:lnTo>
                    <a:pt x="11476" y="724"/>
                  </a:lnTo>
                  <a:lnTo>
                    <a:pt x="11316" y="638"/>
                  </a:lnTo>
                  <a:lnTo>
                    <a:pt x="10968" y="478"/>
                  </a:lnTo>
                  <a:lnTo>
                    <a:pt x="10606" y="348"/>
                  </a:lnTo>
                  <a:lnTo>
                    <a:pt x="10230" y="232"/>
                  </a:lnTo>
                  <a:lnTo>
                    <a:pt x="9838" y="145"/>
                  </a:lnTo>
                  <a:lnTo>
                    <a:pt x="9447" y="87"/>
                  </a:lnTo>
                  <a:lnTo>
                    <a:pt x="9041" y="29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rgbClr val="5F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805;p37">
              <a:extLst>
                <a:ext uri="{FF2B5EF4-FFF2-40B4-BE49-F238E27FC236}">
                  <a16:creationId xmlns:a16="http://schemas.microsoft.com/office/drawing/2014/main" xmlns="" id="{FBA30090-0161-F7CD-543D-FE3B1184A266}"/>
                </a:ext>
              </a:extLst>
            </p:cNvPr>
            <p:cNvSpPr/>
            <p:nvPr/>
          </p:nvSpPr>
          <p:spPr>
            <a:xfrm>
              <a:off x="3256700" y="2015150"/>
              <a:ext cx="1045025" cy="1365950"/>
            </a:xfrm>
            <a:custGeom>
              <a:avLst/>
              <a:gdLst/>
              <a:ahLst/>
              <a:cxnLst/>
              <a:rect l="l" t="t" r="r" b="b"/>
              <a:pathLst>
                <a:path w="41801" h="54638" extrusionOk="0">
                  <a:moveTo>
                    <a:pt x="18633" y="1"/>
                  </a:moveTo>
                  <a:lnTo>
                    <a:pt x="3203" y="6535"/>
                  </a:lnTo>
                  <a:lnTo>
                    <a:pt x="3043" y="7622"/>
                  </a:lnTo>
                  <a:lnTo>
                    <a:pt x="2652" y="10563"/>
                  </a:lnTo>
                  <a:lnTo>
                    <a:pt x="2377" y="12591"/>
                  </a:lnTo>
                  <a:lnTo>
                    <a:pt x="2087" y="14880"/>
                  </a:lnTo>
                  <a:lnTo>
                    <a:pt x="1783" y="17416"/>
                  </a:lnTo>
                  <a:lnTo>
                    <a:pt x="1464" y="20096"/>
                  </a:lnTo>
                  <a:lnTo>
                    <a:pt x="1145" y="22878"/>
                  </a:lnTo>
                  <a:lnTo>
                    <a:pt x="855" y="25718"/>
                  </a:lnTo>
                  <a:lnTo>
                    <a:pt x="595" y="28529"/>
                  </a:lnTo>
                  <a:lnTo>
                    <a:pt x="464" y="29905"/>
                  </a:lnTo>
                  <a:lnTo>
                    <a:pt x="363" y="31253"/>
                  </a:lnTo>
                  <a:lnTo>
                    <a:pt x="261" y="32571"/>
                  </a:lnTo>
                  <a:lnTo>
                    <a:pt x="174" y="33846"/>
                  </a:lnTo>
                  <a:lnTo>
                    <a:pt x="102" y="35078"/>
                  </a:lnTo>
                  <a:lnTo>
                    <a:pt x="44" y="36237"/>
                  </a:lnTo>
                  <a:lnTo>
                    <a:pt x="15" y="37338"/>
                  </a:lnTo>
                  <a:lnTo>
                    <a:pt x="1" y="38381"/>
                  </a:lnTo>
                  <a:lnTo>
                    <a:pt x="1" y="39323"/>
                  </a:lnTo>
                  <a:lnTo>
                    <a:pt x="30" y="40192"/>
                  </a:lnTo>
                  <a:lnTo>
                    <a:pt x="73" y="40989"/>
                  </a:lnTo>
                  <a:lnTo>
                    <a:pt x="145" y="41786"/>
                  </a:lnTo>
                  <a:lnTo>
                    <a:pt x="218" y="42554"/>
                  </a:lnTo>
                  <a:lnTo>
                    <a:pt x="319" y="43307"/>
                  </a:lnTo>
                  <a:lnTo>
                    <a:pt x="435" y="44046"/>
                  </a:lnTo>
                  <a:lnTo>
                    <a:pt x="566" y="44756"/>
                  </a:lnTo>
                  <a:lnTo>
                    <a:pt x="696" y="45452"/>
                  </a:lnTo>
                  <a:lnTo>
                    <a:pt x="841" y="46118"/>
                  </a:lnTo>
                  <a:lnTo>
                    <a:pt x="1000" y="46770"/>
                  </a:lnTo>
                  <a:lnTo>
                    <a:pt x="1174" y="47393"/>
                  </a:lnTo>
                  <a:lnTo>
                    <a:pt x="1334" y="48002"/>
                  </a:lnTo>
                  <a:lnTo>
                    <a:pt x="1522" y="48581"/>
                  </a:lnTo>
                  <a:lnTo>
                    <a:pt x="1696" y="49146"/>
                  </a:lnTo>
                  <a:lnTo>
                    <a:pt x="1884" y="49682"/>
                  </a:lnTo>
                  <a:lnTo>
                    <a:pt x="2072" y="50189"/>
                  </a:lnTo>
                  <a:lnTo>
                    <a:pt x="2261" y="50682"/>
                  </a:lnTo>
                  <a:lnTo>
                    <a:pt x="2623" y="51580"/>
                  </a:lnTo>
                  <a:lnTo>
                    <a:pt x="2971" y="52363"/>
                  </a:lnTo>
                  <a:lnTo>
                    <a:pt x="3304" y="53044"/>
                  </a:lnTo>
                  <a:lnTo>
                    <a:pt x="3594" y="53609"/>
                  </a:lnTo>
                  <a:lnTo>
                    <a:pt x="3840" y="54058"/>
                  </a:lnTo>
                  <a:lnTo>
                    <a:pt x="4028" y="54377"/>
                  </a:lnTo>
                  <a:lnTo>
                    <a:pt x="4188" y="54637"/>
                  </a:lnTo>
                  <a:lnTo>
                    <a:pt x="34469" y="54246"/>
                  </a:lnTo>
                  <a:lnTo>
                    <a:pt x="41800" y="30094"/>
                  </a:lnTo>
                  <a:lnTo>
                    <a:pt x="34078" y="11084"/>
                  </a:lnTo>
                  <a:lnTo>
                    <a:pt x="1863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806;p37">
              <a:extLst>
                <a:ext uri="{FF2B5EF4-FFF2-40B4-BE49-F238E27FC236}">
                  <a16:creationId xmlns:a16="http://schemas.microsoft.com/office/drawing/2014/main" xmlns="" id="{1BB4E7FF-77A0-F546-2A99-627437C2EFE1}"/>
                </a:ext>
              </a:extLst>
            </p:cNvPr>
            <p:cNvSpPr/>
            <p:nvPr/>
          </p:nvSpPr>
          <p:spPr>
            <a:xfrm>
              <a:off x="2814425" y="4353625"/>
              <a:ext cx="769025" cy="410425"/>
            </a:xfrm>
            <a:custGeom>
              <a:avLst/>
              <a:gdLst/>
              <a:ahLst/>
              <a:cxnLst/>
              <a:rect l="l" t="t" r="r" b="b"/>
              <a:pathLst>
                <a:path w="30761" h="16417" extrusionOk="0">
                  <a:moveTo>
                    <a:pt x="24023" y="1"/>
                  </a:moveTo>
                  <a:lnTo>
                    <a:pt x="23661" y="30"/>
                  </a:lnTo>
                  <a:lnTo>
                    <a:pt x="23328" y="73"/>
                  </a:lnTo>
                  <a:lnTo>
                    <a:pt x="22994" y="116"/>
                  </a:lnTo>
                  <a:lnTo>
                    <a:pt x="22661" y="189"/>
                  </a:lnTo>
                  <a:lnTo>
                    <a:pt x="22357" y="261"/>
                  </a:lnTo>
                  <a:lnTo>
                    <a:pt x="22053" y="348"/>
                  </a:lnTo>
                  <a:lnTo>
                    <a:pt x="21763" y="435"/>
                  </a:lnTo>
                  <a:lnTo>
                    <a:pt x="21241" y="638"/>
                  </a:lnTo>
                  <a:lnTo>
                    <a:pt x="20778" y="826"/>
                  </a:lnTo>
                  <a:lnTo>
                    <a:pt x="20415" y="1000"/>
                  </a:lnTo>
                  <a:lnTo>
                    <a:pt x="20140" y="1145"/>
                  </a:lnTo>
                  <a:lnTo>
                    <a:pt x="19894" y="1290"/>
                  </a:lnTo>
                  <a:lnTo>
                    <a:pt x="19169" y="1391"/>
                  </a:lnTo>
                  <a:lnTo>
                    <a:pt x="18373" y="1522"/>
                  </a:lnTo>
                  <a:lnTo>
                    <a:pt x="17373" y="1710"/>
                  </a:lnTo>
                  <a:lnTo>
                    <a:pt x="16243" y="1928"/>
                  </a:lnTo>
                  <a:lnTo>
                    <a:pt x="15649" y="2058"/>
                  </a:lnTo>
                  <a:lnTo>
                    <a:pt x="15055" y="2203"/>
                  </a:lnTo>
                  <a:lnTo>
                    <a:pt x="14461" y="2362"/>
                  </a:lnTo>
                  <a:lnTo>
                    <a:pt x="13867" y="2522"/>
                  </a:lnTo>
                  <a:lnTo>
                    <a:pt x="13301" y="2695"/>
                  </a:lnTo>
                  <a:lnTo>
                    <a:pt x="12765" y="2869"/>
                  </a:lnTo>
                  <a:lnTo>
                    <a:pt x="12461" y="2652"/>
                  </a:lnTo>
                  <a:lnTo>
                    <a:pt x="12084" y="2420"/>
                  </a:lnTo>
                  <a:lnTo>
                    <a:pt x="11592" y="2116"/>
                  </a:lnTo>
                  <a:lnTo>
                    <a:pt x="10998" y="1783"/>
                  </a:lnTo>
                  <a:lnTo>
                    <a:pt x="10302" y="1435"/>
                  </a:lnTo>
                  <a:lnTo>
                    <a:pt x="9926" y="1247"/>
                  </a:lnTo>
                  <a:lnTo>
                    <a:pt x="9534" y="1073"/>
                  </a:lnTo>
                  <a:lnTo>
                    <a:pt x="9129" y="899"/>
                  </a:lnTo>
                  <a:lnTo>
                    <a:pt x="8709" y="739"/>
                  </a:lnTo>
                  <a:lnTo>
                    <a:pt x="8274" y="595"/>
                  </a:lnTo>
                  <a:lnTo>
                    <a:pt x="7839" y="450"/>
                  </a:lnTo>
                  <a:lnTo>
                    <a:pt x="7390" y="334"/>
                  </a:lnTo>
                  <a:lnTo>
                    <a:pt x="6926" y="218"/>
                  </a:lnTo>
                  <a:lnTo>
                    <a:pt x="6477" y="131"/>
                  </a:lnTo>
                  <a:lnTo>
                    <a:pt x="6014" y="73"/>
                  </a:lnTo>
                  <a:lnTo>
                    <a:pt x="5550" y="44"/>
                  </a:lnTo>
                  <a:lnTo>
                    <a:pt x="5086" y="30"/>
                  </a:lnTo>
                  <a:lnTo>
                    <a:pt x="4623" y="59"/>
                  </a:lnTo>
                  <a:lnTo>
                    <a:pt x="4405" y="73"/>
                  </a:lnTo>
                  <a:lnTo>
                    <a:pt x="4174" y="116"/>
                  </a:lnTo>
                  <a:lnTo>
                    <a:pt x="3956" y="145"/>
                  </a:lnTo>
                  <a:lnTo>
                    <a:pt x="3739" y="203"/>
                  </a:lnTo>
                  <a:lnTo>
                    <a:pt x="3507" y="261"/>
                  </a:lnTo>
                  <a:lnTo>
                    <a:pt x="3304" y="334"/>
                  </a:lnTo>
                  <a:lnTo>
                    <a:pt x="3087" y="406"/>
                  </a:lnTo>
                  <a:lnTo>
                    <a:pt x="2870" y="508"/>
                  </a:lnTo>
                  <a:lnTo>
                    <a:pt x="2667" y="609"/>
                  </a:lnTo>
                  <a:lnTo>
                    <a:pt x="2464" y="711"/>
                  </a:lnTo>
                  <a:lnTo>
                    <a:pt x="2261" y="841"/>
                  </a:lnTo>
                  <a:lnTo>
                    <a:pt x="2058" y="971"/>
                  </a:lnTo>
                  <a:lnTo>
                    <a:pt x="1870" y="1131"/>
                  </a:lnTo>
                  <a:lnTo>
                    <a:pt x="1682" y="1290"/>
                  </a:lnTo>
                  <a:lnTo>
                    <a:pt x="1508" y="1449"/>
                  </a:lnTo>
                  <a:lnTo>
                    <a:pt x="1334" y="1638"/>
                  </a:lnTo>
                  <a:lnTo>
                    <a:pt x="1174" y="1812"/>
                  </a:lnTo>
                  <a:lnTo>
                    <a:pt x="1030" y="2000"/>
                  </a:lnTo>
                  <a:lnTo>
                    <a:pt x="899" y="2188"/>
                  </a:lnTo>
                  <a:lnTo>
                    <a:pt x="769" y="2391"/>
                  </a:lnTo>
                  <a:lnTo>
                    <a:pt x="653" y="2594"/>
                  </a:lnTo>
                  <a:lnTo>
                    <a:pt x="551" y="2797"/>
                  </a:lnTo>
                  <a:lnTo>
                    <a:pt x="450" y="3014"/>
                  </a:lnTo>
                  <a:lnTo>
                    <a:pt x="363" y="3232"/>
                  </a:lnTo>
                  <a:lnTo>
                    <a:pt x="291" y="3449"/>
                  </a:lnTo>
                  <a:lnTo>
                    <a:pt x="233" y="3666"/>
                  </a:lnTo>
                  <a:lnTo>
                    <a:pt x="175" y="3898"/>
                  </a:lnTo>
                  <a:lnTo>
                    <a:pt x="117" y="4130"/>
                  </a:lnTo>
                  <a:lnTo>
                    <a:pt x="73" y="4362"/>
                  </a:lnTo>
                  <a:lnTo>
                    <a:pt x="44" y="4593"/>
                  </a:lnTo>
                  <a:lnTo>
                    <a:pt x="1" y="5072"/>
                  </a:lnTo>
                  <a:lnTo>
                    <a:pt x="1" y="5550"/>
                  </a:lnTo>
                  <a:lnTo>
                    <a:pt x="15" y="6042"/>
                  </a:lnTo>
                  <a:lnTo>
                    <a:pt x="59" y="6535"/>
                  </a:lnTo>
                  <a:lnTo>
                    <a:pt x="146" y="7042"/>
                  </a:lnTo>
                  <a:lnTo>
                    <a:pt x="233" y="7535"/>
                  </a:lnTo>
                  <a:lnTo>
                    <a:pt x="363" y="8027"/>
                  </a:lnTo>
                  <a:lnTo>
                    <a:pt x="493" y="8520"/>
                  </a:lnTo>
                  <a:lnTo>
                    <a:pt x="667" y="9013"/>
                  </a:lnTo>
                  <a:lnTo>
                    <a:pt x="841" y="9491"/>
                  </a:lnTo>
                  <a:lnTo>
                    <a:pt x="1030" y="9954"/>
                  </a:lnTo>
                  <a:lnTo>
                    <a:pt x="1247" y="10418"/>
                  </a:lnTo>
                  <a:lnTo>
                    <a:pt x="1464" y="10853"/>
                  </a:lnTo>
                  <a:lnTo>
                    <a:pt x="1696" y="11287"/>
                  </a:lnTo>
                  <a:lnTo>
                    <a:pt x="1942" y="11707"/>
                  </a:lnTo>
                  <a:lnTo>
                    <a:pt x="2189" y="12099"/>
                  </a:lnTo>
                  <a:lnTo>
                    <a:pt x="2449" y="12475"/>
                  </a:lnTo>
                  <a:lnTo>
                    <a:pt x="2710" y="12823"/>
                  </a:lnTo>
                  <a:lnTo>
                    <a:pt x="2971" y="13156"/>
                  </a:lnTo>
                  <a:lnTo>
                    <a:pt x="3232" y="13446"/>
                  </a:lnTo>
                  <a:lnTo>
                    <a:pt x="3493" y="13721"/>
                  </a:lnTo>
                  <a:lnTo>
                    <a:pt x="3753" y="13968"/>
                  </a:lnTo>
                  <a:lnTo>
                    <a:pt x="4014" y="14171"/>
                  </a:lnTo>
                  <a:lnTo>
                    <a:pt x="4261" y="14359"/>
                  </a:lnTo>
                  <a:lnTo>
                    <a:pt x="4521" y="14518"/>
                  </a:lnTo>
                  <a:lnTo>
                    <a:pt x="4826" y="14678"/>
                  </a:lnTo>
                  <a:lnTo>
                    <a:pt x="5130" y="14822"/>
                  </a:lnTo>
                  <a:lnTo>
                    <a:pt x="5463" y="14967"/>
                  </a:lnTo>
                  <a:lnTo>
                    <a:pt x="5811" y="15098"/>
                  </a:lnTo>
                  <a:lnTo>
                    <a:pt x="6173" y="15228"/>
                  </a:lnTo>
                  <a:lnTo>
                    <a:pt x="6564" y="15344"/>
                  </a:lnTo>
                  <a:lnTo>
                    <a:pt x="6955" y="15460"/>
                  </a:lnTo>
                  <a:lnTo>
                    <a:pt x="7376" y="15576"/>
                  </a:lnTo>
                  <a:lnTo>
                    <a:pt x="7796" y="15663"/>
                  </a:lnTo>
                  <a:lnTo>
                    <a:pt x="8245" y="15764"/>
                  </a:lnTo>
                  <a:lnTo>
                    <a:pt x="8694" y="15851"/>
                  </a:lnTo>
                  <a:lnTo>
                    <a:pt x="9636" y="16011"/>
                  </a:lnTo>
                  <a:lnTo>
                    <a:pt x="10621" y="16141"/>
                  </a:lnTo>
                  <a:lnTo>
                    <a:pt x="11650" y="16242"/>
                  </a:lnTo>
                  <a:lnTo>
                    <a:pt x="12693" y="16315"/>
                  </a:lnTo>
                  <a:lnTo>
                    <a:pt x="13765" y="16373"/>
                  </a:lnTo>
                  <a:lnTo>
                    <a:pt x="14852" y="16402"/>
                  </a:lnTo>
                  <a:lnTo>
                    <a:pt x="15953" y="16416"/>
                  </a:lnTo>
                  <a:lnTo>
                    <a:pt x="17054" y="16402"/>
                  </a:lnTo>
                  <a:lnTo>
                    <a:pt x="18155" y="16373"/>
                  </a:lnTo>
                  <a:lnTo>
                    <a:pt x="19256" y="16300"/>
                  </a:lnTo>
                  <a:lnTo>
                    <a:pt x="20328" y="16228"/>
                  </a:lnTo>
                  <a:lnTo>
                    <a:pt x="21386" y="16126"/>
                  </a:lnTo>
                  <a:lnTo>
                    <a:pt x="22415" y="16011"/>
                  </a:lnTo>
                  <a:lnTo>
                    <a:pt x="23415" y="15866"/>
                  </a:lnTo>
                  <a:lnTo>
                    <a:pt x="24356" y="15706"/>
                  </a:lnTo>
                  <a:lnTo>
                    <a:pt x="25269" y="15518"/>
                  </a:lnTo>
                  <a:lnTo>
                    <a:pt x="26124" y="15315"/>
                  </a:lnTo>
                  <a:lnTo>
                    <a:pt x="26921" y="15098"/>
                  </a:lnTo>
                  <a:lnTo>
                    <a:pt x="27298" y="14982"/>
                  </a:lnTo>
                  <a:lnTo>
                    <a:pt x="27645" y="14866"/>
                  </a:lnTo>
                  <a:lnTo>
                    <a:pt x="27993" y="14750"/>
                  </a:lnTo>
                  <a:lnTo>
                    <a:pt x="28312" y="14620"/>
                  </a:lnTo>
                  <a:lnTo>
                    <a:pt x="28602" y="14489"/>
                  </a:lnTo>
                  <a:lnTo>
                    <a:pt x="28891" y="14344"/>
                  </a:lnTo>
                  <a:lnTo>
                    <a:pt x="29138" y="14214"/>
                  </a:lnTo>
                  <a:lnTo>
                    <a:pt x="29384" y="14069"/>
                  </a:lnTo>
                  <a:lnTo>
                    <a:pt x="29587" y="13910"/>
                  </a:lnTo>
                  <a:lnTo>
                    <a:pt x="29790" y="13765"/>
                  </a:lnTo>
                  <a:lnTo>
                    <a:pt x="29949" y="13605"/>
                  </a:lnTo>
                  <a:lnTo>
                    <a:pt x="30094" y="13446"/>
                  </a:lnTo>
                  <a:lnTo>
                    <a:pt x="30210" y="13287"/>
                  </a:lnTo>
                  <a:lnTo>
                    <a:pt x="30297" y="13113"/>
                  </a:lnTo>
                  <a:lnTo>
                    <a:pt x="30355" y="12939"/>
                  </a:lnTo>
                  <a:lnTo>
                    <a:pt x="30384" y="12765"/>
                  </a:lnTo>
                  <a:lnTo>
                    <a:pt x="30456" y="12475"/>
                  </a:lnTo>
                  <a:lnTo>
                    <a:pt x="30514" y="12142"/>
                  </a:lnTo>
                  <a:lnTo>
                    <a:pt x="30586" y="11678"/>
                  </a:lnTo>
                  <a:lnTo>
                    <a:pt x="30659" y="11128"/>
                  </a:lnTo>
                  <a:lnTo>
                    <a:pt x="30717" y="10476"/>
                  </a:lnTo>
                  <a:lnTo>
                    <a:pt x="30746" y="9766"/>
                  </a:lnTo>
                  <a:lnTo>
                    <a:pt x="30760" y="9375"/>
                  </a:lnTo>
                  <a:lnTo>
                    <a:pt x="30760" y="8984"/>
                  </a:lnTo>
                  <a:lnTo>
                    <a:pt x="30746" y="8578"/>
                  </a:lnTo>
                  <a:lnTo>
                    <a:pt x="30731" y="8158"/>
                  </a:lnTo>
                  <a:lnTo>
                    <a:pt x="30702" y="7723"/>
                  </a:lnTo>
                  <a:lnTo>
                    <a:pt x="30644" y="7288"/>
                  </a:lnTo>
                  <a:lnTo>
                    <a:pt x="30586" y="6839"/>
                  </a:lnTo>
                  <a:lnTo>
                    <a:pt x="30514" y="6405"/>
                  </a:lnTo>
                  <a:lnTo>
                    <a:pt x="30413" y="5955"/>
                  </a:lnTo>
                  <a:lnTo>
                    <a:pt x="30311" y="5506"/>
                  </a:lnTo>
                  <a:lnTo>
                    <a:pt x="30181" y="5057"/>
                  </a:lnTo>
                  <a:lnTo>
                    <a:pt x="30021" y="4608"/>
                  </a:lnTo>
                  <a:lnTo>
                    <a:pt x="29848" y="4173"/>
                  </a:lnTo>
                  <a:lnTo>
                    <a:pt x="29645" y="3724"/>
                  </a:lnTo>
                  <a:lnTo>
                    <a:pt x="29427" y="3304"/>
                  </a:lnTo>
                  <a:lnTo>
                    <a:pt x="29181" y="2884"/>
                  </a:lnTo>
                  <a:lnTo>
                    <a:pt x="28906" y="2478"/>
                  </a:lnTo>
                  <a:lnTo>
                    <a:pt x="28602" y="2072"/>
                  </a:lnTo>
                  <a:lnTo>
                    <a:pt x="28442" y="1884"/>
                  </a:lnTo>
                  <a:lnTo>
                    <a:pt x="28283" y="1710"/>
                  </a:lnTo>
                  <a:lnTo>
                    <a:pt x="28123" y="1536"/>
                  </a:lnTo>
                  <a:lnTo>
                    <a:pt x="27950" y="1391"/>
                  </a:lnTo>
                  <a:lnTo>
                    <a:pt x="27790" y="1232"/>
                  </a:lnTo>
                  <a:lnTo>
                    <a:pt x="27616" y="1102"/>
                  </a:lnTo>
                  <a:lnTo>
                    <a:pt x="27269" y="855"/>
                  </a:lnTo>
                  <a:lnTo>
                    <a:pt x="26906" y="638"/>
                  </a:lnTo>
                  <a:lnTo>
                    <a:pt x="26559" y="464"/>
                  </a:lnTo>
                  <a:lnTo>
                    <a:pt x="26196" y="319"/>
                  </a:lnTo>
                  <a:lnTo>
                    <a:pt x="25820" y="203"/>
                  </a:lnTo>
                  <a:lnTo>
                    <a:pt x="25457" y="116"/>
                  </a:lnTo>
                  <a:lnTo>
                    <a:pt x="25095" y="59"/>
                  </a:lnTo>
                  <a:lnTo>
                    <a:pt x="24733" y="15"/>
                  </a:lnTo>
                  <a:lnTo>
                    <a:pt x="24371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807;p37">
              <a:extLst>
                <a:ext uri="{FF2B5EF4-FFF2-40B4-BE49-F238E27FC236}">
                  <a16:creationId xmlns:a16="http://schemas.microsoft.com/office/drawing/2014/main" xmlns="" id="{49741370-E51A-3F35-BB30-C662ABAD228C}"/>
                </a:ext>
              </a:extLst>
            </p:cNvPr>
            <p:cNvSpPr/>
            <p:nvPr/>
          </p:nvSpPr>
          <p:spPr>
            <a:xfrm>
              <a:off x="3178100" y="3767200"/>
              <a:ext cx="422000" cy="670125"/>
            </a:xfrm>
            <a:custGeom>
              <a:avLst/>
              <a:gdLst/>
              <a:ahLst/>
              <a:cxnLst/>
              <a:rect l="l" t="t" r="r" b="b"/>
              <a:pathLst>
                <a:path w="16880" h="26805" extrusionOk="0">
                  <a:moveTo>
                    <a:pt x="0" y="0"/>
                  </a:moveTo>
                  <a:lnTo>
                    <a:pt x="87" y="971"/>
                  </a:lnTo>
                  <a:lnTo>
                    <a:pt x="334" y="3536"/>
                  </a:lnTo>
                  <a:lnTo>
                    <a:pt x="696" y="7216"/>
                  </a:lnTo>
                  <a:lnTo>
                    <a:pt x="913" y="9317"/>
                  </a:lnTo>
                  <a:lnTo>
                    <a:pt x="1145" y="11504"/>
                  </a:lnTo>
                  <a:lnTo>
                    <a:pt x="1391" y="13721"/>
                  </a:lnTo>
                  <a:lnTo>
                    <a:pt x="1652" y="15923"/>
                  </a:lnTo>
                  <a:lnTo>
                    <a:pt x="1913" y="18010"/>
                  </a:lnTo>
                  <a:lnTo>
                    <a:pt x="2174" y="19951"/>
                  </a:lnTo>
                  <a:lnTo>
                    <a:pt x="2435" y="21690"/>
                  </a:lnTo>
                  <a:lnTo>
                    <a:pt x="2565" y="22443"/>
                  </a:lnTo>
                  <a:lnTo>
                    <a:pt x="2695" y="23124"/>
                  </a:lnTo>
                  <a:lnTo>
                    <a:pt x="2826" y="23733"/>
                  </a:lnTo>
                  <a:lnTo>
                    <a:pt x="2942" y="24240"/>
                  </a:lnTo>
                  <a:lnTo>
                    <a:pt x="3058" y="24646"/>
                  </a:lnTo>
                  <a:lnTo>
                    <a:pt x="3116" y="24805"/>
                  </a:lnTo>
                  <a:lnTo>
                    <a:pt x="3174" y="24935"/>
                  </a:lnTo>
                  <a:lnTo>
                    <a:pt x="3231" y="25066"/>
                  </a:lnTo>
                  <a:lnTo>
                    <a:pt x="3304" y="25167"/>
                  </a:lnTo>
                  <a:lnTo>
                    <a:pt x="3391" y="25283"/>
                  </a:lnTo>
                  <a:lnTo>
                    <a:pt x="3478" y="25385"/>
                  </a:lnTo>
                  <a:lnTo>
                    <a:pt x="3579" y="25486"/>
                  </a:lnTo>
                  <a:lnTo>
                    <a:pt x="3695" y="25587"/>
                  </a:lnTo>
                  <a:lnTo>
                    <a:pt x="3941" y="25776"/>
                  </a:lnTo>
                  <a:lnTo>
                    <a:pt x="4217" y="25935"/>
                  </a:lnTo>
                  <a:lnTo>
                    <a:pt x="4535" y="26095"/>
                  </a:lnTo>
                  <a:lnTo>
                    <a:pt x="4869" y="26225"/>
                  </a:lnTo>
                  <a:lnTo>
                    <a:pt x="5231" y="26341"/>
                  </a:lnTo>
                  <a:lnTo>
                    <a:pt x="5622" y="26442"/>
                  </a:lnTo>
                  <a:lnTo>
                    <a:pt x="6028" y="26544"/>
                  </a:lnTo>
                  <a:lnTo>
                    <a:pt x="6448" y="26616"/>
                  </a:lnTo>
                  <a:lnTo>
                    <a:pt x="6883" y="26674"/>
                  </a:lnTo>
                  <a:lnTo>
                    <a:pt x="7317" y="26732"/>
                  </a:lnTo>
                  <a:lnTo>
                    <a:pt x="7781" y="26761"/>
                  </a:lnTo>
                  <a:lnTo>
                    <a:pt x="8230" y="26790"/>
                  </a:lnTo>
                  <a:lnTo>
                    <a:pt x="8694" y="26804"/>
                  </a:lnTo>
                  <a:lnTo>
                    <a:pt x="9143" y="26790"/>
                  </a:lnTo>
                  <a:lnTo>
                    <a:pt x="9606" y="26790"/>
                  </a:lnTo>
                  <a:lnTo>
                    <a:pt x="10056" y="26761"/>
                  </a:lnTo>
                  <a:lnTo>
                    <a:pt x="10490" y="26718"/>
                  </a:lnTo>
                  <a:lnTo>
                    <a:pt x="10925" y="26674"/>
                  </a:lnTo>
                  <a:lnTo>
                    <a:pt x="11331" y="26616"/>
                  </a:lnTo>
                  <a:lnTo>
                    <a:pt x="11736" y="26544"/>
                  </a:lnTo>
                  <a:lnTo>
                    <a:pt x="12113" y="26471"/>
                  </a:lnTo>
                  <a:lnTo>
                    <a:pt x="12461" y="26384"/>
                  </a:lnTo>
                  <a:lnTo>
                    <a:pt x="12794" y="26283"/>
                  </a:lnTo>
                  <a:lnTo>
                    <a:pt x="13084" y="26181"/>
                  </a:lnTo>
                  <a:lnTo>
                    <a:pt x="13359" y="26066"/>
                  </a:lnTo>
                  <a:lnTo>
                    <a:pt x="13591" y="25950"/>
                  </a:lnTo>
                  <a:lnTo>
                    <a:pt x="13794" y="25819"/>
                  </a:lnTo>
                  <a:lnTo>
                    <a:pt x="13939" y="25674"/>
                  </a:lnTo>
                  <a:lnTo>
                    <a:pt x="14011" y="25602"/>
                  </a:lnTo>
                  <a:lnTo>
                    <a:pt x="14055" y="25529"/>
                  </a:lnTo>
                  <a:lnTo>
                    <a:pt x="14112" y="25443"/>
                  </a:lnTo>
                  <a:lnTo>
                    <a:pt x="14156" y="25327"/>
                  </a:lnTo>
                  <a:lnTo>
                    <a:pt x="14257" y="25008"/>
                  </a:lnTo>
                  <a:lnTo>
                    <a:pt x="14373" y="24573"/>
                  </a:lnTo>
                  <a:lnTo>
                    <a:pt x="14475" y="24037"/>
                  </a:lnTo>
                  <a:lnTo>
                    <a:pt x="14591" y="23414"/>
                  </a:lnTo>
                  <a:lnTo>
                    <a:pt x="14721" y="22719"/>
                  </a:lnTo>
                  <a:lnTo>
                    <a:pt x="14967" y="21081"/>
                  </a:lnTo>
                  <a:lnTo>
                    <a:pt x="15228" y="19212"/>
                  </a:lnTo>
                  <a:lnTo>
                    <a:pt x="15474" y="17169"/>
                  </a:lnTo>
                  <a:lnTo>
                    <a:pt x="15721" y="15011"/>
                  </a:lnTo>
                  <a:lnTo>
                    <a:pt x="15967" y="12794"/>
                  </a:lnTo>
                  <a:lnTo>
                    <a:pt x="16184" y="10592"/>
                  </a:lnTo>
                  <a:lnTo>
                    <a:pt x="16387" y="8462"/>
                  </a:lnTo>
                  <a:lnTo>
                    <a:pt x="16561" y="6477"/>
                  </a:lnTo>
                  <a:lnTo>
                    <a:pt x="16706" y="4680"/>
                  </a:lnTo>
                  <a:lnTo>
                    <a:pt x="16807" y="3159"/>
                  </a:lnTo>
                  <a:lnTo>
                    <a:pt x="16865" y="1956"/>
                  </a:lnTo>
                  <a:lnTo>
                    <a:pt x="16880" y="1507"/>
                  </a:lnTo>
                  <a:lnTo>
                    <a:pt x="16880" y="1145"/>
                  </a:lnTo>
                  <a:lnTo>
                    <a:pt x="16865" y="913"/>
                  </a:lnTo>
                  <a:lnTo>
                    <a:pt x="16851" y="841"/>
                  </a:lnTo>
                  <a:lnTo>
                    <a:pt x="16836" y="797"/>
                  </a:lnTo>
                  <a:lnTo>
                    <a:pt x="16807" y="768"/>
                  </a:lnTo>
                  <a:lnTo>
                    <a:pt x="16749" y="739"/>
                  </a:lnTo>
                  <a:lnTo>
                    <a:pt x="16576" y="681"/>
                  </a:lnTo>
                  <a:lnTo>
                    <a:pt x="16329" y="638"/>
                  </a:lnTo>
                  <a:lnTo>
                    <a:pt x="15996" y="580"/>
                  </a:lnTo>
                  <a:lnTo>
                    <a:pt x="15590" y="536"/>
                  </a:lnTo>
                  <a:lnTo>
                    <a:pt x="15127" y="493"/>
                  </a:lnTo>
                  <a:lnTo>
                    <a:pt x="14040" y="421"/>
                  </a:lnTo>
                  <a:lnTo>
                    <a:pt x="12751" y="348"/>
                  </a:lnTo>
                  <a:lnTo>
                    <a:pt x="11331" y="276"/>
                  </a:lnTo>
                  <a:lnTo>
                    <a:pt x="9824" y="218"/>
                  </a:lnTo>
                  <a:lnTo>
                    <a:pt x="8274" y="174"/>
                  </a:lnTo>
                  <a:lnTo>
                    <a:pt x="5231" y="87"/>
                  </a:lnTo>
                  <a:lnTo>
                    <a:pt x="2579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808;p37">
              <a:extLst>
                <a:ext uri="{FF2B5EF4-FFF2-40B4-BE49-F238E27FC236}">
                  <a16:creationId xmlns:a16="http://schemas.microsoft.com/office/drawing/2014/main" xmlns="" id="{EE61BF28-309C-F442-1E77-27CC7C9CA9A9}"/>
                </a:ext>
              </a:extLst>
            </p:cNvPr>
            <p:cNvSpPr/>
            <p:nvPr/>
          </p:nvSpPr>
          <p:spPr>
            <a:xfrm>
              <a:off x="3179175" y="3767200"/>
              <a:ext cx="420925" cy="377100"/>
            </a:xfrm>
            <a:custGeom>
              <a:avLst/>
              <a:gdLst/>
              <a:ahLst/>
              <a:cxnLst/>
              <a:rect l="l" t="t" r="r" b="b"/>
              <a:pathLst>
                <a:path w="16837" h="15084" extrusionOk="0">
                  <a:moveTo>
                    <a:pt x="523" y="0"/>
                  </a:moveTo>
                  <a:lnTo>
                    <a:pt x="1" y="464"/>
                  </a:lnTo>
                  <a:lnTo>
                    <a:pt x="276" y="3434"/>
                  </a:lnTo>
                  <a:lnTo>
                    <a:pt x="899" y="4159"/>
                  </a:lnTo>
                  <a:lnTo>
                    <a:pt x="1522" y="4854"/>
                  </a:lnTo>
                  <a:lnTo>
                    <a:pt x="2160" y="5550"/>
                  </a:lnTo>
                  <a:lnTo>
                    <a:pt x="2826" y="6216"/>
                  </a:lnTo>
                  <a:lnTo>
                    <a:pt x="3493" y="6882"/>
                  </a:lnTo>
                  <a:lnTo>
                    <a:pt x="4174" y="7534"/>
                  </a:lnTo>
                  <a:lnTo>
                    <a:pt x="4884" y="8158"/>
                  </a:lnTo>
                  <a:lnTo>
                    <a:pt x="5594" y="8781"/>
                  </a:lnTo>
                  <a:lnTo>
                    <a:pt x="6318" y="9389"/>
                  </a:lnTo>
                  <a:lnTo>
                    <a:pt x="7057" y="9969"/>
                  </a:lnTo>
                  <a:lnTo>
                    <a:pt x="7810" y="10534"/>
                  </a:lnTo>
                  <a:lnTo>
                    <a:pt x="8578" y="11084"/>
                  </a:lnTo>
                  <a:lnTo>
                    <a:pt x="9346" y="11620"/>
                  </a:lnTo>
                  <a:lnTo>
                    <a:pt x="10143" y="12142"/>
                  </a:lnTo>
                  <a:lnTo>
                    <a:pt x="10940" y="12649"/>
                  </a:lnTo>
                  <a:lnTo>
                    <a:pt x="11751" y="13127"/>
                  </a:lnTo>
                  <a:lnTo>
                    <a:pt x="12708" y="13663"/>
                  </a:lnTo>
                  <a:lnTo>
                    <a:pt x="13186" y="13924"/>
                  </a:lnTo>
                  <a:lnTo>
                    <a:pt x="13678" y="14170"/>
                  </a:lnTo>
                  <a:lnTo>
                    <a:pt x="14171" y="14417"/>
                  </a:lnTo>
                  <a:lnTo>
                    <a:pt x="14664" y="14648"/>
                  </a:lnTo>
                  <a:lnTo>
                    <a:pt x="15171" y="14880"/>
                  </a:lnTo>
                  <a:lnTo>
                    <a:pt x="15678" y="15083"/>
                  </a:lnTo>
                  <a:lnTo>
                    <a:pt x="15939" y="12591"/>
                  </a:lnTo>
                  <a:lnTo>
                    <a:pt x="16199" y="10113"/>
                  </a:lnTo>
                  <a:lnTo>
                    <a:pt x="16417" y="7737"/>
                  </a:lnTo>
                  <a:lnTo>
                    <a:pt x="16591" y="5579"/>
                  </a:lnTo>
                  <a:lnTo>
                    <a:pt x="16735" y="3724"/>
                  </a:lnTo>
                  <a:lnTo>
                    <a:pt x="16808" y="2232"/>
                  </a:lnTo>
                  <a:lnTo>
                    <a:pt x="16837" y="1667"/>
                  </a:lnTo>
                  <a:lnTo>
                    <a:pt x="16837" y="1232"/>
                  </a:lnTo>
                  <a:lnTo>
                    <a:pt x="16822" y="928"/>
                  </a:lnTo>
                  <a:lnTo>
                    <a:pt x="16808" y="841"/>
                  </a:lnTo>
                  <a:lnTo>
                    <a:pt x="16793" y="797"/>
                  </a:lnTo>
                  <a:lnTo>
                    <a:pt x="16764" y="768"/>
                  </a:lnTo>
                  <a:lnTo>
                    <a:pt x="16721" y="739"/>
                  </a:lnTo>
                  <a:lnTo>
                    <a:pt x="16576" y="696"/>
                  </a:lnTo>
                  <a:lnTo>
                    <a:pt x="16373" y="652"/>
                  </a:lnTo>
                  <a:lnTo>
                    <a:pt x="16112" y="609"/>
                  </a:lnTo>
                  <a:lnTo>
                    <a:pt x="15402" y="522"/>
                  </a:lnTo>
                  <a:lnTo>
                    <a:pt x="14504" y="450"/>
                  </a:lnTo>
                  <a:lnTo>
                    <a:pt x="13432" y="377"/>
                  </a:lnTo>
                  <a:lnTo>
                    <a:pt x="12244" y="319"/>
                  </a:lnTo>
                  <a:lnTo>
                    <a:pt x="10954" y="261"/>
                  </a:lnTo>
                  <a:lnTo>
                    <a:pt x="9592" y="218"/>
                  </a:lnTo>
                  <a:lnTo>
                    <a:pt x="6825" y="131"/>
                  </a:lnTo>
                  <a:lnTo>
                    <a:pt x="4217" y="73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809;p37">
              <a:extLst>
                <a:ext uri="{FF2B5EF4-FFF2-40B4-BE49-F238E27FC236}">
                  <a16:creationId xmlns:a16="http://schemas.microsoft.com/office/drawing/2014/main" xmlns="" id="{EA779C69-FEC3-BD8C-9AEE-067C55EB894E}"/>
                </a:ext>
              </a:extLst>
            </p:cNvPr>
            <p:cNvSpPr/>
            <p:nvPr/>
          </p:nvSpPr>
          <p:spPr>
            <a:xfrm>
              <a:off x="3044450" y="3101450"/>
              <a:ext cx="1138475" cy="774075"/>
            </a:xfrm>
            <a:custGeom>
              <a:avLst/>
              <a:gdLst/>
              <a:ahLst/>
              <a:cxnLst/>
              <a:rect l="l" t="t" r="r" b="b"/>
              <a:pathLst>
                <a:path w="45539" h="30963" extrusionOk="0">
                  <a:moveTo>
                    <a:pt x="21545" y="0"/>
                  </a:moveTo>
                  <a:lnTo>
                    <a:pt x="20878" y="15"/>
                  </a:lnTo>
                  <a:lnTo>
                    <a:pt x="20212" y="15"/>
                  </a:lnTo>
                  <a:lnTo>
                    <a:pt x="19545" y="44"/>
                  </a:lnTo>
                  <a:lnTo>
                    <a:pt x="18893" y="73"/>
                  </a:lnTo>
                  <a:lnTo>
                    <a:pt x="18241" y="116"/>
                  </a:lnTo>
                  <a:lnTo>
                    <a:pt x="17589" y="174"/>
                  </a:lnTo>
                  <a:lnTo>
                    <a:pt x="16952" y="246"/>
                  </a:lnTo>
                  <a:lnTo>
                    <a:pt x="16314" y="319"/>
                  </a:lnTo>
                  <a:lnTo>
                    <a:pt x="15691" y="406"/>
                  </a:lnTo>
                  <a:lnTo>
                    <a:pt x="15068" y="507"/>
                  </a:lnTo>
                  <a:lnTo>
                    <a:pt x="14460" y="623"/>
                  </a:lnTo>
                  <a:lnTo>
                    <a:pt x="13866" y="754"/>
                  </a:lnTo>
                  <a:lnTo>
                    <a:pt x="13272" y="898"/>
                  </a:lnTo>
                  <a:lnTo>
                    <a:pt x="12692" y="1058"/>
                  </a:lnTo>
                  <a:lnTo>
                    <a:pt x="12127" y="1246"/>
                  </a:lnTo>
                  <a:lnTo>
                    <a:pt x="11591" y="1449"/>
                  </a:lnTo>
                  <a:lnTo>
                    <a:pt x="11055" y="1681"/>
                  </a:lnTo>
                  <a:lnTo>
                    <a:pt x="10533" y="1942"/>
                  </a:lnTo>
                  <a:lnTo>
                    <a:pt x="10041" y="2217"/>
                  </a:lnTo>
                  <a:lnTo>
                    <a:pt x="9548" y="2521"/>
                  </a:lnTo>
                  <a:lnTo>
                    <a:pt x="9085" y="2840"/>
                  </a:lnTo>
                  <a:lnTo>
                    <a:pt x="8621" y="3173"/>
                  </a:lnTo>
                  <a:lnTo>
                    <a:pt x="8172" y="3535"/>
                  </a:lnTo>
                  <a:lnTo>
                    <a:pt x="7752" y="3912"/>
                  </a:lnTo>
                  <a:lnTo>
                    <a:pt x="7331" y="4303"/>
                  </a:lnTo>
                  <a:lnTo>
                    <a:pt x="6926" y="4709"/>
                  </a:lnTo>
                  <a:lnTo>
                    <a:pt x="6535" y="5129"/>
                  </a:lnTo>
                  <a:lnTo>
                    <a:pt x="6172" y="5564"/>
                  </a:lnTo>
                  <a:lnTo>
                    <a:pt x="5796" y="6013"/>
                  </a:lnTo>
                  <a:lnTo>
                    <a:pt x="5448" y="6477"/>
                  </a:lnTo>
                  <a:lnTo>
                    <a:pt x="5115" y="6955"/>
                  </a:lnTo>
                  <a:lnTo>
                    <a:pt x="4796" y="7433"/>
                  </a:lnTo>
                  <a:lnTo>
                    <a:pt x="4477" y="7925"/>
                  </a:lnTo>
                  <a:lnTo>
                    <a:pt x="4173" y="8433"/>
                  </a:lnTo>
                  <a:lnTo>
                    <a:pt x="3898" y="8954"/>
                  </a:lnTo>
                  <a:lnTo>
                    <a:pt x="3622" y="9476"/>
                  </a:lnTo>
                  <a:lnTo>
                    <a:pt x="3347" y="9997"/>
                  </a:lnTo>
                  <a:lnTo>
                    <a:pt x="3101" y="10533"/>
                  </a:lnTo>
                  <a:lnTo>
                    <a:pt x="2854" y="11070"/>
                  </a:lnTo>
                  <a:lnTo>
                    <a:pt x="2623" y="11620"/>
                  </a:lnTo>
                  <a:lnTo>
                    <a:pt x="2405" y="12171"/>
                  </a:lnTo>
                  <a:lnTo>
                    <a:pt x="2202" y="12721"/>
                  </a:lnTo>
                  <a:lnTo>
                    <a:pt x="2000" y="13272"/>
                  </a:lnTo>
                  <a:lnTo>
                    <a:pt x="1811" y="13822"/>
                  </a:lnTo>
                  <a:lnTo>
                    <a:pt x="1637" y="14373"/>
                  </a:lnTo>
                  <a:lnTo>
                    <a:pt x="1478" y="14938"/>
                  </a:lnTo>
                  <a:lnTo>
                    <a:pt x="1319" y="15489"/>
                  </a:lnTo>
                  <a:lnTo>
                    <a:pt x="1174" y="16039"/>
                  </a:lnTo>
                  <a:lnTo>
                    <a:pt x="1029" y="16590"/>
                  </a:lnTo>
                  <a:lnTo>
                    <a:pt x="783" y="17662"/>
                  </a:lnTo>
                  <a:lnTo>
                    <a:pt x="580" y="18734"/>
                  </a:lnTo>
                  <a:lnTo>
                    <a:pt x="406" y="19763"/>
                  </a:lnTo>
                  <a:lnTo>
                    <a:pt x="261" y="20762"/>
                  </a:lnTo>
                  <a:lnTo>
                    <a:pt x="145" y="21719"/>
                  </a:lnTo>
                  <a:lnTo>
                    <a:pt x="73" y="22631"/>
                  </a:lnTo>
                  <a:lnTo>
                    <a:pt x="29" y="23486"/>
                  </a:lnTo>
                  <a:lnTo>
                    <a:pt x="0" y="24283"/>
                  </a:lnTo>
                  <a:lnTo>
                    <a:pt x="15" y="25022"/>
                  </a:lnTo>
                  <a:lnTo>
                    <a:pt x="44" y="25674"/>
                  </a:lnTo>
                  <a:lnTo>
                    <a:pt x="102" y="26239"/>
                  </a:lnTo>
                  <a:lnTo>
                    <a:pt x="145" y="26500"/>
                  </a:lnTo>
                  <a:lnTo>
                    <a:pt x="174" y="26732"/>
                  </a:lnTo>
                  <a:lnTo>
                    <a:pt x="232" y="26949"/>
                  </a:lnTo>
                  <a:lnTo>
                    <a:pt x="275" y="27123"/>
                  </a:lnTo>
                  <a:lnTo>
                    <a:pt x="333" y="27282"/>
                  </a:lnTo>
                  <a:lnTo>
                    <a:pt x="406" y="27427"/>
                  </a:lnTo>
                  <a:lnTo>
                    <a:pt x="478" y="27543"/>
                  </a:lnTo>
                  <a:lnTo>
                    <a:pt x="594" y="27659"/>
                  </a:lnTo>
                  <a:lnTo>
                    <a:pt x="725" y="27775"/>
                  </a:lnTo>
                  <a:lnTo>
                    <a:pt x="884" y="27891"/>
                  </a:lnTo>
                  <a:lnTo>
                    <a:pt x="1072" y="28021"/>
                  </a:lnTo>
                  <a:lnTo>
                    <a:pt x="1290" y="28137"/>
                  </a:lnTo>
                  <a:lnTo>
                    <a:pt x="1536" y="28239"/>
                  </a:lnTo>
                  <a:lnTo>
                    <a:pt x="1797" y="28355"/>
                  </a:lnTo>
                  <a:lnTo>
                    <a:pt x="2072" y="28470"/>
                  </a:lnTo>
                  <a:lnTo>
                    <a:pt x="2376" y="28586"/>
                  </a:lnTo>
                  <a:lnTo>
                    <a:pt x="3043" y="28804"/>
                  </a:lnTo>
                  <a:lnTo>
                    <a:pt x="3796" y="29007"/>
                  </a:lnTo>
                  <a:lnTo>
                    <a:pt x="4593" y="29224"/>
                  </a:lnTo>
                  <a:lnTo>
                    <a:pt x="5462" y="29412"/>
                  </a:lnTo>
                  <a:lnTo>
                    <a:pt x="6390" y="29601"/>
                  </a:lnTo>
                  <a:lnTo>
                    <a:pt x="7360" y="29774"/>
                  </a:lnTo>
                  <a:lnTo>
                    <a:pt x="8360" y="29948"/>
                  </a:lnTo>
                  <a:lnTo>
                    <a:pt x="9389" y="30108"/>
                  </a:lnTo>
                  <a:lnTo>
                    <a:pt x="10447" y="30253"/>
                  </a:lnTo>
                  <a:lnTo>
                    <a:pt x="11519" y="30397"/>
                  </a:lnTo>
                  <a:lnTo>
                    <a:pt x="12605" y="30513"/>
                  </a:lnTo>
                  <a:lnTo>
                    <a:pt x="13677" y="30629"/>
                  </a:lnTo>
                  <a:lnTo>
                    <a:pt x="14750" y="30716"/>
                  </a:lnTo>
                  <a:lnTo>
                    <a:pt x="15807" y="30803"/>
                  </a:lnTo>
                  <a:lnTo>
                    <a:pt x="16851" y="30861"/>
                  </a:lnTo>
                  <a:lnTo>
                    <a:pt x="17865" y="30919"/>
                  </a:lnTo>
                  <a:lnTo>
                    <a:pt x="18835" y="30948"/>
                  </a:lnTo>
                  <a:lnTo>
                    <a:pt x="19763" y="30962"/>
                  </a:lnTo>
                  <a:lnTo>
                    <a:pt x="20647" y="30962"/>
                  </a:lnTo>
                  <a:lnTo>
                    <a:pt x="21458" y="30934"/>
                  </a:lnTo>
                  <a:lnTo>
                    <a:pt x="22211" y="30890"/>
                  </a:lnTo>
                  <a:lnTo>
                    <a:pt x="22892" y="30832"/>
                  </a:lnTo>
                  <a:lnTo>
                    <a:pt x="23501" y="30745"/>
                  </a:lnTo>
                  <a:lnTo>
                    <a:pt x="23762" y="30702"/>
                  </a:lnTo>
                  <a:lnTo>
                    <a:pt x="24008" y="30644"/>
                  </a:lnTo>
                  <a:lnTo>
                    <a:pt x="24225" y="30586"/>
                  </a:lnTo>
                  <a:lnTo>
                    <a:pt x="24428" y="30513"/>
                  </a:lnTo>
                  <a:lnTo>
                    <a:pt x="24602" y="30441"/>
                  </a:lnTo>
                  <a:lnTo>
                    <a:pt x="24747" y="30368"/>
                  </a:lnTo>
                  <a:lnTo>
                    <a:pt x="24863" y="30282"/>
                  </a:lnTo>
                  <a:lnTo>
                    <a:pt x="24950" y="30195"/>
                  </a:lnTo>
                  <a:lnTo>
                    <a:pt x="25254" y="29789"/>
                  </a:lnTo>
                  <a:lnTo>
                    <a:pt x="25587" y="29354"/>
                  </a:lnTo>
                  <a:lnTo>
                    <a:pt x="25949" y="28876"/>
                  </a:lnTo>
                  <a:lnTo>
                    <a:pt x="26355" y="28383"/>
                  </a:lnTo>
                  <a:lnTo>
                    <a:pt x="26775" y="27876"/>
                  </a:lnTo>
                  <a:lnTo>
                    <a:pt x="27239" y="27355"/>
                  </a:lnTo>
                  <a:lnTo>
                    <a:pt x="27485" y="27108"/>
                  </a:lnTo>
                  <a:lnTo>
                    <a:pt x="27746" y="26862"/>
                  </a:lnTo>
                  <a:lnTo>
                    <a:pt x="28007" y="26616"/>
                  </a:lnTo>
                  <a:lnTo>
                    <a:pt x="28297" y="26384"/>
                  </a:lnTo>
                  <a:lnTo>
                    <a:pt x="28572" y="26152"/>
                  </a:lnTo>
                  <a:lnTo>
                    <a:pt x="28876" y="25935"/>
                  </a:lnTo>
                  <a:lnTo>
                    <a:pt x="29195" y="25732"/>
                  </a:lnTo>
                  <a:lnTo>
                    <a:pt x="29514" y="25529"/>
                  </a:lnTo>
                  <a:lnTo>
                    <a:pt x="29847" y="25355"/>
                  </a:lnTo>
                  <a:lnTo>
                    <a:pt x="30195" y="25181"/>
                  </a:lnTo>
                  <a:lnTo>
                    <a:pt x="30557" y="25037"/>
                  </a:lnTo>
                  <a:lnTo>
                    <a:pt x="30934" y="24906"/>
                  </a:lnTo>
                  <a:lnTo>
                    <a:pt x="31325" y="24790"/>
                  </a:lnTo>
                  <a:lnTo>
                    <a:pt x="31730" y="24703"/>
                  </a:lnTo>
                  <a:lnTo>
                    <a:pt x="32136" y="24631"/>
                  </a:lnTo>
                  <a:lnTo>
                    <a:pt x="32571" y="24573"/>
                  </a:lnTo>
                  <a:lnTo>
                    <a:pt x="33020" y="24558"/>
                  </a:lnTo>
                  <a:lnTo>
                    <a:pt x="33484" y="24558"/>
                  </a:lnTo>
                  <a:lnTo>
                    <a:pt x="33962" y="24587"/>
                  </a:lnTo>
                  <a:lnTo>
                    <a:pt x="34454" y="24645"/>
                  </a:lnTo>
                  <a:lnTo>
                    <a:pt x="34701" y="24674"/>
                  </a:lnTo>
                  <a:lnTo>
                    <a:pt x="34947" y="24660"/>
                  </a:lnTo>
                  <a:lnTo>
                    <a:pt x="35208" y="24616"/>
                  </a:lnTo>
                  <a:lnTo>
                    <a:pt x="35454" y="24544"/>
                  </a:lnTo>
                  <a:lnTo>
                    <a:pt x="35715" y="24443"/>
                  </a:lnTo>
                  <a:lnTo>
                    <a:pt x="35961" y="24327"/>
                  </a:lnTo>
                  <a:lnTo>
                    <a:pt x="36207" y="24167"/>
                  </a:lnTo>
                  <a:lnTo>
                    <a:pt x="36468" y="23993"/>
                  </a:lnTo>
                  <a:lnTo>
                    <a:pt x="36714" y="23791"/>
                  </a:lnTo>
                  <a:lnTo>
                    <a:pt x="36961" y="23559"/>
                  </a:lnTo>
                  <a:lnTo>
                    <a:pt x="37207" y="23312"/>
                  </a:lnTo>
                  <a:lnTo>
                    <a:pt x="37453" y="23037"/>
                  </a:lnTo>
                  <a:lnTo>
                    <a:pt x="37700" y="22747"/>
                  </a:lnTo>
                  <a:lnTo>
                    <a:pt x="37946" y="22443"/>
                  </a:lnTo>
                  <a:lnTo>
                    <a:pt x="38192" y="22110"/>
                  </a:lnTo>
                  <a:lnTo>
                    <a:pt x="38439" y="21762"/>
                  </a:lnTo>
                  <a:lnTo>
                    <a:pt x="38685" y="21400"/>
                  </a:lnTo>
                  <a:lnTo>
                    <a:pt x="38917" y="21023"/>
                  </a:lnTo>
                  <a:lnTo>
                    <a:pt x="39163" y="20632"/>
                  </a:lnTo>
                  <a:lnTo>
                    <a:pt x="39395" y="20226"/>
                  </a:lnTo>
                  <a:lnTo>
                    <a:pt x="39859" y="19372"/>
                  </a:lnTo>
                  <a:lnTo>
                    <a:pt x="40308" y="18488"/>
                  </a:lnTo>
                  <a:lnTo>
                    <a:pt x="40757" y="17560"/>
                  </a:lnTo>
                  <a:lnTo>
                    <a:pt x="41177" y="16604"/>
                  </a:lnTo>
                  <a:lnTo>
                    <a:pt x="41597" y="15633"/>
                  </a:lnTo>
                  <a:lnTo>
                    <a:pt x="42003" y="14648"/>
                  </a:lnTo>
                  <a:lnTo>
                    <a:pt x="42380" y="13663"/>
                  </a:lnTo>
                  <a:lnTo>
                    <a:pt x="42756" y="12692"/>
                  </a:lnTo>
                  <a:lnTo>
                    <a:pt x="43104" y="11721"/>
                  </a:lnTo>
                  <a:lnTo>
                    <a:pt x="43437" y="10780"/>
                  </a:lnTo>
                  <a:lnTo>
                    <a:pt x="44046" y="8998"/>
                  </a:lnTo>
                  <a:lnTo>
                    <a:pt x="44553" y="7389"/>
                  </a:lnTo>
                  <a:lnTo>
                    <a:pt x="44973" y="6027"/>
                  </a:lnTo>
                  <a:lnTo>
                    <a:pt x="45277" y="4984"/>
                  </a:lnTo>
                  <a:lnTo>
                    <a:pt x="45538" y="4057"/>
                  </a:lnTo>
                  <a:lnTo>
                    <a:pt x="44669" y="3796"/>
                  </a:lnTo>
                  <a:lnTo>
                    <a:pt x="43626" y="3492"/>
                  </a:lnTo>
                  <a:lnTo>
                    <a:pt x="42249" y="3115"/>
                  </a:lnTo>
                  <a:lnTo>
                    <a:pt x="40568" y="2695"/>
                  </a:lnTo>
                  <a:lnTo>
                    <a:pt x="39627" y="2463"/>
                  </a:lnTo>
                  <a:lnTo>
                    <a:pt x="38613" y="2217"/>
                  </a:lnTo>
                  <a:lnTo>
                    <a:pt x="37555" y="1985"/>
                  </a:lnTo>
                  <a:lnTo>
                    <a:pt x="36439" y="1753"/>
                  </a:lnTo>
                  <a:lnTo>
                    <a:pt x="35280" y="1521"/>
                  </a:lnTo>
                  <a:lnTo>
                    <a:pt x="34078" y="1290"/>
                  </a:lnTo>
                  <a:lnTo>
                    <a:pt x="32846" y="1072"/>
                  </a:lnTo>
                  <a:lnTo>
                    <a:pt x="31571" y="869"/>
                  </a:lnTo>
                  <a:lnTo>
                    <a:pt x="30282" y="681"/>
                  </a:lnTo>
                  <a:lnTo>
                    <a:pt x="28963" y="507"/>
                  </a:lnTo>
                  <a:lnTo>
                    <a:pt x="27630" y="348"/>
                  </a:lnTo>
                  <a:lnTo>
                    <a:pt x="26283" y="217"/>
                  </a:lnTo>
                  <a:lnTo>
                    <a:pt x="24921" y="131"/>
                  </a:lnTo>
                  <a:lnTo>
                    <a:pt x="23573" y="58"/>
                  </a:lnTo>
                  <a:lnTo>
                    <a:pt x="22226" y="15"/>
                  </a:lnTo>
                  <a:lnTo>
                    <a:pt x="2154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810;p37">
              <a:extLst>
                <a:ext uri="{FF2B5EF4-FFF2-40B4-BE49-F238E27FC236}">
                  <a16:creationId xmlns:a16="http://schemas.microsoft.com/office/drawing/2014/main" xmlns="" id="{E1656E07-AE47-A13B-D711-6F1459F7C3B2}"/>
                </a:ext>
              </a:extLst>
            </p:cNvPr>
            <p:cNvSpPr/>
            <p:nvPr/>
          </p:nvSpPr>
          <p:spPr>
            <a:xfrm>
              <a:off x="3430575" y="2198425"/>
              <a:ext cx="386150" cy="846175"/>
            </a:xfrm>
            <a:custGeom>
              <a:avLst/>
              <a:gdLst/>
              <a:ahLst/>
              <a:cxnLst/>
              <a:rect l="l" t="t" r="r" b="b"/>
              <a:pathLst>
                <a:path w="15446" h="33847" extrusionOk="0">
                  <a:moveTo>
                    <a:pt x="6737" y="1"/>
                  </a:moveTo>
                  <a:lnTo>
                    <a:pt x="2173" y="189"/>
                  </a:lnTo>
                  <a:lnTo>
                    <a:pt x="2159" y="305"/>
                  </a:lnTo>
                  <a:lnTo>
                    <a:pt x="2159" y="537"/>
                  </a:lnTo>
                  <a:lnTo>
                    <a:pt x="2159" y="1305"/>
                  </a:lnTo>
                  <a:lnTo>
                    <a:pt x="2202" y="3898"/>
                  </a:lnTo>
                  <a:lnTo>
                    <a:pt x="2231" y="5637"/>
                  </a:lnTo>
                  <a:lnTo>
                    <a:pt x="2246" y="7578"/>
                  </a:lnTo>
                  <a:lnTo>
                    <a:pt x="2231" y="9679"/>
                  </a:lnTo>
                  <a:lnTo>
                    <a:pt x="2202" y="11896"/>
                  </a:lnTo>
                  <a:lnTo>
                    <a:pt x="2173" y="13026"/>
                  </a:lnTo>
                  <a:lnTo>
                    <a:pt x="2144" y="14171"/>
                  </a:lnTo>
                  <a:lnTo>
                    <a:pt x="2086" y="15315"/>
                  </a:lnTo>
                  <a:lnTo>
                    <a:pt x="2029" y="16460"/>
                  </a:lnTo>
                  <a:lnTo>
                    <a:pt x="1956" y="17576"/>
                  </a:lnTo>
                  <a:lnTo>
                    <a:pt x="1869" y="18691"/>
                  </a:lnTo>
                  <a:lnTo>
                    <a:pt x="1768" y="19763"/>
                  </a:lnTo>
                  <a:lnTo>
                    <a:pt x="1652" y="20821"/>
                  </a:lnTo>
                  <a:lnTo>
                    <a:pt x="1521" y="21835"/>
                  </a:lnTo>
                  <a:lnTo>
                    <a:pt x="1362" y="22806"/>
                  </a:lnTo>
                  <a:lnTo>
                    <a:pt x="1188" y="23719"/>
                  </a:lnTo>
                  <a:lnTo>
                    <a:pt x="1000" y="24588"/>
                  </a:lnTo>
                  <a:lnTo>
                    <a:pt x="898" y="24994"/>
                  </a:lnTo>
                  <a:lnTo>
                    <a:pt x="782" y="25371"/>
                  </a:lnTo>
                  <a:lnTo>
                    <a:pt x="667" y="25747"/>
                  </a:lnTo>
                  <a:lnTo>
                    <a:pt x="551" y="26109"/>
                  </a:lnTo>
                  <a:lnTo>
                    <a:pt x="420" y="26443"/>
                  </a:lnTo>
                  <a:lnTo>
                    <a:pt x="290" y="26747"/>
                  </a:lnTo>
                  <a:lnTo>
                    <a:pt x="145" y="27037"/>
                  </a:lnTo>
                  <a:lnTo>
                    <a:pt x="0" y="27312"/>
                  </a:lnTo>
                  <a:lnTo>
                    <a:pt x="217" y="27529"/>
                  </a:lnTo>
                  <a:lnTo>
                    <a:pt x="826" y="28109"/>
                  </a:lnTo>
                  <a:lnTo>
                    <a:pt x="1739" y="28964"/>
                  </a:lnTo>
                  <a:lnTo>
                    <a:pt x="2275" y="29456"/>
                  </a:lnTo>
                  <a:lnTo>
                    <a:pt x="2869" y="29992"/>
                  </a:lnTo>
                  <a:lnTo>
                    <a:pt x="3506" y="30529"/>
                  </a:lnTo>
                  <a:lnTo>
                    <a:pt x="4158" y="31079"/>
                  </a:lnTo>
                  <a:lnTo>
                    <a:pt x="4839" y="31630"/>
                  </a:lnTo>
                  <a:lnTo>
                    <a:pt x="5520" y="32151"/>
                  </a:lnTo>
                  <a:lnTo>
                    <a:pt x="6187" y="32658"/>
                  </a:lnTo>
                  <a:lnTo>
                    <a:pt x="6853" y="33107"/>
                  </a:lnTo>
                  <a:lnTo>
                    <a:pt x="7186" y="33325"/>
                  </a:lnTo>
                  <a:lnTo>
                    <a:pt x="7505" y="33513"/>
                  </a:lnTo>
                  <a:lnTo>
                    <a:pt x="7810" y="33687"/>
                  </a:lnTo>
                  <a:lnTo>
                    <a:pt x="8114" y="33846"/>
                  </a:lnTo>
                  <a:lnTo>
                    <a:pt x="8317" y="33644"/>
                  </a:lnTo>
                  <a:lnTo>
                    <a:pt x="8867" y="33050"/>
                  </a:lnTo>
                  <a:lnTo>
                    <a:pt x="9258" y="32629"/>
                  </a:lnTo>
                  <a:lnTo>
                    <a:pt x="9708" y="32122"/>
                  </a:lnTo>
                  <a:lnTo>
                    <a:pt x="10200" y="31543"/>
                  </a:lnTo>
                  <a:lnTo>
                    <a:pt x="10736" y="30905"/>
                  </a:lnTo>
                  <a:lnTo>
                    <a:pt x="11316" y="30195"/>
                  </a:lnTo>
                  <a:lnTo>
                    <a:pt x="11910" y="29427"/>
                  </a:lnTo>
                  <a:lnTo>
                    <a:pt x="12518" y="28616"/>
                  </a:lnTo>
                  <a:lnTo>
                    <a:pt x="13127" y="27747"/>
                  </a:lnTo>
                  <a:lnTo>
                    <a:pt x="13735" y="26848"/>
                  </a:lnTo>
                  <a:lnTo>
                    <a:pt x="14329" y="25907"/>
                  </a:lnTo>
                  <a:lnTo>
                    <a:pt x="14619" y="25428"/>
                  </a:lnTo>
                  <a:lnTo>
                    <a:pt x="14909" y="24936"/>
                  </a:lnTo>
                  <a:lnTo>
                    <a:pt x="15184" y="24443"/>
                  </a:lnTo>
                  <a:lnTo>
                    <a:pt x="15445" y="23951"/>
                  </a:lnTo>
                  <a:lnTo>
                    <a:pt x="15112" y="23313"/>
                  </a:lnTo>
                  <a:lnTo>
                    <a:pt x="14735" y="22560"/>
                  </a:lnTo>
                  <a:lnTo>
                    <a:pt x="14242" y="21546"/>
                  </a:lnTo>
                  <a:lnTo>
                    <a:pt x="13663" y="20314"/>
                  </a:lnTo>
                  <a:lnTo>
                    <a:pt x="12996" y="18880"/>
                  </a:lnTo>
                  <a:lnTo>
                    <a:pt x="12287" y="17271"/>
                  </a:lnTo>
                  <a:lnTo>
                    <a:pt x="11533" y="15533"/>
                  </a:lnTo>
                  <a:lnTo>
                    <a:pt x="11156" y="14620"/>
                  </a:lnTo>
                  <a:lnTo>
                    <a:pt x="10765" y="13678"/>
                  </a:lnTo>
                  <a:lnTo>
                    <a:pt x="10388" y="12722"/>
                  </a:lnTo>
                  <a:lnTo>
                    <a:pt x="10012" y="11751"/>
                  </a:lnTo>
                  <a:lnTo>
                    <a:pt x="9635" y="10766"/>
                  </a:lnTo>
                  <a:lnTo>
                    <a:pt x="9273" y="9766"/>
                  </a:lnTo>
                  <a:lnTo>
                    <a:pt x="8925" y="8752"/>
                  </a:lnTo>
                  <a:lnTo>
                    <a:pt x="8592" y="7752"/>
                  </a:lnTo>
                  <a:lnTo>
                    <a:pt x="8273" y="6738"/>
                  </a:lnTo>
                  <a:lnTo>
                    <a:pt x="7983" y="5738"/>
                  </a:lnTo>
                  <a:lnTo>
                    <a:pt x="7694" y="4739"/>
                  </a:lnTo>
                  <a:lnTo>
                    <a:pt x="7447" y="3753"/>
                  </a:lnTo>
                  <a:lnTo>
                    <a:pt x="7215" y="2783"/>
                  </a:lnTo>
                  <a:lnTo>
                    <a:pt x="7027" y="1826"/>
                  </a:lnTo>
                  <a:lnTo>
                    <a:pt x="6868" y="899"/>
                  </a:lnTo>
                  <a:lnTo>
                    <a:pt x="6737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811;p37">
              <a:extLst>
                <a:ext uri="{FF2B5EF4-FFF2-40B4-BE49-F238E27FC236}">
                  <a16:creationId xmlns:a16="http://schemas.microsoft.com/office/drawing/2014/main" xmlns="" id="{F9D65671-A367-36E6-A7D8-C54C4169C495}"/>
                </a:ext>
              </a:extLst>
            </p:cNvPr>
            <p:cNvSpPr/>
            <p:nvPr/>
          </p:nvSpPr>
          <p:spPr>
            <a:xfrm>
              <a:off x="3425500" y="1975675"/>
              <a:ext cx="272400" cy="316950"/>
            </a:xfrm>
            <a:custGeom>
              <a:avLst/>
              <a:gdLst/>
              <a:ahLst/>
              <a:cxnLst/>
              <a:rect l="l" t="t" r="r" b="b"/>
              <a:pathLst>
                <a:path w="10896" h="12678" extrusionOk="0">
                  <a:moveTo>
                    <a:pt x="3173" y="0"/>
                  </a:moveTo>
                  <a:lnTo>
                    <a:pt x="0" y="9302"/>
                  </a:lnTo>
                  <a:lnTo>
                    <a:pt x="102" y="9490"/>
                  </a:lnTo>
                  <a:lnTo>
                    <a:pt x="218" y="9693"/>
                  </a:lnTo>
                  <a:lnTo>
                    <a:pt x="377" y="9968"/>
                  </a:lnTo>
                  <a:lnTo>
                    <a:pt x="594" y="10273"/>
                  </a:lnTo>
                  <a:lnTo>
                    <a:pt x="841" y="10620"/>
                  </a:lnTo>
                  <a:lnTo>
                    <a:pt x="1145" y="10968"/>
                  </a:lnTo>
                  <a:lnTo>
                    <a:pt x="1319" y="11157"/>
                  </a:lnTo>
                  <a:lnTo>
                    <a:pt x="1493" y="11330"/>
                  </a:lnTo>
                  <a:lnTo>
                    <a:pt x="1681" y="11504"/>
                  </a:lnTo>
                  <a:lnTo>
                    <a:pt x="1884" y="11678"/>
                  </a:lnTo>
                  <a:lnTo>
                    <a:pt x="2101" y="11838"/>
                  </a:lnTo>
                  <a:lnTo>
                    <a:pt x="2333" y="11982"/>
                  </a:lnTo>
                  <a:lnTo>
                    <a:pt x="2565" y="12127"/>
                  </a:lnTo>
                  <a:lnTo>
                    <a:pt x="2811" y="12258"/>
                  </a:lnTo>
                  <a:lnTo>
                    <a:pt x="3072" y="12374"/>
                  </a:lnTo>
                  <a:lnTo>
                    <a:pt x="3347" y="12475"/>
                  </a:lnTo>
                  <a:lnTo>
                    <a:pt x="3637" y="12562"/>
                  </a:lnTo>
                  <a:lnTo>
                    <a:pt x="3927" y="12620"/>
                  </a:lnTo>
                  <a:lnTo>
                    <a:pt x="4231" y="12663"/>
                  </a:lnTo>
                  <a:lnTo>
                    <a:pt x="4550" y="12678"/>
                  </a:lnTo>
                  <a:lnTo>
                    <a:pt x="4883" y="12663"/>
                  </a:lnTo>
                  <a:lnTo>
                    <a:pt x="5231" y="12634"/>
                  </a:lnTo>
                  <a:lnTo>
                    <a:pt x="5578" y="12562"/>
                  </a:lnTo>
                  <a:lnTo>
                    <a:pt x="5941" y="12475"/>
                  </a:lnTo>
                  <a:lnTo>
                    <a:pt x="6303" y="12345"/>
                  </a:lnTo>
                  <a:lnTo>
                    <a:pt x="6651" y="12200"/>
                  </a:lnTo>
                  <a:lnTo>
                    <a:pt x="6984" y="12040"/>
                  </a:lnTo>
                  <a:lnTo>
                    <a:pt x="7303" y="11867"/>
                  </a:lnTo>
                  <a:lnTo>
                    <a:pt x="7592" y="11678"/>
                  </a:lnTo>
                  <a:lnTo>
                    <a:pt x="7868" y="11475"/>
                  </a:lnTo>
                  <a:lnTo>
                    <a:pt x="8143" y="11258"/>
                  </a:lnTo>
                  <a:lnTo>
                    <a:pt x="8389" y="11041"/>
                  </a:lnTo>
                  <a:lnTo>
                    <a:pt x="8621" y="10809"/>
                  </a:lnTo>
                  <a:lnTo>
                    <a:pt x="8853" y="10563"/>
                  </a:lnTo>
                  <a:lnTo>
                    <a:pt x="9056" y="10316"/>
                  </a:lnTo>
                  <a:lnTo>
                    <a:pt x="9259" y="10070"/>
                  </a:lnTo>
                  <a:lnTo>
                    <a:pt x="9432" y="9809"/>
                  </a:lnTo>
                  <a:lnTo>
                    <a:pt x="9606" y="9563"/>
                  </a:lnTo>
                  <a:lnTo>
                    <a:pt x="9766" y="9302"/>
                  </a:lnTo>
                  <a:lnTo>
                    <a:pt x="9911" y="9056"/>
                  </a:lnTo>
                  <a:lnTo>
                    <a:pt x="10157" y="8563"/>
                  </a:lnTo>
                  <a:lnTo>
                    <a:pt x="10374" y="8099"/>
                  </a:lnTo>
                  <a:lnTo>
                    <a:pt x="10548" y="7665"/>
                  </a:lnTo>
                  <a:lnTo>
                    <a:pt x="10678" y="7288"/>
                  </a:lnTo>
                  <a:lnTo>
                    <a:pt x="10780" y="6969"/>
                  </a:lnTo>
                  <a:lnTo>
                    <a:pt x="10838" y="6738"/>
                  </a:lnTo>
                  <a:lnTo>
                    <a:pt x="10896" y="6535"/>
                  </a:lnTo>
                  <a:lnTo>
                    <a:pt x="7332" y="1580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812;p37">
              <a:extLst>
                <a:ext uri="{FF2B5EF4-FFF2-40B4-BE49-F238E27FC236}">
                  <a16:creationId xmlns:a16="http://schemas.microsoft.com/office/drawing/2014/main" xmlns="" id="{37D3444F-CA23-A81C-C86E-A2479E60719D}"/>
                </a:ext>
              </a:extLst>
            </p:cNvPr>
            <p:cNvSpPr/>
            <p:nvPr/>
          </p:nvSpPr>
          <p:spPr>
            <a:xfrm>
              <a:off x="3251275" y="2029650"/>
              <a:ext cx="263350" cy="239800"/>
            </a:xfrm>
            <a:custGeom>
              <a:avLst/>
              <a:gdLst/>
              <a:ahLst/>
              <a:cxnLst/>
              <a:rect l="l" t="t" r="r" b="b"/>
              <a:pathLst>
                <a:path w="10534" h="9592" extrusionOk="0">
                  <a:moveTo>
                    <a:pt x="1217" y="0"/>
                  </a:moveTo>
                  <a:lnTo>
                    <a:pt x="913" y="15"/>
                  </a:lnTo>
                  <a:lnTo>
                    <a:pt x="638" y="29"/>
                  </a:lnTo>
                  <a:lnTo>
                    <a:pt x="406" y="73"/>
                  </a:lnTo>
                  <a:lnTo>
                    <a:pt x="218" y="116"/>
                  </a:lnTo>
                  <a:lnTo>
                    <a:pt x="145" y="145"/>
                  </a:lnTo>
                  <a:lnTo>
                    <a:pt x="87" y="188"/>
                  </a:lnTo>
                  <a:lnTo>
                    <a:pt x="44" y="232"/>
                  </a:lnTo>
                  <a:lnTo>
                    <a:pt x="15" y="275"/>
                  </a:lnTo>
                  <a:lnTo>
                    <a:pt x="0" y="319"/>
                  </a:lnTo>
                  <a:lnTo>
                    <a:pt x="15" y="377"/>
                  </a:lnTo>
                  <a:lnTo>
                    <a:pt x="44" y="507"/>
                  </a:lnTo>
                  <a:lnTo>
                    <a:pt x="102" y="681"/>
                  </a:lnTo>
                  <a:lnTo>
                    <a:pt x="189" y="898"/>
                  </a:lnTo>
                  <a:lnTo>
                    <a:pt x="304" y="1145"/>
                  </a:lnTo>
                  <a:lnTo>
                    <a:pt x="609" y="1739"/>
                  </a:lnTo>
                  <a:lnTo>
                    <a:pt x="985" y="2449"/>
                  </a:lnTo>
                  <a:lnTo>
                    <a:pt x="1435" y="3217"/>
                  </a:lnTo>
                  <a:lnTo>
                    <a:pt x="1942" y="4057"/>
                  </a:lnTo>
                  <a:lnTo>
                    <a:pt x="2492" y="4912"/>
                  </a:lnTo>
                  <a:lnTo>
                    <a:pt x="3072" y="5767"/>
                  </a:lnTo>
                  <a:lnTo>
                    <a:pt x="3666" y="6592"/>
                  </a:lnTo>
                  <a:lnTo>
                    <a:pt x="3970" y="6998"/>
                  </a:lnTo>
                  <a:lnTo>
                    <a:pt x="4260" y="7375"/>
                  </a:lnTo>
                  <a:lnTo>
                    <a:pt x="4564" y="7737"/>
                  </a:lnTo>
                  <a:lnTo>
                    <a:pt x="4854" y="8070"/>
                  </a:lnTo>
                  <a:lnTo>
                    <a:pt x="5129" y="8389"/>
                  </a:lnTo>
                  <a:lnTo>
                    <a:pt x="5419" y="8679"/>
                  </a:lnTo>
                  <a:lnTo>
                    <a:pt x="5680" y="8925"/>
                  </a:lnTo>
                  <a:lnTo>
                    <a:pt x="5941" y="9142"/>
                  </a:lnTo>
                  <a:lnTo>
                    <a:pt x="6187" y="9316"/>
                  </a:lnTo>
                  <a:lnTo>
                    <a:pt x="6419" y="9461"/>
                  </a:lnTo>
                  <a:lnTo>
                    <a:pt x="6535" y="9505"/>
                  </a:lnTo>
                  <a:lnTo>
                    <a:pt x="6636" y="9548"/>
                  </a:lnTo>
                  <a:lnTo>
                    <a:pt x="6737" y="9577"/>
                  </a:lnTo>
                  <a:lnTo>
                    <a:pt x="6839" y="9592"/>
                  </a:lnTo>
                  <a:lnTo>
                    <a:pt x="6926" y="9592"/>
                  </a:lnTo>
                  <a:lnTo>
                    <a:pt x="7013" y="9577"/>
                  </a:lnTo>
                  <a:lnTo>
                    <a:pt x="7100" y="9563"/>
                  </a:lnTo>
                  <a:lnTo>
                    <a:pt x="7172" y="9519"/>
                  </a:lnTo>
                  <a:lnTo>
                    <a:pt x="7317" y="9403"/>
                  </a:lnTo>
                  <a:lnTo>
                    <a:pt x="7476" y="9258"/>
                  </a:lnTo>
                  <a:lnTo>
                    <a:pt x="7621" y="9085"/>
                  </a:lnTo>
                  <a:lnTo>
                    <a:pt x="7781" y="8882"/>
                  </a:lnTo>
                  <a:lnTo>
                    <a:pt x="7926" y="8635"/>
                  </a:lnTo>
                  <a:lnTo>
                    <a:pt x="8070" y="8389"/>
                  </a:lnTo>
                  <a:lnTo>
                    <a:pt x="8215" y="8099"/>
                  </a:lnTo>
                  <a:lnTo>
                    <a:pt x="8375" y="7795"/>
                  </a:lnTo>
                  <a:lnTo>
                    <a:pt x="8650" y="7158"/>
                  </a:lnTo>
                  <a:lnTo>
                    <a:pt x="8940" y="6448"/>
                  </a:lnTo>
                  <a:lnTo>
                    <a:pt x="9201" y="5723"/>
                  </a:lnTo>
                  <a:lnTo>
                    <a:pt x="9447" y="4984"/>
                  </a:lnTo>
                  <a:lnTo>
                    <a:pt x="9679" y="4260"/>
                  </a:lnTo>
                  <a:lnTo>
                    <a:pt x="9896" y="3579"/>
                  </a:lnTo>
                  <a:lnTo>
                    <a:pt x="10229" y="2362"/>
                  </a:lnTo>
                  <a:lnTo>
                    <a:pt x="10461" y="1521"/>
                  </a:lnTo>
                  <a:lnTo>
                    <a:pt x="10533" y="1203"/>
                  </a:lnTo>
                  <a:lnTo>
                    <a:pt x="10084" y="1116"/>
                  </a:lnTo>
                  <a:lnTo>
                    <a:pt x="8867" y="913"/>
                  </a:lnTo>
                  <a:lnTo>
                    <a:pt x="7158" y="623"/>
                  </a:lnTo>
                  <a:lnTo>
                    <a:pt x="6187" y="478"/>
                  </a:lnTo>
                  <a:lnTo>
                    <a:pt x="5202" y="348"/>
                  </a:lnTo>
                  <a:lnTo>
                    <a:pt x="4216" y="217"/>
                  </a:lnTo>
                  <a:lnTo>
                    <a:pt x="3260" y="116"/>
                  </a:lnTo>
                  <a:lnTo>
                    <a:pt x="2362" y="44"/>
                  </a:lnTo>
                  <a:lnTo>
                    <a:pt x="1956" y="15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813;p37">
              <a:extLst>
                <a:ext uri="{FF2B5EF4-FFF2-40B4-BE49-F238E27FC236}">
                  <a16:creationId xmlns:a16="http://schemas.microsoft.com/office/drawing/2014/main" xmlns="" id="{2701B402-8EA1-133A-FCD1-31C523859C26}"/>
                </a:ext>
              </a:extLst>
            </p:cNvPr>
            <p:cNvSpPr/>
            <p:nvPr/>
          </p:nvSpPr>
          <p:spPr>
            <a:xfrm>
              <a:off x="2834725" y="4588700"/>
              <a:ext cx="746175" cy="175350"/>
            </a:xfrm>
            <a:custGeom>
              <a:avLst/>
              <a:gdLst/>
              <a:ahLst/>
              <a:cxnLst/>
              <a:rect l="l" t="t" r="r" b="b"/>
              <a:pathLst>
                <a:path w="29847" h="7014" extrusionOk="0">
                  <a:moveTo>
                    <a:pt x="0" y="1"/>
                  </a:moveTo>
                  <a:lnTo>
                    <a:pt x="160" y="421"/>
                  </a:lnTo>
                  <a:lnTo>
                    <a:pt x="348" y="827"/>
                  </a:lnTo>
                  <a:lnTo>
                    <a:pt x="536" y="1218"/>
                  </a:lnTo>
                  <a:lnTo>
                    <a:pt x="739" y="1609"/>
                  </a:lnTo>
                  <a:lnTo>
                    <a:pt x="942" y="1986"/>
                  </a:lnTo>
                  <a:lnTo>
                    <a:pt x="1159" y="2348"/>
                  </a:lnTo>
                  <a:lnTo>
                    <a:pt x="1391" y="2710"/>
                  </a:lnTo>
                  <a:lnTo>
                    <a:pt x="1608" y="3029"/>
                  </a:lnTo>
                  <a:lnTo>
                    <a:pt x="1840" y="3348"/>
                  </a:lnTo>
                  <a:lnTo>
                    <a:pt x="2072" y="3652"/>
                  </a:lnTo>
                  <a:lnTo>
                    <a:pt x="2304" y="3927"/>
                  </a:lnTo>
                  <a:lnTo>
                    <a:pt x="2536" y="4173"/>
                  </a:lnTo>
                  <a:lnTo>
                    <a:pt x="2768" y="4405"/>
                  </a:lnTo>
                  <a:lnTo>
                    <a:pt x="2999" y="4608"/>
                  </a:lnTo>
                  <a:lnTo>
                    <a:pt x="3231" y="4796"/>
                  </a:lnTo>
                  <a:lnTo>
                    <a:pt x="3449" y="4956"/>
                  </a:lnTo>
                  <a:lnTo>
                    <a:pt x="3709" y="5115"/>
                  </a:lnTo>
                  <a:lnTo>
                    <a:pt x="4014" y="5275"/>
                  </a:lnTo>
                  <a:lnTo>
                    <a:pt x="4318" y="5419"/>
                  </a:lnTo>
                  <a:lnTo>
                    <a:pt x="4651" y="5564"/>
                  </a:lnTo>
                  <a:lnTo>
                    <a:pt x="4999" y="5695"/>
                  </a:lnTo>
                  <a:lnTo>
                    <a:pt x="5361" y="5825"/>
                  </a:lnTo>
                  <a:lnTo>
                    <a:pt x="5752" y="5941"/>
                  </a:lnTo>
                  <a:lnTo>
                    <a:pt x="6143" y="6057"/>
                  </a:lnTo>
                  <a:lnTo>
                    <a:pt x="6564" y="6173"/>
                  </a:lnTo>
                  <a:lnTo>
                    <a:pt x="6984" y="6260"/>
                  </a:lnTo>
                  <a:lnTo>
                    <a:pt x="7433" y="6361"/>
                  </a:lnTo>
                  <a:lnTo>
                    <a:pt x="7882" y="6448"/>
                  </a:lnTo>
                  <a:lnTo>
                    <a:pt x="8824" y="6608"/>
                  </a:lnTo>
                  <a:lnTo>
                    <a:pt x="9809" y="6738"/>
                  </a:lnTo>
                  <a:lnTo>
                    <a:pt x="10838" y="6839"/>
                  </a:lnTo>
                  <a:lnTo>
                    <a:pt x="11881" y="6912"/>
                  </a:lnTo>
                  <a:lnTo>
                    <a:pt x="12953" y="6970"/>
                  </a:lnTo>
                  <a:lnTo>
                    <a:pt x="14040" y="6999"/>
                  </a:lnTo>
                  <a:lnTo>
                    <a:pt x="15141" y="7013"/>
                  </a:lnTo>
                  <a:lnTo>
                    <a:pt x="16242" y="6999"/>
                  </a:lnTo>
                  <a:lnTo>
                    <a:pt x="17343" y="6970"/>
                  </a:lnTo>
                  <a:lnTo>
                    <a:pt x="18444" y="6897"/>
                  </a:lnTo>
                  <a:lnTo>
                    <a:pt x="19516" y="6825"/>
                  </a:lnTo>
                  <a:lnTo>
                    <a:pt x="20574" y="6723"/>
                  </a:lnTo>
                  <a:lnTo>
                    <a:pt x="21603" y="6608"/>
                  </a:lnTo>
                  <a:lnTo>
                    <a:pt x="22603" y="6463"/>
                  </a:lnTo>
                  <a:lnTo>
                    <a:pt x="23544" y="6303"/>
                  </a:lnTo>
                  <a:lnTo>
                    <a:pt x="24457" y="6115"/>
                  </a:lnTo>
                  <a:lnTo>
                    <a:pt x="25312" y="5912"/>
                  </a:lnTo>
                  <a:lnTo>
                    <a:pt x="26109" y="5695"/>
                  </a:lnTo>
                  <a:lnTo>
                    <a:pt x="26486" y="5579"/>
                  </a:lnTo>
                  <a:lnTo>
                    <a:pt x="26833" y="5463"/>
                  </a:lnTo>
                  <a:lnTo>
                    <a:pt x="27181" y="5347"/>
                  </a:lnTo>
                  <a:lnTo>
                    <a:pt x="27500" y="5217"/>
                  </a:lnTo>
                  <a:lnTo>
                    <a:pt x="27790" y="5086"/>
                  </a:lnTo>
                  <a:lnTo>
                    <a:pt x="28079" y="4941"/>
                  </a:lnTo>
                  <a:lnTo>
                    <a:pt x="28326" y="4811"/>
                  </a:lnTo>
                  <a:lnTo>
                    <a:pt x="28572" y="4666"/>
                  </a:lnTo>
                  <a:lnTo>
                    <a:pt x="28775" y="4507"/>
                  </a:lnTo>
                  <a:lnTo>
                    <a:pt x="28978" y="4362"/>
                  </a:lnTo>
                  <a:lnTo>
                    <a:pt x="29137" y="4202"/>
                  </a:lnTo>
                  <a:lnTo>
                    <a:pt x="29282" y="4043"/>
                  </a:lnTo>
                  <a:lnTo>
                    <a:pt x="29398" y="3884"/>
                  </a:lnTo>
                  <a:lnTo>
                    <a:pt x="29485" y="3710"/>
                  </a:lnTo>
                  <a:lnTo>
                    <a:pt x="29543" y="3536"/>
                  </a:lnTo>
                  <a:lnTo>
                    <a:pt x="29572" y="3362"/>
                  </a:lnTo>
                  <a:lnTo>
                    <a:pt x="29601" y="3246"/>
                  </a:lnTo>
                  <a:lnTo>
                    <a:pt x="29673" y="2884"/>
                  </a:lnTo>
                  <a:lnTo>
                    <a:pt x="29760" y="2319"/>
                  </a:lnTo>
                  <a:lnTo>
                    <a:pt x="29847" y="1594"/>
                  </a:lnTo>
                  <a:lnTo>
                    <a:pt x="29847" y="1594"/>
                  </a:lnTo>
                  <a:lnTo>
                    <a:pt x="28688" y="1870"/>
                  </a:lnTo>
                  <a:lnTo>
                    <a:pt x="27514" y="2131"/>
                  </a:lnTo>
                  <a:lnTo>
                    <a:pt x="26341" y="2362"/>
                  </a:lnTo>
                  <a:lnTo>
                    <a:pt x="25153" y="2580"/>
                  </a:lnTo>
                  <a:lnTo>
                    <a:pt x="23965" y="2768"/>
                  </a:lnTo>
                  <a:lnTo>
                    <a:pt x="22776" y="2927"/>
                  </a:lnTo>
                  <a:lnTo>
                    <a:pt x="21588" y="3058"/>
                  </a:lnTo>
                  <a:lnTo>
                    <a:pt x="20400" y="3174"/>
                  </a:lnTo>
                  <a:lnTo>
                    <a:pt x="19198" y="3275"/>
                  </a:lnTo>
                  <a:lnTo>
                    <a:pt x="17995" y="3333"/>
                  </a:lnTo>
                  <a:lnTo>
                    <a:pt x="16793" y="3377"/>
                  </a:lnTo>
                  <a:lnTo>
                    <a:pt x="15605" y="3391"/>
                  </a:lnTo>
                  <a:lnTo>
                    <a:pt x="14402" y="3391"/>
                  </a:lnTo>
                  <a:lnTo>
                    <a:pt x="13199" y="3362"/>
                  </a:lnTo>
                  <a:lnTo>
                    <a:pt x="11997" y="3304"/>
                  </a:lnTo>
                  <a:lnTo>
                    <a:pt x="10809" y="3217"/>
                  </a:lnTo>
                  <a:lnTo>
                    <a:pt x="9882" y="3145"/>
                  </a:lnTo>
                  <a:lnTo>
                    <a:pt x="8954" y="3043"/>
                  </a:lnTo>
                  <a:lnTo>
                    <a:pt x="8027" y="2913"/>
                  </a:lnTo>
                  <a:lnTo>
                    <a:pt x="7114" y="2768"/>
                  </a:lnTo>
                  <a:lnTo>
                    <a:pt x="6651" y="2681"/>
                  </a:lnTo>
                  <a:lnTo>
                    <a:pt x="6201" y="2580"/>
                  </a:lnTo>
                  <a:lnTo>
                    <a:pt x="5752" y="2478"/>
                  </a:lnTo>
                  <a:lnTo>
                    <a:pt x="5303" y="2362"/>
                  </a:lnTo>
                  <a:lnTo>
                    <a:pt x="4854" y="2246"/>
                  </a:lnTo>
                  <a:lnTo>
                    <a:pt x="4405" y="2102"/>
                  </a:lnTo>
                  <a:lnTo>
                    <a:pt x="3970" y="1957"/>
                  </a:lnTo>
                  <a:lnTo>
                    <a:pt x="3521" y="1812"/>
                  </a:lnTo>
                  <a:lnTo>
                    <a:pt x="3057" y="1623"/>
                  </a:lnTo>
                  <a:lnTo>
                    <a:pt x="2608" y="1435"/>
                  </a:lnTo>
                  <a:lnTo>
                    <a:pt x="2159" y="1218"/>
                  </a:lnTo>
                  <a:lnTo>
                    <a:pt x="1710" y="1000"/>
                  </a:lnTo>
                  <a:lnTo>
                    <a:pt x="1275" y="769"/>
                  </a:lnTo>
                  <a:lnTo>
                    <a:pt x="841" y="522"/>
                  </a:lnTo>
                  <a:lnTo>
                    <a:pt x="420" y="2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814;p37">
              <a:extLst>
                <a:ext uri="{FF2B5EF4-FFF2-40B4-BE49-F238E27FC236}">
                  <a16:creationId xmlns:a16="http://schemas.microsoft.com/office/drawing/2014/main" xmlns="" id="{E98E2CA1-83D2-F757-4FA6-13C0A47A74BA}"/>
                </a:ext>
              </a:extLst>
            </p:cNvPr>
            <p:cNvSpPr/>
            <p:nvPr/>
          </p:nvSpPr>
          <p:spPr>
            <a:xfrm>
              <a:off x="3743875" y="2638900"/>
              <a:ext cx="679200" cy="1510825"/>
            </a:xfrm>
            <a:custGeom>
              <a:avLst/>
              <a:gdLst/>
              <a:ahLst/>
              <a:cxnLst/>
              <a:rect l="l" t="t" r="r" b="b"/>
              <a:pathLst>
                <a:path w="27168" h="60433" extrusionOk="0">
                  <a:moveTo>
                    <a:pt x="25878" y="0"/>
                  </a:moveTo>
                  <a:lnTo>
                    <a:pt x="13997" y="2376"/>
                  </a:lnTo>
                  <a:lnTo>
                    <a:pt x="14026" y="2840"/>
                  </a:lnTo>
                  <a:lnTo>
                    <a:pt x="14084" y="4202"/>
                  </a:lnTo>
                  <a:lnTo>
                    <a:pt x="14127" y="5173"/>
                  </a:lnTo>
                  <a:lnTo>
                    <a:pt x="14142" y="6332"/>
                  </a:lnTo>
                  <a:lnTo>
                    <a:pt x="14156" y="7650"/>
                  </a:lnTo>
                  <a:lnTo>
                    <a:pt x="14142" y="9128"/>
                  </a:lnTo>
                  <a:lnTo>
                    <a:pt x="14113" y="10751"/>
                  </a:lnTo>
                  <a:lnTo>
                    <a:pt x="14055" y="12489"/>
                  </a:lnTo>
                  <a:lnTo>
                    <a:pt x="13968" y="14358"/>
                  </a:lnTo>
                  <a:lnTo>
                    <a:pt x="13895" y="15329"/>
                  </a:lnTo>
                  <a:lnTo>
                    <a:pt x="13823" y="16314"/>
                  </a:lnTo>
                  <a:lnTo>
                    <a:pt x="13751" y="17329"/>
                  </a:lnTo>
                  <a:lnTo>
                    <a:pt x="13649" y="18372"/>
                  </a:lnTo>
                  <a:lnTo>
                    <a:pt x="13548" y="19429"/>
                  </a:lnTo>
                  <a:lnTo>
                    <a:pt x="13432" y="20502"/>
                  </a:lnTo>
                  <a:lnTo>
                    <a:pt x="13301" y="21588"/>
                  </a:lnTo>
                  <a:lnTo>
                    <a:pt x="13142" y="22689"/>
                  </a:lnTo>
                  <a:lnTo>
                    <a:pt x="12983" y="23805"/>
                  </a:lnTo>
                  <a:lnTo>
                    <a:pt x="12809" y="24935"/>
                  </a:lnTo>
                  <a:lnTo>
                    <a:pt x="12707" y="25500"/>
                  </a:lnTo>
                  <a:lnTo>
                    <a:pt x="12591" y="26051"/>
                  </a:lnTo>
                  <a:lnTo>
                    <a:pt x="12461" y="26601"/>
                  </a:lnTo>
                  <a:lnTo>
                    <a:pt x="12316" y="27152"/>
                  </a:lnTo>
                  <a:lnTo>
                    <a:pt x="12171" y="27688"/>
                  </a:lnTo>
                  <a:lnTo>
                    <a:pt x="11997" y="28210"/>
                  </a:lnTo>
                  <a:lnTo>
                    <a:pt x="11824" y="28731"/>
                  </a:lnTo>
                  <a:lnTo>
                    <a:pt x="11635" y="29253"/>
                  </a:lnTo>
                  <a:lnTo>
                    <a:pt x="11432" y="29760"/>
                  </a:lnTo>
                  <a:lnTo>
                    <a:pt x="11215" y="30267"/>
                  </a:lnTo>
                  <a:lnTo>
                    <a:pt x="10998" y="30760"/>
                  </a:lnTo>
                  <a:lnTo>
                    <a:pt x="10766" y="31252"/>
                  </a:lnTo>
                  <a:lnTo>
                    <a:pt x="10534" y="31730"/>
                  </a:lnTo>
                  <a:lnTo>
                    <a:pt x="10288" y="32208"/>
                  </a:lnTo>
                  <a:lnTo>
                    <a:pt x="10027" y="32672"/>
                  </a:lnTo>
                  <a:lnTo>
                    <a:pt x="9766" y="33136"/>
                  </a:lnTo>
                  <a:lnTo>
                    <a:pt x="9230" y="34034"/>
                  </a:lnTo>
                  <a:lnTo>
                    <a:pt x="8680" y="34918"/>
                  </a:lnTo>
                  <a:lnTo>
                    <a:pt x="8100" y="35758"/>
                  </a:lnTo>
                  <a:lnTo>
                    <a:pt x="7506" y="36584"/>
                  </a:lnTo>
                  <a:lnTo>
                    <a:pt x="6912" y="37381"/>
                  </a:lnTo>
                  <a:lnTo>
                    <a:pt x="6318" y="38134"/>
                  </a:lnTo>
                  <a:lnTo>
                    <a:pt x="5724" y="38873"/>
                  </a:lnTo>
                  <a:lnTo>
                    <a:pt x="5144" y="39583"/>
                  </a:lnTo>
                  <a:lnTo>
                    <a:pt x="4000" y="40931"/>
                  </a:lnTo>
                  <a:lnTo>
                    <a:pt x="2928" y="42148"/>
                  </a:lnTo>
                  <a:lnTo>
                    <a:pt x="1971" y="43263"/>
                  </a:lnTo>
                  <a:lnTo>
                    <a:pt x="1551" y="43770"/>
                  </a:lnTo>
                  <a:lnTo>
                    <a:pt x="1174" y="44263"/>
                  </a:lnTo>
                  <a:lnTo>
                    <a:pt x="841" y="44712"/>
                  </a:lnTo>
                  <a:lnTo>
                    <a:pt x="551" y="45147"/>
                  </a:lnTo>
                  <a:lnTo>
                    <a:pt x="435" y="45350"/>
                  </a:lnTo>
                  <a:lnTo>
                    <a:pt x="320" y="45538"/>
                  </a:lnTo>
                  <a:lnTo>
                    <a:pt x="233" y="45726"/>
                  </a:lnTo>
                  <a:lnTo>
                    <a:pt x="146" y="45915"/>
                  </a:lnTo>
                  <a:lnTo>
                    <a:pt x="88" y="46089"/>
                  </a:lnTo>
                  <a:lnTo>
                    <a:pt x="44" y="46262"/>
                  </a:lnTo>
                  <a:lnTo>
                    <a:pt x="15" y="46422"/>
                  </a:lnTo>
                  <a:lnTo>
                    <a:pt x="1" y="46567"/>
                  </a:lnTo>
                  <a:lnTo>
                    <a:pt x="1" y="46712"/>
                  </a:lnTo>
                  <a:lnTo>
                    <a:pt x="30" y="46857"/>
                  </a:lnTo>
                  <a:lnTo>
                    <a:pt x="73" y="46987"/>
                  </a:lnTo>
                  <a:lnTo>
                    <a:pt x="146" y="47103"/>
                  </a:lnTo>
                  <a:lnTo>
                    <a:pt x="218" y="47233"/>
                  </a:lnTo>
                  <a:lnTo>
                    <a:pt x="291" y="47335"/>
                  </a:lnTo>
                  <a:lnTo>
                    <a:pt x="378" y="47436"/>
                  </a:lnTo>
                  <a:lnTo>
                    <a:pt x="464" y="47523"/>
                  </a:lnTo>
                  <a:lnTo>
                    <a:pt x="653" y="47668"/>
                  </a:lnTo>
                  <a:lnTo>
                    <a:pt x="856" y="47798"/>
                  </a:lnTo>
                  <a:lnTo>
                    <a:pt x="1073" y="47885"/>
                  </a:lnTo>
                  <a:lnTo>
                    <a:pt x="1290" y="47958"/>
                  </a:lnTo>
                  <a:lnTo>
                    <a:pt x="1522" y="48001"/>
                  </a:lnTo>
                  <a:lnTo>
                    <a:pt x="1768" y="48016"/>
                  </a:lnTo>
                  <a:lnTo>
                    <a:pt x="2015" y="48001"/>
                  </a:lnTo>
                  <a:lnTo>
                    <a:pt x="2261" y="47972"/>
                  </a:lnTo>
                  <a:lnTo>
                    <a:pt x="2522" y="47929"/>
                  </a:lnTo>
                  <a:lnTo>
                    <a:pt x="2783" y="47871"/>
                  </a:lnTo>
                  <a:lnTo>
                    <a:pt x="3029" y="47784"/>
                  </a:lnTo>
                  <a:lnTo>
                    <a:pt x="3290" y="47697"/>
                  </a:lnTo>
                  <a:lnTo>
                    <a:pt x="3551" y="47595"/>
                  </a:lnTo>
                  <a:lnTo>
                    <a:pt x="3797" y="47480"/>
                  </a:lnTo>
                  <a:lnTo>
                    <a:pt x="4289" y="47233"/>
                  </a:lnTo>
                  <a:lnTo>
                    <a:pt x="4753" y="46972"/>
                  </a:lnTo>
                  <a:lnTo>
                    <a:pt x="5173" y="46712"/>
                  </a:lnTo>
                  <a:lnTo>
                    <a:pt x="5536" y="46465"/>
                  </a:lnTo>
                  <a:lnTo>
                    <a:pt x="5840" y="46248"/>
                  </a:lnTo>
                  <a:lnTo>
                    <a:pt x="6072" y="46074"/>
                  </a:lnTo>
                  <a:lnTo>
                    <a:pt x="6274" y="45929"/>
                  </a:lnTo>
                  <a:lnTo>
                    <a:pt x="6303" y="46103"/>
                  </a:lnTo>
                  <a:lnTo>
                    <a:pt x="6376" y="46639"/>
                  </a:lnTo>
                  <a:lnTo>
                    <a:pt x="6405" y="47016"/>
                  </a:lnTo>
                  <a:lnTo>
                    <a:pt x="6434" y="47451"/>
                  </a:lnTo>
                  <a:lnTo>
                    <a:pt x="6448" y="47958"/>
                  </a:lnTo>
                  <a:lnTo>
                    <a:pt x="6448" y="48523"/>
                  </a:lnTo>
                  <a:lnTo>
                    <a:pt x="6434" y="49131"/>
                  </a:lnTo>
                  <a:lnTo>
                    <a:pt x="6376" y="49783"/>
                  </a:lnTo>
                  <a:lnTo>
                    <a:pt x="6303" y="50464"/>
                  </a:lnTo>
                  <a:lnTo>
                    <a:pt x="6187" y="51189"/>
                  </a:lnTo>
                  <a:lnTo>
                    <a:pt x="6115" y="51551"/>
                  </a:lnTo>
                  <a:lnTo>
                    <a:pt x="6043" y="51928"/>
                  </a:lnTo>
                  <a:lnTo>
                    <a:pt x="5941" y="52304"/>
                  </a:lnTo>
                  <a:lnTo>
                    <a:pt x="5840" y="52681"/>
                  </a:lnTo>
                  <a:lnTo>
                    <a:pt x="5724" y="53072"/>
                  </a:lnTo>
                  <a:lnTo>
                    <a:pt x="5593" y="53463"/>
                  </a:lnTo>
                  <a:lnTo>
                    <a:pt x="5449" y="53840"/>
                  </a:lnTo>
                  <a:lnTo>
                    <a:pt x="5289" y="54231"/>
                  </a:lnTo>
                  <a:lnTo>
                    <a:pt x="4956" y="54970"/>
                  </a:lnTo>
                  <a:lnTo>
                    <a:pt x="4637" y="55637"/>
                  </a:lnTo>
                  <a:lnTo>
                    <a:pt x="4333" y="56231"/>
                  </a:lnTo>
                  <a:lnTo>
                    <a:pt x="4043" y="56752"/>
                  </a:lnTo>
                  <a:lnTo>
                    <a:pt x="3536" y="57607"/>
                  </a:lnTo>
                  <a:lnTo>
                    <a:pt x="3333" y="57955"/>
                  </a:lnTo>
                  <a:lnTo>
                    <a:pt x="3159" y="58274"/>
                  </a:lnTo>
                  <a:lnTo>
                    <a:pt x="3029" y="58534"/>
                  </a:lnTo>
                  <a:lnTo>
                    <a:pt x="2985" y="58665"/>
                  </a:lnTo>
                  <a:lnTo>
                    <a:pt x="2957" y="58781"/>
                  </a:lnTo>
                  <a:lnTo>
                    <a:pt x="2928" y="58882"/>
                  </a:lnTo>
                  <a:lnTo>
                    <a:pt x="2928" y="58984"/>
                  </a:lnTo>
                  <a:lnTo>
                    <a:pt x="2928" y="59070"/>
                  </a:lnTo>
                  <a:lnTo>
                    <a:pt x="2942" y="59157"/>
                  </a:lnTo>
                  <a:lnTo>
                    <a:pt x="2985" y="59244"/>
                  </a:lnTo>
                  <a:lnTo>
                    <a:pt x="3029" y="59331"/>
                  </a:lnTo>
                  <a:lnTo>
                    <a:pt x="3101" y="59404"/>
                  </a:lnTo>
                  <a:lnTo>
                    <a:pt x="3188" y="59491"/>
                  </a:lnTo>
                  <a:lnTo>
                    <a:pt x="3290" y="59563"/>
                  </a:lnTo>
                  <a:lnTo>
                    <a:pt x="3406" y="59636"/>
                  </a:lnTo>
                  <a:lnTo>
                    <a:pt x="3710" y="59780"/>
                  </a:lnTo>
                  <a:lnTo>
                    <a:pt x="3869" y="59838"/>
                  </a:lnTo>
                  <a:lnTo>
                    <a:pt x="4058" y="59882"/>
                  </a:lnTo>
                  <a:lnTo>
                    <a:pt x="4232" y="59911"/>
                  </a:lnTo>
                  <a:lnTo>
                    <a:pt x="4420" y="59925"/>
                  </a:lnTo>
                  <a:lnTo>
                    <a:pt x="4623" y="59911"/>
                  </a:lnTo>
                  <a:lnTo>
                    <a:pt x="4826" y="59882"/>
                  </a:lnTo>
                  <a:lnTo>
                    <a:pt x="5028" y="59838"/>
                  </a:lnTo>
                  <a:lnTo>
                    <a:pt x="5231" y="59766"/>
                  </a:lnTo>
                  <a:lnTo>
                    <a:pt x="5449" y="59694"/>
                  </a:lnTo>
                  <a:lnTo>
                    <a:pt x="5666" y="59592"/>
                  </a:lnTo>
                  <a:lnTo>
                    <a:pt x="5898" y="59476"/>
                  </a:lnTo>
                  <a:lnTo>
                    <a:pt x="6130" y="59346"/>
                  </a:lnTo>
                  <a:lnTo>
                    <a:pt x="6361" y="59201"/>
                  </a:lnTo>
                  <a:lnTo>
                    <a:pt x="6593" y="59042"/>
                  </a:lnTo>
                  <a:lnTo>
                    <a:pt x="6825" y="58853"/>
                  </a:lnTo>
                  <a:lnTo>
                    <a:pt x="7071" y="58665"/>
                  </a:lnTo>
                  <a:lnTo>
                    <a:pt x="7318" y="58462"/>
                  </a:lnTo>
                  <a:lnTo>
                    <a:pt x="7549" y="58245"/>
                  </a:lnTo>
                  <a:lnTo>
                    <a:pt x="8042" y="57752"/>
                  </a:lnTo>
                  <a:lnTo>
                    <a:pt x="8549" y="57216"/>
                  </a:lnTo>
                  <a:lnTo>
                    <a:pt x="9042" y="56636"/>
                  </a:lnTo>
                  <a:lnTo>
                    <a:pt x="9549" y="55999"/>
                  </a:lnTo>
                  <a:lnTo>
                    <a:pt x="10041" y="55318"/>
                  </a:lnTo>
                  <a:lnTo>
                    <a:pt x="10534" y="54608"/>
                  </a:lnTo>
                  <a:lnTo>
                    <a:pt x="11027" y="53840"/>
                  </a:lnTo>
                  <a:lnTo>
                    <a:pt x="11027" y="53840"/>
                  </a:lnTo>
                  <a:lnTo>
                    <a:pt x="10911" y="54072"/>
                  </a:lnTo>
                  <a:lnTo>
                    <a:pt x="10607" y="54695"/>
                  </a:lnTo>
                  <a:lnTo>
                    <a:pt x="10215" y="55579"/>
                  </a:lnTo>
                  <a:lnTo>
                    <a:pt x="9998" y="56086"/>
                  </a:lnTo>
                  <a:lnTo>
                    <a:pt x="9795" y="56607"/>
                  </a:lnTo>
                  <a:lnTo>
                    <a:pt x="9592" y="57158"/>
                  </a:lnTo>
                  <a:lnTo>
                    <a:pt x="9418" y="57694"/>
                  </a:lnTo>
                  <a:lnTo>
                    <a:pt x="9288" y="58201"/>
                  </a:lnTo>
                  <a:lnTo>
                    <a:pt x="9230" y="58447"/>
                  </a:lnTo>
                  <a:lnTo>
                    <a:pt x="9187" y="58679"/>
                  </a:lnTo>
                  <a:lnTo>
                    <a:pt x="9158" y="58911"/>
                  </a:lnTo>
                  <a:lnTo>
                    <a:pt x="9143" y="59114"/>
                  </a:lnTo>
                  <a:lnTo>
                    <a:pt x="9158" y="59317"/>
                  </a:lnTo>
                  <a:lnTo>
                    <a:pt x="9172" y="59491"/>
                  </a:lnTo>
                  <a:lnTo>
                    <a:pt x="9216" y="59650"/>
                  </a:lnTo>
                  <a:lnTo>
                    <a:pt x="9259" y="59780"/>
                  </a:lnTo>
                  <a:lnTo>
                    <a:pt x="9346" y="59896"/>
                  </a:lnTo>
                  <a:lnTo>
                    <a:pt x="9447" y="59983"/>
                  </a:lnTo>
                  <a:lnTo>
                    <a:pt x="9563" y="60041"/>
                  </a:lnTo>
                  <a:lnTo>
                    <a:pt x="9694" y="60099"/>
                  </a:lnTo>
                  <a:lnTo>
                    <a:pt x="9824" y="60143"/>
                  </a:lnTo>
                  <a:lnTo>
                    <a:pt x="9969" y="60157"/>
                  </a:lnTo>
                  <a:lnTo>
                    <a:pt x="10114" y="60172"/>
                  </a:lnTo>
                  <a:lnTo>
                    <a:pt x="10288" y="60172"/>
                  </a:lnTo>
                  <a:lnTo>
                    <a:pt x="10447" y="60157"/>
                  </a:lnTo>
                  <a:lnTo>
                    <a:pt x="10621" y="60128"/>
                  </a:lnTo>
                  <a:lnTo>
                    <a:pt x="10809" y="60085"/>
                  </a:lnTo>
                  <a:lnTo>
                    <a:pt x="10998" y="60041"/>
                  </a:lnTo>
                  <a:lnTo>
                    <a:pt x="11186" y="59969"/>
                  </a:lnTo>
                  <a:lnTo>
                    <a:pt x="11389" y="59882"/>
                  </a:lnTo>
                  <a:lnTo>
                    <a:pt x="11592" y="59795"/>
                  </a:lnTo>
                  <a:lnTo>
                    <a:pt x="11795" y="59679"/>
                  </a:lnTo>
                  <a:lnTo>
                    <a:pt x="11997" y="59563"/>
                  </a:lnTo>
                  <a:lnTo>
                    <a:pt x="12215" y="59433"/>
                  </a:lnTo>
                  <a:lnTo>
                    <a:pt x="12432" y="59288"/>
                  </a:lnTo>
                  <a:lnTo>
                    <a:pt x="12649" y="59128"/>
                  </a:lnTo>
                  <a:lnTo>
                    <a:pt x="12867" y="58955"/>
                  </a:lnTo>
                  <a:lnTo>
                    <a:pt x="13084" y="58781"/>
                  </a:lnTo>
                  <a:lnTo>
                    <a:pt x="13301" y="58578"/>
                  </a:lnTo>
                  <a:lnTo>
                    <a:pt x="13519" y="58375"/>
                  </a:lnTo>
                  <a:lnTo>
                    <a:pt x="13736" y="58143"/>
                  </a:lnTo>
                  <a:lnTo>
                    <a:pt x="13953" y="57911"/>
                  </a:lnTo>
                  <a:lnTo>
                    <a:pt x="14171" y="57680"/>
                  </a:lnTo>
                  <a:lnTo>
                    <a:pt x="14388" y="57419"/>
                  </a:lnTo>
                  <a:lnTo>
                    <a:pt x="14591" y="57143"/>
                  </a:lnTo>
                  <a:lnTo>
                    <a:pt x="14794" y="56868"/>
                  </a:lnTo>
                  <a:lnTo>
                    <a:pt x="14997" y="56578"/>
                  </a:lnTo>
                  <a:lnTo>
                    <a:pt x="15199" y="56274"/>
                  </a:lnTo>
                  <a:lnTo>
                    <a:pt x="15388" y="55955"/>
                  </a:lnTo>
                  <a:lnTo>
                    <a:pt x="15576" y="55622"/>
                  </a:lnTo>
                  <a:lnTo>
                    <a:pt x="15518" y="55796"/>
                  </a:lnTo>
                  <a:lnTo>
                    <a:pt x="15359" y="56274"/>
                  </a:lnTo>
                  <a:lnTo>
                    <a:pt x="15257" y="56607"/>
                  </a:lnTo>
                  <a:lnTo>
                    <a:pt x="15156" y="56970"/>
                  </a:lnTo>
                  <a:lnTo>
                    <a:pt x="15069" y="57361"/>
                  </a:lnTo>
                  <a:lnTo>
                    <a:pt x="14982" y="57781"/>
                  </a:lnTo>
                  <a:lnTo>
                    <a:pt x="14924" y="58201"/>
                  </a:lnTo>
                  <a:lnTo>
                    <a:pt x="14881" y="58607"/>
                  </a:lnTo>
                  <a:lnTo>
                    <a:pt x="14881" y="58810"/>
                  </a:lnTo>
                  <a:lnTo>
                    <a:pt x="14881" y="59013"/>
                  </a:lnTo>
                  <a:lnTo>
                    <a:pt x="14895" y="59201"/>
                  </a:lnTo>
                  <a:lnTo>
                    <a:pt x="14910" y="59375"/>
                  </a:lnTo>
                  <a:lnTo>
                    <a:pt x="14953" y="59549"/>
                  </a:lnTo>
                  <a:lnTo>
                    <a:pt x="14997" y="59708"/>
                  </a:lnTo>
                  <a:lnTo>
                    <a:pt x="15055" y="59867"/>
                  </a:lnTo>
                  <a:lnTo>
                    <a:pt x="15127" y="59998"/>
                  </a:lnTo>
                  <a:lnTo>
                    <a:pt x="15214" y="60114"/>
                  </a:lnTo>
                  <a:lnTo>
                    <a:pt x="15315" y="60215"/>
                  </a:lnTo>
                  <a:lnTo>
                    <a:pt x="15446" y="60302"/>
                  </a:lnTo>
                  <a:lnTo>
                    <a:pt x="15576" y="60374"/>
                  </a:lnTo>
                  <a:lnTo>
                    <a:pt x="15736" y="60418"/>
                  </a:lnTo>
                  <a:lnTo>
                    <a:pt x="15880" y="60432"/>
                  </a:lnTo>
                  <a:lnTo>
                    <a:pt x="16040" y="60418"/>
                  </a:lnTo>
                  <a:lnTo>
                    <a:pt x="16214" y="60389"/>
                  </a:lnTo>
                  <a:lnTo>
                    <a:pt x="16373" y="60331"/>
                  </a:lnTo>
                  <a:lnTo>
                    <a:pt x="16547" y="60259"/>
                  </a:lnTo>
                  <a:lnTo>
                    <a:pt x="16706" y="60157"/>
                  </a:lnTo>
                  <a:lnTo>
                    <a:pt x="16880" y="60041"/>
                  </a:lnTo>
                  <a:lnTo>
                    <a:pt x="17054" y="59896"/>
                  </a:lnTo>
                  <a:lnTo>
                    <a:pt x="17228" y="59737"/>
                  </a:lnTo>
                  <a:lnTo>
                    <a:pt x="17402" y="59563"/>
                  </a:lnTo>
                  <a:lnTo>
                    <a:pt x="17576" y="59360"/>
                  </a:lnTo>
                  <a:lnTo>
                    <a:pt x="17764" y="59143"/>
                  </a:lnTo>
                  <a:lnTo>
                    <a:pt x="17938" y="58926"/>
                  </a:lnTo>
                  <a:lnTo>
                    <a:pt x="18112" y="58679"/>
                  </a:lnTo>
                  <a:lnTo>
                    <a:pt x="18271" y="58418"/>
                  </a:lnTo>
                  <a:lnTo>
                    <a:pt x="18619" y="57868"/>
                  </a:lnTo>
                  <a:lnTo>
                    <a:pt x="18952" y="57259"/>
                  </a:lnTo>
                  <a:lnTo>
                    <a:pt x="19256" y="56622"/>
                  </a:lnTo>
                  <a:lnTo>
                    <a:pt x="19561" y="55941"/>
                  </a:lnTo>
                  <a:lnTo>
                    <a:pt x="19836" y="55245"/>
                  </a:lnTo>
                  <a:lnTo>
                    <a:pt x="20097" y="54521"/>
                  </a:lnTo>
                  <a:lnTo>
                    <a:pt x="20328" y="53797"/>
                  </a:lnTo>
                  <a:lnTo>
                    <a:pt x="20531" y="53043"/>
                  </a:lnTo>
                  <a:lnTo>
                    <a:pt x="20618" y="52666"/>
                  </a:lnTo>
                  <a:lnTo>
                    <a:pt x="20691" y="52275"/>
                  </a:lnTo>
                  <a:lnTo>
                    <a:pt x="20749" y="51870"/>
                  </a:lnTo>
                  <a:lnTo>
                    <a:pt x="20792" y="51464"/>
                  </a:lnTo>
                  <a:lnTo>
                    <a:pt x="20821" y="51029"/>
                  </a:lnTo>
                  <a:lnTo>
                    <a:pt x="20850" y="50595"/>
                  </a:lnTo>
                  <a:lnTo>
                    <a:pt x="20865" y="50160"/>
                  </a:lnTo>
                  <a:lnTo>
                    <a:pt x="20865" y="49711"/>
                  </a:lnTo>
                  <a:lnTo>
                    <a:pt x="20836" y="48812"/>
                  </a:lnTo>
                  <a:lnTo>
                    <a:pt x="20792" y="47900"/>
                  </a:lnTo>
                  <a:lnTo>
                    <a:pt x="20734" y="46987"/>
                  </a:lnTo>
                  <a:lnTo>
                    <a:pt x="20647" y="46089"/>
                  </a:lnTo>
                  <a:lnTo>
                    <a:pt x="20488" y="44393"/>
                  </a:lnTo>
                  <a:lnTo>
                    <a:pt x="20401" y="43611"/>
                  </a:lnTo>
                  <a:lnTo>
                    <a:pt x="20328" y="42887"/>
                  </a:lnTo>
                  <a:lnTo>
                    <a:pt x="20285" y="42235"/>
                  </a:lnTo>
                  <a:lnTo>
                    <a:pt x="20270" y="41655"/>
                  </a:lnTo>
                  <a:lnTo>
                    <a:pt x="20270" y="41394"/>
                  </a:lnTo>
                  <a:lnTo>
                    <a:pt x="20285" y="41162"/>
                  </a:lnTo>
                  <a:lnTo>
                    <a:pt x="20299" y="40960"/>
                  </a:lnTo>
                  <a:lnTo>
                    <a:pt x="20328" y="40771"/>
                  </a:lnTo>
                  <a:lnTo>
                    <a:pt x="20401" y="40554"/>
                  </a:lnTo>
                  <a:lnTo>
                    <a:pt x="20517" y="40235"/>
                  </a:lnTo>
                  <a:lnTo>
                    <a:pt x="20879" y="39308"/>
                  </a:lnTo>
                  <a:lnTo>
                    <a:pt x="21401" y="38018"/>
                  </a:lnTo>
                  <a:lnTo>
                    <a:pt x="22038" y="36381"/>
                  </a:lnTo>
                  <a:lnTo>
                    <a:pt x="22386" y="35439"/>
                  </a:lnTo>
                  <a:lnTo>
                    <a:pt x="22748" y="34440"/>
                  </a:lnTo>
                  <a:lnTo>
                    <a:pt x="23125" y="33353"/>
                  </a:lnTo>
                  <a:lnTo>
                    <a:pt x="23516" y="32208"/>
                  </a:lnTo>
                  <a:lnTo>
                    <a:pt x="23893" y="30991"/>
                  </a:lnTo>
                  <a:lnTo>
                    <a:pt x="24284" y="29716"/>
                  </a:lnTo>
                  <a:lnTo>
                    <a:pt x="24661" y="28383"/>
                  </a:lnTo>
                  <a:lnTo>
                    <a:pt x="25037" y="26993"/>
                  </a:lnTo>
                  <a:lnTo>
                    <a:pt x="25385" y="25558"/>
                  </a:lnTo>
                  <a:lnTo>
                    <a:pt x="25718" y="24066"/>
                  </a:lnTo>
                  <a:lnTo>
                    <a:pt x="25878" y="23298"/>
                  </a:lnTo>
                  <a:lnTo>
                    <a:pt x="26037" y="22530"/>
                  </a:lnTo>
                  <a:lnTo>
                    <a:pt x="26182" y="21748"/>
                  </a:lnTo>
                  <a:lnTo>
                    <a:pt x="26312" y="20951"/>
                  </a:lnTo>
                  <a:lnTo>
                    <a:pt x="26443" y="20154"/>
                  </a:lnTo>
                  <a:lnTo>
                    <a:pt x="26559" y="19342"/>
                  </a:lnTo>
                  <a:lnTo>
                    <a:pt x="26674" y="18517"/>
                  </a:lnTo>
                  <a:lnTo>
                    <a:pt x="26776" y="17691"/>
                  </a:lnTo>
                  <a:lnTo>
                    <a:pt x="26863" y="16850"/>
                  </a:lnTo>
                  <a:lnTo>
                    <a:pt x="26950" y="16010"/>
                  </a:lnTo>
                  <a:lnTo>
                    <a:pt x="27008" y="15155"/>
                  </a:lnTo>
                  <a:lnTo>
                    <a:pt x="27066" y="14300"/>
                  </a:lnTo>
                  <a:lnTo>
                    <a:pt x="27109" y="13431"/>
                  </a:lnTo>
                  <a:lnTo>
                    <a:pt x="27138" y="12562"/>
                  </a:lnTo>
                  <a:lnTo>
                    <a:pt x="27153" y="11692"/>
                  </a:lnTo>
                  <a:lnTo>
                    <a:pt x="27167" y="10809"/>
                  </a:lnTo>
                  <a:lnTo>
                    <a:pt x="27153" y="9925"/>
                  </a:lnTo>
                  <a:lnTo>
                    <a:pt x="27124" y="9041"/>
                  </a:lnTo>
                  <a:lnTo>
                    <a:pt x="27080" y="8143"/>
                  </a:lnTo>
                  <a:lnTo>
                    <a:pt x="27022" y="7244"/>
                  </a:lnTo>
                  <a:lnTo>
                    <a:pt x="26935" y="6346"/>
                  </a:lnTo>
                  <a:lnTo>
                    <a:pt x="26848" y="5448"/>
                  </a:lnTo>
                  <a:lnTo>
                    <a:pt x="26732" y="4535"/>
                  </a:lnTo>
                  <a:lnTo>
                    <a:pt x="26602" y="3637"/>
                  </a:lnTo>
                  <a:lnTo>
                    <a:pt x="26443" y="2724"/>
                  </a:lnTo>
                  <a:lnTo>
                    <a:pt x="26283" y="1811"/>
                  </a:lnTo>
                  <a:lnTo>
                    <a:pt x="26080" y="898"/>
                  </a:lnTo>
                  <a:lnTo>
                    <a:pt x="25878" y="0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815;p37">
              <a:extLst>
                <a:ext uri="{FF2B5EF4-FFF2-40B4-BE49-F238E27FC236}">
                  <a16:creationId xmlns:a16="http://schemas.microsoft.com/office/drawing/2014/main" xmlns="" id="{90E5C3C3-722C-0921-67FA-C13874910670}"/>
                </a:ext>
              </a:extLst>
            </p:cNvPr>
            <p:cNvSpPr/>
            <p:nvPr/>
          </p:nvSpPr>
          <p:spPr>
            <a:xfrm>
              <a:off x="4128925" y="2638900"/>
              <a:ext cx="294150" cy="1510100"/>
            </a:xfrm>
            <a:custGeom>
              <a:avLst/>
              <a:gdLst/>
              <a:ahLst/>
              <a:cxnLst/>
              <a:rect l="l" t="t" r="r" b="b"/>
              <a:pathLst>
                <a:path w="11766" h="60404" extrusionOk="0">
                  <a:moveTo>
                    <a:pt x="10476" y="0"/>
                  </a:moveTo>
                  <a:lnTo>
                    <a:pt x="7737" y="536"/>
                  </a:lnTo>
                  <a:lnTo>
                    <a:pt x="4173" y="3854"/>
                  </a:lnTo>
                  <a:lnTo>
                    <a:pt x="4434" y="4999"/>
                  </a:lnTo>
                  <a:lnTo>
                    <a:pt x="4666" y="6143"/>
                  </a:lnTo>
                  <a:lnTo>
                    <a:pt x="4868" y="7302"/>
                  </a:lnTo>
                  <a:lnTo>
                    <a:pt x="5042" y="8461"/>
                  </a:lnTo>
                  <a:lnTo>
                    <a:pt x="5202" y="9621"/>
                  </a:lnTo>
                  <a:lnTo>
                    <a:pt x="5332" y="10780"/>
                  </a:lnTo>
                  <a:lnTo>
                    <a:pt x="5434" y="11953"/>
                  </a:lnTo>
                  <a:lnTo>
                    <a:pt x="5506" y="13127"/>
                  </a:lnTo>
                  <a:lnTo>
                    <a:pt x="5564" y="14300"/>
                  </a:lnTo>
                  <a:lnTo>
                    <a:pt x="5593" y="15474"/>
                  </a:lnTo>
                  <a:lnTo>
                    <a:pt x="5593" y="16648"/>
                  </a:lnTo>
                  <a:lnTo>
                    <a:pt x="5578" y="17821"/>
                  </a:lnTo>
                  <a:lnTo>
                    <a:pt x="5535" y="18995"/>
                  </a:lnTo>
                  <a:lnTo>
                    <a:pt x="5463" y="20154"/>
                  </a:lnTo>
                  <a:lnTo>
                    <a:pt x="5361" y="21327"/>
                  </a:lnTo>
                  <a:lnTo>
                    <a:pt x="5245" y="22501"/>
                  </a:lnTo>
                  <a:lnTo>
                    <a:pt x="5100" y="23660"/>
                  </a:lnTo>
                  <a:lnTo>
                    <a:pt x="4926" y="24819"/>
                  </a:lnTo>
                  <a:lnTo>
                    <a:pt x="4724" y="25978"/>
                  </a:lnTo>
                  <a:lnTo>
                    <a:pt x="4506" y="27137"/>
                  </a:lnTo>
                  <a:lnTo>
                    <a:pt x="4274" y="28282"/>
                  </a:lnTo>
                  <a:lnTo>
                    <a:pt x="3999" y="29427"/>
                  </a:lnTo>
                  <a:lnTo>
                    <a:pt x="3709" y="30557"/>
                  </a:lnTo>
                  <a:lnTo>
                    <a:pt x="3391" y="31687"/>
                  </a:lnTo>
                  <a:lnTo>
                    <a:pt x="3057" y="32802"/>
                  </a:lnTo>
                  <a:lnTo>
                    <a:pt x="2681" y="33918"/>
                  </a:lnTo>
                  <a:lnTo>
                    <a:pt x="2304" y="35034"/>
                  </a:lnTo>
                  <a:lnTo>
                    <a:pt x="1884" y="36135"/>
                  </a:lnTo>
                  <a:lnTo>
                    <a:pt x="1449" y="37222"/>
                  </a:lnTo>
                  <a:lnTo>
                    <a:pt x="986" y="38294"/>
                  </a:lnTo>
                  <a:lnTo>
                    <a:pt x="507" y="39366"/>
                  </a:lnTo>
                  <a:lnTo>
                    <a:pt x="0" y="40424"/>
                  </a:lnTo>
                  <a:lnTo>
                    <a:pt x="218" y="40597"/>
                  </a:lnTo>
                  <a:lnTo>
                    <a:pt x="420" y="40786"/>
                  </a:lnTo>
                  <a:lnTo>
                    <a:pt x="623" y="40974"/>
                  </a:lnTo>
                  <a:lnTo>
                    <a:pt x="812" y="41177"/>
                  </a:lnTo>
                  <a:lnTo>
                    <a:pt x="1000" y="41380"/>
                  </a:lnTo>
                  <a:lnTo>
                    <a:pt x="1174" y="41597"/>
                  </a:lnTo>
                  <a:lnTo>
                    <a:pt x="1333" y="41829"/>
                  </a:lnTo>
                  <a:lnTo>
                    <a:pt x="1478" y="42046"/>
                  </a:lnTo>
                  <a:lnTo>
                    <a:pt x="1623" y="42293"/>
                  </a:lnTo>
                  <a:lnTo>
                    <a:pt x="1768" y="42524"/>
                  </a:lnTo>
                  <a:lnTo>
                    <a:pt x="1884" y="42771"/>
                  </a:lnTo>
                  <a:lnTo>
                    <a:pt x="2014" y="43032"/>
                  </a:lnTo>
                  <a:lnTo>
                    <a:pt x="2116" y="43278"/>
                  </a:lnTo>
                  <a:lnTo>
                    <a:pt x="2217" y="43539"/>
                  </a:lnTo>
                  <a:lnTo>
                    <a:pt x="2405" y="44075"/>
                  </a:lnTo>
                  <a:lnTo>
                    <a:pt x="2565" y="44625"/>
                  </a:lnTo>
                  <a:lnTo>
                    <a:pt x="2695" y="45190"/>
                  </a:lnTo>
                  <a:lnTo>
                    <a:pt x="2797" y="45755"/>
                  </a:lnTo>
                  <a:lnTo>
                    <a:pt x="2884" y="46320"/>
                  </a:lnTo>
                  <a:lnTo>
                    <a:pt x="2941" y="46900"/>
                  </a:lnTo>
                  <a:lnTo>
                    <a:pt x="2985" y="47480"/>
                  </a:lnTo>
                  <a:lnTo>
                    <a:pt x="3014" y="48059"/>
                  </a:lnTo>
                  <a:lnTo>
                    <a:pt x="3014" y="48624"/>
                  </a:lnTo>
                  <a:lnTo>
                    <a:pt x="3014" y="49378"/>
                  </a:lnTo>
                  <a:lnTo>
                    <a:pt x="2985" y="50131"/>
                  </a:lnTo>
                  <a:lnTo>
                    <a:pt x="2941" y="50884"/>
                  </a:lnTo>
                  <a:lnTo>
                    <a:pt x="2869" y="51638"/>
                  </a:lnTo>
                  <a:lnTo>
                    <a:pt x="2797" y="52391"/>
                  </a:lnTo>
                  <a:lnTo>
                    <a:pt x="2695" y="53130"/>
                  </a:lnTo>
                  <a:lnTo>
                    <a:pt x="2579" y="53884"/>
                  </a:lnTo>
                  <a:lnTo>
                    <a:pt x="2434" y="54622"/>
                  </a:lnTo>
                  <a:lnTo>
                    <a:pt x="2290" y="55361"/>
                  </a:lnTo>
                  <a:lnTo>
                    <a:pt x="2116" y="56086"/>
                  </a:lnTo>
                  <a:lnTo>
                    <a:pt x="1927" y="56825"/>
                  </a:lnTo>
                  <a:lnTo>
                    <a:pt x="1724" y="57549"/>
                  </a:lnTo>
                  <a:lnTo>
                    <a:pt x="1507" y="58274"/>
                  </a:lnTo>
                  <a:lnTo>
                    <a:pt x="1275" y="58984"/>
                  </a:lnTo>
                  <a:lnTo>
                    <a:pt x="1015" y="59694"/>
                  </a:lnTo>
                  <a:lnTo>
                    <a:pt x="739" y="60403"/>
                  </a:lnTo>
                  <a:lnTo>
                    <a:pt x="884" y="60360"/>
                  </a:lnTo>
                  <a:lnTo>
                    <a:pt x="1043" y="60302"/>
                  </a:lnTo>
                  <a:lnTo>
                    <a:pt x="1188" y="60230"/>
                  </a:lnTo>
                  <a:lnTo>
                    <a:pt x="1333" y="60128"/>
                  </a:lnTo>
                  <a:lnTo>
                    <a:pt x="1493" y="60027"/>
                  </a:lnTo>
                  <a:lnTo>
                    <a:pt x="1638" y="59896"/>
                  </a:lnTo>
                  <a:lnTo>
                    <a:pt x="1797" y="59751"/>
                  </a:lnTo>
                  <a:lnTo>
                    <a:pt x="1956" y="59607"/>
                  </a:lnTo>
                  <a:lnTo>
                    <a:pt x="2116" y="59433"/>
                  </a:lnTo>
                  <a:lnTo>
                    <a:pt x="2261" y="59259"/>
                  </a:lnTo>
                  <a:lnTo>
                    <a:pt x="2579" y="58853"/>
                  </a:lnTo>
                  <a:lnTo>
                    <a:pt x="2884" y="58404"/>
                  </a:lnTo>
                  <a:lnTo>
                    <a:pt x="3188" y="57911"/>
                  </a:lnTo>
                  <a:lnTo>
                    <a:pt x="3478" y="57390"/>
                  </a:lnTo>
                  <a:lnTo>
                    <a:pt x="3767" y="56825"/>
                  </a:lnTo>
                  <a:lnTo>
                    <a:pt x="4028" y="56245"/>
                  </a:lnTo>
                  <a:lnTo>
                    <a:pt x="4289" y="55637"/>
                  </a:lnTo>
                  <a:lnTo>
                    <a:pt x="4535" y="54999"/>
                  </a:lnTo>
                  <a:lnTo>
                    <a:pt x="4753" y="54362"/>
                  </a:lnTo>
                  <a:lnTo>
                    <a:pt x="4955" y="53710"/>
                  </a:lnTo>
                  <a:lnTo>
                    <a:pt x="5129" y="53043"/>
                  </a:lnTo>
                  <a:lnTo>
                    <a:pt x="5216" y="52666"/>
                  </a:lnTo>
                  <a:lnTo>
                    <a:pt x="5289" y="52275"/>
                  </a:lnTo>
                  <a:lnTo>
                    <a:pt x="5347" y="51870"/>
                  </a:lnTo>
                  <a:lnTo>
                    <a:pt x="5390" y="51464"/>
                  </a:lnTo>
                  <a:lnTo>
                    <a:pt x="5419" y="51029"/>
                  </a:lnTo>
                  <a:lnTo>
                    <a:pt x="5448" y="50595"/>
                  </a:lnTo>
                  <a:lnTo>
                    <a:pt x="5463" y="50160"/>
                  </a:lnTo>
                  <a:lnTo>
                    <a:pt x="5463" y="49711"/>
                  </a:lnTo>
                  <a:lnTo>
                    <a:pt x="5434" y="48812"/>
                  </a:lnTo>
                  <a:lnTo>
                    <a:pt x="5390" y="47900"/>
                  </a:lnTo>
                  <a:lnTo>
                    <a:pt x="5332" y="46987"/>
                  </a:lnTo>
                  <a:lnTo>
                    <a:pt x="5245" y="46089"/>
                  </a:lnTo>
                  <a:lnTo>
                    <a:pt x="5086" y="44393"/>
                  </a:lnTo>
                  <a:lnTo>
                    <a:pt x="4999" y="43611"/>
                  </a:lnTo>
                  <a:lnTo>
                    <a:pt x="4926" y="42887"/>
                  </a:lnTo>
                  <a:lnTo>
                    <a:pt x="4883" y="42235"/>
                  </a:lnTo>
                  <a:lnTo>
                    <a:pt x="4868" y="41655"/>
                  </a:lnTo>
                  <a:lnTo>
                    <a:pt x="4868" y="41394"/>
                  </a:lnTo>
                  <a:lnTo>
                    <a:pt x="4883" y="41162"/>
                  </a:lnTo>
                  <a:lnTo>
                    <a:pt x="4897" y="40960"/>
                  </a:lnTo>
                  <a:lnTo>
                    <a:pt x="4926" y="40771"/>
                  </a:lnTo>
                  <a:lnTo>
                    <a:pt x="4999" y="40554"/>
                  </a:lnTo>
                  <a:lnTo>
                    <a:pt x="5115" y="40235"/>
                  </a:lnTo>
                  <a:lnTo>
                    <a:pt x="5477" y="39308"/>
                  </a:lnTo>
                  <a:lnTo>
                    <a:pt x="5999" y="38018"/>
                  </a:lnTo>
                  <a:lnTo>
                    <a:pt x="6636" y="36381"/>
                  </a:lnTo>
                  <a:lnTo>
                    <a:pt x="6984" y="35439"/>
                  </a:lnTo>
                  <a:lnTo>
                    <a:pt x="7346" y="34440"/>
                  </a:lnTo>
                  <a:lnTo>
                    <a:pt x="7723" y="33353"/>
                  </a:lnTo>
                  <a:lnTo>
                    <a:pt x="8114" y="32208"/>
                  </a:lnTo>
                  <a:lnTo>
                    <a:pt x="8491" y="30991"/>
                  </a:lnTo>
                  <a:lnTo>
                    <a:pt x="8882" y="29716"/>
                  </a:lnTo>
                  <a:lnTo>
                    <a:pt x="9259" y="28383"/>
                  </a:lnTo>
                  <a:lnTo>
                    <a:pt x="9635" y="26993"/>
                  </a:lnTo>
                  <a:lnTo>
                    <a:pt x="9983" y="25558"/>
                  </a:lnTo>
                  <a:lnTo>
                    <a:pt x="10316" y="24066"/>
                  </a:lnTo>
                  <a:lnTo>
                    <a:pt x="10476" y="23298"/>
                  </a:lnTo>
                  <a:lnTo>
                    <a:pt x="10635" y="22530"/>
                  </a:lnTo>
                  <a:lnTo>
                    <a:pt x="10780" y="21748"/>
                  </a:lnTo>
                  <a:lnTo>
                    <a:pt x="10910" y="20951"/>
                  </a:lnTo>
                  <a:lnTo>
                    <a:pt x="11041" y="20154"/>
                  </a:lnTo>
                  <a:lnTo>
                    <a:pt x="11157" y="19342"/>
                  </a:lnTo>
                  <a:lnTo>
                    <a:pt x="11272" y="18517"/>
                  </a:lnTo>
                  <a:lnTo>
                    <a:pt x="11374" y="17691"/>
                  </a:lnTo>
                  <a:lnTo>
                    <a:pt x="11461" y="16850"/>
                  </a:lnTo>
                  <a:lnTo>
                    <a:pt x="11548" y="16010"/>
                  </a:lnTo>
                  <a:lnTo>
                    <a:pt x="11606" y="15155"/>
                  </a:lnTo>
                  <a:lnTo>
                    <a:pt x="11664" y="14300"/>
                  </a:lnTo>
                  <a:lnTo>
                    <a:pt x="11707" y="13431"/>
                  </a:lnTo>
                  <a:lnTo>
                    <a:pt x="11736" y="12562"/>
                  </a:lnTo>
                  <a:lnTo>
                    <a:pt x="11751" y="11692"/>
                  </a:lnTo>
                  <a:lnTo>
                    <a:pt x="11765" y="10809"/>
                  </a:lnTo>
                  <a:lnTo>
                    <a:pt x="11751" y="9925"/>
                  </a:lnTo>
                  <a:lnTo>
                    <a:pt x="11722" y="9041"/>
                  </a:lnTo>
                  <a:lnTo>
                    <a:pt x="11678" y="8143"/>
                  </a:lnTo>
                  <a:lnTo>
                    <a:pt x="11620" y="7244"/>
                  </a:lnTo>
                  <a:lnTo>
                    <a:pt x="11533" y="6346"/>
                  </a:lnTo>
                  <a:lnTo>
                    <a:pt x="11446" y="5448"/>
                  </a:lnTo>
                  <a:lnTo>
                    <a:pt x="11330" y="4535"/>
                  </a:lnTo>
                  <a:lnTo>
                    <a:pt x="11200" y="3637"/>
                  </a:lnTo>
                  <a:lnTo>
                    <a:pt x="11041" y="2724"/>
                  </a:lnTo>
                  <a:lnTo>
                    <a:pt x="10881" y="1811"/>
                  </a:lnTo>
                  <a:lnTo>
                    <a:pt x="10678" y="898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rgbClr val="FCA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816;p37">
              <a:extLst>
                <a:ext uri="{FF2B5EF4-FFF2-40B4-BE49-F238E27FC236}">
                  <a16:creationId xmlns:a16="http://schemas.microsoft.com/office/drawing/2014/main" xmlns="" id="{C98F766A-4657-D3B2-A965-593F6CFD358C}"/>
                </a:ext>
              </a:extLst>
            </p:cNvPr>
            <p:cNvSpPr/>
            <p:nvPr/>
          </p:nvSpPr>
          <p:spPr>
            <a:xfrm>
              <a:off x="3792425" y="1906475"/>
              <a:ext cx="721925" cy="922975"/>
            </a:xfrm>
            <a:custGeom>
              <a:avLst/>
              <a:gdLst/>
              <a:ahLst/>
              <a:cxnLst/>
              <a:rect l="l" t="t" r="r" b="b"/>
              <a:pathLst>
                <a:path w="28877" h="36919" extrusionOk="0">
                  <a:moveTo>
                    <a:pt x="5680" y="1"/>
                  </a:moveTo>
                  <a:lnTo>
                    <a:pt x="5477" y="15"/>
                  </a:lnTo>
                  <a:lnTo>
                    <a:pt x="5274" y="30"/>
                  </a:lnTo>
                  <a:lnTo>
                    <a:pt x="5086" y="59"/>
                  </a:lnTo>
                  <a:lnTo>
                    <a:pt x="4883" y="88"/>
                  </a:lnTo>
                  <a:lnTo>
                    <a:pt x="4695" y="146"/>
                  </a:lnTo>
                  <a:lnTo>
                    <a:pt x="4506" y="204"/>
                  </a:lnTo>
                  <a:lnTo>
                    <a:pt x="4332" y="262"/>
                  </a:lnTo>
                  <a:lnTo>
                    <a:pt x="4144" y="334"/>
                  </a:lnTo>
                  <a:lnTo>
                    <a:pt x="3970" y="421"/>
                  </a:lnTo>
                  <a:lnTo>
                    <a:pt x="3796" y="508"/>
                  </a:lnTo>
                  <a:lnTo>
                    <a:pt x="3622" y="609"/>
                  </a:lnTo>
                  <a:lnTo>
                    <a:pt x="3463" y="725"/>
                  </a:lnTo>
                  <a:lnTo>
                    <a:pt x="3304" y="856"/>
                  </a:lnTo>
                  <a:lnTo>
                    <a:pt x="3144" y="986"/>
                  </a:lnTo>
                  <a:lnTo>
                    <a:pt x="2942" y="1175"/>
                  </a:lnTo>
                  <a:lnTo>
                    <a:pt x="2739" y="1363"/>
                  </a:lnTo>
                  <a:lnTo>
                    <a:pt x="2550" y="1566"/>
                  </a:lnTo>
                  <a:lnTo>
                    <a:pt x="2376" y="1783"/>
                  </a:lnTo>
                  <a:lnTo>
                    <a:pt x="2203" y="2000"/>
                  </a:lnTo>
                  <a:lnTo>
                    <a:pt x="2029" y="2218"/>
                  </a:lnTo>
                  <a:lnTo>
                    <a:pt x="1869" y="2450"/>
                  </a:lnTo>
                  <a:lnTo>
                    <a:pt x="1724" y="2681"/>
                  </a:lnTo>
                  <a:lnTo>
                    <a:pt x="1580" y="2913"/>
                  </a:lnTo>
                  <a:lnTo>
                    <a:pt x="1435" y="3159"/>
                  </a:lnTo>
                  <a:lnTo>
                    <a:pt x="1174" y="3681"/>
                  </a:lnTo>
                  <a:lnTo>
                    <a:pt x="957" y="4203"/>
                  </a:lnTo>
                  <a:lnTo>
                    <a:pt x="754" y="4753"/>
                  </a:lnTo>
                  <a:lnTo>
                    <a:pt x="580" y="5333"/>
                  </a:lnTo>
                  <a:lnTo>
                    <a:pt x="420" y="5912"/>
                  </a:lnTo>
                  <a:lnTo>
                    <a:pt x="290" y="6521"/>
                  </a:lnTo>
                  <a:lnTo>
                    <a:pt x="189" y="7144"/>
                  </a:lnTo>
                  <a:lnTo>
                    <a:pt x="116" y="7781"/>
                  </a:lnTo>
                  <a:lnTo>
                    <a:pt x="58" y="8433"/>
                  </a:lnTo>
                  <a:lnTo>
                    <a:pt x="15" y="9100"/>
                  </a:lnTo>
                  <a:lnTo>
                    <a:pt x="0" y="9781"/>
                  </a:lnTo>
                  <a:lnTo>
                    <a:pt x="0" y="10476"/>
                  </a:lnTo>
                  <a:lnTo>
                    <a:pt x="29" y="11172"/>
                  </a:lnTo>
                  <a:lnTo>
                    <a:pt x="73" y="11882"/>
                  </a:lnTo>
                  <a:lnTo>
                    <a:pt x="131" y="12606"/>
                  </a:lnTo>
                  <a:lnTo>
                    <a:pt x="218" y="13331"/>
                  </a:lnTo>
                  <a:lnTo>
                    <a:pt x="305" y="14055"/>
                  </a:lnTo>
                  <a:lnTo>
                    <a:pt x="420" y="14794"/>
                  </a:lnTo>
                  <a:lnTo>
                    <a:pt x="551" y="15533"/>
                  </a:lnTo>
                  <a:lnTo>
                    <a:pt x="696" y="16286"/>
                  </a:lnTo>
                  <a:lnTo>
                    <a:pt x="841" y="17025"/>
                  </a:lnTo>
                  <a:lnTo>
                    <a:pt x="1015" y="17779"/>
                  </a:lnTo>
                  <a:lnTo>
                    <a:pt x="1188" y="18532"/>
                  </a:lnTo>
                  <a:lnTo>
                    <a:pt x="1391" y="19271"/>
                  </a:lnTo>
                  <a:lnTo>
                    <a:pt x="1594" y="20024"/>
                  </a:lnTo>
                  <a:lnTo>
                    <a:pt x="1811" y="20763"/>
                  </a:lnTo>
                  <a:lnTo>
                    <a:pt x="2029" y="21502"/>
                  </a:lnTo>
                  <a:lnTo>
                    <a:pt x="2261" y="22227"/>
                  </a:lnTo>
                  <a:lnTo>
                    <a:pt x="2507" y="22951"/>
                  </a:lnTo>
                  <a:lnTo>
                    <a:pt x="2753" y="23675"/>
                  </a:lnTo>
                  <a:lnTo>
                    <a:pt x="3014" y="24385"/>
                  </a:lnTo>
                  <a:lnTo>
                    <a:pt x="3275" y="25095"/>
                  </a:lnTo>
                  <a:lnTo>
                    <a:pt x="3550" y="25776"/>
                  </a:lnTo>
                  <a:lnTo>
                    <a:pt x="3825" y="26457"/>
                  </a:lnTo>
                  <a:lnTo>
                    <a:pt x="4101" y="27124"/>
                  </a:lnTo>
                  <a:lnTo>
                    <a:pt x="4666" y="28428"/>
                  </a:lnTo>
                  <a:lnTo>
                    <a:pt x="5245" y="29659"/>
                  </a:lnTo>
                  <a:lnTo>
                    <a:pt x="5825" y="30818"/>
                  </a:lnTo>
                  <a:lnTo>
                    <a:pt x="6404" y="31905"/>
                  </a:lnTo>
                  <a:lnTo>
                    <a:pt x="6694" y="32427"/>
                  </a:lnTo>
                  <a:lnTo>
                    <a:pt x="6969" y="32919"/>
                  </a:lnTo>
                  <a:lnTo>
                    <a:pt x="7259" y="33383"/>
                  </a:lnTo>
                  <a:lnTo>
                    <a:pt x="7534" y="33818"/>
                  </a:lnTo>
                  <a:lnTo>
                    <a:pt x="7795" y="34238"/>
                  </a:lnTo>
                  <a:lnTo>
                    <a:pt x="8071" y="34629"/>
                  </a:lnTo>
                  <a:lnTo>
                    <a:pt x="8331" y="34977"/>
                  </a:lnTo>
                  <a:lnTo>
                    <a:pt x="8578" y="35310"/>
                  </a:lnTo>
                  <a:lnTo>
                    <a:pt x="8824" y="35614"/>
                  </a:lnTo>
                  <a:lnTo>
                    <a:pt x="9056" y="35889"/>
                  </a:lnTo>
                  <a:lnTo>
                    <a:pt x="9288" y="36136"/>
                  </a:lnTo>
                  <a:lnTo>
                    <a:pt x="9505" y="36339"/>
                  </a:lnTo>
                  <a:lnTo>
                    <a:pt x="9722" y="36512"/>
                  </a:lnTo>
                  <a:lnTo>
                    <a:pt x="9911" y="36643"/>
                  </a:lnTo>
                  <a:lnTo>
                    <a:pt x="10099" y="36744"/>
                  </a:lnTo>
                  <a:lnTo>
                    <a:pt x="10273" y="36817"/>
                  </a:lnTo>
                  <a:lnTo>
                    <a:pt x="10447" y="36860"/>
                  </a:lnTo>
                  <a:lnTo>
                    <a:pt x="10635" y="36889"/>
                  </a:lnTo>
                  <a:lnTo>
                    <a:pt x="10852" y="36904"/>
                  </a:lnTo>
                  <a:lnTo>
                    <a:pt x="11070" y="36918"/>
                  </a:lnTo>
                  <a:lnTo>
                    <a:pt x="11562" y="36918"/>
                  </a:lnTo>
                  <a:lnTo>
                    <a:pt x="12098" y="36875"/>
                  </a:lnTo>
                  <a:lnTo>
                    <a:pt x="12692" y="36802"/>
                  </a:lnTo>
                  <a:lnTo>
                    <a:pt x="13330" y="36701"/>
                  </a:lnTo>
                  <a:lnTo>
                    <a:pt x="14011" y="36556"/>
                  </a:lnTo>
                  <a:lnTo>
                    <a:pt x="14706" y="36397"/>
                  </a:lnTo>
                  <a:lnTo>
                    <a:pt x="15445" y="36208"/>
                  </a:lnTo>
                  <a:lnTo>
                    <a:pt x="16213" y="36005"/>
                  </a:lnTo>
                  <a:lnTo>
                    <a:pt x="16981" y="35774"/>
                  </a:lnTo>
                  <a:lnTo>
                    <a:pt x="17778" y="35513"/>
                  </a:lnTo>
                  <a:lnTo>
                    <a:pt x="18575" y="35252"/>
                  </a:lnTo>
                  <a:lnTo>
                    <a:pt x="19386" y="34962"/>
                  </a:lnTo>
                  <a:lnTo>
                    <a:pt x="20183" y="34672"/>
                  </a:lnTo>
                  <a:lnTo>
                    <a:pt x="20994" y="34368"/>
                  </a:lnTo>
                  <a:lnTo>
                    <a:pt x="21777" y="34049"/>
                  </a:lnTo>
                  <a:lnTo>
                    <a:pt x="22545" y="33731"/>
                  </a:lnTo>
                  <a:lnTo>
                    <a:pt x="23298" y="33397"/>
                  </a:lnTo>
                  <a:lnTo>
                    <a:pt x="24023" y="33079"/>
                  </a:lnTo>
                  <a:lnTo>
                    <a:pt x="24718" y="32745"/>
                  </a:lnTo>
                  <a:lnTo>
                    <a:pt x="25370" y="32412"/>
                  </a:lnTo>
                  <a:lnTo>
                    <a:pt x="25993" y="32093"/>
                  </a:lnTo>
                  <a:lnTo>
                    <a:pt x="26558" y="31775"/>
                  </a:lnTo>
                  <a:lnTo>
                    <a:pt x="27080" y="31470"/>
                  </a:lnTo>
                  <a:lnTo>
                    <a:pt x="27543" y="31166"/>
                  </a:lnTo>
                  <a:lnTo>
                    <a:pt x="27949" y="30876"/>
                  </a:lnTo>
                  <a:lnTo>
                    <a:pt x="28282" y="30601"/>
                  </a:lnTo>
                  <a:lnTo>
                    <a:pt x="28427" y="30471"/>
                  </a:lnTo>
                  <a:lnTo>
                    <a:pt x="28558" y="30340"/>
                  </a:lnTo>
                  <a:lnTo>
                    <a:pt x="28659" y="30224"/>
                  </a:lnTo>
                  <a:lnTo>
                    <a:pt x="28746" y="30108"/>
                  </a:lnTo>
                  <a:lnTo>
                    <a:pt x="28804" y="29993"/>
                  </a:lnTo>
                  <a:lnTo>
                    <a:pt x="28862" y="29891"/>
                  </a:lnTo>
                  <a:lnTo>
                    <a:pt x="28876" y="29790"/>
                  </a:lnTo>
                  <a:lnTo>
                    <a:pt x="28876" y="29688"/>
                  </a:lnTo>
                  <a:lnTo>
                    <a:pt x="28804" y="29080"/>
                  </a:lnTo>
                  <a:lnTo>
                    <a:pt x="28717" y="28457"/>
                  </a:lnTo>
                  <a:lnTo>
                    <a:pt x="28601" y="27819"/>
                  </a:lnTo>
                  <a:lnTo>
                    <a:pt x="28456" y="27182"/>
                  </a:lnTo>
                  <a:lnTo>
                    <a:pt x="28297" y="26530"/>
                  </a:lnTo>
                  <a:lnTo>
                    <a:pt x="28108" y="25863"/>
                  </a:lnTo>
                  <a:lnTo>
                    <a:pt x="27906" y="25197"/>
                  </a:lnTo>
                  <a:lnTo>
                    <a:pt x="27674" y="24516"/>
                  </a:lnTo>
                  <a:lnTo>
                    <a:pt x="27427" y="23835"/>
                  </a:lnTo>
                  <a:lnTo>
                    <a:pt x="27167" y="23154"/>
                  </a:lnTo>
                  <a:lnTo>
                    <a:pt x="26891" y="22458"/>
                  </a:lnTo>
                  <a:lnTo>
                    <a:pt x="26602" y="21763"/>
                  </a:lnTo>
                  <a:lnTo>
                    <a:pt x="26283" y="21067"/>
                  </a:lnTo>
                  <a:lnTo>
                    <a:pt x="25950" y="20358"/>
                  </a:lnTo>
                  <a:lnTo>
                    <a:pt x="25602" y="19662"/>
                  </a:lnTo>
                  <a:lnTo>
                    <a:pt x="25254" y="18952"/>
                  </a:lnTo>
                  <a:lnTo>
                    <a:pt x="24877" y="18242"/>
                  </a:lnTo>
                  <a:lnTo>
                    <a:pt x="24486" y="17547"/>
                  </a:lnTo>
                  <a:lnTo>
                    <a:pt x="24081" y="16851"/>
                  </a:lnTo>
                  <a:lnTo>
                    <a:pt x="23675" y="16156"/>
                  </a:lnTo>
                  <a:lnTo>
                    <a:pt x="23255" y="15460"/>
                  </a:lnTo>
                  <a:lnTo>
                    <a:pt x="22820" y="14765"/>
                  </a:lnTo>
                  <a:lnTo>
                    <a:pt x="22371" y="14084"/>
                  </a:lnTo>
                  <a:lnTo>
                    <a:pt x="21922" y="13403"/>
                  </a:lnTo>
                  <a:lnTo>
                    <a:pt x="21458" y="12736"/>
                  </a:lnTo>
                  <a:lnTo>
                    <a:pt x="20980" y="12070"/>
                  </a:lnTo>
                  <a:lnTo>
                    <a:pt x="20502" y="11418"/>
                  </a:lnTo>
                  <a:lnTo>
                    <a:pt x="20009" y="10781"/>
                  </a:lnTo>
                  <a:lnTo>
                    <a:pt x="19517" y="10143"/>
                  </a:lnTo>
                  <a:lnTo>
                    <a:pt x="19024" y="9520"/>
                  </a:lnTo>
                  <a:lnTo>
                    <a:pt x="18517" y="8911"/>
                  </a:lnTo>
                  <a:lnTo>
                    <a:pt x="18010" y="8317"/>
                  </a:lnTo>
                  <a:lnTo>
                    <a:pt x="17503" y="7723"/>
                  </a:lnTo>
                  <a:lnTo>
                    <a:pt x="16981" y="7158"/>
                  </a:lnTo>
                  <a:lnTo>
                    <a:pt x="16459" y="6608"/>
                  </a:lnTo>
                  <a:lnTo>
                    <a:pt x="15938" y="6072"/>
                  </a:lnTo>
                  <a:lnTo>
                    <a:pt x="15416" y="5550"/>
                  </a:lnTo>
                  <a:lnTo>
                    <a:pt x="14895" y="5043"/>
                  </a:lnTo>
                  <a:lnTo>
                    <a:pt x="14373" y="4565"/>
                  </a:lnTo>
                  <a:lnTo>
                    <a:pt x="13851" y="4101"/>
                  </a:lnTo>
                  <a:lnTo>
                    <a:pt x="13330" y="3652"/>
                  </a:lnTo>
                  <a:lnTo>
                    <a:pt x="12808" y="3232"/>
                  </a:lnTo>
                  <a:lnTo>
                    <a:pt x="12301" y="2826"/>
                  </a:lnTo>
                  <a:lnTo>
                    <a:pt x="11780" y="2450"/>
                  </a:lnTo>
                  <a:lnTo>
                    <a:pt x="11273" y="2102"/>
                  </a:lnTo>
                  <a:lnTo>
                    <a:pt x="10765" y="1769"/>
                  </a:lnTo>
                  <a:lnTo>
                    <a:pt x="10273" y="1464"/>
                  </a:lnTo>
                  <a:lnTo>
                    <a:pt x="9780" y="1189"/>
                  </a:lnTo>
                  <a:lnTo>
                    <a:pt x="9288" y="928"/>
                  </a:lnTo>
                  <a:lnTo>
                    <a:pt x="8809" y="711"/>
                  </a:lnTo>
                  <a:lnTo>
                    <a:pt x="8331" y="508"/>
                  </a:lnTo>
                  <a:lnTo>
                    <a:pt x="7868" y="349"/>
                  </a:lnTo>
                  <a:lnTo>
                    <a:pt x="7404" y="218"/>
                  </a:lnTo>
                  <a:lnTo>
                    <a:pt x="6955" y="117"/>
                  </a:lnTo>
                  <a:lnTo>
                    <a:pt x="6520" y="44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817;p37">
              <a:extLst>
                <a:ext uri="{FF2B5EF4-FFF2-40B4-BE49-F238E27FC236}">
                  <a16:creationId xmlns:a16="http://schemas.microsoft.com/office/drawing/2014/main" xmlns="" id="{373B26A0-57FD-CB92-61BF-1119108E7CE1}"/>
                </a:ext>
              </a:extLst>
            </p:cNvPr>
            <p:cNvSpPr/>
            <p:nvPr/>
          </p:nvSpPr>
          <p:spPr>
            <a:xfrm>
              <a:off x="3499750" y="1906125"/>
              <a:ext cx="395200" cy="352450"/>
            </a:xfrm>
            <a:custGeom>
              <a:avLst/>
              <a:gdLst/>
              <a:ahLst/>
              <a:cxnLst/>
              <a:rect l="l" t="t" r="r" b="b"/>
              <a:pathLst>
                <a:path w="15808" h="14098" extrusionOk="0">
                  <a:moveTo>
                    <a:pt x="15460" y="0"/>
                  </a:moveTo>
                  <a:lnTo>
                    <a:pt x="15344" y="15"/>
                  </a:lnTo>
                  <a:lnTo>
                    <a:pt x="15185" y="29"/>
                  </a:lnTo>
                  <a:lnTo>
                    <a:pt x="14837" y="102"/>
                  </a:lnTo>
                  <a:lnTo>
                    <a:pt x="14431" y="218"/>
                  </a:lnTo>
                  <a:lnTo>
                    <a:pt x="13953" y="377"/>
                  </a:lnTo>
                  <a:lnTo>
                    <a:pt x="13431" y="551"/>
                  </a:lnTo>
                  <a:lnTo>
                    <a:pt x="12852" y="768"/>
                  </a:lnTo>
                  <a:lnTo>
                    <a:pt x="12243" y="1015"/>
                  </a:lnTo>
                  <a:lnTo>
                    <a:pt x="10910" y="1580"/>
                  </a:lnTo>
                  <a:lnTo>
                    <a:pt x="9476" y="2203"/>
                  </a:lnTo>
                  <a:lnTo>
                    <a:pt x="7984" y="2884"/>
                  </a:lnTo>
                  <a:lnTo>
                    <a:pt x="6506" y="3565"/>
                  </a:lnTo>
                  <a:lnTo>
                    <a:pt x="5071" y="4260"/>
                  </a:lnTo>
                  <a:lnTo>
                    <a:pt x="2507" y="5492"/>
                  </a:lnTo>
                  <a:lnTo>
                    <a:pt x="696" y="6390"/>
                  </a:lnTo>
                  <a:lnTo>
                    <a:pt x="0" y="6738"/>
                  </a:lnTo>
                  <a:lnTo>
                    <a:pt x="218" y="7027"/>
                  </a:lnTo>
                  <a:lnTo>
                    <a:pt x="812" y="7766"/>
                  </a:lnTo>
                  <a:lnTo>
                    <a:pt x="1217" y="8273"/>
                  </a:lnTo>
                  <a:lnTo>
                    <a:pt x="1696" y="8853"/>
                  </a:lnTo>
                  <a:lnTo>
                    <a:pt x="2232" y="9462"/>
                  </a:lnTo>
                  <a:lnTo>
                    <a:pt x="2811" y="10099"/>
                  </a:lnTo>
                  <a:lnTo>
                    <a:pt x="3434" y="10751"/>
                  </a:lnTo>
                  <a:lnTo>
                    <a:pt x="4072" y="11403"/>
                  </a:lnTo>
                  <a:lnTo>
                    <a:pt x="4405" y="11707"/>
                  </a:lnTo>
                  <a:lnTo>
                    <a:pt x="4738" y="12012"/>
                  </a:lnTo>
                  <a:lnTo>
                    <a:pt x="5071" y="12301"/>
                  </a:lnTo>
                  <a:lnTo>
                    <a:pt x="5419" y="12591"/>
                  </a:lnTo>
                  <a:lnTo>
                    <a:pt x="5752" y="12852"/>
                  </a:lnTo>
                  <a:lnTo>
                    <a:pt x="6086" y="13098"/>
                  </a:lnTo>
                  <a:lnTo>
                    <a:pt x="6419" y="13316"/>
                  </a:lnTo>
                  <a:lnTo>
                    <a:pt x="6752" y="13518"/>
                  </a:lnTo>
                  <a:lnTo>
                    <a:pt x="7085" y="13692"/>
                  </a:lnTo>
                  <a:lnTo>
                    <a:pt x="7404" y="13852"/>
                  </a:lnTo>
                  <a:lnTo>
                    <a:pt x="7708" y="13968"/>
                  </a:lnTo>
                  <a:lnTo>
                    <a:pt x="8013" y="14069"/>
                  </a:lnTo>
                  <a:lnTo>
                    <a:pt x="8172" y="14083"/>
                  </a:lnTo>
                  <a:lnTo>
                    <a:pt x="8317" y="14098"/>
                  </a:lnTo>
                  <a:lnTo>
                    <a:pt x="8476" y="14083"/>
                  </a:lnTo>
                  <a:lnTo>
                    <a:pt x="8636" y="14054"/>
                  </a:lnTo>
                  <a:lnTo>
                    <a:pt x="8795" y="14011"/>
                  </a:lnTo>
                  <a:lnTo>
                    <a:pt x="8940" y="13939"/>
                  </a:lnTo>
                  <a:lnTo>
                    <a:pt x="9099" y="13852"/>
                  </a:lnTo>
                  <a:lnTo>
                    <a:pt x="9259" y="13765"/>
                  </a:lnTo>
                  <a:lnTo>
                    <a:pt x="9418" y="13649"/>
                  </a:lnTo>
                  <a:lnTo>
                    <a:pt x="9592" y="13518"/>
                  </a:lnTo>
                  <a:lnTo>
                    <a:pt x="9751" y="13374"/>
                  </a:lnTo>
                  <a:lnTo>
                    <a:pt x="9911" y="13214"/>
                  </a:lnTo>
                  <a:lnTo>
                    <a:pt x="10229" y="12852"/>
                  </a:lnTo>
                  <a:lnTo>
                    <a:pt x="10548" y="12461"/>
                  </a:lnTo>
                  <a:lnTo>
                    <a:pt x="10881" y="12012"/>
                  </a:lnTo>
                  <a:lnTo>
                    <a:pt x="11200" y="11519"/>
                  </a:lnTo>
                  <a:lnTo>
                    <a:pt x="11519" y="10997"/>
                  </a:lnTo>
                  <a:lnTo>
                    <a:pt x="11823" y="10447"/>
                  </a:lnTo>
                  <a:lnTo>
                    <a:pt x="12142" y="9867"/>
                  </a:lnTo>
                  <a:lnTo>
                    <a:pt x="12446" y="9273"/>
                  </a:lnTo>
                  <a:lnTo>
                    <a:pt x="12736" y="8650"/>
                  </a:lnTo>
                  <a:lnTo>
                    <a:pt x="13026" y="8027"/>
                  </a:lnTo>
                  <a:lnTo>
                    <a:pt x="13301" y="7390"/>
                  </a:lnTo>
                  <a:lnTo>
                    <a:pt x="13576" y="6752"/>
                  </a:lnTo>
                  <a:lnTo>
                    <a:pt x="14083" y="5492"/>
                  </a:lnTo>
                  <a:lnTo>
                    <a:pt x="14547" y="4275"/>
                  </a:lnTo>
                  <a:lnTo>
                    <a:pt x="14938" y="3144"/>
                  </a:lnTo>
                  <a:lnTo>
                    <a:pt x="15272" y="2145"/>
                  </a:lnTo>
                  <a:lnTo>
                    <a:pt x="15532" y="1290"/>
                  </a:lnTo>
                  <a:lnTo>
                    <a:pt x="15706" y="638"/>
                  </a:lnTo>
                  <a:lnTo>
                    <a:pt x="15764" y="392"/>
                  </a:lnTo>
                  <a:lnTo>
                    <a:pt x="15808" y="203"/>
                  </a:lnTo>
                  <a:lnTo>
                    <a:pt x="15808" y="145"/>
                  </a:lnTo>
                  <a:lnTo>
                    <a:pt x="15779" y="87"/>
                  </a:lnTo>
                  <a:lnTo>
                    <a:pt x="15735" y="44"/>
                  </a:lnTo>
                  <a:lnTo>
                    <a:pt x="15663" y="15"/>
                  </a:lnTo>
                  <a:lnTo>
                    <a:pt x="1557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818;p37">
              <a:extLst>
                <a:ext uri="{FF2B5EF4-FFF2-40B4-BE49-F238E27FC236}">
                  <a16:creationId xmlns:a16="http://schemas.microsoft.com/office/drawing/2014/main" xmlns="" id="{5E176393-415C-8BDE-852F-C536FBC9DDA4}"/>
                </a:ext>
              </a:extLst>
            </p:cNvPr>
            <p:cNvSpPr/>
            <p:nvPr/>
          </p:nvSpPr>
          <p:spPr>
            <a:xfrm>
              <a:off x="2676800" y="1284550"/>
              <a:ext cx="313325" cy="347750"/>
            </a:xfrm>
            <a:custGeom>
              <a:avLst/>
              <a:gdLst/>
              <a:ahLst/>
              <a:cxnLst/>
              <a:rect l="l" t="t" r="r" b="b"/>
              <a:pathLst>
                <a:path w="12533" h="13910" extrusionOk="0">
                  <a:moveTo>
                    <a:pt x="8157" y="1"/>
                  </a:moveTo>
                  <a:lnTo>
                    <a:pt x="7839" y="30"/>
                  </a:lnTo>
                  <a:lnTo>
                    <a:pt x="7520" y="73"/>
                  </a:lnTo>
                  <a:lnTo>
                    <a:pt x="7172" y="131"/>
                  </a:lnTo>
                  <a:lnTo>
                    <a:pt x="6824" y="218"/>
                  </a:lnTo>
                  <a:lnTo>
                    <a:pt x="6129" y="407"/>
                  </a:lnTo>
                  <a:lnTo>
                    <a:pt x="5477" y="609"/>
                  </a:lnTo>
                  <a:lnTo>
                    <a:pt x="4883" y="798"/>
                  </a:lnTo>
                  <a:lnTo>
                    <a:pt x="4405" y="928"/>
                  </a:lnTo>
                  <a:lnTo>
                    <a:pt x="4187" y="1001"/>
                  </a:lnTo>
                  <a:lnTo>
                    <a:pt x="3970" y="1073"/>
                  </a:lnTo>
                  <a:lnTo>
                    <a:pt x="3767" y="1145"/>
                  </a:lnTo>
                  <a:lnTo>
                    <a:pt x="3550" y="1247"/>
                  </a:lnTo>
                  <a:lnTo>
                    <a:pt x="3347" y="1334"/>
                  </a:lnTo>
                  <a:lnTo>
                    <a:pt x="3144" y="1450"/>
                  </a:lnTo>
                  <a:lnTo>
                    <a:pt x="2956" y="1566"/>
                  </a:lnTo>
                  <a:lnTo>
                    <a:pt x="2767" y="1682"/>
                  </a:lnTo>
                  <a:lnTo>
                    <a:pt x="2579" y="1812"/>
                  </a:lnTo>
                  <a:lnTo>
                    <a:pt x="2391" y="1942"/>
                  </a:lnTo>
                  <a:lnTo>
                    <a:pt x="2058" y="2247"/>
                  </a:lnTo>
                  <a:lnTo>
                    <a:pt x="1724" y="2565"/>
                  </a:lnTo>
                  <a:lnTo>
                    <a:pt x="1420" y="2899"/>
                  </a:lnTo>
                  <a:lnTo>
                    <a:pt x="1145" y="3261"/>
                  </a:lnTo>
                  <a:lnTo>
                    <a:pt x="898" y="3652"/>
                  </a:lnTo>
                  <a:lnTo>
                    <a:pt x="681" y="4043"/>
                  </a:lnTo>
                  <a:lnTo>
                    <a:pt x="478" y="4463"/>
                  </a:lnTo>
                  <a:lnTo>
                    <a:pt x="319" y="4884"/>
                  </a:lnTo>
                  <a:lnTo>
                    <a:pt x="189" y="5318"/>
                  </a:lnTo>
                  <a:lnTo>
                    <a:pt x="131" y="5550"/>
                  </a:lnTo>
                  <a:lnTo>
                    <a:pt x="87" y="5767"/>
                  </a:lnTo>
                  <a:lnTo>
                    <a:pt x="58" y="5999"/>
                  </a:lnTo>
                  <a:lnTo>
                    <a:pt x="29" y="6216"/>
                  </a:lnTo>
                  <a:lnTo>
                    <a:pt x="0" y="6680"/>
                  </a:lnTo>
                  <a:lnTo>
                    <a:pt x="0" y="7129"/>
                  </a:lnTo>
                  <a:lnTo>
                    <a:pt x="44" y="7578"/>
                  </a:lnTo>
                  <a:lnTo>
                    <a:pt x="102" y="8028"/>
                  </a:lnTo>
                  <a:lnTo>
                    <a:pt x="203" y="8477"/>
                  </a:lnTo>
                  <a:lnTo>
                    <a:pt x="333" y="8911"/>
                  </a:lnTo>
                  <a:lnTo>
                    <a:pt x="478" y="9346"/>
                  </a:lnTo>
                  <a:lnTo>
                    <a:pt x="667" y="9766"/>
                  </a:lnTo>
                  <a:lnTo>
                    <a:pt x="869" y="10172"/>
                  </a:lnTo>
                  <a:lnTo>
                    <a:pt x="1101" y="10563"/>
                  </a:lnTo>
                  <a:lnTo>
                    <a:pt x="1362" y="10940"/>
                  </a:lnTo>
                  <a:lnTo>
                    <a:pt x="1637" y="11302"/>
                  </a:lnTo>
                  <a:lnTo>
                    <a:pt x="1942" y="11650"/>
                  </a:lnTo>
                  <a:lnTo>
                    <a:pt x="2260" y="11969"/>
                  </a:lnTo>
                  <a:lnTo>
                    <a:pt x="2608" y="12273"/>
                  </a:lnTo>
                  <a:lnTo>
                    <a:pt x="2970" y="12548"/>
                  </a:lnTo>
                  <a:lnTo>
                    <a:pt x="3231" y="12736"/>
                  </a:lnTo>
                  <a:lnTo>
                    <a:pt x="3521" y="12925"/>
                  </a:lnTo>
                  <a:lnTo>
                    <a:pt x="3796" y="13084"/>
                  </a:lnTo>
                  <a:lnTo>
                    <a:pt x="4100" y="13229"/>
                  </a:lnTo>
                  <a:lnTo>
                    <a:pt x="4405" y="13359"/>
                  </a:lnTo>
                  <a:lnTo>
                    <a:pt x="4709" y="13490"/>
                  </a:lnTo>
                  <a:lnTo>
                    <a:pt x="5013" y="13591"/>
                  </a:lnTo>
                  <a:lnTo>
                    <a:pt x="5332" y="13693"/>
                  </a:lnTo>
                  <a:lnTo>
                    <a:pt x="5651" y="13765"/>
                  </a:lnTo>
                  <a:lnTo>
                    <a:pt x="5984" y="13823"/>
                  </a:lnTo>
                  <a:lnTo>
                    <a:pt x="6303" y="13867"/>
                  </a:lnTo>
                  <a:lnTo>
                    <a:pt x="6636" y="13896"/>
                  </a:lnTo>
                  <a:lnTo>
                    <a:pt x="6955" y="13910"/>
                  </a:lnTo>
                  <a:lnTo>
                    <a:pt x="7288" y="13896"/>
                  </a:lnTo>
                  <a:lnTo>
                    <a:pt x="7607" y="13867"/>
                  </a:lnTo>
                  <a:lnTo>
                    <a:pt x="7940" y="13823"/>
                  </a:lnTo>
                  <a:lnTo>
                    <a:pt x="8259" y="13765"/>
                  </a:lnTo>
                  <a:lnTo>
                    <a:pt x="8577" y="13678"/>
                  </a:lnTo>
                  <a:lnTo>
                    <a:pt x="8896" y="13577"/>
                  </a:lnTo>
                  <a:lnTo>
                    <a:pt x="9200" y="13446"/>
                  </a:lnTo>
                  <a:lnTo>
                    <a:pt x="9505" y="13301"/>
                  </a:lnTo>
                  <a:lnTo>
                    <a:pt x="9795" y="13157"/>
                  </a:lnTo>
                  <a:lnTo>
                    <a:pt x="10070" y="12968"/>
                  </a:lnTo>
                  <a:lnTo>
                    <a:pt x="10345" y="12780"/>
                  </a:lnTo>
                  <a:lnTo>
                    <a:pt x="10591" y="12577"/>
                  </a:lnTo>
                  <a:lnTo>
                    <a:pt x="10838" y="12360"/>
                  </a:lnTo>
                  <a:lnTo>
                    <a:pt x="11070" y="12128"/>
                  </a:lnTo>
                  <a:lnTo>
                    <a:pt x="11272" y="11867"/>
                  </a:lnTo>
                  <a:lnTo>
                    <a:pt x="11475" y="11606"/>
                  </a:lnTo>
                  <a:lnTo>
                    <a:pt x="11649" y="11331"/>
                  </a:lnTo>
                  <a:lnTo>
                    <a:pt x="11808" y="11041"/>
                  </a:lnTo>
                  <a:lnTo>
                    <a:pt x="11939" y="10751"/>
                  </a:lnTo>
                  <a:lnTo>
                    <a:pt x="12040" y="10476"/>
                  </a:lnTo>
                  <a:lnTo>
                    <a:pt x="12127" y="10186"/>
                  </a:lnTo>
                  <a:lnTo>
                    <a:pt x="12214" y="9911"/>
                  </a:lnTo>
                  <a:lnTo>
                    <a:pt x="12272" y="9621"/>
                  </a:lnTo>
                  <a:lnTo>
                    <a:pt x="12316" y="9332"/>
                  </a:lnTo>
                  <a:lnTo>
                    <a:pt x="12359" y="9027"/>
                  </a:lnTo>
                  <a:lnTo>
                    <a:pt x="12431" y="8448"/>
                  </a:lnTo>
                  <a:lnTo>
                    <a:pt x="12475" y="7796"/>
                  </a:lnTo>
                  <a:lnTo>
                    <a:pt x="12518" y="7144"/>
                  </a:lnTo>
                  <a:lnTo>
                    <a:pt x="12533" y="6492"/>
                  </a:lnTo>
                  <a:lnTo>
                    <a:pt x="12533" y="5840"/>
                  </a:lnTo>
                  <a:lnTo>
                    <a:pt x="12518" y="5463"/>
                  </a:lnTo>
                  <a:lnTo>
                    <a:pt x="12504" y="5086"/>
                  </a:lnTo>
                  <a:lnTo>
                    <a:pt x="12446" y="4710"/>
                  </a:lnTo>
                  <a:lnTo>
                    <a:pt x="12402" y="4536"/>
                  </a:lnTo>
                  <a:lnTo>
                    <a:pt x="12359" y="4347"/>
                  </a:lnTo>
                  <a:lnTo>
                    <a:pt x="12272" y="4116"/>
                  </a:lnTo>
                  <a:lnTo>
                    <a:pt x="12171" y="3884"/>
                  </a:lnTo>
                  <a:lnTo>
                    <a:pt x="12055" y="3666"/>
                  </a:lnTo>
                  <a:lnTo>
                    <a:pt x="11924" y="3449"/>
                  </a:lnTo>
                  <a:lnTo>
                    <a:pt x="11794" y="3246"/>
                  </a:lnTo>
                  <a:lnTo>
                    <a:pt x="11649" y="3043"/>
                  </a:lnTo>
                  <a:lnTo>
                    <a:pt x="11345" y="2638"/>
                  </a:lnTo>
                  <a:lnTo>
                    <a:pt x="10838" y="1986"/>
                  </a:lnTo>
                  <a:lnTo>
                    <a:pt x="10577" y="1653"/>
                  </a:lnTo>
                  <a:lnTo>
                    <a:pt x="10316" y="1334"/>
                  </a:lnTo>
                  <a:lnTo>
                    <a:pt x="10026" y="1030"/>
                  </a:lnTo>
                  <a:lnTo>
                    <a:pt x="9737" y="740"/>
                  </a:lnTo>
                  <a:lnTo>
                    <a:pt x="9432" y="464"/>
                  </a:lnTo>
                  <a:lnTo>
                    <a:pt x="9114" y="204"/>
                  </a:lnTo>
                  <a:lnTo>
                    <a:pt x="9027" y="146"/>
                  </a:lnTo>
                  <a:lnTo>
                    <a:pt x="8925" y="102"/>
                  </a:lnTo>
                  <a:lnTo>
                    <a:pt x="8824" y="59"/>
                  </a:lnTo>
                  <a:lnTo>
                    <a:pt x="8693" y="30"/>
                  </a:lnTo>
                  <a:lnTo>
                    <a:pt x="8577" y="15"/>
                  </a:lnTo>
                  <a:lnTo>
                    <a:pt x="8447" y="1"/>
                  </a:lnTo>
                  <a:close/>
                </a:path>
              </a:pathLst>
            </a:custGeom>
            <a:solidFill>
              <a:srgbClr val="FCA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819;p37">
              <a:extLst>
                <a:ext uri="{FF2B5EF4-FFF2-40B4-BE49-F238E27FC236}">
                  <a16:creationId xmlns:a16="http://schemas.microsoft.com/office/drawing/2014/main" xmlns="" id="{7747E831-CD87-5D99-49C9-756DDFE95180}"/>
                </a:ext>
              </a:extLst>
            </p:cNvPr>
            <p:cNvSpPr/>
            <p:nvPr/>
          </p:nvSpPr>
          <p:spPr>
            <a:xfrm>
              <a:off x="2727875" y="505800"/>
              <a:ext cx="1598475" cy="1580725"/>
            </a:xfrm>
            <a:custGeom>
              <a:avLst/>
              <a:gdLst/>
              <a:ahLst/>
              <a:cxnLst/>
              <a:rect l="l" t="t" r="r" b="b"/>
              <a:pathLst>
                <a:path w="63939" h="63229" extrusionOk="0">
                  <a:moveTo>
                    <a:pt x="23167" y="0"/>
                  </a:moveTo>
                  <a:lnTo>
                    <a:pt x="5549" y="6332"/>
                  </a:lnTo>
                  <a:lnTo>
                    <a:pt x="0" y="15039"/>
                  </a:lnTo>
                  <a:lnTo>
                    <a:pt x="2970" y="29499"/>
                  </a:lnTo>
                  <a:lnTo>
                    <a:pt x="2970" y="29832"/>
                  </a:lnTo>
                  <a:lnTo>
                    <a:pt x="3014" y="30803"/>
                  </a:lnTo>
                  <a:lnTo>
                    <a:pt x="3072" y="31513"/>
                  </a:lnTo>
                  <a:lnTo>
                    <a:pt x="3144" y="32368"/>
                  </a:lnTo>
                  <a:lnTo>
                    <a:pt x="3231" y="33368"/>
                  </a:lnTo>
                  <a:lnTo>
                    <a:pt x="3376" y="34498"/>
                  </a:lnTo>
                  <a:lnTo>
                    <a:pt x="3535" y="35744"/>
                  </a:lnTo>
                  <a:lnTo>
                    <a:pt x="3753" y="37106"/>
                  </a:lnTo>
                  <a:lnTo>
                    <a:pt x="3999" y="38598"/>
                  </a:lnTo>
                  <a:lnTo>
                    <a:pt x="4303" y="40177"/>
                  </a:lnTo>
                  <a:lnTo>
                    <a:pt x="4477" y="41018"/>
                  </a:lnTo>
                  <a:lnTo>
                    <a:pt x="4665" y="41872"/>
                  </a:lnTo>
                  <a:lnTo>
                    <a:pt x="4883" y="42756"/>
                  </a:lnTo>
                  <a:lnTo>
                    <a:pt x="5100" y="43669"/>
                  </a:lnTo>
                  <a:lnTo>
                    <a:pt x="5332" y="44596"/>
                  </a:lnTo>
                  <a:lnTo>
                    <a:pt x="5578" y="45538"/>
                  </a:lnTo>
                  <a:lnTo>
                    <a:pt x="5853" y="46509"/>
                  </a:lnTo>
                  <a:lnTo>
                    <a:pt x="6143" y="47509"/>
                  </a:lnTo>
                  <a:lnTo>
                    <a:pt x="6303" y="48074"/>
                  </a:lnTo>
                  <a:lnTo>
                    <a:pt x="6491" y="48624"/>
                  </a:lnTo>
                  <a:lnTo>
                    <a:pt x="6679" y="49160"/>
                  </a:lnTo>
                  <a:lnTo>
                    <a:pt x="6882" y="49682"/>
                  </a:lnTo>
                  <a:lnTo>
                    <a:pt x="7100" y="50203"/>
                  </a:lnTo>
                  <a:lnTo>
                    <a:pt x="7317" y="50711"/>
                  </a:lnTo>
                  <a:lnTo>
                    <a:pt x="7549" y="51218"/>
                  </a:lnTo>
                  <a:lnTo>
                    <a:pt x="7780" y="51710"/>
                  </a:lnTo>
                  <a:lnTo>
                    <a:pt x="8027" y="52188"/>
                  </a:lnTo>
                  <a:lnTo>
                    <a:pt x="8288" y="52652"/>
                  </a:lnTo>
                  <a:lnTo>
                    <a:pt x="8548" y="53101"/>
                  </a:lnTo>
                  <a:lnTo>
                    <a:pt x="8824" y="53550"/>
                  </a:lnTo>
                  <a:lnTo>
                    <a:pt x="9113" y="53985"/>
                  </a:lnTo>
                  <a:lnTo>
                    <a:pt x="9403" y="54420"/>
                  </a:lnTo>
                  <a:lnTo>
                    <a:pt x="9693" y="54825"/>
                  </a:lnTo>
                  <a:lnTo>
                    <a:pt x="10012" y="55231"/>
                  </a:lnTo>
                  <a:lnTo>
                    <a:pt x="10330" y="55637"/>
                  </a:lnTo>
                  <a:lnTo>
                    <a:pt x="10649" y="56013"/>
                  </a:lnTo>
                  <a:lnTo>
                    <a:pt x="10982" y="56390"/>
                  </a:lnTo>
                  <a:lnTo>
                    <a:pt x="11330" y="56752"/>
                  </a:lnTo>
                  <a:lnTo>
                    <a:pt x="11678" y="57115"/>
                  </a:lnTo>
                  <a:lnTo>
                    <a:pt x="12040" y="57462"/>
                  </a:lnTo>
                  <a:lnTo>
                    <a:pt x="12402" y="57796"/>
                  </a:lnTo>
                  <a:lnTo>
                    <a:pt x="12779" y="58114"/>
                  </a:lnTo>
                  <a:lnTo>
                    <a:pt x="13156" y="58433"/>
                  </a:lnTo>
                  <a:lnTo>
                    <a:pt x="13547" y="58737"/>
                  </a:lnTo>
                  <a:lnTo>
                    <a:pt x="13938" y="59027"/>
                  </a:lnTo>
                  <a:lnTo>
                    <a:pt x="14344" y="59317"/>
                  </a:lnTo>
                  <a:lnTo>
                    <a:pt x="14764" y="59592"/>
                  </a:lnTo>
                  <a:lnTo>
                    <a:pt x="15170" y="59853"/>
                  </a:lnTo>
                  <a:lnTo>
                    <a:pt x="15604" y="60114"/>
                  </a:lnTo>
                  <a:lnTo>
                    <a:pt x="16039" y="60346"/>
                  </a:lnTo>
                  <a:lnTo>
                    <a:pt x="16474" y="60592"/>
                  </a:lnTo>
                  <a:lnTo>
                    <a:pt x="16923" y="60809"/>
                  </a:lnTo>
                  <a:lnTo>
                    <a:pt x="17372" y="61027"/>
                  </a:lnTo>
                  <a:lnTo>
                    <a:pt x="17836" y="61229"/>
                  </a:lnTo>
                  <a:lnTo>
                    <a:pt x="18299" y="61418"/>
                  </a:lnTo>
                  <a:lnTo>
                    <a:pt x="18777" y="61606"/>
                  </a:lnTo>
                  <a:lnTo>
                    <a:pt x="19256" y="61780"/>
                  </a:lnTo>
                  <a:lnTo>
                    <a:pt x="19734" y="61939"/>
                  </a:lnTo>
                  <a:lnTo>
                    <a:pt x="20226" y="62099"/>
                  </a:lnTo>
                  <a:lnTo>
                    <a:pt x="20733" y="62244"/>
                  </a:lnTo>
                  <a:lnTo>
                    <a:pt x="21226" y="62374"/>
                  </a:lnTo>
                  <a:lnTo>
                    <a:pt x="21748" y="62504"/>
                  </a:lnTo>
                  <a:lnTo>
                    <a:pt x="22255" y="62620"/>
                  </a:lnTo>
                  <a:lnTo>
                    <a:pt x="22776" y="62722"/>
                  </a:lnTo>
                  <a:lnTo>
                    <a:pt x="23312" y="62823"/>
                  </a:lnTo>
                  <a:lnTo>
                    <a:pt x="23848" y="62910"/>
                  </a:lnTo>
                  <a:lnTo>
                    <a:pt x="24385" y="62983"/>
                  </a:lnTo>
                  <a:lnTo>
                    <a:pt x="24921" y="63040"/>
                  </a:lnTo>
                  <a:lnTo>
                    <a:pt x="25471" y="63098"/>
                  </a:lnTo>
                  <a:lnTo>
                    <a:pt x="26022" y="63142"/>
                  </a:lnTo>
                  <a:lnTo>
                    <a:pt x="26587" y="63185"/>
                  </a:lnTo>
                  <a:lnTo>
                    <a:pt x="27152" y="63214"/>
                  </a:lnTo>
                  <a:lnTo>
                    <a:pt x="27717" y="63229"/>
                  </a:lnTo>
                  <a:lnTo>
                    <a:pt x="29456" y="63229"/>
                  </a:lnTo>
                  <a:lnTo>
                    <a:pt x="30050" y="63200"/>
                  </a:lnTo>
                  <a:lnTo>
                    <a:pt x="30644" y="63171"/>
                  </a:lnTo>
                  <a:lnTo>
                    <a:pt x="31238" y="63127"/>
                  </a:lnTo>
                  <a:lnTo>
                    <a:pt x="31846" y="63084"/>
                  </a:lnTo>
                  <a:lnTo>
                    <a:pt x="32455" y="63011"/>
                  </a:lnTo>
                  <a:lnTo>
                    <a:pt x="33063" y="62954"/>
                  </a:lnTo>
                  <a:lnTo>
                    <a:pt x="33672" y="62867"/>
                  </a:lnTo>
                  <a:lnTo>
                    <a:pt x="34280" y="62780"/>
                  </a:lnTo>
                  <a:lnTo>
                    <a:pt x="34874" y="62678"/>
                  </a:lnTo>
                  <a:lnTo>
                    <a:pt x="35454" y="62562"/>
                  </a:lnTo>
                  <a:lnTo>
                    <a:pt x="36019" y="62432"/>
                  </a:lnTo>
                  <a:lnTo>
                    <a:pt x="36584" y="62302"/>
                  </a:lnTo>
                  <a:lnTo>
                    <a:pt x="37149" y="62157"/>
                  </a:lnTo>
                  <a:lnTo>
                    <a:pt x="37685" y="61997"/>
                  </a:lnTo>
                  <a:lnTo>
                    <a:pt x="38221" y="61838"/>
                  </a:lnTo>
                  <a:lnTo>
                    <a:pt x="38757" y="61664"/>
                  </a:lnTo>
                  <a:lnTo>
                    <a:pt x="39264" y="61476"/>
                  </a:lnTo>
                  <a:lnTo>
                    <a:pt x="39772" y="61287"/>
                  </a:lnTo>
                  <a:lnTo>
                    <a:pt x="40279" y="61084"/>
                  </a:lnTo>
                  <a:lnTo>
                    <a:pt x="40757" y="60867"/>
                  </a:lnTo>
                  <a:lnTo>
                    <a:pt x="41249" y="60650"/>
                  </a:lnTo>
                  <a:lnTo>
                    <a:pt x="41713" y="60432"/>
                  </a:lnTo>
                  <a:lnTo>
                    <a:pt x="42177" y="60201"/>
                  </a:lnTo>
                  <a:lnTo>
                    <a:pt x="42626" y="59954"/>
                  </a:lnTo>
                  <a:lnTo>
                    <a:pt x="43075" y="59708"/>
                  </a:lnTo>
                  <a:lnTo>
                    <a:pt x="43510" y="59447"/>
                  </a:lnTo>
                  <a:lnTo>
                    <a:pt x="43930" y="59186"/>
                  </a:lnTo>
                  <a:lnTo>
                    <a:pt x="44350" y="58911"/>
                  </a:lnTo>
                  <a:lnTo>
                    <a:pt x="44756" y="58636"/>
                  </a:lnTo>
                  <a:lnTo>
                    <a:pt x="45161" y="58346"/>
                  </a:lnTo>
                  <a:lnTo>
                    <a:pt x="45552" y="58071"/>
                  </a:lnTo>
                  <a:lnTo>
                    <a:pt x="45929" y="57767"/>
                  </a:lnTo>
                  <a:lnTo>
                    <a:pt x="46306" y="57462"/>
                  </a:lnTo>
                  <a:lnTo>
                    <a:pt x="46668" y="57158"/>
                  </a:lnTo>
                  <a:lnTo>
                    <a:pt x="47030" y="56854"/>
                  </a:lnTo>
                  <a:lnTo>
                    <a:pt x="47378" y="56535"/>
                  </a:lnTo>
                  <a:lnTo>
                    <a:pt x="47711" y="56216"/>
                  </a:lnTo>
                  <a:lnTo>
                    <a:pt x="48045" y="55898"/>
                  </a:lnTo>
                  <a:lnTo>
                    <a:pt x="48682" y="55231"/>
                  </a:lnTo>
                  <a:lnTo>
                    <a:pt x="49291" y="54550"/>
                  </a:lnTo>
                  <a:lnTo>
                    <a:pt x="49870" y="53869"/>
                  </a:lnTo>
                  <a:lnTo>
                    <a:pt x="50421" y="53159"/>
                  </a:lnTo>
                  <a:lnTo>
                    <a:pt x="50928" y="52449"/>
                  </a:lnTo>
                  <a:lnTo>
                    <a:pt x="51406" y="51739"/>
                  </a:lnTo>
                  <a:lnTo>
                    <a:pt x="51870" y="51015"/>
                  </a:lnTo>
                  <a:lnTo>
                    <a:pt x="52290" y="50276"/>
                  </a:lnTo>
                  <a:lnTo>
                    <a:pt x="52681" y="49551"/>
                  </a:lnTo>
                  <a:lnTo>
                    <a:pt x="53043" y="48827"/>
                  </a:lnTo>
                  <a:lnTo>
                    <a:pt x="53376" y="48088"/>
                  </a:lnTo>
                  <a:lnTo>
                    <a:pt x="53681" y="47364"/>
                  </a:lnTo>
                  <a:lnTo>
                    <a:pt x="53956" y="46654"/>
                  </a:lnTo>
                  <a:lnTo>
                    <a:pt x="54217" y="45929"/>
                  </a:lnTo>
                  <a:lnTo>
                    <a:pt x="54434" y="45234"/>
                  </a:lnTo>
                  <a:lnTo>
                    <a:pt x="54637" y="44538"/>
                  </a:lnTo>
                  <a:lnTo>
                    <a:pt x="54898" y="44408"/>
                  </a:lnTo>
                  <a:lnTo>
                    <a:pt x="55158" y="44249"/>
                  </a:lnTo>
                  <a:lnTo>
                    <a:pt x="55405" y="44089"/>
                  </a:lnTo>
                  <a:lnTo>
                    <a:pt x="55651" y="43915"/>
                  </a:lnTo>
                  <a:lnTo>
                    <a:pt x="55897" y="43742"/>
                  </a:lnTo>
                  <a:lnTo>
                    <a:pt x="56144" y="43553"/>
                  </a:lnTo>
                  <a:lnTo>
                    <a:pt x="56390" y="43350"/>
                  </a:lnTo>
                  <a:lnTo>
                    <a:pt x="56622" y="43133"/>
                  </a:lnTo>
                  <a:lnTo>
                    <a:pt x="57100" y="42684"/>
                  </a:lnTo>
                  <a:lnTo>
                    <a:pt x="57549" y="42191"/>
                  </a:lnTo>
                  <a:lnTo>
                    <a:pt x="57998" y="41684"/>
                  </a:lnTo>
                  <a:lnTo>
                    <a:pt x="58433" y="41148"/>
                  </a:lnTo>
                  <a:lnTo>
                    <a:pt x="58853" y="40583"/>
                  </a:lnTo>
                  <a:lnTo>
                    <a:pt x="59244" y="40003"/>
                  </a:lnTo>
                  <a:lnTo>
                    <a:pt x="59635" y="39409"/>
                  </a:lnTo>
                  <a:lnTo>
                    <a:pt x="60012" y="38815"/>
                  </a:lnTo>
                  <a:lnTo>
                    <a:pt x="60374" y="38207"/>
                  </a:lnTo>
                  <a:lnTo>
                    <a:pt x="60722" y="37584"/>
                  </a:lnTo>
                  <a:lnTo>
                    <a:pt x="61055" y="36975"/>
                  </a:lnTo>
                  <a:lnTo>
                    <a:pt x="61374" y="36367"/>
                  </a:lnTo>
                  <a:lnTo>
                    <a:pt x="61664" y="35773"/>
                  </a:lnTo>
                  <a:lnTo>
                    <a:pt x="61954" y="35193"/>
                  </a:lnTo>
                  <a:lnTo>
                    <a:pt x="62461" y="34063"/>
                  </a:lnTo>
                  <a:lnTo>
                    <a:pt x="62895" y="33034"/>
                  </a:lnTo>
                  <a:lnTo>
                    <a:pt x="63272" y="32122"/>
                  </a:lnTo>
                  <a:lnTo>
                    <a:pt x="63562" y="31368"/>
                  </a:lnTo>
                  <a:lnTo>
                    <a:pt x="63765" y="30789"/>
                  </a:lnTo>
                  <a:lnTo>
                    <a:pt x="63939" y="30282"/>
                  </a:lnTo>
                  <a:lnTo>
                    <a:pt x="59983" y="17821"/>
                  </a:lnTo>
                  <a:lnTo>
                    <a:pt x="55028" y="12069"/>
                  </a:lnTo>
                  <a:lnTo>
                    <a:pt x="45538" y="4347"/>
                  </a:lnTo>
                  <a:lnTo>
                    <a:pt x="23167" y="0"/>
                  </a:lnTo>
                  <a:close/>
                </a:path>
              </a:pathLst>
            </a:custGeom>
            <a:solidFill>
              <a:srgbClr val="FDC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820;p37">
              <a:extLst>
                <a:ext uri="{FF2B5EF4-FFF2-40B4-BE49-F238E27FC236}">
                  <a16:creationId xmlns:a16="http://schemas.microsoft.com/office/drawing/2014/main" xmlns="" id="{610DCFAF-72FB-3F38-550F-8214005B344F}"/>
                </a:ext>
              </a:extLst>
            </p:cNvPr>
            <p:cNvSpPr/>
            <p:nvPr/>
          </p:nvSpPr>
          <p:spPr>
            <a:xfrm>
              <a:off x="2318550" y="238125"/>
              <a:ext cx="2013600" cy="1528925"/>
            </a:xfrm>
            <a:custGeom>
              <a:avLst/>
              <a:gdLst/>
              <a:ahLst/>
              <a:cxnLst/>
              <a:rect l="l" t="t" r="r" b="b"/>
              <a:pathLst>
                <a:path w="80544" h="61157" extrusionOk="0">
                  <a:moveTo>
                    <a:pt x="58738" y="0"/>
                  </a:moveTo>
                  <a:lnTo>
                    <a:pt x="58550" y="14"/>
                  </a:lnTo>
                  <a:lnTo>
                    <a:pt x="58376" y="58"/>
                  </a:lnTo>
                  <a:lnTo>
                    <a:pt x="58216" y="101"/>
                  </a:lnTo>
                  <a:lnTo>
                    <a:pt x="58071" y="174"/>
                  </a:lnTo>
                  <a:lnTo>
                    <a:pt x="57927" y="246"/>
                  </a:lnTo>
                  <a:lnTo>
                    <a:pt x="57796" y="348"/>
                  </a:lnTo>
                  <a:lnTo>
                    <a:pt x="57680" y="464"/>
                  </a:lnTo>
                  <a:lnTo>
                    <a:pt x="57564" y="580"/>
                  </a:lnTo>
                  <a:lnTo>
                    <a:pt x="57463" y="710"/>
                  </a:lnTo>
                  <a:lnTo>
                    <a:pt x="57376" y="840"/>
                  </a:lnTo>
                  <a:lnTo>
                    <a:pt x="57289" y="985"/>
                  </a:lnTo>
                  <a:lnTo>
                    <a:pt x="57217" y="1145"/>
                  </a:lnTo>
                  <a:lnTo>
                    <a:pt x="57144" y="1304"/>
                  </a:lnTo>
                  <a:lnTo>
                    <a:pt x="57028" y="1623"/>
                  </a:lnTo>
                  <a:lnTo>
                    <a:pt x="56941" y="1941"/>
                  </a:lnTo>
                  <a:lnTo>
                    <a:pt x="56869" y="2260"/>
                  </a:lnTo>
                  <a:lnTo>
                    <a:pt x="56825" y="2564"/>
                  </a:lnTo>
                  <a:lnTo>
                    <a:pt x="56796" y="2825"/>
                  </a:lnTo>
                  <a:lnTo>
                    <a:pt x="56768" y="3231"/>
                  </a:lnTo>
                  <a:lnTo>
                    <a:pt x="56753" y="3376"/>
                  </a:lnTo>
                  <a:lnTo>
                    <a:pt x="56463" y="3130"/>
                  </a:lnTo>
                  <a:lnTo>
                    <a:pt x="56173" y="2883"/>
                  </a:lnTo>
                  <a:lnTo>
                    <a:pt x="55884" y="2651"/>
                  </a:lnTo>
                  <a:lnTo>
                    <a:pt x="55579" y="2434"/>
                  </a:lnTo>
                  <a:lnTo>
                    <a:pt x="55290" y="2217"/>
                  </a:lnTo>
                  <a:lnTo>
                    <a:pt x="54985" y="2028"/>
                  </a:lnTo>
                  <a:lnTo>
                    <a:pt x="54681" y="1840"/>
                  </a:lnTo>
                  <a:lnTo>
                    <a:pt x="54377" y="1666"/>
                  </a:lnTo>
                  <a:lnTo>
                    <a:pt x="54058" y="1492"/>
                  </a:lnTo>
                  <a:lnTo>
                    <a:pt x="53754" y="1347"/>
                  </a:lnTo>
                  <a:lnTo>
                    <a:pt x="53435" y="1203"/>
                  </a:lnTo>
                  <a:lnTo>
                    <a:pt x="53102" y="1072"/>
                  </a:lnTo>
                  <a:lnTo>
                    <a:pt x="52783" y="942"/>
                  </a:lnTo>
                  <a:lnTo>
                    <a:pt x="52450" y="840"/>
                  </a:lnTo>
                  <a:lnTo>
                    <a:pt x="52117" y="724"/>
                  </a:lnTo>
                  <a:lnTo>
                    <a:pt x="51783" y="638"/>
                  </a:lnTo>
                  <a:lnTo>
                    <a:pt x="51450" y="551"/>
                  </a:lnTo>
                  <a:lnTo>
                    <a:pt x="51102" y="478"/>
                  </a:lnTo>
                  <a:lnTo>
                    <a:pt x="50755" y="420"/>
                  </a:lnTo>
                  <a:lnTo>
                    <a:pt x="50407" y="377"/>
                  </a:lnTo>
                  <a:lnTo>
                    <a:pt x="50045" y="333"/>
                  </a:lnTo>
                  <a:lnTo>
                    <a:pt x="49683" y="290"/>
                  </a:lnTo>
                  <a:lnTo>
                    <a:pt x="49320" y="275"/>
                  </a:lnTo>
                  <a:lnTo>
                    <a:pt x="48944" y="261"/>
                  </a:lnTo>
                  <a:lnTo>
                    <a:pt x="48567" y="246"/>
                  </a:lnTo>
                  <a:lnTo>
                    <a:pt x="48190" y="246"/>
                  </a:lnTo>
                  <a:lnTo>
                    <a:pt x="47799" y="261"/>
                  </a:lnTo>
                  <a:lnTo>
                    <a:pt x="47408" y="290"/>
                  </a:lnTo>
                  <a:lnTo>
                    <a:pt x="46611" y="362"/>
                  </a:lnTo>
                  <a:lnTo>
                    <a:pt x="45800" y="464"/>
                  </a:lnTo>
                  <a:lnTo>
                    <a:pt x="44959" y="594"/>
                  </a:lnTo>
                  <a:lnTo>
                    <a:pt x="44090" y="768"/>
                  </a:lnTo>
                  <a:lnTo>
                    <a:pt x="43192" y="971"/>
                  </a:lnTo>
                  <a:lnTo>
                    <a:pt x="42279" y="1203"/>
                  </a:lnTo>
                  <a:lnTo>
                    <a:pt x="41337" y="1463"/>
                  </a:lnTo>
                  <a:lnTo>
                    <a:pt x="40381" y="1768"/>
                  </a:lnTo>
                  <a:lnTo>
                    <a:pt x="39381" y="2086"/>
                  </a:lnTo>
                  <a:lnTo>
                    <a:pt x="38352" y="2434"/>
                  </a:lnTo>
                  <a:lnTo>
                    <a:pt x="37309" y="2811"/>
                  </a:lnTo>
                  <a:lnTo>
                    <a:pt x="36223" y="3216"/>
                  </a:lnTo>
                  <a:lnTo>
                    <a:pt x="35107" y="3651"/>
                  </a:lnTo>
                  <a:lnTo>
                    <a:pt x="33962" y="4100"/>
                  </a:lnTo>
                  <a:lnTo>
                    <a:pt x="32774" y="4578"/>
                  </a:lnTo>
                  <a:lnTo>
                    <a:pt x="31572" y="5086"/>
                  </a:lnTo>
                  <a:lnTo>
                    <a:pt x="29036" y="6158"/>
                  </a:lnTo>
                  <a:lnTo>
                    <a:pt x="28399" y="6418"/>
                  </a:lnTo>
                  <a:lnTo>
                    <a:pt x="27761" y="6650"/>
                  </a:lnTo>
                  <a:lnTo>
                    <a:pt x="27124" y="6853"/>
                  </a:lnTo>
                  <a:lnTo>
                    <a:pt x="26515" y="7027"/>
                  </a:lnTo>
                  <a:lnTo>
                    <a:pt x="25892" y="7172"/>
                  </a:lnTo>
                  <a:lnTo>
                    <a:pt x="25298" y="7288"/>
                  </a:lnTo>
                  <a:lnTo>
                    <a:pt x="24690" y="7389"/>
                  </a:lnTo>
                  <a:lnTo>
                    <a:pt x="24110" y="7462"/>
                  </a:lnTo>
                  <a:lnTo>
                    <a:pt x="23530" y="7505"/>
                  </a:lnTo>
                  <a:lnTo>
                    <a:pt x="22951" y="7520"/>
                  </a:lnTo>
                  <a:lnTo>
                    <a:pt x="22386" y="7534"/>
                  </a:lnTo>
                  <a:lnTo>
                    <a:pt x="21835" y="7505"/>
                  </a:lnTo>
                  <a:lnTo>
                    <a:pt x="21285" y="7476"/>
                  </a:lnTo>
                  <a:lnTo>
                    <a:pt x="20734" y="7418"/>
                  </a:lnTo>
                  <a:lnTo>
                    <a:pt x="20198" y="7346"/>
                  </a:lnTo>
                  <a:lnTo>
                    <a:pt x="19676" y="7259"/>
                  </a:lnTo>
                  <a:lnTo>
                    <a:pt x="19155" y="7157"/>
                  </a:lnTo>
                  <a:lnTo>
                    <a:pt x="18633" y="7042"/>
                  </a:lnTo>
                  <a:lnTo>
                    <a:pt x="18126" y="6911"/>
                  </a:lnTo>
                  <a:lnTo>
                    <a:pt x="17634" y="6766"/>
                  </a:lnTo>
                  <a:lnTo>
                    <a:pt x="17141" y="6621"/>
                  </a:lnTo>
                  <a:lnTo>
                    <a:pt x="16648" y="6447"/>
                  </a:lnTo>
                  <a:lnTo>
                    <a:pt x="16170" y="6274"/>
                  </a:lnTo>
                  <a:lnTo>
                    <a:pt x="15692" y="6100"/>
                  </a:lnTo>
                  <a:lnTo>
                    <a:pt x="14765" y="5723"/>
                  </a:lnTo>
                  <a:lnTo>
                    <a:pt x="13867" y="5317"/>
                  </a:lnTo>
                  <a:lnTo>
                    <a:pt x="12997" y="4912"/>
                  </a:lnTo>
                  <a:lnTo>
                    <a:pt x="12142" y="4491"/>
                  </a:lnTo>
                  <a:lnTo>
                    <a:pt x="10505" y="3695"/>
                  </a:lnTo>
                  <a:lnTo>
                    <a:pt x="9723" y="3318"/>
                  </a:lnTo>
                  <a:lnTo>
                    <a:pt x="8969" y="2970"/>
                  </a:lnTo>
                  <a:lnTo>
                    <a:pt x="8230" y="2666"/>
                  </a:lnTo>
                  <a:lnTo>
                    <a:pt x="7868" y="2536"/>
                  </a:lnTo>
                  <a:lnTo>
                    <a:pt x="7506" y="2405"/>
                  </a:lnTo>
                  <a:lnTo>
                    <a:pt x="7158" y="2289"/>
                  </a:lnTo>
                  <a:lnTo>
                    <a:pt x="6811" y="2202"/>
                  </a:lnTo>
                  <a:lnTo>
                    <a:pt x="6463" y="2115"/>
                  </a:lnTo>
                  <a:lnTo>
                    <a:pt x="6130" y="2057"/>
                  </a:lnTo>
                  <a:lnTo>
                    <a:pt x="5796" y="2014"/>
                  </a:lnTo>
                  <a:lnTo>
                    <a:pt x="5478" y="1985"/>
                  </a:lnTo>
                  <a:lnTo>
                    <a:pt x="5144" y="1985"/>
                  </a:lnTo>
                  <a:lnTo>
                    <a:pt x="4826" y="1999"/>
                  </a:lnTo>
                  <a:lnTo>
                    <a:pt x="4521" y="2028"/>
                  </a:lnTo>
                  <a:lnTo>
                    <a:pt x="4203" y="2086"/>
                  </a:lnTo>
                  <a:lnTo>
                    <a:pt x="3898" y="2173"/>
                  </a:lnTo>
                  <a:lnTo>
                    <a:pt x="3594" y="2289"/>
                  </a:lnTo>
                  <a:lnTo>
                    <a:pt x="3304" y="2420"/>
                  </a:lnTo>
                  <a:lnTo>
                    <a:pt x="3014" y="2579"/>
                  </a:lnTo>
                  <a:lnTo>
                    <a:pt x="2725" y="2767"/>
                  </a:lnTo>
                  <a:lnTo>
                    <a:pt x="2435" y="2985"/>
                  </a:lnTo>
                  <a:lnTo>
                    <a:pt x="2145" y="3231"/>
                  </a:lnTo>
                  <a:lnTo>
                    <a:pt x="1870" y="3521"/>
                  </a:lnTo>
                  <a:lnTo>
                    <a:pt x="1595" y="3825"/>
                  </a:lnTo>
                  <a:lnTo>
                    <a:pt x="1334" y="4173"/>
                  </a:lnTo>
                  <a:lnTo>
                    <a:pt x="1087" y="4506"/>
                  </a:lnTo>
                  <a:lnTo>
                    <a:pt x="885" y="4825"/>
                  </a:lnTo>
                  <a:lnTo>
                    <a:pt x="696" y="5143"/>
                  </a:lnTo>
                  <a:lnTo>
                    <a:pt x="537" y="5462"/>
                  </a:lnTo>
                  <a:lnTo>
                    <a:pt x="392" y="5767"/>
                  </a:lnTo>
                  <a:lnTo>
                    <a:pt x="276" y="6056"/>
                  </a:lnTo>
                  <a:lnTo>
                    <a:pt x="175" y="6346"/>
                  </a:lnTo>
                  <a:lnTo>
                    <a:pt x="102" y="6636"/>
                  </a:lnTo>
                  <a:lnTo>
                    <a:pt x="59" y="6926"/>
                  </a:lnTo>
                  <a:lnTo>
                    <a:pt x="15" y="7201"/>
                  </a:lnTo>
                  <a:lnTo>
                    <a:pt x="1" y="7462"/>
                  </a:lnTo>
                  <a:lnTo>
                    <a:pt x="1" y="7722"/>
                  </a:lnTo>
                  <a:lnTo>
                    <a:pt x="15" y="7983"/>
                  </a:lnTo>
                  <a:lnTo>
                    <a:pt x="59" y="8230"/>
                  </a:lnTo>
                  <a:lnTo>
                    <a:pt x="117" y="8476"/>
                  </a:lnTo>
                  <a:lnTo>
                    <a:pt x="175" y="8722"/>
                  </a:lnTo>
                  <a:lnTo>
                    <a:pt x="262" y="8954"/>
                  </a:lnTo>
                  <a:lnTo>
                    <a:pt x="363" y="9186"/>
                  </a:lnTo>
                  <a:lnTo>
                    <a:pt x="464" y="9403"/>
                  </a:lnTo>
                  <a:lnTo>
                    <a:pt x="595" y="9620"/>
                  </a:lnTo>
                  <a:lnTo>
                    <a:pt x="725" y="9823"/>
                  </a:lnTo>
                  <a:lnTo>
                    <a:pt x="870" y="10041"/>
                  </a:lnTo>
                  <a:lnTo>
                    <a:pt x="1030" y="10229"/>
                  </a:lnTo>
                  <a:lnTo>
                    <a:pt x="1189" y="10432"/>
                  </a:lnTo>
                  <a:lnTo>
                    <a:pt x="1377" y="10620"/>
                  </a:lnTo>
                  <a:lnTo>
                    <a:pt x="1551" y="10809"/>
                  </a:lnTo>
                  <a:lnTo>
                    <a:pt x="1754" y="10982"/>
                  </a:lnTo>
                  <a:lnTo>
                    <a:pt x="1942" y="11156"/>
                  </a:lnTo>
                  <a:lnTo>
                    <a:pt x="2362" y="11475"/>
                  </a:lnTo>
                  <a:lnTo>
                    <a:pt x="2812" y="11794"/>
                  </a:lnTo>
                  <a:lnTo>
                    <a:pt x="3261" y="12069"/>
                  </a:lnTo>
                  <a:lnTo>
                    <a:pt x="3724" y="12344"/>
                  </a:lnTo>
                  <a:lnTo>
                    <a:pt x="4203" y="12591"/>
                  </a:lnTo>
                  <a:lnTo>
                    <a:pt x="4666" y="12808"/>
                  </a:lnTo>
                  <a:lnTo>
                    <a:pt x="5130" y="13025"/>
                  </a:lnTo>
                  <a:lnTo>
                    <a:pt x="5579" y="13214"/>
                  </a:lnTo>
                  <a:lnTo>
                    <a:pt x="6014" y="13373"/>
                  </a:lnTo>
                  <a:lnTo>
                    <a:pt x="6434" y="13518"/>
                  </a:lnTo>
                  <a:lnTo>
                    <a:pt x="7158" y="13764"/>
                  </a:lnTo>
                  <a:lnTo>
                    <a:pt x="7738" y="13938"/>
                  </a:lnTo>
                  <a:lnTo>
                    <a:pt x="8115" y="14040"/>
                  </a:lnTo>
                  <a:lnTo>
                    <a:pt x="8259" y="14069"/>
                  </a:lnTo>
                  <a:lnTo>
                    <a:pt x="8057" y="14069"/>
                  </a:lnTo>
                  <a:lnTo>
                    <a:pt x="7839" y="14083"/>
                  </a:lnTo>
                  <a:lnTo>
                    <a:pt x="7549" y="14098"/>
                  </a:lnTo>
                  <a:lnTo>
                    <a:pt x="7202" y="14155"/>
                  </a:lnTo>
                  <a:lnTo>
                    <a:pt x="6825" y="14228"/>
                  </a:lnTo>
                  <a:lnTo>
                    <a:pt x="6419" y="14344"/>
                  </a:lnTo>
                  <a:lnTo>
                    <a:pt x="6216" y="14402"/>
                  </a:lnTo>
                  <a:lnTo>
                    <a:pt x="5999" y="14489"/>
                  </a:lnTo>
                  <a:lnTo>
                    <a:pt x="5796" y="14590"/>
                  </a:lnTo>
                  <a:lnTo>
                    <a:pt x="5593" y="14692"/>
                  </a:lnTo>
                  <a:lnTo>
                    <a:pt x="5391" y="14807"/>
                  </a:lnTo>
                  <a:lnTo>
                    <a:pt x="5188" y="14952"/>
                  </a:lnTo>
                  <a:lnTo>
                    <a:pt x="4999" y="15097"/>
                  </a:lnTo>
                  <a:lnTo>
                    <a:pt x="4826" y="15271"/>
                  </a:lnTo>
                  <a:lnTo>
                    <a:pt x="4652" y="15459"/>
                  </a:lnTo>
                  <a:lnTo>
                    <a:pt x="4492" y="15662"/>
                  </a:lnTo>
                  <a:lnTo>
                    <a:pt x="4362" y="15880"/>
                  </a:lnTo>
                  <a:lnTo>
                    <a:pt x="4232" y="16126"/>
                  </a:lnTo>
                  <a:lnTo>
                    <a:pt x="4116" y="16387"/>
                  </a:lnTo>
                  <a:lnTo>
                    <a:pt x="4029" y="16662"/>
                  </a:lnTo>
                  <a:lnTo>
                    <a:pt x="3956" y="16966"/>
                  </a:lnTo>
                  <a:lnTo>
                    <a:pt x="3913" y="17300"/>
                  </a:lnTo>
                  <a:lnTo>
                    <a:pt x="3898" y="17647"/>
                  </a:lnTo>
                  <a:lnTo>
                    <a:pt x="3898" y="18024"/>
                  </a:lnTo>
                  <a:lnTo>
                    <a:pt x="3913" y="18227"/>
                  </a:lnTo>
                  <a:lnTo>
                    <a:pt x="3942" y="18401"/>
                  </a:lnTo>
                  <a:lnTo>
                    <a:pt x="3971" y="18575"/>
                  </a:lnTo>
                  <a:lnTo>
                    <a:pt x="4014" y="18748"/>
                  </a:lnTo>
                  <a:lnTo>
                    <a:pt x="4058" y="18908"/>
                  </a:lnTo>
                  <a:lnTo>
                    <a:pt x="4101" y="19053"/>
                  </a:lnTo>
                  <a:lnTo>
                    <a:pt x="4174" y="19198"/>
                  </a:lnTo>
                  <a:lnTo>
                    <a:pt x="4232" y="19342"/>
                  </a:lnTo>
                  <a:lnTo>
                    <a:pt x="4318" y="19473"/>
                  </a:lnTo>
                  <a:lnTo>
                    <a:pt x="4391" y="19603"/>
                  </a:lnTo>
                  <a:lnTo>
                    <a:pt x="4579" y="19835"/>
                  </a:lnTo>
                  <a:lnTo>
                    <a:pt x="4782" y="20038"/>
                  </a:lnTo>
                  <a:lnTo>
                    <a:pt x="4999" y="20212"/>
                  </a:lnTo>
                  <a:lnTo>
                    <a:pt x="5246" y="20371"/>
                  </a:lnTo>
                  <a:lnTo>
                    <a:pt x="5507" y="20516"/>
                  </a:lnTo>
                  <a:lnTo>
                    <a:pt x="5767" y="20632"/>
                  </a:lnTo>
                  <a:lnTo>
                    <a:pt x="6057" y="20733"/>
                  </a:lnTo>
                  <a:lnTo>
                    <a:pt x="6347" y="20820"/>
                  </a:lnTo>
                  <a:lnTo>
                    <a:pt x="6637" y="20878"/>
                  </a:lnTo>
                  <a:lnTo>
                    <a:pt x="6941" y="20936"/>
                  </a:lnTo>
                  <a:lnTo>
                    <a:pt x="7245" y="20980"/>
                  </a:lnTo>
                  <a:lnTo>
                    <a:pt x="7549" y="20994"/>
                  </a:lnTo>
                  <a:lnTo>
                    <a:pt x="7839" y="21023"/>
                  </a:lnTo>
                  <a:lnTo>
                    <a:pt x="8419" y="21023"/>
                  </a:lnTo>
                  <a:lnTo>
                    <a:pt x="8955" y="20994"/>
                  </a:lnTo>
                  <a:lnTo>
                    <a:pt x="9447" y="20951"/>
                  </a:lnTo>
                  <a:lnTo>
                    <a:pt x="9853" y="20907"/>
                  </a:lnTo>
                  <a:lnTo>
                    <a:pt x="10157" y="20849"/>
                  </a:lnTo>
                  <a:lnTo>
                    <a:pt x="10433" y="20806"/>
                  </a:lnTo>
                  <a:lnTo>
                    <a:pt x="10346" y="21646"/>
                  </a:lnTo>
                  <a:lnTo>
                    <a:pt x="10288" y="22472"/>
                  </a:lnTo>
                  <a:lnTo>
                    <a:pt x="10230" y="23283"/>
                  </a:lnTo>
                  <a:lnTo>
                    <a:pt x="10186" y="24066"/>
                  </a:lnTo>
                  <a:lnTo>
                    <a:pt x="10172" y="24834"/>
                  </a:lnTo>
                  <a:lnTo>
                    <a:pt x="10157" y="25587"/>
                  </a:lnTo>
                  <a:lnTo>
                    <a:pt x="10172" y="26326"/>
                  </a:lnTo>
                  <a:lnTo>
                    <a:pt x="10186" y="27036"/>
                  </a:lnTo>
                  <a:lnTo>
                    <a:pt x="10215" y="27731"/>
                  </a:lnTo>
                  <a:lnTo>
                    <a:pt x="10259" y="28412"/>
                  </a:lnTo>
                  <a:lnTo>
                    <a:pt x="10317" y="29079"/>
                  </a:lnTo>
                  <a:lnTo>
                    <a:pt x="10389" y="29731"/>
                  </a:lnTo>
                  <a:lnTo>
                    <a:pt x="10476" y="30354"/>
                  </a:lnTo>
                  <a:lnTo>
                    <a:pt x="10563" y="30962"/>
                  </a:lnTo>
                  <a:lnTo>
                    <a:pt x="10665" y="31556"/>
                  </a:lnTo>
                  <a:lnTo>
                    <a:pt x="10780" y="32136"/>
                  </a:lnTo>
                  <a:lnTo>
                    <a:pt x="10896" y="32701"/>
                  </a:lnTo>
                  <a:lnTo>
                    <a:pt x="11027" y="33237"/>
                  </a:lnTo>
                  <a:lnTo>
                    <a:pt x="11172" y="33759"/>
                  </a:lnTo>
                  <a:lnTo>
                    <a:pt x="11317" y="34280"/>
                  </a:lnTo>
                  <a:lnTo>
                    <a:pt x="11476" y="34773"/>
                  </a:lnTo>
                  <a:lnTo>
                    <a:pt x="11650" y="35251"/>
                  </a:lnTo>
                  <a:lnTo>
                    <a:pt x="11824" y="35715"/>
                  </a:lnTo>
                  <a:lnTo>
                    <a:pt x="11997" y="36149"/>
                  </a:lnTo>
                  <a:lnTo>
                    <a:pt x="12186" y="36584"/>
                  </a:lnTo>
                  <a:lnTo>
                    <a:pt x="12374" y="37004"/>
                  </a:lnTo>
                  <a:lnTo>
                    <a:pt x="12577" y="37395"/>
                  </a:lnTo>
                  <a:lnTo>
                    <a:pt x="12780" y="37787"/>
                  </a:lnTo>
                  <a:lnTo>
                    <a:pt x="12983" y="38149"/>
                  </a:lnTo>
                  <a:lnTo>
                    <a:pt x="13186" y="38496"/>
                  </a:lnTo>
                  <a:lnTo>
                    <a:pt x="13403" y="38844"/>
                  </a:lnTo>
                  <a:lnTo>
                    <a:pt x="13620" y="39163"/>
                  </a:lnTo>
                  <a:lnTo>
                    <a:pt x="13852" y="39467"/>
                  </a:lnTo>
                  <a:lnTo>
                    <a:pt x="14069" y="39757"/>
                  </a:lnTo>
                  <a:lnTo>
                    <a:pt x="14301" y="40047"/>
                  </a:lnTo>
                  <a:lnTo>
                    <a:pt x="14533" y="40308"/>
                  </a:lnTo>
                  <a:lnTo>
                    <a:pt x="14750" y="40554"/>
                  </a:lnTo>
                  <a:lnTo>
                    <a:pt x="14982" y="40786"/>
                  </a:lnTo>
                  <a:lnTo>
                    <a:pt x="15214" y="41017"/>
                  </a:lnTo>
                  <a:lnTo>
                    <a:pt x="15446" y="41220"/>
                  </a:lnTo>
                  <a:lnTo>
                    <a:pt x="15678" y="41423"/>
                  </a:lnTo>
                  <a:lnTo>
                    <a:pt x="15909" y="41597"/>
                  </a:lnTo>
                  <a:lnTo>
                    <a:pt x="16141" y="41771"/>
                  </a:lnTo>
                  <a:lnTo>
                    <a:pt x="16373" y="41916"/>
                  </a:lnTo>
                  <a:lnTo>
                    <a:pt x="16590" y="42061"/>
                  </a:lnTo>
                  <a:lnTo>
                    <a:pt x="16822" y="42191"/>
                  </a:lnTo>
                  <a:lnTo>
                    <a:pt x="17040" y="42307"/>
                  </a:lnTo>
                  <a:lnTo>
                    <a:pt x="17257" y="42408"/>
                  </a:lnTo>
                  <a:lnTo>
                    <a:pt x="17474" y="42495"/>
                  </a:lnTo>
                  <a:lnTo>
                    <a:pt x="17677" y="42568"/>
                  </a:lnTo>
                  <a:lnTo>
                    <a:pt x="17880" y="42626"/>
                  </a:lnTo>
                  <a:lnTo>
                    <a:pt x="18083" y="42684"/>
                  </a:lnTo>
                  <a:lnTo>
                    <a:pt x="18271" y="42727"/>
                  </a:lnTo>
                  <a:lnTo>
                    <a:pt x="18459" y="42742"/>
                  </a:lnTo>
                  <a:lnTo>
                    <a:pt x="18648" y="42771"/>
                  </a:lnTo>
                  <a:lnTo>
                    <a:pt x="18822" y="42771"/>
                  </a:lnTo>
                  <a:lnTo>
                    <a:pt x="18996" y="42756"/>
                  </a:lnTo>
                  <a:lnTo>
                    <a:pt x="19155" y="42742"/>
                  </a:lnTo>
                  <a:lnTo>
                    <a:pt x="19300" y="42713"/>
                  </a:lnTo>
                  <a:lnTo>
                    <a:pt x="19445" y="42669"/>
                  </a:lnTo>
                  <a:lnTo>
                    <a:pt x="19590" y="42611"/>
                  </a:lnTo>
                  <a:lnTo>
                    <a:pt x="19705" y="42539"/>
                  </a:lnTo>
                  <a:lnTo>
                    <a:pt x="19836" y="42466"/>
                  </a:lnTo>
                  <a:lnTo>
                    <a:pt x="19937" y="42379"/>
                  </a:lnTo>
                  <a:lnTo>
                    <a:pt x="20039" y="42278"/>
                  </a:lnTo>
                  <a:lnTo>
                    <a:pt x="20126" y="42177"/>
                  </a:lnTo>
                  <a:lnTo>
                    <a:pt x="20198" y="42046"/>
                  </a:lnTo>
                  <a:lnTo>
                    <a:pt x="20256" y="41916"/>
                  </a:lnTo>
                  <a:lnTo>
                    <a:pt x="20314" y="41785"/>
                  </a:lnTo>
                  <a:lnTo>
                    <a:pt x="20372" y="41626"/>
                  </a:lnTo>
                  <a:lnTo>
                    <a:pt x="20415" y="41467"/>
                  </a:lnTo>
                  <a:lnTo>
                    <a:pt x="20444" y="41307"/>
                  </a:lnTo>
                  <a:lnTo>
                    <a:pt x="20488" y="40931"/>
                  </a:lnTo>
                  <a:lnTo>
                    <a:pt x="20502" y="40539"/>
                  </a:lnTo>
                  <a:lnTo>
                    <a:pt x="20488" y="40119"/>
                  </a:lnTo>
                  <a:lnTo>
                    <a:pt x="20459" y="39656"/>
                  </a:lnTo>
                  <a:lnTo>
                    <a:pt x="20401" y="39177"/>
                  </a:lnTo>
                  <a:lnTo>
                    <a:pt x="20343" y="38670"/>
                  </a:lnTo>
                  <a:lnTo>
                    <a:pt x="20169" y="37613"/>
                  </a:lnTo>
                  <a:lnTo>
                    <a:pt x="19981" y="36497"/>
                  </a:lnTo>
                  <a:lnTo>
                    <a:pt x="19792" y="35323"/>
                  </a:lnTo>
                  <a:lnTo>
                    <a:pt x="19691" y="34729"/>
                  </a:lnTo>
                  <a:lnTo>
                    <a:pt x="19619" y="34135"/>
                  </a:lnTo>
                  <a:lnTo>
                    <a:pt x="19546" y="33541"/>
                  </a:lnTo>
                  <a:lnTo>
                    <a:pt x="19488" y="32947"/>
                  </a:lnTo>
                  <a:lnTo>
                    <a:pt x="19459" y="32368"/>
                  </a:lnTo>
                  <a:lnTo>
                    <a:pt x="19445" y="31788"/>
                  </a:lnTo>
                  <a:lnTo>
                    <a:pt x="19459" y="31223"/>
                  </a:lnTo>
                  <a:lnTo>
                    <a:pt x="19488" y="30658"/>
                  </a:lnTo>
                  <a:lnTo>
                    <a:pt x="19561" y="30122"/>
                  </a:lnTo>
                  <a:lnTo>
                    <a:pt x="19604" y="29847"/>
                  </a:lnTo>
                  <a:lnTo>
                    <a:pt x="19662" y="29586"/>
                  </a:lnTo>
                  <a:lnTo>
                    <a:pt x="19720" y="29340"/>
                  </a:lnTo>
                  <a:lnTo>
                    <a:pt x="19792" y="29079"/>
                  </a:lnTo>
                  <a:lnTo>
                    <a:pt x="19879" y="28833"/>
                  </a:lnTo>
                  <a:lnTo>
                    <a:pt x="19966" y="28601"/>
                  </a:lnTo>
                  <a:lnTo>
                    <a:pt x="20068" y="28369"/>
                  </a:lnTo>
                  <a:lnTo>
                    <a:pt x="20184" y="28137"/>
                  </a:lnTo>
                  <a:lnTo>
                    <a:pt x="20314" y="27920"/>
                  </a:lnTo>
                  <a:lnTo>
                    <a:pt x="20444" y="27702"/>
                  </a:lnTo>
                  <a:lnTo>
                    <a:pt x="20604" y="27500"/>
                  </a:lnTo>
                  <a:lnTo>
                    <a:pt x="20763" y="27311"/>
                  </a:lnTo>
                  <a:lnTo>
                    <a:pt x="20937" y="27123"/>
                  </a:lnTo>
                  <a:lnTo>
                    <a:pt x="21125" y="26934"/>
                  </a:lnTo>
                  <a:lnTo>
                    <a:pt x="21517" y="26601"/>
                  </a:lnTo>
                  <a:lnTo>
                    <a:pt x="21908" y="26297"/>
                  </a:lnTo>
                  <a:lnTo>
                    <a:pt x="22313" y="26022"/>
                  </a:lnTo>
                  <a:lnTo>
                    <a:pt x="22705" y="25775"/>
                  </a:lnTo>
                  <a:lnTo>
                    <a:pt x="23110" y="25558"/>
                  </a:lnTo>
                  <a:lnTo>
                    <a:pt x="23530" y="25370"/>
                  </a:lnTo>
                  <a:lnTo>
                    <a:pt x="23951" y="25210"/>
                  </a:lnTo>
                  <a:lnTo>
                    <a:pt x="24371" y="25065"/>
                  </a:lnTo>
                  <a:lnTo>
                    <a:pt x="24805" y="24950"/>
                  </a:lnTo>
                  <a:lnTo>
                    <a:pt x="25255" y="24848"/>
                  </a:lnTo>
                  <a:lnTo>
                    <a:pt x="25704" y="24776"/>
                  </a:lnTo>
                  <a:lnTo>
                    <a:pt x="26167" y="24703"/>
                  </a:lnTo>
                  <a:lnTo>
                    <a:pt x="26646" y="24660"/>
                  </a:lnTo>
                  <a:lnTo>
                    <a:pt x="27124" y="24631"/>
                  </a:lnTo>
                  <a:lnTo>
                    <a:pt x="27616" y="24616"/>
                  </a:lnTo>
                  <a:lnTo>
                    <a:pt x="28645" y="24616"/>
                  </a:lnTo>
                  <a:lnTo>
                    <a:pt x="29181" y="24631"/>
                  </a:lnTo>
                  <a:lnTo>
                    <a:pt x="30297" y="24674"/>
                  </a:lnTo>
                  <a:lnTo>
                    <a:pt x="32731" y="24819"/>
                  </a:lnTo>
                  <a:lnTo>
                    <a:pt x="34064" y="24892"/>
                  </a:lnTo>
                  <a:lnTo>
                    <a:pt x="35469" y="24950"/>
                  </a:lnTo>
                  <a:lnTo>
                    <a:pt x="36208" y="24964"/>
                  </a:lnTo>
                  <a:lnTo>
                    <a:pt x="36961" y="24979"/>
                  </a:lnTo>
                  <a:lnTo>
                    <a:pt x="37744" y="24964"/>
                  </a:lnTo>
                  <a:lnTo>
                    <a:pt x="38541" y="24964"/>
                  </a:lnTo>
                  <a:lnTo>
                    <a:pt x="38946" y="24950"/>
                  </a:lnTo>
                  <a:lnTo>
                    <a:pt x="39338" y="24921"/>
                  </a:lnTo>
                  <a:lnTo>
                    <a:pt x="39729" y="24877"/>
                  </a:lnTo>
                  <a:lnTo>
                    <a:pt x="40120" y="24834"/>
                  </a:lnTo>
                  <a:lnTo>
                    <a:pt x="40482" y="24790"/>
                  </a:lnTo>
                  <a:lnTo>
                    <a:pt x="40844" y="24718"/>
                  </a:lnTo>
                  <a:lnTo>
                    <a:pt x="41207" y="24645"/>
                  </a:lnTo>
                  <a:lnTo>
                    <a:pt x="41554" y="24573"/>
                  </a:lnTo>
                  <a:lnTo>
                    <a:pt x="41902" y="24486"/>
                  </a:lnTo>
                  <a:lnTo>
                    <a:pt x="42235" y="24384"/>
                  </a:lnTo>
                  <a:lnTo>
                    <a:pt x="42887" y="24167"/>
                  </a:lnTo>
                  <a:lnTo>
                    <a:pt x="43525" y="23935"/>
                  </a:lnTo>
                  <a:lnTo>
                    <a:pt x="44119" y="23675"/>
                  </a:lnTo>
                  <a:lnTo>
                    <a:pt x="44698" y="23399"/>
                  </a:lnTo>
                  <a:lnTo>
                    <a:pt x="45263" y="23095"/>
                  </a:lnTo>
                  <a:lnTo>
                    <a:pt x="45800" y="22791"/>
                  </a:lnTo>
                  <a:lnTo>
                    <a:pt x="46321" y="22457"/>
                  </a:lnTo>
                  <a:lnTo>
                    <a:pt x="46814" y="22139"/>
                  </a:lnTo>
                  <a:lnTo>
                    <a:pt x="47292" y="21791"/>
                  </a:lnTo>
                  <a:lnTo>
                    <a:pt x="47770" y="21458"/>
                  </a:lnTo>
                  <a:lnTo>
                    <a:pt x="48219" y="21125"/>
                  </a:lnTo>
                  <a:lnTo>
                    <a:pt x="49074" y="20458"/>
                  </a:lnTo>
                  <a:lnTo>
                    <a:pt x="49885" y="19835"/>
                  </a:lnTo>
                  <a:lnTo>
                    <a:pt x="50291" y="19545"/>
                  </a:lnTo>
                  <a:lnTo>
                    <a:pt x="50668" y="19284"/>
                  </a:lnTo>
                  <a:lnTo>
                    <a:pt x="51059" y="19038"/>
                  </a:lnTo>
                  <a:lnTo>
                    <a:pt x="51421" y="18806"/>
                  </a:lnTo>
                  <a:lnTo>
                    <a:pt x="51798" y="18603"/>
                  </a:lnTo>
                  <a:lnTo>
                    <a:pt x="52160" y="18444"/>
                  </a:lnTo>
                  <a:lnTo>
                    <a:pt x="52537" y="18299"/>
                  </a:lnTo>
                  <a:lnTo>
                    <a:pt x="52711" y="18256"/>
                  </a:lnTo>
                  <a:lnTo>
                    <a:pt x="52899" y="18212"/>
                  </a:lnTo>
                  <a:lnTo>
                    <a:pt x="53087" y="18169"/>
                  </a:lnTo>
                  <a:lnTo>
                    <a:pt x="53261" y="18140"/>
                  </a:lnTo>
                  <a:lnTo>
                    <a:pt x="53450" y="18125"/>
                  </a:lnTo>
                  <a:lnTo>
                    <a:pt x="53638" y="18125"/>
                  </a:lnTo>
                  <a:lnTo>
                    <a:pt x="53812" y="18140"/>
                  </a:lnTo>
                  <a:lnTo>
                    <a:pt x="54000" y="18154"/>
                  </a:lnTo>
                  <a:lnTo>
                    <a:pt x="54189" y="18183"/>
                  </a:lnTo>
                  <a:lnTo>
                    <a:pt x="54377" y="18227"/>
                  </a:lnTo>
                  <a:lnTo>
                    <a:pt x="54594" y="18285"/>
                  </a:lnTo>
                  <a:lnTo>
                    <a:pt x="54797" y="18357"/>
                  </a:lnTo>
                  <a:lnTo>
                    <a:pt x="55000" y="18430"/>
                  </a:lnTo>
                  <a:lnTo>
                    <a:pt x="55188" y="18517"/>
                  </a:lnTo>
                  <a:lnTo>
                    <a:pt x="55377" y="18603"/>
                  </a:lnTo>
                  <a:lnTo>
                    <a:pt x="55565" y="18705"/>
                  </a:lnTo>
                  <a:lnTo>
                    <a:pt x="55739" y="18821"/>
                  </a:lnTo>
                  <a:lnTo>
                    <a:pt x="55927" y="18922"/>
                  </a:lnTo>
                  <a:lnTo>
                    <a:pt x="56260" y="19183"/>
                  </a:lnTo>
                  <a:lnTo>
                    <a:pt x="56565" y="19458"/>
                  </a:lnTo>
                  <a:lnTo>
                    <a:pt x="56869" y="19763"/>
                  </a:lnTo>
                  <a:lnTo>
                    <a:pt x="57159" y="20096"/>
                  </a:lnTo>
                  <a:lnTo>
                    <a:pt x="57420" y="20444"/>
                  </a:lnTo>
                  <a:lnTo>
                    <a:pt x="57666" y="20820"/>
                  </a:lnTo>
                  <a:lnTo>
                    <a:pt x="57898" y="21226"/>
                  </a:lnTo>
                  <a:lnTo>
                    <a:pt x="58129" y="21646"/>
                  </a:lnTo>
                  <a:lnTo>
                    <a:pt x="58332" y="22081"/>
                  </a:lnTo>
                  <a:lnTo>
                    <a:pt x="58535" y="22530"/>
                  </a:lnTo>
                  <a:lnTo>
                    <a:pt x="58709" y="23008"/>
                  </a:lnTo>
                  <a:lnTo>
                    <a:pt x="58883" y="23501"/>
                  </a:lnTo>
                  <a:lnTo>
                    <a:pt x="59042" y="24008"/>
                  </a:lnTo>
                  <a:lnTo>
                    <a:pt x="59202" y="24515"/>
                  </a:lnTo>
                  <a:lnTo>
                    <a:pt x="59347" y="25051"/>
                  </a:lnTo>
                  <a:lnTo>
                    <a:pt x="59477" y="25587"/>
                  </a:lnTo>
                  <a:lnTo>
                    <a:pt x="59607" y="26138"/>
                  </a:lnTo>
                  <a:lnTo>
                    <a:pt x="59723" y="26688"/>
                  </a:lnTo>
                  <a:lnTo>
                    <a:pt x="59955" y="27833"/>
                  </a:lnTo>
                  <a:lnTo>
                    <a:pt x="60158" y="28992"/>
                  </a:lnTo>
                  <a:lnTo>
                    <a:pt x="60346" y="30151"/>
                  </a:lnTo>
                  <a:lnTo>
                    <a:pt x="60723" y="32484"/>
                  </a:lnTo>
                  <a:lnTo>
                    <a:pt x="60911" y="33570"/>
                  </a:lnTo>
                  <a:lnTo>
                    <a:pt x="61100" y="34556"/>
                  </a:lnTo>
                  <a:lnTo>
                    <a:pt x="61216" y="35005"/>
                  </a:lnTo>
                  <a:lnTo>
                    <a:pt x="61317" y="35425"/>
                  </a:lnTo>
                  <a:lnTo>
                    <a:pt x="61433" y="35831"/>
                  </a:lnTo>
                  <a:lnTo>
                    <a:pt x="61534" y="36207"/>
                  </a:lnTo>
                  <a:lnTo>
                    <a:pt x="61650" y="36555"/>
                  </a:lnTo>
                  <a:lnTo>
                    <a:pt x="61766" y="36874"/>
                  </a:lnTo>
                  <a:lnTo>
                    <a:pt x="61897" y="37178"/>
                  </a:lnTo>
                  <a:lnTo>
                    <a:pt x="62012" y="37453"/>
                  </a:lnTo>
                  <a:lnTo>
                    <a:pt x="62143" y="37714"/>
                  </a:lnTo>
                  <a:lnTo>
                    <a:pt x="62273" y="37946"/>
                  </a:lnTo>
                  <a:lnTo>
                    <a:pt x="62404" y="38149"/>
                  </a:lnTo>
                  <a:lnTo>
                    <a:pt x="62549" y="38352"/>
                  </a:lnTo>
                  <a:lnTo>
                    <a:pt x="62693" y="38511"/>
                  </a:lnTo>
                  <a:lnTo>
                    <a:pt x="62838" y="38670"/>
                  </a:lnTo>
                  <a:lnTo>
                    <a:pt x="62983" y="38801"/>
                  </a:lnTo>
                  <a:lnTo>
                    <a:pt x="63128" y="38917"/>
                  </a:lnTo>
                  <a:lnTo>
                    <a:pt x="63287" y="39004"/>
                  </a:lnTo>
                  <a:lnTo>
                    <a:pt x="63447" y="39091"/>
                  </a:lnTo>
                  <a:lnTo>
                    <a:pt x="63606" y="39148"/>
                  </a:lnTo>
                  <a:lnTo>
                    <a:pt x="63780" y="39192"/>
                  </a:lnTo>
                  <a:lnTo>
                    <a:pt x="63954" y="39221"/>
                  </a:lnTo>
                  <a:lnTo>
                    <a:pt x="64128" y="39235"/>
                  </a:lnTo>
                  <a:lnTo>
                    <a:pt x="64302" y="39221"/>
                  </a:lnTo>
                  <a:lnTo>
                    <a:pt x="64490" y="39206"/>
                  </a:lnTo>
                  <a:lnTo>
                    <a:pt x="64678" y="39177"/>
                  </a:lnTo>
                  <a:lnTo>
                    <a:pt x="64867" y="39134"/>
                  </a:lnTo>
                  <a:lnTo>
                    <a:pt x="65070" y="39076"/>
                  </a:lnTo>
                  <a:lnTo>
                    <a:pt x="65272" y="39018"/>
                  </a:lnTo>
                  <a:lnTo>
                    <a:pt x="65374" y="38975"/>
                  </a:lnTo>
                  <a:lnTo>
                    <a:pt x="65461" y="38917"/>
                  </a:lnTo>
                  <a:lnTo>
                    <a:pt x="65548" y="38859"/>
                  </a:lnTo>
                  <a:lnTo>
                    <a:pt x="65620" y="38801"/>
                  </a:lnTo>
                  <a:lnTo>
                    <a:pt x="65693" y="38728"/>
                  </a:lnTo>
                  <a:lnTo>
                    <a:pt x="65750" y="38656"/>
                  </a:lnTo>
                  <a:lnTo>
                    <a:pt x="65866" y="38467"/>
                  </a:lnTo>
                  <a:lnTo>
                    <a:pt x="65953" y="38265"/>
                  </a:lnTo>
                  <a:lnTo>
                    <a:pt x="66026" y="38047"/>
                  </a:lnTo>
                  <a:lnTo>
                    <a:pt x="66069" y="37801"/>
                  </a:lnTo>
                  <a:lnTo>
                    <a:pt x="66113" y="37540"/>
                  </a:lnTo>
                  <a:lnTo>
                    <a:pt x="66142" y="37265"/>
                  </a:lnTo>
                  <a:lnTo>
                    <a:pt x="66156" y="36975"/>
                  </a:lnTo>
                  <a:lnTo>
                    <a:pt x="66171" y="36381"/>
                  </a:lnTo>
                  <a:lnTo>
                    <a:pt x="66185" y="35758"/>
                  </a:lnTo>
                  <a:lnTo>
                    <a:pt x="66214" y="35135"/>
                  </a:lnTo>
                  <a:lnTo>
                    <a:pt x="66229" y="34816"/>
                  </a:lnTo>
                  <a:lnTo>
                    <a:pt x="66272" y="34512"/>
                  </a:lnTo>
                  <a:lnTo>
                    <a:pt x="66316" y="34222"/>
                  </a:lnTo>
                  <a:lnTo>
                    <a:pt x="66374" y="33947"/>
                  </a:lnTo>
                  <a:lnTo>
                    <a:pt x="66460" y="33672"/>
                  </a:lnTo>
                  <a:lnTo>
                    <a:pt x="66562" y="33425"/>
                  </a:lnTo>
                  <a:lnTo>
                    <a:pt x="66678" y="33179"/>
                  </a:lnTo>
                  <a:lnTo>
                    <a:pt x="66750" y="33078"/>
                  </a:lnTo>
                  <a:lnTo>
                    <a:pt x="66823" y="32976"/>
                  </a:lnTo>
                  <a:lnTo>
                    <a:pt x="66910" y="32875"/>
                  </a:lnTo>
                  <a:lnTo>
                    <a:pt x="67011" y="32788"/>
                  </a:lnTo>
                  <a:lnTo>
                    <a:pt x="67098" y="32701"/>
                  </a:lnTo>
                  <a:lnTo>
                    <a:pt x="67214" y="32614"/>
                  </a:lnTo>
                  <a:lnTo>
                    <a:pt x="67330" y="32542"/>
                  </a:lnTo>
                  <a:lnTo>
                    <a:pt x="67446" y="32484"/>
                  </a:lnTo>
                  <a:lnTo>
                    <a:pt x="67591" y="32426"/>
                  </a:lnTo>
                  <a:lnTo>
                    <a:pt x="67721" y="32368"/>
                  </a:lnTo>
                  <a:lnTo>
                    <a:pt x="67880" y="32324"/>
                  </a:lnTo>
                  <a:lnTo>
                    <a:pt x="68040" y="32295"/>
                  </a:lnTo>
                  <a:lnTo>
                    <a:pt x="68214" y="32266"/>
                  </a:lnTo>
                  <a:lnTo>
                    <a:pt x="68387" y="32252"/>
                  </a:lnTo>
                  <a:lnTo>
                    <a:pt x="68590" y="32237"/>
                  </a:lnTo>
                  <a:lnTo>
                    <a:pt x="68793" y="32252"/>
                  </a:lnTo>
                  <a:lnTo>
                    <a:pt x="68996" y="32266"/>
                  </a:lnTo>
                  <a:lnTo>
                    <a:pt x="69228" y="32281"/>
                  </a:lnTo>
                  <a:lnTo>
                    <a:pt x="69460" y="32310"/>
                  </a:lnTo>
                  <a:lnTo>
                    <a:pt x="69677" y="32353"/>
                  </a:lnTo>
                  <a:lnTo>
                    <a:pt x="69909" y="32411"/>
                  </a:lnTo>
                  <a:lnTo>
                    <a:pt x="70126" y="32484"/>
                  </a:lnTo>
                  <a:lnTo>
                    <a:pt x="70329" y="32556"/>
                  </a:lnTo>
                  <a:lnTo>
                    <a:pt x="70546" y="32629"/>
                  </a:lnTo>
                  <a:lnTo>
                    <a:pt x="70749" y="32730"/>
                  </a:lnTo>
                  <a:lnTo>
                    <a:pt x="70937" y="32831"/>
                  </a:lnTo>
                  <a:lnTo>
                    <a:pt x="71140" y="32933"/>
                  </a:lnTo>
                  <a:lnTo>
                    <a:pt x="71329" y="33049"/>
                  </a:lnTo>
                  <a:lnTo>
                    <a:pt x="71503" y="33179"/>
                  </a:lnTo>
                  <a:lnTo>
                    <a:pt x="71691" y="33310"/>
                  </a:lnTo>
                  <a:lnTo>
                    <a:pt x="71865" y="33454"/>
                  </a:lnTo>
                  <a:lnTo>
                    <a:pt x="72024" y="33614"/>
                  </a:lnTo>
                  <a:lnTo>
                    <a:pt x="72357" y="33933"/>
                  </a:lnTo>
                  <a:lnTo>
                    <a:pt x="72662" y="34280"/>
                  </a:lnTo>
                  <a:lnTo>
                    <a:pt x="72937" y="34642"/>
                  </a:lnTo>
                  <a:lnTo>
                    <a:pt x="73198" y="35048"/>
                  </a:lnTo>
                  <a:lnTo>
                    <a:pt x="73444" y="35454"/>
                  </a:lnTo>
                  <a:lnTo>
                    <a:pt x="73661" y="35889"/>
                  </a:lnTo>
                  <a:lnTo>
                    <a:pt x="73850" y="36338"/>
                  </a:lnTo>
                  <a:lnTo>
                    <a:pt x="74024" y="36801"/>
                  </a:lnTo>
                  <a:lnTo>
                    <a:pt x="74183" y="37279"/>
                  </a:lnTo>
                  <a:lnTo>
                    <a:pt x="74299" y="37772"/>
                  </a:lnTo>
                  <a:lnTo>
                    <a:pt x="74415" y="38265"/>
                  </a:lnTo>
                  <a:lnTo>
                    <a:pt x="74487" y="38772"/>
                  </a:lnTo>
                  <a:lnTo>
                    <a:pt x="74545" y="39279"/>
                  </a:lnTo>
                  <a:lnTo>
                    <a:pt x="74574" y="39786"/>
                  </a:lnTo>
                  <a:lnTo>
                    <a:pt x="74589" y="40293"/>
                  </a:lnTo>
                  <a:lnTo>
                    <a:pt x="74560" y="40800"/>
                  </a:lnTo>
                  <a:lnTo>
                    <a:pt x="74516" y="41307"/>
                  </a:lnTo>
                  <a:lnTo>
                    <a:pt x="74444" y="41800"/>
                  </a:lnTo>
                  <a:lnTo>
                    <a:pt x="74342" y="42293"/>
                  </a:lnTo>
                  <a:lnTo>
                    <a:pt x="74226" y="42771"/>
                  </a:lnTo>
                  <a:lnTo>
                    <a:pt x="74067" y="43234"/>
                  </a:lnTo>
                  <a:lnTo>
                    <a:pt x="73893" y="43698"/>
                  </a:lnTo>
                  <a:lnTo>
                    <a:pt x="73690" y="44133"/>
                  </a:lnTo>
                  <a:lnTo>
                    <a:pt x="73458" y="44553"/>
                  </a:lnTo>
                  <a:lnTo>
                    <a:pt x="73328" y="44756"/>
                  </a:lnTo>
                  <a:lnTo>
                    <a:pt x="73183" y="44958"/>
                  </a:lnTo>
                  <a:lnTo>
                    <a:pt x="72183" y="46335"/>
                  </a:lnTo>
                  <a:lnTo>
                    <a:pt x="71416" y="47422"/>
                  </a:lnTo>
                  <a:lnTo>
                    <a:pt x="70387" y="48783"/>
                  </a:lnTo>
                  <a:lnTo>
                    <a:pt x="69938" y="49377"/>
                  </a:lnTo>
                  <a:lnTo>
                    <a:pt x="69822" y="49508"/>
                  </a:lnTo>
                  <a:lnTo>
                    <a:pt x="69807" y="49899"/>
                  </a:lnTo>
                  <a:lnTo>
                    <a:pt x="69764" y="50957"/>
                  </a:lnTo>
                  <a:lnTo>
                    <a:pt x="69749" y="51681"/>
                  </a:lnTo>
                  <a:lnTo>
                    <a:pt x="69749" y="52493"/>
                  </a:lnTo>
                  <a:lnTo>
                    <a:pt x="69764" y="53376"/>
                  </a:lnTo>
                  <a:lnTo>
                    <a:pt x="69793" y="54304"/>
                  </a:lnTo>
                  <a:lnTo>
                    <a:pt x="69851" y="55260"/>
                  </a:lnTo>
                  <a:lnTo>
                    <a:pt x="69894" y="55738"/>
                  </a:lnTo>
                  <a:lnTo>
                    <a:pt x="69952" y="56216"/>
                  </a:lnTo>
                  <a:lnTo>
                    <a:pt x="70010" y="56680"/>
                  </a:lnTo>
                  <a:lnTo>
                    <a:pt x="70068" y="57143"/>
                  </a:lnTo>
                  <a:lnTo>
                    <a:pt x="70155" y="57593"/>
                  </a:lnTo>
                  <a:lnTo>
                    <a:pt x="70242" y="58027"/>
                  </a:lnTo>
                  <a:lnTo>
                    <a:pt x="70343" y="58433"/>
                  </a:lnTo>
                  <a:lnTo>
                    <a:pt x="70445" y="58839"/>
                  </a:lnTo>
                  <a:lnTo>
                    <a:pt x="70575" y="59201"/>
                  </a:lnTo>
                  <a:lnTo>
                    <a:pt x="70706" y="59549"/>
                  </a:lnTo>
                  <a:lnTo>
                    <a:pt x="70865" y="59853"/>
                  </a:lnTo>
                  <a:lnTo>
                    <a:pt x="71024" y="60143"/>
                  </a:lnTo>
                  <a:lnTo>
                    <a:pt x="71111" y="60273"/>
                  </a:lnTo>
                  <a:lnTo>
                    <a:pt x="71213" y="60389"/>
                  </a:lnTo>
                  <a:lnTo>
                    <a:pt x="71300" y="60490"/>
                  </a:lnTo>
                  <a:lnTo>
                    <a:pt x="71401" y="60592"/>
                  </a:lnTo>
                  <a:lnTo>
                    <a:pt x="71618" y="60766"/>
                  </a:lnTo>
                  <a:lnTo>
                    <a:pt x="71734" y="60838"/>
                  </a:lnTo>
                  <a:lnTo>
                    <a:pt x="71865" y="60910"/>
                  </a:lnTo>
                  <a:lnTo>
                    <a:pt x="71981" y="60968"/>
                  </a:lnTo>
                  <a:lnTo>
                    <a:pt x="72111" y="61026"/>
                  </a:lnTo>
                  <a:lnTo>
                    <a:pt x="72256" y="61070"/>
                  </a:lnTo>
                  <a:lnTo>
                    <a:pt x="72386" y="61099"/>
                  </a:lnTo>
                  <a:lnTo>
                    <a:pt x="72531" y="61128"/>
                  </a:lnTo>
                  <a:lnTo>
                    <a:pt x="72676" y="61157"/>
                  </a:lnTo>
                  <a:lnTo>
                    <a:pt x="72980" y="61157"/>
                  </a:lnTo>
                  <a:lnTo>
                    <a:pt x="73140" y="61142"/>
                  </a:lnTo>
                  <a:lnTo>
                    <a:pt x="73299" y="61113"/>
                  </a:lnTo>
                  <a:lnTo>
                    <a:pt x="73473" y="61084"/>
                  </a:lnTo>
                  <a:lnTo>
                    <a:pt x="73632" y="61026"/>
                  </a:lnTo>
                  <a:lnTo>
                    <a:pt x="73806" y="60968"/>
                  </a:lnTo>
                  <a:lnTo>
                    <a:pt x="73980" y="60896"/>
                  </a:lnTo>
                  <a:lnTo>
                    <a:pt x="74154" y="60809"/>
                  </a:lnTo>
                  <a:lnTo>
                    <a:pt x="74328" y="60722"/>
                  </a:lnTo>
                  <a:lnTo>
                    <a:pt x="74502" y="60606"/>
                  </a:lnTo>
                  <a:lnTo>
                    <a:pt x="74676" y="60476"/>
                  </a:lnTo>
                  <a:lnTo>
                    <a:pt x="74849" y="60331"/>
                  </a:lnTo>
                  <a:lnTo>
                    <a:pt x="75038" y="60172"/>
                  </a:lnTo>
                  <a:lnTo>
                    <a:pt x="75212" y="59998"/>
                  </a:lnTo>
                  <a:lnTo>
                    <a:pt x="75400" y="59824"/>
                  </a:lnTo>
                  <a:lnTo>
                    <a:pt x="75574" y="59606"/>
                  </a:lnTo>
                  <a:lnTo>
                    <a:pt x="75762" y="59389"/>
                  </a:lnTo>
                  <a:lnTo>
                    <a:pt x="75936" y="59157"/>
                  </a:lnTo>
                  <a:lnTo>
                    <a:pt x="76124" y="58897"/>
                  </a:lnTo>
                  <a:lnTo>
                    <a:pt x="76298" y="58636"/>
                  </a:lnTo>
                  <a:lnTo>
                    <a:pt x="76472" y="58346"/>
                  </a:lnTo>
                  <a:lnTo>
                    <a:pt x="76660" y="58027"/>
                  </a:lnTo>
                  <a:lnTo>
                    <a:pt x="76834" y="57708"/>
                  </a:lnTo>
                  <a:lnTo>
                    <a:pt x="77008" y="57361"/>
                  </a:lnTo>
                  <a:lnTo>
                    <a:pt x="77182" y="56984"/>
                  </a:lnTo>
                  <a:lnTo>
                    <a:pt x="77356" y="56607"/>
                  </a:lnTo>
                  <a:lnTo>
                    <a:pt x="77530" y="56202"/>
                  </a:lnTo>
                  <a:lnTo>
                    <a:pt x="77689" y="55767"/>
                  </a:lnTo>
                  <a:lnTo>
                    <a:pt x="77863" y="55318"/>
                  </a:lnTo>
                  <a:lnTo>
                    <a:pt x="78022" y="54854"/>
                  </a:lnTo>
                  <a:lnTo>
                    <a:pt x="78182" y="54362"/>
                  </a:lnTo>
                  <a:lnTo>
                    <a:pt x="78341" y="53854"/>
                  </a:lnTo>
                  <a:lnTo>
                    <a:pt x="78486" y="53318"/>
                  </a:lnTo>
                  <a:lnTo>
                    <a:pt x="78631" y="52753"/>
                  </a:lnTo>
                  <a:lnTo>
                    <a:pt x="78776" y="52174"/>
                  </a:lnTo>
                  <a:lnTo>
                    <a:pt x="78921" y="51565"/>
                  </a:lnTo>
                  <a:lnTo>
                    <a:pt x="79066" y="50928"/>
                  </a:lnTo>
                  <a:lnTo>
                    <a:pt x="79196" y="50276"/>
                  </a:lnTo>
                  <a:lnTo>
                    <a:pt x="79326" y="49595"/>
                  </a:lnTo>
                  <a:lnTo>
                    <a:pt x="79442" y="48885"/>
                  </a:lnTo>
                  <a:lnTo>
                    <a:pt x="79558" y="48160"/>
                  </a:lnTo>
                  <a:lnTo>
                    <a:pt x="79674" y="47407"/>
                  </a:lnTo>
                  <a:lnTo>
                    <a:pt x="79790" y="46610"/>
                  </a:lnTo>
                  <a:lnTo>
                    <a:pt x="79891" y="45799"/>
                  </a:lnTo>
                  <a:lnTo>
                    <a:pt x="79978" y="44973"/>
                  </a:lnTo>
                  <a:lnTo>
                    <a:pt x="80080" y="44104"/>
                  </a:lnTo>
                  <a:lnTo>
                    <a:pt x="80152" y="43205"/>
                  </a:lnTo>
                  <a:lnTo>
                    <a:pt x="80239" y="42278"/>
                  </a:lnTo>
                  <a:lnTo>
                    <a:pt x="80297" y="41336"/>
                  </a:lnTo>
                  <a:lnTo>
                    <a:pt x="80370" y="40351"/>
                  </a:lnTo>
                  <a:lnTo>
                    <a:pt x="80428" y="39337"/>
                  </a:lnTo>
                  <a:lnTo>
                    <a:pt x="80471" y="38308"/>
                  </a:lnTo>
                  <a:lnTo>
                    <a:pt x="80514" y="37236"/>
                  </a:lnTo>
                  <a:lnTo>
                    <a:pt x="80543" y="36062"/>
                  </a:lnTo>
                  <a:lnTo>
                    <a:pt x="80543" y="34932"/>
                  </a:lnTo>
                  <a:lnTo>
                    <a:pt x="80529" y="33817"/>
                  </a:lnTo>
                  <a:lnTo>
                    <a:pt x="80500" y="32744"/>
                  </a:lnTo>
                  <a:lnTo>
                    <a:pt x="80442" y="31687"/>
                  </a:lnTo>
                  <a:lnTo>
                    <a:pt x="80355" y="30658"/>
                  </a:lnTo>
                  <a:lnTo>
                    <a:pt x="80268" y="29658"/>
                  </a:lnTo>
                  <a:lnTo>
                    <a:pt x="80152" y="28688"/>
                  </a:lnTo>
                  <a:lnTo>
                    <a:pt x="80007" y="27746"/>
                  </a:lnTo>
                  <a:lnTo>
                    <a:pt x="79862" y="26819"/>
                  </a:lnTo>
                  <a:lnTo>
                    <a:pt x="79703" y="25935"/>
                  </a:lnTo>
                  <a:lnTo>
                    <a:pt x="79515" y="25065"/>
                  </a:lnTo>
                  <a:lnTo>
                    <a:pt x="79326" y="24211"/>
                  </a:lnTo>
                  <a:lnTo>
                    <a:pt x="79109" y="23399"/>
                  </a:lnTo>
                  <a:lnTo>
                    <a:pt x="78892" y="22602"/>
                  </a:lnTo>
                  <a:lnTo>
                    <a:pt x="78645" y="21820"/>
                  </a:lnTo>
                  <a:lnTo>
                    <a:pt x="78399" y="21081"/>
                  </a:lnTo>
                  <a:lnTo>
                    <a:pt x="78138" y="20357"/>
                  </a:lnTo>
                  <a:lnTo>
                    <a:pt x="77863" y="19647"/>
                  </a:lnTo>
                  <a:lnTo>
                    <a:pt x="77588" y="18966"/>
                  </a:lnTo>
                  <a:lnTo>
                    <a:pt x="77298" y="18314"/>
                  </a:lnTo>
                  <a:lnTo>
                    <a:pt x="76994" y="17676"/>
                  </a:lnTo>
                  <a:lnTo>
                    <a:pt x="76689" y="17068"/>
                  </a:lnTo>
                  <a:lnTo>
                    <a:pt x="76385" y="16474"/>
                  </a:lnTo>
                  <a:lnTo>
                    <a:pt x="76066" y="15894"/>
                  </a:lnTo>
                  <a:lnTo>
                    <a:pt x="75733" y="15344"/>
                  </a:lnTo>
                  <a:lnTo>
                    <a:pt x="75400" y="14822"/>
                  </a:lnTo>
                  <a:lnTo>
                    <a:pt x="75067" y="14300"/>
                  </a:lnTo>
                  <a:lnTo>
                    <a:pt x="74733" y="13808"/>
                  </a:lnTo>
                  <a:lnTo>
                    <a:pt x="74400" y="13344"/>
                  </a:lnTo>
                  <a:lnTo>
                    <a:pt x="74053" y="12895"/>
                  </a:lnTo>
                  <a:lnTo>
                    <a:pt x="73705" y="12460"/>
                  </a:lnTo>
                  <a:lnTo>
                    <a:pt x="73357" y="12040"/>
                  </a:lnTo>
                  <a:lnTo>
                    <a:pt x="73024" y="11649"/>
                  </a:lnTo>
                  <a:lnTo>
                    <a:pt x="72676" y="11258"/>
                  </a:lnTo>
                  <a:lnTo>
                    <a:pt x="72328" y="10895"/>
                  </a:lnTo>
                  <a:lnTo>
                    <a:pt x="71995" y="10562"/>
                  </a:lnTo>
                  <a:lnTo>
                    <a:pt x="71662" y="10229"/>
                  </a:lnTo>
                  <a:lnTo>
                    <a:pt x="71329" y="9925"/>
                  </a:lnTo>
                  <a:lnTo>
                    <a:pt x="70995" y="9620"/>
                  </a:lnTo>
                  <a:lnTo>
                    <a:pt x="70358" y="9084"/>
                  </a:lnTo>
                  <a:lnTo>
                    <a:pt x="69735" y="8592"/>
                  </a:lnTo>
                  <a:lnTo>
                    <a:pt x="69155" y="8172"/>
                  </a:lnTo>
                  <a:lnTo>
                    <a:pt x="68605" y="7809"/>
                  </a:lnTo>
                  <a:lnTo>
                    <a:pt x="68098" y="7491"/>
                  </a:lnTo>
                  <a:lnTo>
                    <a:pt x="67649" y="7230"/>
                  </a:lnTo>
                  <a:lnTo>
                    <a:pt x="67243" y="7013"/>
                  </a:lnTo>
                  <a:lnTo>
                    <a:pt x="66910" y="6839"/>
                  </a:lnTo>
                  <a:lnTo>
                    <a:pt x="66431" y="6621"/>
                  </a:lnTo>
                  <a:lnTo>
                    <a:pt x="66258" y="6549"/>
                  </a:lnTo>
                  <a:lnTo>
                    <a:pt x="66345" y="6447"/>
                  </a:lnTo>
                  <a:lnTo>
                    <a:pt x="66576" y="6187"/>
                  </a:lnTo>
                  <a:lnTo>
                    <a:pt x="66721" y="5998"/>
                  </a:lnTo>
                  <a:lnTo>
                    <a:pt x="66866" y="5781"/>
                  </a:lnTo>
                  <a:lnTo>
                    <a:pt x="67011" y="5549"/>
                  </a:lnTo>
                  <a:lnTo>
                    <a:pt x="67156" y="5288"/>
                  </a:lnTo>
                  <a:lnTo>
                    <a:pt x="67272" y="5013"/>
                  </a:lnTo>
                  <a:lnTo>
                    <a:pt x="67359" y="4723"/>
                  </a:lnTo>
                  <a:lnTo>
                    <a:pt x="67388" y="4578"/>
                  </a:lnTo>
                  <a:lnTo>
                    <a:pt x="67417" y="4419"/>
                  </a:lnTo>
                  <a:lnTo>
                    <a:pt x="67431" y="4274"/>
                  </a:lnTo>
                  <a:lnTo>
                    <a:pt x="67431" y="4129"/>
                  </a:lnTo>
                  <a:lnTo>
                    <a:pt x="67417" y="3970"/>
                  </a:lnTo>
                  <a:lnTo>
                    <a:pt x="67388" y="3825"/>
                  </a:lnTo>
                  <a:lnTo>
                    <a:pt x="67344" y="3680"/>
                  </a:lnTo>
                  <a:lnTo>
                    <a:pt x="67286" y="3535"/>
                  </a:lnTo>
                  <a:lnTo>
                    <a:pt x="67199" y="3390"/>
                  </a:lnTo>
                  <a:lnTo>
                    <a:pt x="67112" y="3245"/>
                  </a:lnTo>
                  <a:lnTo>
                    <a:pt x="66997" y="3115"/>
                  </a:lnTo>
                  <a:lnTo>
                    <a:pt x="66852" y="2985"/>
                  </a:lnTo>
                  <a:lnTo>
                    <a:pt x="66692" y="2869"/>
                  </a:lnTo>
                  <a:lnTo>
                    <a:pt x="66533" y="2767"/>
                  </a:lnTo>
                  <a:lnTo>
                    <a:pt x="66345" y="2680"/>
                  </a:lnTo>
                  <a:lnTo>
                    <a:pt x="66156" y="2622"/>
                  </a:lnTo>
                  <a:lnTo>
                    <a:pt x="65968" y="2579"/>
                  </a:lnTo>
                  <a:lnTo>
                    <a:pt x="65750" y="2536"/>
                  </a:lnTo>
                  <a:lnTo>
                    <a:pt x="65533" y="2521"/>
                  </a:lnTo>
                  <a:lnTo>
                    <a:pt x="65316" y="2521"/>
                  </a:lnTo>
                  <a:lnTo>
                    <a:pt x="65099" y="2536"/>
                  </a:lnTo>
                  <a:lnTo>
                    <a:pt x="64867" y="2550"/>
                  </a:lnTo>
                  <a:lnTo>
                    <a:pt x="64635" y="2579"/>
                  </a:lnTo>
                  <a:lnTo>
                    <a:pt x="64403" y="2622"/>
                  </a:lnTo>
                  <a:lnTo>
                    <a:pt x="63939" y="2724"/>
                  </a:lnTo>
                  <a:lnTo>
                    <a:pt x="63490" y="2854"/>
                  </a:lnTo>
                  <a:lnTo>
                    <a:pt x="63056" y="2999"/>
                  </a:lnTo>
                  <a:lnTo>
                    <a:pt x="62650" y="3159"/>
                  </a:lnTo>
                  <a:lnTo>
                    <a:pt x="62273" y="3318"/>
                  </a:lnTo>
                  <a:lnTo>
                    <a:pt x="61954" y="3463"/>
                  </a:lnTo>
                  <a:lnTo>
                    <a:pt x="61476" y="3680"/>
                  </a:lnTo>
                  <a:lnTo>
                    <a:pt x="61317" y="3782"/>
                  </a:lnTo>
                  <a:lnTo>
                    <a:pt x="61302" y="3622"/>
                  </a:lnTo>
                  <a:lnTo>
                    <a:pt x="61245" y="3216"/>
                  </a:lnTo>
                  <a:lnTo>
                    <a:pt x="61201" y="2941"/>
                  </a:lnTo>
                  <a:lnTo>
                    <a:pt x="61129" y="2637"/>
                  </a:lnTo>
                  <a:lnTo>
                    <a:pt x="61042" y="2304"/>
                  </a:lnTo>
                  <a:lnTo>
                    <a:pt x="60940" y="1970"/>
                  </a:lnTo>
                  <a:lnTo>
                    <a:pt x="60810" y="1623"/>
                  </a:lnTo>
                  <a:lnTo>
                    <a:pt x="60636" y="1289"/>
                  </a:lnTo>
                  <a:lnTo>
                    <a:pt x="60549" y="1130"/>
                  </a:lnTo>
                  <a:lnTo>
                    <a:pt x="60448" y="971"/>
                  </a:lnTo>
                  <a:lnTo>
                    <a:pt x="60346" y="826"/>
                  </a:lnTo>
                  <a:lnTo>
                    <a:pt x="60230" y="681"/>
                  </a:lnTo>
                  <a:lnTo>
                    <a:pt x="60100" y="551"/>
                  </a:lnTo>
                  <a:lnTo>
                    <a:pt x="59955" y="435"/>
                  </a:lnTo>
                  <a:lnTo>
                    <a:pt x="59810" y="333"/>
                  </a:lnTo>
                  <a:lnTo>
                    <a:pt x="59665" y="232"/>
                  </a:lnTo>
                  <a:lnTo>
                    <a:pt x="59491" y="159"/>
                  </a:lnTo>
                  <a:lnTo>
                    <a:pt x="59318" y="87"/>
                  </a:lnTo>
                  <a:lnTo>
                    <a:pt x="59129" y="43"/>
                  </a:lnTo>
                  <a:lnTo>
                    <a:pt x="58941" y="14"/>
                  </a:lnTo>
                  <a:lnTo>
                    <a:pt x="587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821;p37">
              <a:extLst>
                <a:ext uri="{FF2B5EF4-FFF2-40B4-BE49-F238E27FC236}">
                  <a16:creationId xmlns:a16="http://schemas.microsoft.com/office/drawing/2014/main" xmlns="" id="{0065D252-C83F-66FD-36EC-D4A540A05012}"/>
                </a:ext>
              </a:extLst>
            </p:cNvPr>
            <p:cNvSpPr/>
            <p:nvPr/>
          </p:nvSpPr>
          <p:spPr>
            <a:xfrm>
              <a:off x="2931075" y="1091125"/>
              <a:ext cx="179325" cy="119200"/>
            </a:xfrm>
            <a:custGeom>
              <a:avLst/>
              <a:gdLst/>
              <a:ahLst/>
              <a:cxnLst/>
              <a:rect l="l" t="t" r="r" b="b"/>
              <a:pathLst>
                <a:path w="7173" h="4768" extrusionOk="0">
                  <a:moveTo>
                    <a:pt x="3840" y="1"/>
                  </a:moveTo>
                  <a:lnTo>
                    <a:pt x="3521" y="30"/>
                  </a:lnTo>
                  <a:lnTo>
                    <a:pt x="3202" y="88"/>
                  </a:lnTo>
                  <a:lnTo>
                    <a:pt x="2898" y="160"/>
                  </a:lnTo>
                  <a:lnTo>
                    <a:pt x="2594" y="262"/>
                  </a:lnTo>
                  <a:lnTo>
                    <a:pt x="2318" y="378"/>
                  </a:lnTo>
                  <a:lnTo>
                    <a:pt x="2043" y="522"/>
                  </a:lnTo>
                  <a:lnTo>
                    <a:pt x="1768" y="682"/>
                  </a:lnTo>
                  <a:lnTo>
                    <a:pt x="1522" y="856"/>
                  </a:lnTo>
                  <a:lnTo>
                    <a:pt x="1290" y="1059"/>
                  </a:lnTo>
                  <a:lnTo>
                    <a:pt x="1072" y="1261"/>
                  </a:lnTo>
                  <a:lnTo>
                    <a:pt x="870" y="1493"/>
                  </a:lnTo>
                  <a:lnTo>
                    <a:pt x="681" y="1740"/>
                  </a:lnTo>
                  <a:lnTo>
                    <a:pt x="522" y="2000"/>
                  </a:lnTo>
                  <a:lnTo>
                    <a:pt x="362" y="2276"/>
                  </a:lnTo>
                  <a:lnTo>
                    <a:pt x="247" y="2565"/>
                  </a:lnTo>
                  <a:lnTo>
                    <a:pt x="131" y="2855"/>
                  </a:lnTo>
                  <a:lnTo>
                    <a:pt x="44" y="3174"/>
                  </a:lnTo>
                  <a:lnTo>
                    <a:pt x="15" y="3290"/>
                  </a:lnTo>
                  <a:lnTo>
                    <a:pt x="15" y="3391"/>
                  </a:lnTo>
                  <a:lnTo>
                    <a:pt x="0" y="3507"/>
                  </a:lnTo>
                  <a:lnTo>
                    <a:pt x="15" y="3623"/>
                  </a:lnTo>
                  <a:lnTo>
                    <a:pt x="29" y="3724"/>
                  </a:lnTo>
                  <a:lnTo>
                    <a:pt x="44" y="3826"/>
                  </a:lnTo>
                  <a:lnTo>
                    <a:pt x="116" y="4014"/>
                  </a:lnTo>
                  <a:lnTo>
                    <a:pt x="218" y="4188"/>
                  </a:lnTo>
                  <a:lnTo>
                    <a:pt x="333" y="4347"/>
                  </a:lnTo>
                  <a:lnTo>
                    <a:pt x="478" y="4478"/>
                  </a:lnTo>
                  <a:lnTo>
                    <a:pt x="652" y="4594"/>
                  </a:lnTo>
                  <a:lnTo>
                    <a:pt x="826" y="4681"/>
                  </a:lnTo>
                  <a:lnTo>
                    <a:pt x="1014" y="4739"/>
                  </a:lnTo>
                  <a:lnTo>
                    <a:pt x="1203" y="4768"/>
                  </a:lnTo>
                  <a:lnTo>
                    <a:pt x="1406" y="4768"/>
                  </a:lnTo>
                  <a:lnTo>
                    <a:pt x="1608" y="4739"/>
                  </a:lnTo>
                  <a:lnTo>
                    <a:pt x="1710" y="4710"/>
                  </a:lnTo>
                  <a:lnTo>
                    <a:pt x="1811" y="4666"/>
                  </a:lnTo>
                  <a:lnTo>
                    <a:pt x="1898" y="4608"/>
                  </a:lnTo>
                  <a:lnTo>
                    <a:pt x="2000" y="4550"/>
                  </a:lnTo>
                  <a:lnTo>
                    <a:pt x="2087" y="4492"/>
                  </a:lnTo>
                  <a:lnTo>
                    <a:pt x="2174" y="4405"/>
                  </a:lnTo>
                  <a:lnTo>
                    <a:pt x="2536" y="4087"/>
                  </a:lnTo>
                  <a:lnTo>
                    <a:pt x="2724" y="3942"/>
                  </a:lnTo>
                  <a:lnTo>
                    <a:pt x="2912" y="3797"/>
                  </a:lnTo>
                  <a:lnTo>
                    <a:pt x="3115" y="3681"/>
                  </a:lnTo>
                  <a:lnTo>
                    <a:pt x="3318" y="3580"/>
                  </a:lnTo>
                  <a:lnTo>
                    <a:pt x="3521" y="3522"/>
                  </a:lnTo>
                  <a:lnTo>
                    <a:pt x="3637" y="3493"/>
                  </a:lnTo>
                  <a:lnTo>
                    <a:pt x="3854" y="3493"/>
                  </a:lnTo>
                  <a:lnTo>
                    <a:pt x="3970" y="3507"/>
                  </a:lnTo>
                  <a:lnTo>
                    <a:pt x="4187" y="3551"/>
                  </a:lnTo>
                  <a:lnTo>
                    <a:pt x="4419" y="3638"/>
                  </a:lnTo>
                  <a:lnTo>
                    <a:pt x="4637" y="3724"/>
                  </a:lnTo>
                  <a:lnTo>
                    <a:pt x="4810" y="3768"/>
                  </a:lnTo>
                  <a:lnTo>
                    <a:pt x="4970" y="3797"/>
                  </a:lnTo>
                  <a:lnTo>
                    <a:pt x="5129" y="3811"/>
                  </a:lnTo>
                  <a:lnTo>
                    <a:pt x="5303" y="3826"/>
                  </a:lnTo>
                  <a:lnTo>
                    <a:pt x="5636" y="3840"/>
                  </a:lnTo>
                  <a:lnTo>
                    <a:pt x="5984" y="3855"/>
                  </a:lnTo>
                  <a:lnTo>
                    <a:pt x="6129" y="3855"/>
                  </a:lnTo>
                  <a:lnTo>
                    <a:pt x="6274" y="3840"/>
                  </a:lnTo>
                  <a:lnTo>
                    <a:pt x="6404" y="3811"/>
                  </a:lnTo>
                  <a:lnTo>
                    <a:pt x="6520" y="3753"/>
                  </a:lnTo>
                  <a:lnTo>
                    <a:pt x="6636" y="3681"/>
                  </a:lnTo>
                  <a:lnTo>
                    <a:pt x="6737" y="3594"/>
                  </a:lnTo>
                  <a:lnTo>
                    <a:pt x="6839" y="3493"/>
                  </a:lnTo>
                  <a:lnTo>
                    <a:pt x="6926" y="3391"/>
                  </a:lnTo>
                  <a:lnTo>
                    <a:pt x="6998" y="3275"/>
                  </a:lnTo>
                  <a:lnTo>
                    <a:pt x="7056" y="3145"/>
                  </a:lnTo>
                  <a:lnTo>
                    <a:pt x="7100" y="3015"/>
                  </a:lnTo>
                  <a:lnTo>
                    <a:pt x="7143" y="2870"/>
                  </a:lnTo>
                  <a:lnTo>
                    <a:pt x="7158" y="2739"/>
                  </a:lnTo>
                  <a:lnTo>
                    <a:pt x="7172" y="2609"/>
                  </a:lnTo>
                  <a:lnTo>
                    <a:pt x="7158" y="2464"/>
                  </a:lnTo>
                  <a:lnTo>
                    <a:pt x="7143" y="2334"/>
                  </a:lnTo>
                  <a:lnTo>
                    <a:pt x="7056" y="2029"/>
                  </a:lnTo>
                  <a:lnTo>
                    <a:pt x="6940" y="1740"/>
                  </a:lnTo>
                  <a:lnTo>
                    <a:pt x="6795" y="1479"/>
                  </a:lnTo>
                  <a:lnTo>
                    <a:pt x="6636" y="1232"/>
                  </a:lnTo>
                  <a:lnTo>
                    <a:pt x="6462" y="1001"/>
                  </a:lnTo>
                  <a:lnTo>
                    <a:pt x="6259" y="812"/>
                  </a:lnTo>
                  <a:lnTo>
                    <a:pt x="6042" y="624"/>
                  </a:lnTo>
                  <a:lnTo>
                    <a:pt x="5810" y="465"/>
                  </a:lnTo>
                  <a:lnTo>
                    <a:pt x="5564" y="334"/>
                  </a:lnTo>
                  <a:lnTo>
                    <a:pt x="5303" y="218"/>
                  </a:lnTo>
                  <a:lnTo>
                    <a:pt x="5028" y="131"/>
                  </a:lnTo>
                  <a:lnTo>
                    <a:pt x="4738" y="59"/>
                  </a:lnTo>
                  <a:lnTo>
                    <a:pt x="4448" y="15"/>
                  </a:lnTo>
                  <a:lnTo>
                    <a:pt x="4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822;p37">
              <a:extLst>
                <a:ext uri="{FF2B5EF4-FFF2-40B4-BE49-F238E27FC236}">
                  <a16:creationId xmlns:a16="http://schemas.microsoft.com/office/drawing/2014/main" xmlns="" id="{6125EABA-71E3-62B7-CCB8-0FB277AA80DB}"/>
                </a:ext>
              </a:extLst>
            </p:cNvPr>
            <p:cNvSpPr/>
            <p:nvPr/>
          </p:nvSpPr>
          <p:spPr>
            <a:xfrm>
              <a:off x="3379125" y="1002750"/>
              <a:ext cx="239450" cy="133675"/>
            </a:xfrm>
            <a:custGeom>
              <a:avLst/>
              <a:gdLst/>
              <a:ahLst/>
              <a:cxnLst/>
              <a:rect l="l" t="t" r="r" b="b"/>
              <a:pathLst>
                <a:path w="9578" h="5347" extrusionOk="0">
                  <a:moveTo>
                    <a:pt x="5014" y="1"/>
                  </a:moveTo>
                  <a:lnTo>
                    <a:pt x="4767" y="15"/>
                  </a:lnTo>
                  <a:lnTo>
                    <a:pt x="4521" y="44"/>
                  </a:lnTo>
                  <a:lnTo>
                    <a:pt x="4275" y="88"/>
                  </a:lnTo>
                  <a:lnTo>
                    <a:pt x="3826" y="189"/>
                  </a:lnTo>
                  <a:lnTo>
                    <a:pt x="3406" y="319"/>
                  </a:lnTo>
                  <a:lnTo>
                    <a:pt x="2985" y="479"/>
                  </a:lnTo>
                  <a:lnTo>
                    <a:pt x="2580" y="667"/>
                  </a:lnTo>
                  <a:lnTo>
                    <a:pt x="2189" y="870"/>
                  </a:lnTo>
                  <a:lnTo>
                    <a:pt x="1812" y="1102"/>
                  </a:lnTo>
                  <a:lnTo>
                    <a:pt x="1435" y="1363"/>
                  </a:lnTo>
                  <a:lnTo>
                    <a:pt x="1073" y="1652"/>
                  </a:lnTo>
                  <a:lnTo>
                    <a:pt x="942" y="1768"/>
                  </a:lnTo>
                  <a:lnTo>
                    <a:pt x="812" y="1913"/>
                  </a:lnTo>
                  <a:lnTo>
                    <a:pt x="682" y="2073"/>
                  </a:lnTo>
                  <a:lnTo>
                    <a:pt x="551" y="2232"/>
                  </a:lnTo>
                  <a:lnTo>
                    <a:pt x="435" y="2420"/>
                  </a:lnTo>
                  <a:lnTo>
                    <a:pt x="334" y="2594"/>
                  </a:lnTo>
                  <a:lnTo>
                    <a:pt x="233" y="2797"/>
                  </a:lnTo>
                  <a:lnTo>
                    <a:pt x="160" y="3000"/>
                  </a:lnTo>
                  <a:lnTo>
                    <a:pt x="88" y="3203"/>
                  </a:lnTo>
                  <a:lnTo>
                    <a:pt x="44" y="3405"/>
                  </a:lnTo>
                  <a:lnTo>
                    <a:pt x="1" y="3608"/>
                  </a:lnTo>
                  <a:lnTo>
                    <a:pt x="1" y="3811"/>
                  </a:lnTo>
                  <a:lnTo>
                    <a:pt x="15" y="4000"/>
                  </a:lnTo>
                  <a:lnTo>
                    <a:pt x="44" y="4202"/>
                  </a:lnTo>
                  <a:lnTo>
                    <a:pt x="102" y="4376"/>
                  </a:lnTo>
                  <a:lnTo>
                    <a:pt x="204" y="4550"/>
                  </a:lnTo>
                  <a:lnTo>
                    <a:pt x="290" y="4680"/>
                  </a:lnTo>
                  <a:lnTo>
                    <a:pt x="392" y="4782"/>
                  </a:lnTo>
                  <a:lnTo>
                    <a:pt x="508" y="4869"/>
                  </a:lnTo>
                  <a:lnTo>
                    <a:pt x="638" y="4927"/>
                  </a:lnTo>
                  <a:lnTo>
                    <a:pt x="769" y="4956"/>
                  </a:lnTo>
                  <a:lnTo>
                    <a:pt x="914" y="4985"/>
                  </a:lnTo>
                  <a:lnTo>
                    <a:pt x="1058" y="4985"/>
                  </a:lnTo>
                  <a:lnTo>
                    <a:pt x="1218" y="4970"/>
                  </a:lnTo>
                  <a:lnTo>
                    <a:pt x="1319" y="4941"/>
                  </a:lnTo>
                  <a:lnTo>
                    <a:pt x="1421" y="4912"/>
                  </a:lnTo>
                  <a:lnTo>
                    <a:pt x="1594" y="4840"/>
                  </a:lnTo>
                  <a:lnTo>
                    <a:pt x="1783" y="4738"/>
                  </a:lnTo>
                  <a:lnTo>
                    <a:pt x="1957" y="4608"/>
                  </a:lnTo>
                  <a:lnTo>
                    <a:pt x="2304" y="4347"/>
                  </a:lnTo>
                  <a:lnTo>
                    <a:pt x="2478" y="4231"/>
                  </a:lnTo>
                  <a:lnTo>
                    <a:pt x="2652" y="4130"/>
                  </a:lnTo>
                  <a:lnTo>
                    <a:pt x="3014" y="3927"/>
                  </a:lnTo>
                  <a:lnTo>
                    <a:pt x="3391" y="3739"/>
                  </a:lnTo>
                  <a:lnTo>
                    <a:pt x="3579" y="3666"/>
                  </a:lnTo>
                  <a:lnTo>
                    <a:pt x="3768" y="3608"/>
                  </a:lnTo>
                  <a:lnTo>
                    <a:pt x="3971" y="3550"/>
                  </a:lnTo>
                  <a:lnTo>
                    <a:pt x="4188" y="3521"/>
                  </a:lnTo>
                  <a:lnTo>
                    <a:pt x="4434" y="3492"/>
                  </a:lnTo>
                  <a:lnTo>
                    <a:pt x="4666" y="3492"/>
                  </a:lnTo>
                  <a:lnTo>
                    <a:pt x="4883" y="3507"/>
                  </a:lnTo>
                  <a:lnTo>
                    <a:pt x="5086" y="3550"/>
                  </a:lnTo>
                  <a:lnTo>
                    <a:pt x="5275" y="3594"/>
                  </a:lnTo>
                  <a:lnTo>
                    <a:pt x="5448" y="3666"/>
                  </a:lnTo>
                  <a:lnTo>
                    <a:pt x="5608" y="3739"/>
                  </a:lnTo>
                  <a:lnTo>
                    <a:pt x="5767" y="3840"/>
                  </a:lnTo>
                  <a:lnTo>
                    <a:pt x="5912" y="3942"/>
                  </a:lnTo>
                  <a:lnTo>
                    <a:pt x="6057" y="4057"/>
                  </a:lnTo>
                  <a:lnTo>
                    <a:pt x="6347" y="4318"/>
                  </a:lnTo>
                  <a:lnTo>
                    <a:pt x="6984" y="4927"/>
                  </a:lnTo>
                  <a:lnTo>
                    <a:pt x="7144" y="5057"/>
                  </a:lnTo>
                  <a:lnTo>
                    <a:pt x="7303" y="5159"/>
                  </a:lnTo>
                  <a:lnTo>
                    <a:pt x="7477" y="5246"/>
                  </a:lnTo>
                  <a:lnTo>
                    <a:pt x="7665" y="5304"/>
                  </a:lnTo>
                  <a:lnTo>
                    <a:pt x="7854" y="5332"/>
                  </a:lnTo>
                  <a:lnTo>
                    <a:pt x="8042" y="5347"/>
                  </a:lnTo>
                  <a:lnTo>
                    <a:pt x="8230" y="5332"/>
                  </a:lnTo>
                  <a:lnTo>
                    <a:pt x="8404" y="5304"/>
                  </a:lnTo>
                  <a:lnTo>
                    <a:pt x="8578" y="5246"/>
                  </a:lnTo>
                  <a:lnTo>
                    <a:pt x="8752" y="5159"/>
                  </a:lnTo>
                  <a:lnTo>
                    <a:pt x="8911" y="5072"/>
                  </a:lnTo>
                  <a:lnTo>
                    <a:pt x="9056" y="4956"/>
                  </a:lnTo>
                  <a:lnTo>
                    <a:pt x="9187" y="4811"/>
                  </a:lnTo>
                  <a:lnTo>
                    <a:pt x="9302" y="4652"/>
                  </a:lnTo>
                  <a:lnTo>
                    <a:pt x="9389" y="4478"/>
                  </a:lnTo>
                  <a:lnTo>
                    <a:pt x="9447" y="4275"/>
                  </a:lnTo>
                  <a:lnTo>
                    <a:pt x="9520" y="3985"/>
                  </a:lnTo>
                  <a:lnTo>
                    <a:pt x="9563" y="3710"/>
                  </a:lnTo>
                  <a:lnTo>
                    <a:pt x="9578" y="3449"/>
                  </a:lnTo>
                  <a:lnTo>
                    <a:pt x="9563" y="3188"/>
                  </a:lnTo>
                  <a:lnTo>
                    <a:pt x="9549" y="2942"/>
                  </a:lnTo>
                  <a:lnTo>
                    <a:pt x="9491" y="2710"/>
                  </a:lnTo>
                  <a:lnTo>
                    <a:pt x="9433" y="2478"/>
                  </a:lnTo>
                  <a:lnTo>
                    <a:pt x="9346" y="2261"/>
                  </a:lnTo>
                  <a:lnTo>
                    <a:pt x="9244" y="2044"/>
                  </a:lnTo>
                  <a:lnTo>
                    <a:pt x="9129" y="1841"/>
                  </a:lnTo>
                  <a:lnTo>
                    <a:pt x="8998" y="1652"/>
                  </a:lnTo>
                  <a:lnTo>
                    <a:pt x="8853" y="1464"/>
                  </a:lnTo>
                  <a:lnTo>
                    <a:pt x="8679" y="1305"/>
                  </a:lnTo>
                  <a:lnTo>
                    <a:pt x="8506" y="1131"/>
                  </a:lnTo>
                  <a:lnTo>
                    <a:pt x="8317" y="986"/>
                  </a:lnTo>
                  <a:lnTo>
                    <a:pt x="8129" y="841"/>
                  </a:lnTo>
                  <a:lnTo>
                    <a:pt x="7926" y="711"/>
                  </a:lnTo>
                  <a:lnTo>
                    <a:pt x="7709" y="595"/>
                  </a:lnTo>
                  <a:lnTo>
                    <a:pt x="7477" y="479"/>
                  </a:lnTo>
                  <a:lnTo>
                    <a:pt x="7245" y="392"/>
                  </a:lnTo>
                  <a:lnTo>
                    <a:pt x="7013" y="305"/>
                  </a:lnTo>
                  <a:lnTo>
                    <a:pt x="6767" y="218"/>
                  </a:lnTo>
                  <a:lnTo>
                    <a:pt x="6521" y="160"/>
                  </a:lnTo>
                  <a:lnTo>
                    <a:pt x="6274" y="102"/>
                  </a:lnTo>
                  <a:lnTo>
                    <a:pt x="6028" y="59"/>
                  </a:lnTo>
                  <a:lnTo>
                    <a:pt x="5767" y="30"/>
                  </a:lnTo>
                  <a:lnTo>
                    <a:pt x="55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823;p37">
              <a:extLst>
                <a:ext uri="{FF2B5EF4-FFF2-40B4-BE49-F238E27FC236}">
                  <a16:creationId xmlns:a16="http://schemas.microsoft.com/office/drawing/2014/main" xmlns="" id="{1818CF8C-7235-311B-8B9B-BE9733FB3A99}"/>
                </a:ext>
              </a:extLst>
            </p:cNvPr>
            <p:cNvSpPr/>
            <p:nvPr/>
          </p:nvSpPr>
          <p:spPr>
            <a:xfrm>
              <a:off x="2968375" y="1316075"/>
              <a:ext cx="199600" cy="113400"/>
            </a:xfrm>
            <a:custGeom>
              <a:avLst/>
              <a:gdLst/>
              <a:ahLst/>
              <a:cxnLst/>
              <a:rect l="l" t="t" r="r" b="b"/>
              <a:pathLst>
                <a:path w="7984" h="4536" extrusionOk="0">
                  <a:moveTo>
                    <a:pt x="3739" y="0"/>
                  </a:moveTo>
                  <a:lnTo>
                    <a:pt x="3405" y="15"/>
                  </a:lnTo>
                  <a:lnTo>
                    <a:pt x="3029" y="44"/>
                  </a:lnTo>
                  <a:lnTo>
                    <a:pt x="2666" y="116"/>
                  </a:lnTo>
                  <a:lnTo>
                    <a:pt x="2319" y="218"/>
                  </a:lnTo>
                  <a:lnTo>
                    <a:pt x="1985" y="348"/>
                  </a:lnTo>
                  <a:lnTo>
                    <a:pt x="1681" y="493"/>
                  </a:lnTo>
                  <a:lnTo>
                    <a:pt x="1406" y="681"/>
                  </a:lnTo>
                  <a:lnTo>
                    <a:pt x="1145" y="899"/>
                  </a:lnTo>
                  <a:lnTo>
                    <a:pt x="899" y="1130"/>
                  </a:lnTo>
                  <a:lnTo>
                    <a:pt x="696" y="1377"/>
                  </a:lnTo>
                  <a:lnTo>
                    <a:pt x="508" y="1652"/>
                  </a:lnTo>
                  <a:lnTo>
                    <a:pt x="348" y="1956"/>
                  </a:lnTo>
                  <a:lnTo>
                    <a:pt x="218" y="2275"/>
                  </a:lnTo>
                  <a:lnTo>
                    <a:pt x="116" y="2608"/>
                  </a:lnTo>
                  <a:lnTo>
                    <a:pt x="44" y="2956"/>
                  </a:lnTo>
                  <a:lnTo>
                    <a:pt x="1" y="3318"/>
                  </a:lnTo>
                  <a:lnTo>
                    <a:pt x="1" y="3695"/>
                  </a:lnTo>
                  <a:lnTo>
                    <a:pt x="15" y="3869"/>
                  </a:lnTo>
                  <a:lnTo>
                    <a:pt x="73" y="4028"/>
                  </a:lnTo>
                  <a:lnTo>
                    <a:pt x="145" y="4159"/>
                  </a:lnTo>
                  <a:lnTo>
                    <a:pt x="232" y="4275"/>
                  </a:lnTo>
                  <a:lnTo>
                    <a:pt x="348" y="4361"/>
                  </a:lnTo>
                  <a:lnTo>
                    <a:pt x="479" y="4434"/>
                  </a:lnTo>
                  <a:lnTo>
                    <a:pt x="609" y="4492"/>
                  </a:lnTo>
                  <a:lnTo>
                    <a:pt x="754" y="4521"/>
                  </a:lnTo>
                  <a:lnTo>
                    <a:pt x="884" y="4535"/>
                  </a:lnTo>
                  <a:lnTo>
                    <a:pt x="1029" y="4521"/>
                  </a:lnTo>
                  <a:lnTo>
                    <a:pt x="1174" y="4477"/>
                  </a:lnTo>
                  <a:lnTo>
                    <a:pt x="1305" y="4419"/>
                  </a:lnTo>
                  <a:lnTo>
                    <a:pt x="1420" y="4332"/>
                  </a:lnTo>
                  <a:lnTo>
                    <a:pt x="1522" y="4231"/>
                  </a:lnTo>
                  <a:lnTo>
                    <a:pt x="1609" y="4086"/>
                  </a:lnTo>
                  <a:lnTo>
                    <a:pt x="1667" y="3927"/>
                  </a:lnTo>
                  <a:lnTo>
                    <a:pt x="1739" y="3738"/>
                  </a:lnTo>
                  <a:lnTo>
                    <a:pt x="1797" y="3565"/>
                  </a:lnTo>
                  <a:lnTo>
                    <a:pt x="1884" y="3391"/>
                  </a:lnTo>
                  <a:lnTo>
                    <a:pt x="1971" y="3231"/>
                  </a:lnTo>
                  <a:lnTo>
                    <a:pt x="2072" y="3086"/>
                  </a:lnTo>
                  <a:lnTo>
                    <a:pt x="2174" y="2942"/>
                  </a:lnTo>
                  <a:lnTo>
                    <a:pt x="2290" y="2811"/>
                  </a:lnTo>
                  <a:lnTo>
                    <a:pt x="2420" y="2710"/>
                  </a:lnTo>
                  <a:lnTo>
                    <a:pt x="2551" y="2608"/>
                  </a:lnTo>
                  <a:lnTo>
                    <a:pt x="2695" y="2521"/>
                  </a:lnTo>
                  <a:lnTo>
                    <a:pt x="2855" y="2449"/>
                  </a:lnTo>
                  <a:lnTo>
                    <a:pt x="3014" y="2405"/>
                  </a:lnTo>
                  <a:lnTo>
                    <a:pt x="3188" y="2362"/>
                  </a:lnTo>
                  <a:lnTo>
                    <a:pt x="3376" y="2348"/>
                  </a:lnTo>
                  <a:lnTo>
                    <a:pt x="3565" y="2348"/>
                  </a:lnTo>
                  <a:lnTo>
                    <a:pt x="3782" y="2377"/>
                  </a:lnTo>
                  <a:lnTo>
                    <a:pt x="3970" y="2405"/>
                  </a:lnTo>
                  <a:lnTo>
                    <a:pt x="4173" y="2463"/>
                  </a:lnTo>
                  <a:lnTo>
                    <a:pt x="4362" y="2521"/>
                  </a:lnTo>
                  <a:lnTo>
                    <a:pt x="4550" y="2608"/>
                  </a:lnTo>
                  <a:lnTo>
                    <a:pt x="4724" y="2681"/>
                  </a:lnTo>
                  <a:lnTo>
                    <a:pt x="4898" y="2782"/>
                  </a:lnTo>
                  <a:lnTo>
                    <a:pt x="5245" y="2985"/>
                  </a:lnTo>
                  <a:lnTo>
                    <a:pt x="5579" y="3202"/>
                  </a:lnTo>
                  <a:lnTo>
                    <a:pt x="5897" y="3434"/>
                  </a:lnTo>
                  <a:lnTo>
                    <a:pt x="6231" y="3666"/>
                  </a:lnTo>
                  <a:lnTo>
                    <a:pt x="6564" y="3883"/>
                  </a:lnTo>
                  <a:lnTo>
                    <a:pt x="6723" y="3956"/>
                  </a:lnTo>
                  <a:lnTo>
                    <a:pt x="6854" y="3999"/>
                  </a:lnTo>
                  <a:lnTo>
                    <a:pt x="6999" y="4028"/>
                  </a:lnTo>
                  <a:lnTo>
                    <a:pt x="7129" y="4014"/>
                  </a:lnTo>
                  <a:lnTo>
                    <a:pt x="7259" y="3999"/>
                  </a:lnTo>
                  <a:lnTo>
                    <a:pt x="7390" y="3956"/>
                  </a:lnTo>
                  <a:lnTo>
                    <a:pt x="7506" y="3883"/>
                  </a:lnTo>
                  <a:lnTo>
                    <a:pt x="7607" y="3811"/>
                  </a:lnTo>
                  <a:lnTo>
                    <a:pt x="7709" y="3724"/>
                  </a:lnTo>
                  <a:lnTo>
                    <a:pt x="7781" y="3608"/>
                  </a:lnTo>
                  <a:lnTo>
                    <a:pt x="7853" y="3492"/>
                  </a:lnTo>
                  <a:lnTo>
                    <a:pt x="7911" y="3362"/>
                  </a:lnTo>
                  <a:lnTo>
                    <a:pt x="7955" y="3231"/>
                  </a:lnTo>
                  <a:lnTo>
                    <a:pt x="7969" y="3101"/>
                  </a:lnTo>
                  <a:lnTo>
                    <a:pt x="7984" y="2956"/>
                  </a:lnTo>
                  <a:lnTo>
                    <a:pt x="7969" y="2811"/>
                  </a:lnTo>
                  <a:lnTo>
                    <a:pt x="7926" y="2623"/>
                  </a:lnTo>
                  <a:lnTo>
                    <a:pt x="7882" y="2449"/>
                  </a:lnTo>
                  <a:lnTo>
                    <a:pt x="7824" y="2275"/>
                  </a:lnTo>
                  <a:lnTo>
                    <a:pt x="7752" y="2101"/>
                  </a:lnTo>
                  <a:lnTo>
                    <a:pt x="7680" y="1956"/>
                  </a:lnTo>
                  <a:lnTo>
                    <a:pt x="7578" y="1797"/>
                  </a:lnTo>
                  <a:lnTo>
                    <a:pt x="7477" y="1652"/>
                  </a:lnTo>
                  <a:lnTo>
                    <a:pt x="7375" y="1507"/>
                  </a:lnTo>
                  <a:lnTo>
                    <a:pt x="7259" y="1377"/>
                  </a:lnTo>
                  <a:lnTo>
                    <a:pt x="7129" y="1246"/>
                  </a:lnTo>
                  <a:lnTo>
                    <a:pt x="6999" y="1130"/>
                  </a:lnTo>
                  <a:lnTo>
                    <a:pt x="6854" y="1015"/>
                  </a:lnTo>
                  <a:lnTo>
                    <a:pt x="6549" y="812"/>
                  </a:lnTo>
                  <a:lnTo>
                    <a:pt x="6231" y="623"/>
                  </a:lnTo>
                  <a:lnTo>
                    <a:pt x="5897" y="464"/>
                  </a:lnTo>
                  <a:lnTo>
                    <a:pt x="5550" y="334"/>
                  </a:lnTo>
                  <a:lnTo>
                    <a:pt x="5187" y="218"/>
                  </a:lnTo>
                  <a:lnTo>
                    <a:pt x="4825" y="131"/>
                  </a:lnTo>
                  <a:lnTo>
                    <a:pt x="4463" y="58"/>
                  </a:lnTo>
                  <a:lnTo>
                    <a:pt x="4101" y="15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824;p37">
              <a:extLst>
                <a:ext uri="{FF2B5EF4-FFF2-40B4-BE49-F238E27FC236}">
                  <a16:creationId xmlns:a16="http://schemas.microsoft.com/office/drawing/2014/main" xmlns="" id="{7359AA90-A2A3-A439-AC8F-F9E35760FD06}"/>
                </a:ext>
              </a:extLst>
            </p:cNvPr>
            <p:cNvSpPr/>
            <p:nvPr/>
          </p:nvSpPr>
          <p:spPr>
            <a:xfrm>
              <a:off x="3429850" y="1253775"/>
              <a:ext cx="197775" cy="121725"/>
            </a:xfrm>
            <a:custGeom>
              <a:avLst/>
              <a:gdLst/>
              <a:ahLst/>
              <a:cxnLst/>
              <a:rect l="l" t="t" r="r" b="b"/>
              <a:pathLst>
                <a:path w="7911" h="4869" extrusionOk="0">
                  <a:moveTo>
                    <a:pt x="3869" y="0"/>
                  </a:moveTo>
                  <a:lnTo>
                    <a:pt x="3477" y="15"/>
                  </a:lnTo>
                  <a:lnTo>
                    <a:pt x="3086" y="58"/>
                  </a:lnTo>
                  <a:lnTo>
                    <a:pt x="2710" y="145"/>
                  </a:lnTo>
                  <a:lnTo>
                    <a:pt x="2347" y="247"/>
                  </a:lnTo>
                  <a:lnTo>
                    <a:pt x="1985" y="377"/>
                  </a:lnTo>
                  <a:lnTo>
                    <a:pt x="1826" y="464"/>
                  </a:lnTo>
                  <a:lnTo>
                    <a:pt x="1652" y="551"/>
                  </a:lnTo>
                  <a:lnTo>
                    <a:pt x="1492" y="638"/>
                  </a:lnTo>
                  <a:lnTo>
                    <a:pt x="1348" y="739"/>
                  </a:lnTo>
                  <a:lnTo>
                    <a:pt x="1188" y="841"/>
                  </a:lnTo>
                  <a:lnTo>
                    <a:pt x="1058" y="957"/>
                  </a:lnTo>
                  <a:lnTo>
                    <a:pt x="913" y="1087"/>
                  </a:lnTo>
                  <a:lnTo>
                    <a:pt x="797" y="1217"/>
                  </a:lnTo>
                  <a:lnTo>
                    <a:pt x="667" y="1348"/>
                  </a:lnTo>
                  <a:lnTo>
                    <a:pt x="565" y="1493"/>
                  </a:lnTo>
                  <a:lnTo>
                    <a:pt x="464" y="1652"/>
                  </a:lnTo>
                  <a:lnTo>
                    <a:pt x="362" y="1797"/>
                  </a:lnTo>
                  <a:lnTo>
                    <a:pt x="275" y="1971"/>
                  </a:lnTo>
                  <a:lnTo>
                    <a:pt x="203" y="2145"/>
                  </a:lnTo>
                  <a:lnTo>
                    <a:pt x="145" y="2318"/>
                  </a:lnTo>
                  <a:lnTo>
                    <a:pt x="87" y="2507"/>
                  </a:lnTo>
                  <a:lnTo>
                    <a:pt x="58" y="2695"/>
                  </a:lnTo>
                  <a:lnTo>
                    <a:pt x="29" y="2898"/>
                  </a:lnTo>
                  <a:lnTo>
                    <a:pt x="0" y="3115"/>
                  </a:lnTo>
                  <a:lnTo>
                    <a:pt x="0" y="3318"/>
                  </a:lnTo>
                  <a:lnTo>
                    <a:pt x="15" y="3550"/>
                  </a:lnTo>
                  <a:lnTo>
                    <a:pt x="29" y="3782"/>
                  </a:lnTo>
                  <a:lnTo>
                    <a:pt x="73" y="4014"/>
                  </a:lnTo>
                  <a:lnTo>
                    <a:pt x="116" y="4260"/>
                  </a:lnTo>
                  <a:lnTo>
                    <a:pt x="160" y="4390"/>
                  </a:lnTo>
                  <a:lnTo>
                    <a:pt x="232" y="4521"/>
                  </a:lnTo>
                  <a:lnTo>
                    <a:pt x="319" y="4622"/>
                  </a:lnTo>
                  <a:lnTo>
                    <a:pt x="435" y="4709"/>
                  </a:lnTo>
                  <a:lnTo>
                    <a:pt x="551" y="4782"/>
                  </a:lnTo>
                  <a:lnTo>
                    <a:pt x="681" y="4825"/>
                  </a:lnTo>
                  <a:lnTo>
                    <a:pt x="811" y="4854"/>
                  </a:lnTo>
                  <a:lnTo>
                    <a:pt x="942" y="4869"/>
                  </a:lnTo>
                  <a:lnTo>
                    <a:pt x="1087" y="4854"/>
                  </a:lnTo>
                  <a:lnTo>
                    <a:pt x="1217" y="4825"/>
                  </a:lnTo>
                  <a:lnTo>
                    <a:pt x="1348" y="4782"/>
                  </a:lnTo>
                  <a:lnTo>
                    <a:pt x="1463" y="4709"/>
                  </a:lnTo>
                  <a:lnTo>
                    <a:pt x="1565" y="4622"/>
                  </a:lnTo>
                  <a:lnTo>
                    <a:pt x="1652" y="4521"/>
                  </a:lnTo>
                  <a:lnTo>
                    <a:pt x="1710" y="4405"/>
                  </a:lnTo>
                  <a:lnTo>
                    <a:pt x="1753" y="4260"/>
                  </a:lnTo>
                  <a:lnTo>
                    <a:pt x="1811" y="4043"/>
                  </a:lnTo>
                  <a:lnTo>
                    <a:pt x="1869" y="3840"/>
                  </a:lnTo>
                  <a:lnTo>
                    <a:pt x="1927" y="3651"/>
                  </a:lnTo>
                  <a:lnTo>
                    <a:pt x="2000" y="3463"/>
                  </a:lnTo>
                  <a:lnTo>
                    <a:pt x="2087" y="3304"/>
                  </a:lnTo>
                  <a:lnTo>
                    <a:pt x="2173" y="3144"/>
                  </a:lnTo>
                  <a:lnTo>
                    <a:pt x="2275" y="2999"/>
                  </a:lnTo>
                  <a:lnTo>
                    <a:pt x="2391" y="2855"/>
                  </a:lnTo>
                  <a:lnTo>
                    <a:pt x="2507" y="2739"/>
                  </a:lnTo>
                  <a:lnTo>
                    <a:pt x="2652" y="2637"/>
                  </a:lnTo>
                  <a:lnTo>
                    <a:pt x="2796" y="2550"/>
                  </a:lnTo>
                  <a:lnTo>
                    <a:pt x="2970" y="2478"/>
                  </a:lnTo>
                  <a:lnTo>
                    <a:pt x="3144" y="2420"/>
                  </a:lnTo>
                  <a:lnTo>
                    <a:pt x="3333" y="2376"/>
                  </a:lnTo>
                  <a:lnTo>
                    <a:pt x="3535" y="2347"/>
                  </a:lnTo>
                  <a:lnTo>
                    <a:pt x="3767" y="2347"/>
                  </a:lnTo>
                  <a:lnTo>
                    <a:pt x="3985" y="2362"/>
                  </a:lnTo>
                  <a:lnTo>
                    <a:pt x="4202" y="2376"/>
                  </a:lnTo>
                  <a:lnTo>
                    <a:pt x="4405" y="2420"/>
                  </a:lnTo>
                  <a:lnTo>
                    <a:pt x="4608" y="2478"/>
                  </a:lnTo>
                  <a:lnTo>
                    <a:pt x="4796" y="2550"/>
                  </a:lnTo>
                  <a:lnTo>
                    <a:pt x="4984" y="2623"/>
                  </a:lnTo>
                  <a:lnTo>
                    <a:pt x="5173" y="2724"/>
                  </a:lnTo>
                  <a:lnTo>
                    <a:pt x="5346" y="2826"/>
                  </a:lnTo>
                  <a:lnTo>
                    <a:pt x="5506" y="2927"/>
                  </a:lnTo>
                  <a:lnTo>
                    <a:pt x="5665" y="3057"/>
                  </a:lnTo>
                  <a:lnTo>
                    <a:pt x="5984" y="3318"/>
                  </a:lnTo>
                  <a:lnTo>
                    <a:pt x="6288" y="3622"/>
                  </a:lnTo>
                  <a:lnTo>
                    <a:pt x="6592" y="3941"/>
                  </a:lnTo>
                  <a:lnTo>
                    <a:pt x="6679" y="4014"/>
                  </a:lnTo>
                  <a:lnTo>
                    <a:pt x="6781" y="4086"/>
                  </a:lnTo>
                  <a:lnTo>
                    <a:pt x="6882" y="4130"/>
                  </a:lnTo>
                  <a:lnTo>
                    <a:pt x="6984" y="4159"/>
                  </a:lnTo>
                  <a:lnTo>
                    <a:pt x="7215" y="4159"/>
                  </a:lnTo>
                  <a:lnTo>
                    <a:pt x="7317" y="4130"/>
                  </a:lnTo>
                  <a:lnTo>
                    <a:pt x="7433" y="4101"/>
                  </a:lnTo>
                  <a:lnTo>
                    <a:pt x="7534" y="4043"/>
                  </a:lnTo>
                  <a:lnTo>
                    <a:pt x="7621" y="3985"/>
                  </a:lnTo>
                  <a:lnTo>
                    <a:pt x="7708" y="3912"/>
                  </a:lnTo>
                  <a:lnTo>
                    <a:pt x="7781" y="3825"/>
                  </a:lnTo>
                  <a:lnTo>
                    <a:pt x="7839" y="3724"/>
                  </a:lnTo>
                  <a:lnTo>
                    <a:pt x="7882" y="3622"/>
                  </a:lnTo>
                  <a:lnTo>
                    <a:pt x="7911" y="3507"/>
                  </a:lnTo>
                  <a:lnTo>
                    <a:pt x="7911" y="3391"/>
                  </a:lnTo>
                  <a:lnTo>
                    <a:pt x="7896" y="3159"/>
                  </a:lnTo>
                  <a:lnTo>
                    <a:pt x="7867" y="2942"/>
                  </a:lnTo>
                  <a:lnTo>
                    <a:pt x="7824" y="2739"/>
                  </a:lnTo>
                  <a:lnTo>
                    <a:pt x="7781" y="2536"/>
                  </a:lnTo>
                  <a:lnTo>
                    <a:pt x="7708" y="2333"/>
                  </a:lnTo>
                  <a:lnTo>
                    <a:pt x="7636" y="2159"/>
                  </a:lnTo>
                  <a:lnTo>
                    <a:pt x="7563" y="1971"/>
                  </a:lnTo>
                  <a:lnTo>
                    <a:pt x="7462" y="1797"/>
                  </a:lnTo>
                  <a:lnTo>
                    <a:pt x="7360" y="1638"/>
                  </a:lnTo>
                  <a:lnTo>
                    <a:pt x="7259" y="1493"/>
                  </a:lnTo>
                  <a:lnTo>
                    <a:pt x="7129" y="1333"/>
                  </a:lnTo>
                  <a:lnTo>
                    <a:pt x="7013" y="1203"/>
                  </a:lnTo>
                  <a:lnTo>
                    <a:pt x="6868" y="1072"/>
                  </a:lnTo>
                  <a:lnTo>
                    <a:pt x="6737" y="942"/>
                  </a:lnTo>
                  <a:lnTo>
                    <a:pt x="6578" y="826"/>
                  </a:lnTo>
                  <a:lnTo>
                    <a:pt x="6433" y="725"/>
                  </a:lnTo>
                  <a:lnTo>
                    <a:pt x="6274" y="623"/>
                  </a:lnTo>
                  <a:lnTo>
                    <a:pt x="6100" y="522"/>
                  </a:lnTo>
                  <a:lnTo>
                    <a:pt x="5940" y="435"/>
                  </a:lnTo>
                  <a:lnTo>
                    <a:pt x="5767" y="363"/>
                  </a:lnTo>
                  <a:lnTo>
                    <a:pt x="5404" y="232"/>
                  </a:lnTo>
                  <a:lnTo>
                    <a:pt x="5028" y="131"/>
                  </a:lnTo>
                  <a:lnTo>
                    <a:pt x="4651" y="58"/>
                  </a:lnTo>
                  <a:lnTo>
                    <a:pt x="4260" y="15"/>
                  </a:lnTo>
                  <a:lnTo>
                    <a:pt x="38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825;p37">
              <a:extLst>
                <a:ext uri="{FF2B5EF4-FFF2-40B4-BE49-F238E27FC236}">
                  <a16:creationId xmlns:a16="http://schemas.microsoft.com/office/drawing/2014/main" xmlns="" id="{A2F023FF-5F89-8D9A-9F70-6BC674141182}"/>
                </a:ext>
              </a:extLst>
            </p:cNvPr>
            <p:cNvSpPr/>
            <p:nvPr/>
          </p:nvSpPr>
          <p:spPr>
            <a:xfrm>
              <a:off x="3217225" y="1427625"/>
              <a:ext cx="137650" cy="152175"/>
            </a:xfrm>
            <a:custGeom>
              <a:avLst/>
              <a:gdLst/>
              <a:ahLst/>
              <a:cxnLst/>
              <a:rect l="l" t="t" r="r" b="b"/>
              <a:pathLst>
                <a:path w="5506" h="6087" extrusionOk="0">
                  <a:moveTo>
                    <a:pt x="1956" y="1"/>
                  </a:moveTo>
                  <a:lnTo>
                    <a:pt x="1797" y="15"/>
                  </a:lnTo>
                  <a:lnTo>
                    <a:pt x="1637" y="44"/>
                  </a:lnTo>
                  <a:lnTo>
                    <a:pt x="1493" y="88"/>
                  </a:lnTo>
                  <a:lnTo>
                    <a:pt x="1348" y="146"/>
                  </a:lnTo>
                  <a:lnTo>
                    <a:pt x="1188" y="218"/>
                  </a:lnTo>
                  <a:lnTo>
                    <a:pt x="1058" y="305"/>
                  </a:lnTo>
                  <a:lnTo>
                    <a:pt x="913" y="407"/>
                  </a:lnTo>
                  <a:lnTo>
                    <a:pt x="783" y="522"/>
                  </a:lnTo>
                  <a:lnTo>
                    <a:pt x="667" y="653"/>
                  </a:lnTo>
                  <a:lnTo>
                    <a:pt x="551" y="783"/>
                  </a:lnTo>
                  <a:lnTo>
                    <a:pt x="464" y="928"/>
                  </a:lnTo>
                  <a:lnTo>
                    <a:pt x="362" y="1073"/>
                  </a:lnTo>
                  <a:lnTo>
                    <a:pt x="290" y="1232"/>
                  </a:lnTo>
                  <a:lnTo>
                    <a:pt x="232" y="1392"/>
                  </a:lnTo>
                  <a:lnTo>
                    <a:pt x="174" y="1551"/>
                  </a:lnTo>
                  <a:lnTo>
                    <a:pt x="116" y="1725"/>
                  </a:lnTo>
                  <a:lnTo>
                    <a:pt x="73" y="1884"/>
                  </a:lnTo>
                  <a:lnTo>
                    <a:pt x="44" y="2058"/>
                  </a:lnTo>
                  <a:lnTo>
                    <a:pt x="15" y="2406"/>
                  </a:lnTo>
                  <a:lnTo>
                    <a:pt x="0" y="2754"/>
                  </a:lnTo>
                  <a:lnTo>
                    <a:pt x="15" y="3101"/>
                  </a:lnTo>
                  <a:lnTo>
                    <a:pt x="44" y="3290"/>
                  </a:lnTo>
                  <a:lnTo>
                    <a:pt x="73" y="3493"/>
                  </a:lnTo>
                  <a:lnTo>
                    <a:pt x="116" y="3681"/>
                  </a:lnTo>
                  <a:lnTo>
                    <a:pt x="160" y="3869"/>
                  </a:lnTo>
                  <a:lnTo>
                    <a:pt x="218" y="4043"/>
                  </a:lnTo>
                  <a:lnTo>
                    <a:pt x="290" y="4232"/>
                  </a:lnTo>
                  <a:lnTo>
                    <a:pt x="362" y="4405"/>
                  </a:lnTo>
                  <a:lnTo>
                    <a:pt x="449" y="4579"/>
                  </a:lnTo>
                  <a:lnTo>
                    <a:pt x="536" y="4739"/>
                  </a:lnTo>
                  <a:lnTo>
                    <a:pt x="638" y="4898"/>
                  </a:lnTo>
                  <a:lnTo>
                    <a:pt x="754" y="5043"/>
                  </a:lnTo>
                  <a:lnTo>
                    <a:pt x="870" y="5202"/>
                  </a:lnTo>
                  <a:lnTo>
                    <a:pt x="1014" y="5333"/>
                  </a:lnTo>
                  <a:lnTo>
                    <a:pt x="1145" y="5463"/>
                  </a:lnTo>
                  <a:lnTo>
                    <a:pt x="1304" y="5594"/>
                  </a:lnTo>
                  <a:lnTo>
                    <a:pt x="1464" y="5709"/>
                  </a:lnTo>
                  <a:lnTo>
                    <a:pt x="1695" y="5840"/>
                  </a:lnTo>
                  <a:lnTo>
                    <a:pt x="1927" y="5941"/>
                  </a:lnTo>
                  <a:lnTo>
                    <a:pt x="2159" y="6014"/>
                  </a:lnTo>
                  <a:lnTo>
                    <a:pt x="2391" y="6057"/>
                  </a:lnTo>
                  <a:lnTo>
                    <a:pt x="2637" y="6086"/>
                  </a:lnTo>
                  <a:lnTo>
                    <a:pt x="2884" y="6086"/>
                  </a:lnTo>
                  <a:lnTo>
                    <a:pt x="3115" y="6072"/>
                  </a:lnTo>
                  <a:lnTo>
                    <a:pt x="3362" y="6028"/>
                  </a:lnTo>
                  <a:lnTo>
                    <a:pt x="3608" y="5970"/>
                  </a:lnTo>
                  <a:lnTo>
                    <a:pt x="3840" y="5898"/>
                  </a:lnTo>
                  <a:lnTo>
                    <a:pt x="4072" y="5811"/>
                  </a:lnTo>
                  <a:lnTo>
                    <a:pt x="4303" y="5709"/>
                  </a:lnTo>
                  <a:lnTo>
                    <a:pt x="4521" y="5594"/>
                  </a:lnTo>
                  <a:lnTo>
                    <a:pt x="4738" y="5478"/>
                  </a:lnTo>
                  <a:lnTo>
                    <a:pt x="4955" y="5347"/>
                  </a:lnTo>
                  <a:lnTo>
                    <a:pt x="5158" y="5202"/>
                  </a:lnTo>
                  <a:lnTo>
                    <a:pt x="5289" y="5101"/>
                  </a:lnTo>
                  <a:lnTo>
                    <a:pt x="5390" y="4985"/>
                  </a:lnTo>
                  <a:lnTo>
                    <a:pt x="5448" y="4855"/>
                  </a:lnTo>
                  <a:lnTo>
                    <a:pt x="5491" y="4724"/>
                  </a:lnTo>
                  <a:lnTo>
                    <a:pt x="5506" y="4608"/>
                  </a:lnTo>
                  <a:lnTo>
                    <a:pt x="5491" y="4478"/>
                  </a:lnTo>
                  <a:lnTo>
                    <a:pt x="5463" y="4362"/>
                  </a:lnTo>
                  <a:lnTo>
                    <a:pt x="5405" y="4246"/>
                  </a:lnTo>
                  <a:lnTo>
                    <a:pt x="5332" y="4145"/>
                  </a:lnTo>
                  <a:lnTo>
                    <a:pt x="5231" y="4043"/>
                  </a:lnTo>
                  <a:lnTo>
                    <a:pt x="5129" y="3971"/>
                  </a:lnTo>
                  <a:lnTo>
                    <a:pt x="5013" y="3913"/>
                  </a:lnTo>
                  <a:lnTo>
                    <a:pt x="4868" y="3884"/>
                  </a:lnTo>
                  <a:lnTo>
                    <a:pt x="4738" y="3884"/>
                  </a:lnTo>
                  <a:lnTo>
                    <a:pt x="4579" y="3898"/>
                  </a:lnTo>
                  <a:lnTo>
                    <a:pt x="4419" y="3956"/>
                  </a:lnTo>
                  <a:lnTo>
                    <a:pt x="4130" y="4072"/>
                  </a:lnTo>
                  <a:lnTo>
                    <a:pt x="3840" y="4159"/>
                  </a:lnTo>
                  <a:lnTo>
                    <a:pt x="3536" y="4232"/>
                  </a:lnTo>
                  <a:lnTo>
                    <a:pt x="3376" y="4246"/>
                  </a:lnTo>
                  <a:lnTo>
                    <a:pt x="3217" y="4261"/>
                  </a:lnTo>
                  <a:lnTo>
                    <a:pt x="2956" y="4261"/>
                  </a:lnTo>
                  <a:lnTo>
                    <a:pt x="2695" y="4246"/>
                  </a:lnTo>
                  <a:lnTo>
                    <a:pt x="2753" y="4246"/>
                  </a:lnTo>
                  <a:lnTo>
                    <a:pt x="2695" y="4232"/>
                  </a:lnTo>
                  <a:lnTo>
                    <a:pt x="2565" y="4217"/>
                  </a:lnTo>
                  <a:lnTo>
                    <a:pt x="2507" y="4203"/>
                  </a:lnTo>
                  <a:lnTo>
                    <a:pt x="2463" y="4174"/>
                  </a:lnTo>
                  <a:lnTo>
                    <a:pt x="2318" y="4087"/>
                  </a:lnTo>
                  <a:lnTo>
                    <a:pt x="2203" y="4000"/>
                  </a:lnTo>
                  <a:lnTo>
                    <a:pt x="2116" y="3898"/>
                  </a:lnTo>
                  <a:lnTo>
                    <a:pt x="2043" y="3811"/>
                  </a:lnTo>
                  <a:lnTo>
                    <a:pt x="1942" y="3623"/>
                  </a:lnTo>
                  <a:lnTo>
                    <a:pt x="1869" y="3464"/>
                  </a:lnTo>
                  <a:lnTo>
                    <a:pt x="1811" y="3275"/>
                  </a:lnTo>
                  <a:lnTo>
                    <a:pt x="1768" y="3044"/>
                  </a:lnTo>
                  <a:lnTo>
                    <a:pt x="1739" y="2884"/>
                  </a:lnTo>
                  <a:lnTo>
                    <a:pt x="1724" y="2710"/>
                  </a:lnTo>
                  <a:lnTo>
                    <a:pt x="1724" y="2536"/>
                  </a:lnTo>
                  <a:lnTo>
                    <a:pt x="1739" y="2363"/>
                  </a:lnTo>
                  <a:lnTo>
                    <a:pt x="1768" y="2174"/>
                  </a:lnTo>
                  <a:lnTo>
                    <a:pt x="1797" y="1971"/>
                  </a:lnTo>
                  <a:lnTo>
                    <a:pt x="1855" y="1783"/>
                  </a:lnTo>
                  <a:lnTo>
                    <a:pt x="1927" y="1595"/>
                  </a:lnTo>
                  <a:lnTo>
                    <a:pt x="1913" y="1638"/>
                  </a:lnTo>
                  <a:lnTo>
                    <a:pt x="1913" y="1638"/>
                  </a:lnTo>
                  <a:lnTo>
                    <a:pt x="1971" y="1566"/>
                  </a:lnTo>
                  <a:lnTo>
                    <a:pt x="1996" y="1491"/>
                  </a:lnTo>
                  <a:lnTo>
                    <a:pt x="2029" y="1450"/>
                  </a:lnTo>
                  <a:lnTo>
                    <a:pt x="2072" y="1406"/>
                  </a:lnTo>
                  <a:lnTo>
                    <a:pt x="2159" y="1377"/>
                  </a:lnTo>
                  <a:lnTo>
                    <a:pt x="2261" y="1377"/>
                  </a:lnTo>
                  <a:lnTo>
                    <a:pt x="2391" y="1421"/>
                  </a:lnTo>
                  <a:lnTo>
                    <a:pt x="2550" y="1493"/>
                  </a:lnTo>
                  <a:lnTo>
                    <a:pt x="2681" y="1537"/>
                  </a:lnTo>
                  <a:lnTo>
                    <a:pt x="2811" y="1566"/>
                  </a:lnTo>
                  <a:lnTo>
                    <a:pt x="2941" y="1566"/>
                  </a:lnTo>
                  <a:lnTo>
                    <a:pt x="3043" y="1537"/>
                  </a:lnTo>
                  <a:lnTo>
                    <a:pt x="3144" y="1493"/>
                  </a:lnTo>
                  <a:lnTo>
                    <a:pt x="3246" y="1435"/>
                  </a:lnTo>
                  <a:lnTo>
                    <a:pt x="3318" y="1363"/>
                  </a:lnTo>
                  <a:lnTo>
                    <a:pt x="3376" y="1261"/>
                  </a:lnTo>
                  <a:lnTo>
                    <a:pt x="3420" y="1160"/>
                  </a:lnTo>
                  <a:lnTo>
                    <a:pt x="3449" y="1059"/>
                  </a:lnTo>
                  <a:lnTo>
                    <a:pt x="3463" y="943"/>
                  </a:lnTo>
                  <a:lnTo>
                    <a:pt x="3449" y="827"/>
                  </a:lnTo>
                  <a:lnTo>
                    <a:pt x="3420" y="711"/>
                  </a:lnTo>
                  <a:lnTo>
                    <a:pt x="3362" y="609"/>
                  </a:lnTo>
                  <a:lnTo>
                    <a:pt x="3289" y="508"/>
                  </a:lnTo>
                  <a:lnTo>
                    <a:pt x="3188" y="407"/>
                  </a:lnTo>
                  <a:lnTo>
                    <a:pt x="3043" y="305"/>
                  </a:lnTo>
                  <a:lnTo>
                    <a:pt x="2884" y="218"/>
                  </a:lnTo>
                  <a:lnTo>
                    <a:pt x="2739" y="146"/>
                  </a:lnTo>
                  <a:lnTo>
                    <a:pt x="2579" y="88"/>
                  </a:lnTo>
                  <a:lnTo>
                    <a:pt x="2434" y="44"/>
                  </a:lnTo>
                  <a:lnTo>
                    <a:pt x="2275" y="15"/>
                  </a:lnTo>
                  <a:lnTo>
                    <a:pt x="2116" y="1"/>
                  </a:lnTo>
                  <a:close/>
                </a:path>
              </a:pathLst>
            </a:custGeom>
            <a:solidFill>
              <a:srgbClr val="FD9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826;p37">
              <a:extLst>
                <a:ext uri="{FF2B5EF4-FFF2-40B4-BE49-F238E27FC236}">
                  <a16:creationId xmlns:a16="http://schemas.microsoft.com/office/drawing/2014/main" xmlns="" id="{16D66B0A-871A-C0F9-5839-2B5ED6C06CD4}"/>
                </a:ext>
              </a:extLst>
            </p:cNvPr>
            <p:cNvSpPr/>
            <p:nvPr/>
          </p:nvSpPr>
          <p:spPr>
            <a:xfrm>
              <a:off x="5026500" y="1277675"/>
              <a:ext cx="179675" cy="116650"/>
            </a:xfrm>
            <a:custGeom>
              <a:avLst/>
              <a:gdLst/>
              <a:ahLst/>
              <a:cxnLst/>
              <a:rect l="l" t="t" r="r" b="b"/>
              <a:pathLst>
                <a:path w="7187" h="4666" extrusionOk="0">
                  <a:moveTo>
                    <a:pt x="3637" y="1"/>
                  </a:moveTo>
                  <a:lnTo>
                    <a:pt x="3318" y="15"/>
                  </a:lnTo>
                  <a:lnTo>
                    <a:pt x="3014" y="59"/>
                  </a:lnTo>
                  <a:lnTo>
                    <a:pt x="2710" y="116"/>
                  </a:lnTo>
                  <a:lnTo>
                    <a:pt x="2420" y="189"/>
                  </a:lnTo>
                  <a:lnTo>
                    <a:pt x="2130" y="290"/>
                  </a:lnTo>
                  <a:lnTo>
                    <a:pt x="1855" y="421"/>
                  </a:lnTo>
                  <a:lnTo>
                    <a:pt x="1580" y="566"/>
                  </a:lnTo>
                  <a:lnTo>
                    <a:pt x="1319" y="725"/>
                  </a:lnTo>
                  <a:lnTo>
                    <a:pt x="1072" y="913"/>
                  </a:lnTo>
                  <a:lnTo>
                    <a:pt x="841" y="1116"/>
                  </a:lnTo>
                  <a:lnTo>
                    <a:pt x="609" y="1334"/>
                  </a:lnTo>
                  <a:lnTo>
                    <a:pt x="406" y="1580"/>
                  </a:lnTo>
                  <a:lnTo>
                    <a:pt x="218" y="1841"/>
                  </a:lnTo>
                  <a:lnTo>
                    <a:pt x="160" y="1942"/>
                  </a:lnTo>
                  <a:lnTo>
                    <a:pt x="102" y="2043"/>
                  </a:lnTo>
                  <a:lnTo>
                    <a:pt x="58" y="2145"/>
                  </a:lnTo>
                  <a:lnTo>
                    <a:pt x="29" y="2246"/>
                  </a:lnTo>
                  <a:lnTo>
                    <a:pt x="15" y="2348"/>
                  </a:lnTo>
                  <a:lnTo>
                    <a:pt x="0" y="2449"/>
                  </a:lnTo>
                  <a:lnTo>
                    <a:pt x="0" y="2666"/>
                  </a:lnTo>
                  <a:lnTo>
                    <a:pt x="29" y="2855"/>
                  </a:lnTo>
                  <a:lnTo>
                    <a:pt x="87" y="3043"/>
                  </a:lnTo>
                  <a:lnTo>
                    <a:pt x="174" y="3217"/>
                  </a:lnTo>
                  <a:lnTo>
                    <a:pt x="290" y="3391"/>
                  </a:lnTo>
                  <a:lnTo>
                    <a:pt x="420" y="3521"/>
                  </a:lnTo>
                  <a:lnTo>
                    <a:pt x="580" y="3652"/>
                  </a:lnTo>
                  <a:lnTo>
                    <a:pt x="754" y="3739"/>
                  </a:lnTo>
                  <a:lnTo>
                    <a:pt x="942" y="3811"/>
                  </a:lnTo>
                  <a:lnTo>
                    <a:pt x="1130" y="3855"/>
                  </a:lnTo>
                  <a:lnTo>
                    <a:pt x="1348" y="3855"/>
                  </a:lnTo>
                  <a:lnTo>
                    <a:pt x="1449" y="3840"/>
                  </a:lnTo>
                  <a:lnTo>
                    <a:pt x="1565" y="3826"/>
                  </a:lnTo>
                  <a:lnTo>
                    <a:pt x="1681" y="3797"/>
                  </a:lnTo>
                  <a:lnTo>
                    <a:pt x="1782" y="3753"/>
                  </a:lnTo>
                  <a:lnTo>
                    <a:pt x="2232" y="3579"/>
                  </a:lnTo>
                  <a:lnTo>
                    <a:pt x="2463" y="3492"/>
                  </a:lnTo>
                  <a:lnTo>
                    <a:pt x="2681" y="3434"/>
                  </a:lnTo>
                  <a:lnTo>
                    <a:pt x="2912" y="3391"/>
                  </a:lnTo>
                  <a:lnTo>
                    <a:pt x="3144" y="3376"/>
                  </a:lnTo>
                  <a:lnTo>
                    <a:pt x="3362" y="3391"/>
                  </a:lnTo>
                  <a:lnTo>
                    <a:pt x="3463" y="3405"/>
                  </a:lnTo>
                  <a:lnTo>
                    <a:pt x="3579" y="3434"/>
                  </a:lnTo>
                  <a:lnTo>
                    <a:pt x="3680" y="3463"/>
                  </a:lnTo>
                  <a:lnTo>
                    <a:pt x="3782" y="3521"/>
                  </a:lnTo>
                  <a:lnTo>
                    <a:pt x="3970" y="3652"/>
                  </a:lnTo>
                  <a:lnTo>
                    <a:pt x="4144" y="3811"/>
                  </a:lnTo>
                  <a:lnTo>
                    <a:pt x="4332" y="3956"/>
                  </a:lnTo>
                  <a:lnTo>
                    <a:pt x="4463" y="4057"/>
                  </a:lnTo>
                  <a:lnTo>
                    <a:pt x="4608" y="4144"/>
                  </a:lnTo>
                  <a:lnTo>
                    <a:pt x="4767" y="4231"/>
                  </a:lnTo>
                  <a:lnTo>
                    <a:pt x="4912" y="4289"/>
                  </a:lnTo>
                  <a:lnTo>
                    <a:pt x="5231" y="4420"/>
                  </a:lnTo>
                  <a:lnTo>
                    <a:pt x="5535" y="4564"/>
                  </a:lnTo>
                  <a:lnTo>
                    <a:pt x="5680" y="4608"/>
                  </a:lnTo>
                  <a:lnTo>
                    <a:pt x="5810" y="4651"/>
                  </a:lnTo>
                  <a:lnTo>
                    <a:pt x="5955" y="4666"/>
                  </a:lnTo>
                  <a:lnTo>
                    <a:pt x="6086" y="4651"/>
                  </a:lnTo>
                  <a:lnTo>
                    <a:pt x="6216" y="4622"/>
                  </a:lnTo>
                  <a:lnTo>
                    <a:pt x="6346" y="4579"/>
                  </a:lnTo>
                  <a:lnTo>
                    <a:pt x="6477" y="4521"/>
                  </a:lnTo>
                  <a:lnTo>
                    <a:pt x="6593" y="4449"/>
                  </a:lnTo>
                  <a:lnTo>
                    <a:pt x="6694" y="4362"/>
                  </a:lnTo>
                  <a:lnTo>
                    <a:pt x="6795" y="4275"/>
                  </a:lnTo>
                  <a:lnTo>
                    <a:pt x="6882" y="4159"/>
                  </a:lnTo>
                  <a:lnTo>
                    <a:pt x="6969" y="4043"/>
                  </a:lnTo>
                  <a:lnTo>
                    <a:pt x="7042" y="3927"/>
                  </a:lnTo>
                  <a:lnTo>
                    <a:pt x="7085" y="3797"/>
                  </a:lnTo>
                  <a:lnTo>
                    <a:pt x="7129" y="3666"/>
                  </a:lnTo>
                  <a:lnTo>
                    <a:pt x="7158" y="3536"/>
                  </a:lnTo>
                  <a:lnTo>
                    <a:pt x="7187" y="3217"/>
                  </a:lnTo>
                  <a:lnTo>
                    <a:pt x="7172" y="2913"/>
                  </a:lnTo>
                  <a:lnTo>
                    <a:pt x="7143" y="2623"/>
                  </a:lnTo>
                  <a:lnTo>
                    <a:pt x="7071" y="2333"/>
                  </a:lnTo>
                  <a:lnTo>
                    <a:pt x="6984" y="2058"/>
                  </a:lnTo>
                  <a:lnTo>
                    <a:pt x="6868" y="1797"/>
                  </a:lnTo>
                  <a:lnTo>
                    <a:pt x="6723" y="1551"/>
                  </a:lnTo>
                  <a:lnTo>
                    <a:pt x="6564" y="1319"/>
                  </a:lnTo>
                  <a:lnTo>
                    <a:pt x="6375" y="1116"/>
                  </a:lnTo>
                  <a:lnTo>
                    <a:pt x="6172" y="913"/>
                  </a:lnTo>
                  <a:lnTo>
                    <a:pt x="5955" y="725"/>
                  </a:lnTo>
                  <a:lnTo>
                    <a:pt x="5709" y="566"/>
                  </a:lnTo>
                  <a:lnTo>
                    <a:pt x="5448" y="421"/>
                  </a:lnTo>
                  <a:lnTo>
                    <a:pt x="5173" y="305"/>
                  </a:lnTo>
                  <a:lnTo>
                    <a:pt x="4883" y="203"/>
                  </a:lnTo>
                  <a:lnTo>
                    <a:pt x="4579" y="116"/>
                  </a:lnTo>
                  <a:lnTo>
                    <a:pt x="4260" y="59"/>
                  </a:lnTo>
                  <a:lnTo>
                    <a:pt x="3941" y="15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827;p37">
              <a:extLst>
                <a:ext uri="{FF2B5EF4-FFF2-40B4-BE49-F238E27FC236}">
                  <a16:creationId xmlns:a16="http://schemas.microsoft.com/office/drawing/2014/main" xmlns="" id="{DF0E52FA-A75F-5FE1-3ACC-CB43A071BA1C}"/>
                </a:ext>
              </a:extLst>
            </p:cNvPr>
            <p:cNvSpPr/>
            <p:nvPr/>
          </p:nvSpPr>
          <p:spPr>
            <a:xfrm>
              <a:off x="5473475" y="1359900"/>
              <a:ext cx="235100" cy="160850"/>
            </a:xfrm>
            <a:custGeom>
              <a:avLst/>
              <a:gdLst/>
              <a:ahLst/>
              <a:cxnLst/>
              <a:rect l="l" t="t" r="r" b="b"/>
              <a:pathLst>
                <a:path w="9404" h="6434" extrusionOk="0">
                  <a:moveTo>
                    <a:pt x="4506" y="0"/>
                  </a:moveTo>
                  <a:lnTo>
                    <a:pt x="4057" y="15"/>
                  </a:lnTo>
                  <a:lnTo>
                    <a:pt x="3622" y="44"/>
                  </a:lnTo>
                  <a:lnTo>
                    <a:pt x="3173" y="102"/>
                  </a:lnTo>
                  <a:lnTo>
                    <a:pt x="2739" y="189"/>
                  </a:lnTo>
                  <a:lnTo>
                    <a:pt x="2304" y="305"/>
                  </a:lnTo>
                  <a:lnTo>
                    <a:pt x="1869" y="450"/>
                  </a:lnTo>
                  <a:lnTo>
                    <a:pt x="1695" y="508"/>
                  </a:lnTo>
                  <a:lnTo>
                    <a:pt x="1522" y="595"/>
                  </a:lnTo>
                  <a:lnTo>
                    <a:pt x="1348" y="696"/>
                  </a:lnTo>
                  <a:lnTo>
                    <a:pt x="1174" y="812"/>
                  </a:lnTo>
                  <a:lnTo>
                    <a:pt x="1000" y="942"/>
                  </a:lnTo>
                  <a:lnTo>
                    <a:pt x="826" y="1073"/>
                  </a:lnTo>
                  <a:lnTo>
                    <a:pt x="681" y="1218"/>
                  </a:lnTo>
                  <a:lnTo>
                    <a:pt x="536" y="1377"/>
                  </a:lnTo>
                  <a:lnTo>
                    <a:pt x="391" y="1551"/>
                  </a:lnTo>
                  <a:lnTo>
                    <a:pt x="276" y="1725"/>
                  </a:lnTo>
                  <a:lnTo>
                    <a:pt x="174" y="1899"/>
                  </a:lnTo>
                  <a:lnTo>
                    <a:pt x="102" y="2087"/>
                  </a:lnTo>
                  <a:lnTo>
                    <a:pt x="44" y="2275"/>
                  </a:lnTo>
                  <a:lnTo>
                    <a:pt x="15" y="2464"/>
                  </a:lnTo>
                  <a:lnTo>
                    <a:pt x="0" y="2666"/>
                  </a:lnTo>
                  <a:lnTo>
                    <a:pt x="29" y="2855"/>
                  </a:lnTo>
                  <a:lnTo>
                    <a:pt x="73" y="3014"/>
                  </a:lnTo>
                  <a:lnTo>
                    <a:pt x="131" y="3145"/>
                  </a:lnTo>
                  <a:lnTo>
                    <a:pt x="218" y="3260"/>
                  </a:lnTo>
                  <a:lnTo>
                    <a:pt x="305" y="3362"/>
                  </a:lnTo>
                  <a:lnTo>
                    <a:pt x="420" y="3434"/>
                  </a:lnTo>
                  <a:lnTo>
                    <a:pt x="551" y="3507"/>
                  </a:lnTo>
                  <a:lnTo>
                    <a:pt x="681" y="3565"/>
                  </a:lnTo>
                  <a:lnTo>
                    <a:pt x="841" y="3594"/>
                  </a:lnTo>
                  <a:lnTo>
                    <a:pt x="942" y="3623"/>
                  </a:lnTo>
                  <a:lnTo>
                    <a:pt x="1043" y="3623"/>
                  </a:lnTo>
                  <a:lnTo>
                    <a:pt x="1246" y="3608"/>
                  </a:lnTo>
                  <a:lnTo>
                    <a:pt x="1449" y="3579"/>
                  </a:lnTo>
                  <a:lnTo>
                    <a:pt x="1652" y="3521"/>
                  </a:lnTo>
                  <a:lnTo>
                    <a:pt x="2072" y="3405"/>
                  </a:lnTo>
                  <a:lnTo>
                    <a:pt x="2275" y="3347"/>
                  </a:lnTo>
                  <a:lnTo>
                    <a:pt x="2478" y="3304"/>
                  </a:lnTo>
                  <a:lnTo>
                    <a:pt x="2884" y="3260"/>
                  </a:lnTo>
                  <a:lnTo>
                    <a:pt x="3289" y="3217"/>
                  </a:lnTo>
                  <a:lnTo>
                    <a:pt x="3492" y="3202"/>
                  </a:lnTo>
                  <a:lnTo>
                    <a:pt x="3709" y="3217"/>
                  </a:lnTo>
                  <a:lnTo>
                    <a:pt x="3912" y="3231"/>
                  </a:lnTo>
                  <a:lnTo>
                    <a:pt x="4130" y="3275"/>
                  </a:lnTo>
                  <a:lnTo>
                    <a:pt x="4376" y="3347"/>
                  </a:lnTo>
                  <a:lnTo>
                    <a:pt x="4593" y="3434"/>
                  </a:lnTo>
                  <a:lnTo>
                    <a:pt x="4782" y="3521"/>
                  </a:lnTo>
                  <a:lnTo>
                    <a:pt x="4955" y="3623"/>
                  </a:lnTo>
                  <a:lnTo>
                    <a:pt x="5115" y="3739"/>
                  </a:lnTo>
                  <a:lnTo>
                    <a:pt x="5260" y="3854"/>
                  </a:lnTo>
                  <a:lnTo>
                    <a:pt x="5376" y="3985"/>
                  </a:lnTo>
                  <a:lnTo>
                    <a:pt x="5492" y="4130"/>
                  </a:lnTo>
                  <a:lnTo>
                    <a:pt x="5593" y="4289"/>
                  </a:lnTo>
                  <a:lnTo>
                    <a:pt x="5694" y="4449"/>
                  </a:lnTo>
                  <a:lnTo>
                    <a:pt x="5883" y="4796"/>
                  </a:lnTo>
                  <a:lnTo>
                    <a:pt x="6259" y="5579"/>
                  </a:lnTo>
                  <a:lnTo>
                    <a:pt x="6361" y="5753"/>
                  </a:lnTo>
                  <a:lnTo>
                    <a:pt x="6477" y="5912"/>
                  </a:lnTo>
                  <a:lnTo>
                    <a:pt x="6607" y="6042"/>
                  </a:lnTo>
                  <a:lnTo>
                    <a:pt x="6767" y="6158"/>
                  </a:lnTo>
                  <a:lnTo>
                    <a:pt x="6926" y="6260"/>
                  </a:lnTo>
                  <a:lnTo>
                    <a:pt x="7100" y="6332"/>
                  </a:lnTo>
                  <a:lnTo>
                    <a:pt x="7274" y="6390"/>
                  </a:lnTo>
                  <a:lnTo>
                    <a:pt x="7462" y="6419"/>
                  </a:lnTo>
                  <a:lnTo>
                    <a:pt x="7650" y="6433"/>
                  </a:lnTo>
                  <a:lnTo>
                    <a:pt x="7824" y="6419"/>
                  </a:lnTo>
                  <a:lnTo>
                    <a:pt x="8013" y="6390"/>
                  </a:lnTo>
                  <a:lnTo>
                    <a:pt x="8186" y="6332"/>
                  </a:lnTo>
                  <a:lnTo>
                    <a:pt x="8360" y="6245"/>
                  </a:lnTo>
                  <a:lnTo>
                    <a:pt x="8520" y="6129"/>
                  </a:lnTo>
                  <a:lnTo>
                    <a:pt x="8665" y="5999"/>
                  </a:lnTo>
                  <a:lnTo>
                    <a:pt x="8795" y="5839"/>
                  </a:lnTo>
                  <a:lnTo>
                    <a:pt x="8954" y="5593"/>
                  </a:lnTo>
                  <a:lnTo>
                    <a:pt x="9085" y="5347"/>
                  </a:lnTo>
                  <a:lnTo>
                    <a:pt x="9201" y="5101"/>
                  </a:lnTo>
                  <a:lnTo>
                    <a:pt x="9288" y="4854"/>
                  </a:lnTo>
                  <a:lnTo>
                    <a:pt x="9345" y="4622"/>
                  </a:lnTo>
                  <a:lnTo>
                    <a:pt x="9389" y="4376"/>
                  </a:lnTo>
                  <a:lnTo>
                    <a:pt x="9403" y="4144"/>
                  </a:lnTo>
                  <a:lnTo>
                    <a:pt x="9403" y="3898"/>
                  </a:lnTo>
                  <a:lnTo>
                    <a:pt x="9374" y="3666"/>
                  </a:lnTo>
                  <a:lnTo>
                    <a:pt x="9345" y="3434"/>
                  </a:lnTo>
                  <a:lnTo>
                    <a:pt x="9288" y="3217"/>
                  </a:lnTo>
                  <a:lnTo>
                    <a:pt x="9201" y="3000"/>
                  </a:lnTo>
                  <a:lnTo>
                    <a:pt x="9114" y="2782"/>
                  </a:lnTo>
                  <a:lnTo>
                    <a:pt x="9012" y="2565"/>
                  </a:lnTo>
                  <a:lnTo>
                    <a:pt x="8882" y="2362"/>
                  </a:lnTo>
                  <a:lnTo>
                    <a:pt x="8751" y="2159"/>
                  </a:lnTo>
                  <a:lnTo>
                    <a:pt x="8607" y="1956"/>
                  </a:lnTo>
                  <a:lnTo>
                    <a:pt x="8447" y="1768"/>
                  </a:lnTo>
                  <a:lnTo>
                    <a:pt x="8273" y="1594"/>
                  </a:lnTo>
                  <a:lnTo>
                    <a:pt x="8085" y="1420"/>
                  </a:lnTo>
                  <a:lnTo>
                    <a:pt x="7897" y="1261"/>
                  </a:lnTo>
                  <a:lnTo>
                    <a:pt x="7694" y="1102"/>
                  </a:lnTo>
                  <a:lnTo>
                    <a:pt x="7491" y="957"/>
                  </a:lnTo>
                  <a:lnTo>
                    <a:pt x="7274" y="812"/>
                  </a:lnTo>
                  <a:lnTo>
                    <a:pt x="7056" y="681"/>
                  </a:lnTo>
                  <a:lnTo>
                    <a:pt x="6824" y="566"/>
                  </a:lnTo>
                  <a:lnTo>
                    <a:pt x="6607" y="464"/>
                  </a:lnTo>
                  <a:lnTo>
                    <a:pt x="6361" y="363"/>
                  </a:lnTo>
                  <a:lnTo>
                    <a:pt x="6129" y="276"/>
                  </a:lnTo>
                  <a:lnTo>
                    <a:pt x="5897" y="203"/>
                  </a:lnTo>
                  <a:lnTo>
                    <a:pt x="5651" y="145"/>
                  </a:lnTo>
                  <a:lnTo>
                    <a:pt x="5419" y="102"/>
                  </a:lnTo>
                  <a:lnTo>
                    <a:pt x="4955" y="29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828;p37">
              <a:extLst>
                <a:ext uri="{FF2B5EF4-FFF2-40B4-BE49-F238E27FC236}">
                  <a16:creationId xmlns:a16="http://schemas.microsoft.com/office/drawing/2014/main" xmlns="" id="{5D06A1FC-087F-B12A-0BA4-0C58A3CCCD5C}"/>
                </a:ext>
              </a:extLst>
            </p:cNvPr>
            <p:cNvSpPr/>
            <p:nvPr/>
          </p:nvSpPr>
          <p:spPr>
            <a:xfrm>
              <a:off x="4981225" y="1497900"/>
              <a:ext cx="197050" cy="132250"/>
            </a:xfrm>
            <a:custGeom>
              <a:avLst/>
              <a:gdLst/>
              <a:ahLst/>
              <a:cxnLst/>
              <a:rect l="l" t="t" r="r" b="b"/>
              <a:pathLst>
                <a:path w="7882" h="5290" extrusionOk="0">
                  <a:moveTo>
                    <a:pt x="3448" y="1"/>
                  </a:moveTo>
                  <a:lnTo>
                    <a:pt x="3086" y="15"/>
                  </a:lnTo>
                  <a:lnTo>
                    <a:pt x="2753" y="59"/>
                  </a:lnTo>
                  <a:lnTo>
                    <a:pt x="2420" y="131"/>
                  </a:lnTo>
                  <a:lnTo>
                    <a:pt x="2101" y="233"/>
                  </a:lnTo>
                  <a:lnTo>
                    <a:pt x="1797" y="363"/>
                  </a:lnTo>
                  <a:lnTo>
                    <a:pt x="1507" y="537"/>
                  </a:lnTo>
                  <a:lnTo>
                    <a:pt x="1246" y="725"/>
                  </a:lnTo>
                  <a:lnTo>
                    <a:pt x="985" y="957"/>
                  </a:lnTo>
                  <a:lnTo>
                    <a:pt x="754" y="1203"/>
                  </a:lnTo>
                  <a:lnTo>
                    <a:pt x="551" y="1479"/>
                  </a:lnTo>
                  <a:lnTo>
                    <a:pt x="362" y="1783"/>
                  </a:lnTo>
                  <a:lnTo>
                    <a:pt x="189" y="2116"/>
                  </a:lnTo>
                  <a:lnTo>
                    <a:pt x="58" y="2464"/>
                  </a:lnTo>
                  <a:lnTo>
                    <a:pt x="15" y="2638"/>
                  </a:lnTo>
                  <a:lnTo>
                    <a:pt x="0" y="2797"/>
                  </a:lnTo>
                  <a:lnTo>
                    <a:pt x="29" y="2942"/>
                  </a:lnTo>
                  <a:lnTo>
                    <a:pt x="73" y="3087"/>
                  </a:lnTo>
                  <a:lnTo>
                    <a:pt x="145" y="3203"/>
                  </a:lnTo>
                  <a:lnTo>
                    <a:pt x="232" y="3319"/>
                  </a:lnTo>
                  <a:lnTo>
                    <a:pt x="348" y="3420"/>
                  </a:lnTo>
                  <a:lnTo>
                    <a:pt x="464" y="3492"/>
                  </a:lnTo>
                  <a:lnTo>
                    <a:pt x="594" y="3550"/>
                  </a:lnTo>
                  <a:lnTo>
                    <a:pt x="739" y="3594"/>
                  </a:lnTo>
                  <a:lnTo>
                    <a:pt x="884" y="3608"/>
                  </a:lnTo>
                  <a:lnTo>
                    <a:pt x="1029" y="3594"/>
                  </a:lnTo>
                  <a:lnTo>
                    <a:pt x="1159" y="3550"/>
                  </a:lnTo>
                  <a:lnTo>
                    <a:pt x="1304" y="3492"/>
                  </a:lnTo>
                  <a:lnTo>
                    <a:pt x="1435" y="3391"/>
                  </a:lnTo>
                  <a:lnTo>
                    <a:pt x="1550" y="3261"/>
                  </a:lnTo>
                  <a:lnTo>
                    <a:pt x="1666" y="3101"/>
                  </a:lnTo>
                  <a:lnTo>
                    <a:pt x="1797" y="2971"/>
                  </a:lnTo>
                  <a:lnTo>
                    <a:pt x="1927" y="2826"/>
                  </a:lnTo>
                  <a:lnTo>
                    <a:pt x="2058" y="2710"/>
                  </a:lnTo>
                  <a:lnTo>
                    <a:pt x="2202" y="2609"/>
                  </a:lnTo>
                  <a:lnTo>
                    <a:pt x="2347" y="2522"/>
                  </a:lnTo>
                  <a:lnTo>
                    <a:pt x="2507" y="2435"/>
                  </a:lnTo>
                  <a:lnTo>
                    <a:pt x="2666" y="2377"/>
                  </a:lnTo>
                  <a:lnTo>
                    <a:pt x="2825" y="2333"/>
                  </a:lnTo>
                  <a:lnTo>
                    <a:pt x="2999" y="2304"/>
                  </a:lnTo>
                  <a:lnTo>
                    <a:pt x="3159" y="2290"/>
                  </a:lnTo>
                  <a:lnTo>
                    <a:pt x="3333" y="2304"/>
                  </a:lnTo>
                  <a:lnTo>
                    <a:pt x="3506" y="2333"/>
                  </a:lnTo>
                  <a:lnTo>
                    <a:pt x="3695" y="2377"/>
                  </a:lnTo>
                  <a:lnTo>
                    <a:pt x="3869" y="2449"/>
                  </a:lnTo>
                  <a:lnTo>
                    <a:pt x="4057" y="2536"/>
                  </a:lnTo>
                  <a:lnTo>
                    <a:pt x="4231" y="2652"/>
                  </a:lnTo>
                  <a:lnTo>
                    <a:pt x="4390" y="2768"/>
                  </a:lnTo>
                  <a:lnTo>
                    <a:pt x="4550" y="2898"/>
                  </a:lnTo>
                  <a:lnTo>
                    <a:pt x="4695" y="3029"/>
                  </a:lnTo>
                  <a:lnTo>
                    <a:pt x="4839" y="3174"/>
                  </a:lnTo>
                  <a:lnTo>
                    <a:pt x="4970" y="3319"/>
                  </a:lnTo>
                  <a:lnTo>
                    <a:pt x="5216" y="3623"/>
                  </a:lnTo>
                  <a:lnTo>
                    <a:pt x="5448" y="3956"/>
                  </a:lnTo>
                  <a:lnTo>
                    <a:pt x="5680" y="4289"/>
                  </a:lnTo>
                  <a:lnTo>
                    <a:pt x="5912" y="4608"/>
                  </a:lnTo>
                  <a:lnTo>
                    <a:pt x="6143" y="4927"/>
                  </a:lnTo>
                  <a:lnTo>
                    <a:pt x="6259" y="5057"/>
                  </a:lnTo>
                  <a:lnTo>
                    <a:pt x="6375" y="5144"/>
                  </a:lnTo>
                  <a:lnTo>
                    <a:pt x="6506" y="5217"/>
                  </a:lnTo>
                  <a:lnTo>
                    <a:pt x="6621" y="5260"/>
                  </a:lnTo>
                  <a:lnTo>
                    <a:pt x="6752" y="5289"/>
                  </a:lnTo>
                  <a:lnTo>
                    <a:pt x="6882" y="5289"/>
                  </a:lnTo>
                  <a:lnTo>
                    <a:pt x="7013" y="5260"/>
                  </a:lnTo>
                  <a:lnTo>
                    <a:pt x="7143" y="5231"/>
                  </a:lnTo>
                  <a:lnTo>
                    <a:pt x="7259" y="5173"/>
                  </a:lnTo>
                  <a:lnTo>
                    <a:pt x="7375" y="5101"/>
                  </a:lnTo>
                  <a:lnTo>
                    <a:pt x="7491" y="5014"/>
                  </a:lnTo>
                  <a:lnTo>
                    <a:pt x="7578" y="4927"/>
                  </a:lnTo>
                  <a:lnTo>
                    <a:pt x="7665" y="4811"/>
                  </a:lnTo>
                  <a:lnTo>
                    <a:pt x="7737" y="4681"/>
                  </a:lnTo>
                  <a:lnTo>
                    <a:pt x="7795" y="4550"/>
                  </a:lnTo>
                  <a:lnTo>
                    <a:pt x="7839" y="4420"/>
                  </a:lnTo>
                  <a:lnTo>
                    <a:pt x="7868" y="4231"/>
                  </a:lnTo>
                  <a:lnTo>
                    <a:pt x="7882" y="4043"/>
                  </a:lnTo>
                  <a:lnTo>
                    <a:pt x="7882" y="3869"/>
                  </a:lnTo>
                  <a:lnTo>
                    <a:pt x="7882" y="3681"/>
                  </a:lnTo>
                  <a:lnTo>
                    <a:pt x="7853" y="3507"/>
                  </a:lnTo>
                  <a:lnTo>
                    <a:pt x="7824" y="3333"/>
                  </a:lnTo>
                  <a:lnTo>
                    <a:pt x="7781" y="3159"/>
                  </a:lnTo>
                  <a:lnTo>
                    <a:pt x="7723" y="3000"/>
                  </a:lnTo>
                  <a:lnTo>
                    <a:pt x="7665" y="2826"/>
                  </a:lnTo>
                  <a:lnTo>
                    <a:pt x="7592" y="2667"/>
                  </a:lnTo>
                  <a:lnTo>
                    <a:pt x="7505" y="2507"/>
                  </a:lnTo>
                  <a:lnTo>
                    <a:pt x="7418" y="2348"/>
                  </a:lnTo>
                  <a:lnTo>
                    <a:pt x="7201" y="2044"/>
                  </a:lnTo>
                  <a:lnTo>
                    <a:pt x="6969" y="1768"/>
                  </a:lnTo>
                  <a:lnTo>
                    <a:pt x="6708" y="1493"/>
                  </a:lnTo>
                  <a:lnTo>
                    <a:pt x="6433" y="1247"/>
                  </a:lnTo>
                  <a:lnTo>
                    <a:pt x="6129" y="1015"/>
                  </a:lnTo>
                  <a:lnTo>
                    <a:pt x="5825" y="798"/>
                  </a:lnTo>
                  <a:lnTo>
                    <a:pt x="5506" y="609"/>
                  </a:lnTo>
                  <a:lnTo>
                    <a:pt x="5173" y="450"/>
                  </a:lnTo>
                  <a:lnTo>
                    <a:pt x="4854" y="305"/>
                  </a:lnTo>
                  <a:lnTo>
                    <a:pt x="4535" y="204"/>
                  </a:lnTo>
                  <a:lnTo>
                    <a:pt x="4173" y="102"/>
                  </a:lnTo>
                  <a:lnTo>
                    <a:pt x="3796" y="30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829;p37">
              <a:extLst>
                <a:ext uri="{FF2B5EF4-FFF2-40B4-BE49-F238E27FC236}">
                  <a16:creationId xmlns:a16="http://schemas.microsoft.com/office/drawing/2014/main" xmlns="" id="{10CFDCDD-61B6-2BA9-BD35-C4ACE3BA503E}"/>
                </a:ext>
              </a:extLst>
            </p:cNvPr>
            <p:cNvSpPr/>
            <p:nvPr/>
          </p:nvSpPr>
          <p:spPr>
            <a:xfrm>
              <a:off x="5434350" y="1602225"/>
              <a:ext cx="194900" cy="134400"/>
            </a:xfrm>
            <a:custGeom>
              <a:avLst/>
              <a:gdLst/>
              <a:ahLst/>
              <a:cxnLst/>
              <a:rect l="l" t="t" r="r" b="b"/>
              <a:pathLst>
                <a:path w="7796" h="5376" extrusionOk="0">
                  <a:moveTo>
                    <a:pt x="3116" y="0"/>
                  </a:moveTo>
                  <a:lnTo>
                    <a:pt x="2927" y="15"/>
                  </a:lnTo>
                  <a:lnTo>
                    <a:pt x="2753" y="29"/>
                  </a:lnTo>
                  <a:lnTo>
                    <a:pt x="2565" y="73"/>
                  </a:lnTo>
                  <a:lnTo>
                    <a:pt x="2391" y="102"/>
                  </a:lnTo>
                  <a:lnTo>
                    <a:pt x="2203" y="160"/>
                  </a:lnTo>
                  <a:lnTo>
                    <a:pt x="2043" y="218"/>
                  </a:lnTo>
                  <a:lnTo>
                    <a:pt x="1870" y="276"/>
                  </a:lnTo>
                  <a:lnTo>
                    <a:pt x="1710" y="363"/>
                  </a:lnTo>
                  <a:lnTo>
                    <a:pt x="1551" y="450"/>
                  </a:lnTo>
                  <a:lnTo>
                    <a:pt x="1391" y="537"/>
                  </a:lnTo>
                  <a:lnTo>
                    <a:pt x="1247" y="652"/>
                  </a:lnTo>
                  <a:lnTo>
                    <a:pt x="1102" y="768"/>
                  </a:lnTo>
                  <a:lnTo>
                    <a:pt x="971" y="884"/>
                  </a:lnTo>
                  <a:lnTo>
                    <a:pt x="841" y="1029"/>
                  </a:lnTo>
                  <a:lnTo>
                    <a:pt x="710" y="1174"/>
                  </a:lnTo>
                  <a:lnTo>
                    <a:pt x="595" y="1333"/>
                  </a:lnTo>
                  <a:lnTo>
                    <a:pt x="493" y="1493"/>
                  </a:lnTo>
                  <a:lnTo>
                    <a:pt x="392" y="1667"/>
                  </a:lnTo>
                  <a:lnTo>
                    <a:pt x="305" y="1855"/>
                  </a:lnTo>
                  <a:lnTo>
                    <a:pt x="232" y="2058"/>
                  </a:lnTo>
                  <a:lnTo>
                    <a:pt x="160" y="2275"/>
                  </a:lnTo>
                  <a:lnTo>
                    <a:pt x="102" y="2492"/>
                  </a:lnTo>
                  <a:lnTo>
                    <a:pt x="44" y="2724"/>
                  </a:lnTo>
                  <a:lnTo>
                    <a:pt x="15" y="2971"/>
                  </a:lnTo>
                  <a:lnTo>
                    <a:pt x="1" y="3115"/>
                  </a:lnTo>
                  <a:lnTo>
                    <a:pt x="29" y="3260"/>
                  </a:lnTo>
                  <a:lnTo>
                    <a:pt x="73" y="3391"/>
                  </a:lnTo>
                  <a:lnTo>
                    <a:pt x="145" y="3507"/>
                  </a:lnTo>
                  <a:lnTo>
                    <a:pt x="232" y="3608"/>
                  </a:lnTo>
                  <a:lnTo>
                    <a:pt x="334" y="3695"/>
                  </a:lnTo>
                  <a:lnTo>
                    <a:pt x="450" y="3782"/>
                  </a:lnTo>
                  <a:lnTo>
                    <a:pt x="566" y="3840"/>
                  </a:lnTo>
                  <a:lnTo>
                    <a:pt x="696" y="3869"/>
                  </a:lnTo>
                  <a:lnTo>
                    <a:pt x="841" y="3898"/>
                  </a:lnTo>
                  <a:lnTo>
                    <a:pt x="971" y="3898"/>
                  </a:lnTo>
                  <a:lnTo>
                    <a:pt x="1102" y="3869"/>
                  </a:lnTo>
                  <a:lnTo>
                    <a:pt x="1232" y="3825"/>
                  </a:lnTo>
                  <a:lnTo>
                    <a:pt x="1348" y="3753"/>
                  </a:lnTo>
                  <a:lnTo>
                    <a:pt x="1464" y="3666"/>
                  </a:lnTo>
                  <a:lnTo>
                    <a:pt x="1551" y="3550"/>
                  </a:lnTo>
                  <a:lnTo>
                    <a:pt x="1667" y="3362"/>
                  </a:lnTo>
                  <a:lnTo>
                    <a:pt x="1797" y="3202"/>
                  </a:lnTo>
                  <a:lnTo>
                    <a:pt x="1913" y="3043"/>
                  </a:lnTo>
                  <a:lnTo>
                    <a:pt x="2043" y="2898"/>
                  </a:lnTo>
                  <a:lnTo>
                    <a:pt x="2188" y="2768"/>
                  </a:lnTo>
                  <a:lnTo>
                    <a:pt x="2333" y="2652"/>
                  </a:lnTo>
                  <a:lnTo>
                    <a:pt x="2478" y="2550"/>
                  </a:lnTo>
                  <a:lnTo>
                    <a:pt x="2623" y="2464"/>
                  </a:lnTo>
                  <a:lnTo>
                    <a:pt x="2782" y="2391"/>
                  </a:lnTo>
                  <a:lnTo>
                    <a:pt x="2942" y="2348"/>
                  </a:lnTo>
                  <a:lnTo>
                    <a:pt x="3116" y="2319"/>
                  </a:lnTo>
                  <a:lnTo>
                    <a:pt x="3304" y="2304"/>
                  </a:lnTo>
                  <a:lnTo>
                    <a:pt x="3492" y="2304"/>
                  </a:lnTo>
                  <a:lnTo>
                    <a:pt x="3681" y="2333"/>
                  </a:lnTo>
                  <a:lnTo>
                    <a:pt x="3883" y="2391"/>
                  </a:lnTo>
                  <a:lnTo>
                    <a:pt x="4101" y="2464"/>
                  </a:lnTo>
                  <a:lnTo>
                    <a:pt x="4304" y="2550"/>
                  </a:lnTo>
                  <a:lnTo>
                    <a:pt x="4492" y="2652"/>
                  </a:lnTo>
                  <a:lnTo>
                    <a:pt x="4666" y="2753"/>
                  </a:lnTo>
                  <a:lnTo>
                    <a:pt x="4840" y="2884"/>
                  </a:lnTo>
                  <a:lnTo>
                    <a:pt x="4999" y="3014"/>
                  </a:lnTo>
                  <a:lnTo>
                    <a:pt x="5144" y="3144"/>
                  </a:lnTo>
                  <a:lnTo>
                    <a:pt x="5274" y="3304"/>
                  </a:lnTo>
                  <a:lnTo>
                    <a:pt x="5405" y="3449"/>
                  </a:lnTo>
                  <a:lnTo>
                    <a:pt x="5521" y="3623"/>
                  </a:lnTo>
                  <a:lnTo>
                    <a:pt x="5637" y="3796"/>
                  </a:lnTo>
                  <a:lnTo>
                    <a:pt x="5839" y="4159"/>
                  </a:lnTo>
                  <a:lnTo>
                    <a:pt x="6013" y="4535"/>
                  </a:lnTo>
                  <a:lnTo>
                    <a:pt x="6187" y="4941"/>
                  </a:lnTo>
                  <a:lnTo>
                    <a:pt x="6245" y="5042"/>
                  </a:lnTo>
                  <a:lnTo>
                    <a:pt x="6303" y="5144"/>
                  </a:lnTo>
                  <a:lnTo>
                    <a:pt x="6390" y="5216"/>
                  </a:lnTo>
                  <a:lnTo>
                    <a:pt x="6477" y="5274"/>
                  </a:lnTo>
                  <a:lnTo>
                    <a:pt x="6578" y="5332"/>
                  </a:lnTo>
                  <a:lnTo>
                    <a:pt x="6694" y="5361"/>
                  </a:lnTo>
                  <a:lnTo>
                    <a:pt x="6810" y="5376"/>
                  </a:lnTo>
                  <a:lnTo>
                    <a:pt x="7028" y="5376"/>
                  </a:lnTo>
                  <a:lnTo>
                    <a:pt x="7143" y="5347"/>
                  </a:lnTo>
                  <a:lnTo>
                    <a:pt x="7245" y="5303"/>
                  </a:lnTo>
                  <a:lnTo>
                    <a:pt x="7346" y="5245"/>
                  </a:lnTo>
                  <a:lnTo>
                    <a:pt x="7433" y="5173"/>
                  </a:lnTo>
                  <a:lnTo>
                    <a:pt x="7506" y="5100"/>
                  </a:lnTo>
                  <a:lnTo>
                    <a:pt x="7578" y="4999"/>
                  </a:lnTo>
                  <a:lnTo>
                    <a:pt x="7622" y="4883"/>
                  </a:lnTo>
                  <a:lnTo>
                    <a:pt x="7680" y="4666"/>
                  </a:lnTo>
                  <a:lnTo>
                    <a:pt x="7723" y="4448"/>
                  </a:lnTo>
                  <a:lnTo>
                    <a:pt x="7766" y="4246"/>
                  </a:lnTo>
                  <a:lnTo>
                    <a:pt x="7781" y="4043"/>
                  </a:lnTo>
                  <a:lnTo>
                    <a:pt x="7795" y="3840"/>
                  </a:lnTo>
                  <a:lnTo>
                    <a:pt x="7795" y="3637"/>
                  </a:lnTo>
                  <a:lnTo>
                    <a:pt x="7781" y="3434"/>
                  </a:lnTo>
                  <a:lnTo>
                    <a:pt x="7752" y="3246"/>
                  </a:lnTo>
                  <a:lnTo>
                    <a:pt x="7708" y="3058"/>
                  </a:lnTo>
                  <a:lnTo>
                    <a:pt x="7665" y="2869"/>
                  </a:lnTo>
                  <a:lnTo>
                    <a:pt x="7607" y="2695"/>
                  </a:lnTo>
                  <a:lnTo>
                    <a:pt x="7535" y="2521"/>
                  </a:lnTo>
                  <a:lnTo>
                    <a:pt x="7448" y="2348"/>
                  </a:lnTo>
                  <a:lnTo>
                    <a:pt x="7361" y="2188"/>
                  </a:lnTo>
                  <a:lnTo>
                    <a:pt x="7259" y="2029"/>
                  </a:lnTo>
                  <a:lnTo>
                    <a:pt x="7158" y="1869"/>
                  </a:lnTo>
                  <a:lnTo>
                    <a:pt x="7042" y="1725"/>
                  </a:lnTo>
                  <a:lnTo>
                    <a:pt x="6926" y="1580"/>
                  </a:lnTo>
                  <a:lnTo>
                    <a:pt x="6796" y="1435"/>
                  </a:lnTo>
                  <a:lnTo>
                    <a:pt x="6665" y="1304"/>
                  </a:lnTo>
                  <a:lnTo>
                    <a:pt x="6361" y="1044"/>
                  </a:lnTo>
                  <a:lnTo>
                    <a:pt x="6057" y="826"/>
                  </a:lnTo>
                  <a:lnTo>
                    <a:pt x="5724" y="623"/>
                  </a:lnTo>
                  <a:lnTo>
                    <a:pt x="5376" y="450"/>
                  </a:lnTo>
                  <a:lnTo>
                    <a:pt x="5014" y="290"/>
                  </a:lnTo>
                  <a:lnTo>
                    <a:pt x="4637" y="174"/>
                  </a:lnTo>
                  <a:lnTo>
                    <a:pt x="4260" y="87"/>
                  </a:lnTo>
                  <a:lnTo>
                    <a:pt x="3883" y="29"/>
                  </a:lnTo>
                  <a:lnTo>
                    <a:pt x="34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830;p37">
              <a:extLst>
                <a:ext uri="{FF2B5EF4-FFF2-40B4-BE49-F238E27FC236}">
                  <a16:creationId xmlns:a16="http://schemas.microsoft.com/office/drawing/2014/main" xmlns="" id="{9C058C38-0D31-9A53-F91C-32BD47A3F443}"/>
                </a:ext>
              </a:extLst>
            </p:cNvPr>
            <p:cNvSpPr/>
            <p:nvPr/>
          </p:nvSpPr>
          <p:spPr>
            <a:xfrm>
              <a:off x="5178625" y="1679375"/>
              <a:ext cx="120275" cy="156500"/>
            </a:xfrm>
            <a:custGeom>
              <a:avLst/>
              <a:gdLst/>
              <a:ahLst/>
              <a:cxnLst/>
              <a:rect l="l" t="t" r="r" b="b"/>
              <a:pathLst>
                <a:path w="4811" h="6260" extrusionOk="0">
                  <a:moveTo>
                    <a:pt x="2420" y="1"/>
                  </a:moveTo>
                  <a:lnTo>
                    <a:pt x="2261" y="15"/>
                  </a:lnTo>
                  <a:lnTo>
                    <a:pt x="2101" y="44"/>
                  </a:lnTo>
                  <a:lnTo>
                    <a:pt x="1927" y="102"/>
                  </a:lnTo>
                  <a:lnTo>
                    <a:pt x="1768" y="160"/>
                  </a:lnTo>
                  <a:lnTo>
                    <a:pt x="1609" y="247"/>
                  </a:lnTo>
                  <a:lnTo>
                    <a:pt x="1464" y="334"/>
                  </a:lnTo>
                  <a:lnTo>
                    <a:pt x="1319" y="421"/>
                  </a:lnTo>
                  <a:lnTo>
                    <a:pt x="1189" y="537"/>
                  </a:lnTo>
                  <a:lnTo>
                    <a:pt x="1058" y="653"/>
                  </a:lnTo>
                  <a:lnTo>
                    <a:pt x="942" y="783"/>
                  </a:lnTo>
                  <a:lnTo>
                    <a:pt x="826" y="913"/>
                  </a:lnTo>
                  <a:lnTo>
                    <a:pt x="725" y="1058"/>
                  </a:lnTo>
                  <a:lnTo>
                    <a:pt x="624" y="1203"/>
                  </a:lnTo>
                  <a:lnTo>
                    <a:pt x="537" y="1348"/>
                  </a:lnTo>
                  <a:lnTo>
                    <a:pt x="377" y="1667"/>
                  </a:lnTo>
                  <a:lnTo>
                    <a:pt x="247" y="1985"/>
                  </a:lnTo>
                  <a:lnTo>
                    <a:pt x="145" y="2304"/>
                  </a:lnTo>
                  <a:lnTo>
                    <a:pt x="102" y="2507"/>
                  </a:lnTo>
                  <a:lnTo>
                    <a:pt x="73" y="2695"/>
                  </a:lnTo>
                  <a:lnTo>
                    <a:pt x="29" y="2884"/>
                  </a:lnTo>
                  <a:lnTo>
                    <a:pt x="15" y="3072"/>
                  </a:lnTo>
                  <a:lnTo>
                    <a:pt x="1" y="3275"/>
                  </a:lnTo>
                  <a:lnTo>
                    <a:pt x="1" y="3463"/>
                  </a:lnTo>
                  <a:lnTo>
                    <a:pt x="15" y="3652"/>
                  </a:lnTo>
                  <a:lnTo>
                    <a:pt x="29" y="3840"/>
                  </a:lnTo>
                  <a:lnTo>
                    <a:pt x="58" y="4028"/>
                  </a:lnTo>
                  <a:lnTo>
                    <a:pt x="102" y="4217"/>
                  </a:lnTo>
                  <a:lnTo>
                    <a:pt x="160" y="4391"/>
                  </a:lnTo>
                  <a:lnTo>
                    <a:pt x="218" y="4579"/>
                  </a:lnTo>
                  <a:lnTo>
                    <a:pt x="290" y="4753"/>
                  </a:lnTo>
                  <a:lnTo>
                    <a:pt x="377" y="4927"/>
                  </a:lnTo>
                  <a:lnTo>
                    <a:pt x="479" y="5101"/>
                  </a:lnTo>
                  <a:lnTo>
                    <a:pt x="595" y="5260"/>
                  </a:lnTo>
                  <a:lnTo>
                    <a:pt x="768" y="5463"/>
                  </a:lnTo>
                  <a:lnTo>
                    <a:pt x="942" y="5637"/>
                  </a:lnTo>
                  <a:lnTo>
                    <a:pt x="1131" y="5796"/>
                  </a:lnTo>
                  <a:lnTo>
                    <a:pt x="1348" y="5926"/>
                  </a:lnTo>
                  <a:lnTo>
                    <a:pt x="1565" y="6028"/>
                  </a:lnTo>
                  <a:lnTo>
                    <a:pt x="1783" y="6115"/>
                  </a:lnTo>
                  <a:lnTo>
                    <a:pt x="2014" y="6173"/>
                  </a:lnTo>
                  <a:lnTo>
                    <a:pt x="2261" y="6216"/>
                  </a:lnTo>
                  <a:lnTo>
                    <a:pt x="2507" y="6245"/>
                  </a:lnTo>
                  <a:lnTo>
                    <a:pt x="2753" y="6260"/>
                  </a:lnTo>
                  <a:lnTo>
                    <a:pt x="3000" y="6260"/>
                  </a:lnTo>
                  <a:lnTo>
                    <a:pt x="3246" y="6245"/>
                  </a:lnTo>
                  <a:lnTo>
                    <a:pt x="3507" y="6216"/>
                  </a:lnTo>
                  <a:lnTo>
                    <a:pt x="3753" y="6187"/>
                  </a:lnTo>
                  <a:lnTo>
                    <a:pt x="3985" y="6144"/>
                  </a:lnTo>
                  <a:lnTo>
                    <a:pt x="4231" y="6086"/>
                  </a:lnTo>
                  <a:lnTo>
                    <a:pt x="4391" y="6028"/>
                  </a:lnTo>
                  <a:lnTo>
                    <a:pt x="4521" y="5955"/>
                  </a:lnTo>
                  <a:lnTo>
                    <a:pt x="4622" y="5854"/>
                  </a:lnTo>
                  <a:lnTo>
                    <a:pt x="4709" y="5753"/>
                  </a:lnTo>
                  <a:lnTo>
                    <a:pt x="4767" y="5637"/>
                  </a:lnTo>
                  <a:lnTo>
                    <a:pt x="4796" y="5521"/>
                  </a:lnTo>
                  <a:lnTo>
                    <a:pt x="4811" y="5390"/>
                  </a:lnTo>
                  <a:lnTo>
                    <a:pt x="4796" y="5260"/>
                  </a:lnTo>
                  <a:lnTo>
                    <a:pt x="4767" y="5144"/>
                  </a:lnTo>
                  <a:lnTo>
                    <a:pt x="4709" y="5028"/>
                  </a:lnTo>
                  <a:lnTo>
                    <a:pt x="4637" y="4912"/>
                  </a:lnTo>
                  <a:lnTo>
                    <a:pt x="4535" y="4825"/>
                  </a:lnTo>
                  <a:lnTo>
                    <a:pt x="4420" y="4753"/>
                  </a:lnTo>
                  <a:lnTo>
                    <a:pt x="4289" y="4695"/>
                  </a:lnTo>
                  <a:lnTo>
                    <a:pt x="4144" y="4651"/>
                  </a:lnTo>
                  <a:lnTo>
                    <a:pt x="3666" y="4651"/>
                  </a:lnTo>
                  <a:lnTo>
                    <a:pt x="3362" y="4637"/>
                  </a:lnTo>
                  <a:lnTo>
                    <a:pt x="3043" y="4593"/>
                  </a:lnTo>
                  <a:lnTo>
                    <a:pt x="2898" y="4564"/>
                  </a:lnTo>
                  <a:lnTo>
                    <a:pt x="2753" y="4521"/>
                  </a:lnTo>
                  <a:lnTo>
                    <a:pt x="2507" y="4420"/>
                  </a:lnTo>
                  <a:lnTo>
                    <a:pt x="2261" y="4318"/>
                  </a:lnTo>
                  <a:lnTo>
                    <a:pt x="2145" y="4246"/>
                  </a:lnTo>
                  <a:lnTo>
                    <a:pt x="2087" y="4217"/>
                  </a:lnTo>
                  <a:lnTo>
                    <a:pt x="2058" y="4173"/>
                  </a:lnTo>
                  <a:lnTo>
                    <a:pt x="1956" y="4043"/>
                  </a:lnTo>
                  <a:lnTo>
                    <a:pt x="1884" y="3912"/>
                  </a:lnTo>
                  <a:lnTo>
                    <a:pt x="1841" y="3797"/>
                  </a:lnTo>
                  <a:lnTo>
                    <a:pt x="1812" y="3681"/>
                  </a:lnTo>
                  <a:lnTo>
                    <a:pt x="1768" y="3478"/>
                  </a:lnTo>
                  <a:lnTo>
                    <a:pt x="1754" y="3304"/>
                  </a:lnTo>
                  <a:lnTo>
                    <a:pt x="1768" y="3116"/>
                  </a:lnTo>
                  <a:lnTo>
                    <a:pt x="1812" y="2869"/>
                  </a:lnTo>
                  <a:lnTo>
                    <a:pt x="1841" y="2710"/>
                  </a:lnTo>
                  <a:lnTo>
                    <a:pt x="1884" y="2551"/>
                  </a:lnTo>
                  <a:lnTo>
                    <a:pt x="1942" y="2377"/>
                  </a:lnTo>
                  <a:lnTo>
                    <a:pt x="2014" y="2217"/>
                  </a:lnTo>
                  <a:lnTo>
                    <a:pt x="2116" y="2043"/>
                  </a:lnTo>
                  <a:lnTo>
                    <a:pt x="2217" y="1884"/>
                  </a:lnTo>
                  <a:lnTo>
                    <a:pt x="2333" y="1725"/>
                  </a:lnTo>
                  <a:lnTo>
                    <a:pt x="2435" y="1601"/>
                  </a:lnTo>
                  <a:lnTo>
                    <a:pt x="2435" y="1609"/>
                  </a:lnTo>
                  <a:lnTo>
                    <a:pt x="2507" y="1551"/>
                  </a:lnTo>
                  <a:lnTo>
                    <a:pt x="2579" y="1493"/>
                  </a:lnTo>
                  <a:lnTo>
                    <a:pt x="2565" y="1493"/>
                  </a:lnTo>
                  <a:lnTo>
                    <a:pt x="2522" y="1507"/>
                  </a:lnTo>
                  <a:lnTo>
                    <a:pt x="2608" y="1464"/>
                  </a:lnTo>
                  <a:lnTo>
                    <a:pt x="2666" y="1435"/>
                  </a:lnTo>
                  <a:lnTo>
                    <a:pt x="2768" y="1449"/>
                  </a:lnTo>
                  <a:lnTo>
                    <a:pt x="2855" y="1493"/>
                  </a:lnTo>
                  <a:lnTo>
                    <a:pt x="2956" y="1565"/>
                  </a:lnTo>
                  <a:lnTo>
                    <a:pt x="3087" y="1681"/>
                  </a:lnTo>
                  <a:lnTo>
                    <a:pt x="3188" y="1783"/>
                  </a:lnTo>
                  <a:lnTo>
                    <a:pt x="3304" y="1855"/>
                  </a:lnTo>
                  <a:lnTo>
                    <a:pt x="3420" y="1899"/>
                  </a:lnTo>
                  <a:lnTo>
                    <a:pt x="3536" y="1913"/>
                  </a:lnTo>
                  <a:lnTo>
                    <a:pt x="3652" y="1913"/>
                  </a:lnTo>
                  <a:lnTo>
                    <a:pt x="3753" y="1884"/>
                  </a:lnTo>
                  <a:lnTo>
                    <a:pt x="3854" y="1826"/>
                  </a:lnTo>
                  <a:lnTo>
                    <a:pt x="3941" y="1768"/>
                  </a:lnTo>
                  <a:lnTo>
                    <a:pt x="4014" y="1696"/>
                  </a:lnTo>
                  <a:lnTo>
                    <a:pt x="4086" y="1594"/>
                  </a:lnTo>
                  <a:lnTo>
                    <a:pt x="4130" y="1493"/>
                  </a:lnTo>
                  <a:lnTo>
                    <a:pt x="4159" y="1391"/>
                  </a:lnTo>
                  <a:lnTo>
                    <a:pt x="4173" y="1261"/>
                  </a:lnTo>
                  <a:lnTo>
                    <a:pt x="4159" y="1145"/>
                  </a:lnTo>
                  <a:lnTo>
                    <a:pt x="4130" y="1015"/>
                  </a:lnTo>
                  <a:lnTo>
                    <a:pt x="4057" y="899"/>
                  </a:lnTo>
                  <a:lnTo>
                    <a:pt x="3956" y="754"/>
                  </a:lnTo>
                  <a:lnTo>
                    <a:pt x="3854" y="624"/>
                  </a:lnTo>
                  <a:lnTo>
                    <a:pt x="3739" y="493"/>
                  </a:lnTo>
                  <a:lnTo>
                    <a:pt x="3608" y="392"/>
                  </a:lnTo>
                  <a:lnTo>
                    <a:pt x="3478" y="290"/>
                  </a:lnTo>
                  <a:lnTo>
                    <a:pt x="3347" y="203"/>
                  </a:lnTo>
                  <a:lnTo>
                    <a:pt x="3203" y="145"/>
                  </a:lnTo>
                  <a:lnTo>
                    <a:pt x="3058" y="87"/>
                  </a:lnTo>
                  <a:lnTo>
                    <a:pt x="2898" y="44"/>
                  </a:lnTo>
                  <a:lnTo>
                    <a:pt x="2739" y="15"/>
                  </a:lnTo>
                  <a:lnTo>
                    <a:pt x="2579" y="1"/>
                  </a:lnTo>
                  <a:close/>
                </a:path>
              </a:pathLst>
            </a:custGeom>
            <a:solidFill>
              <a:srgbClr val="FD9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831;p37">
              <a:extLst>
                <a:ext uri="{FF2B5EF4-FFF2-40B4-BE49-F238E27FC236}">
                  <a16:creationId xmlns:a16="http://schemas.microsoft.com/office/drawing/2014/main" xmlns="" id="{F2DCEDF9-8B75-D10D-2824-A3DE02589540}"/>
                </a:ext>
              </a:extLst>
            </p:cNvPr>
            <p:cNvSpPr/>
            <p:nvPr/>
          </p:nvSpPr>
          <p:spPr>
            <a:xfrm>
              <a:off x="3121600" y="1616350"/>
              <a:ext cx="466200" cy="311525"/>
            </a:xfrm>
            <a:custGeom>
              <a:avLst/>
              <a:gdLst/>
              <a:ahLst/>
              <a:cxnLst/>
              <a:rect l="l" t="t" r="r" b="b"/>
              <a:pathLst>
                <a:path w="18648" h="12461" extrusionOk="0">
                  <a:moveTo>
                    <a:pt x="15126" y="0"/>
                  </a:moveTo>
                  <a:lnTo>
                    <a:pt x="14489" y="29"/>
                  </a:lnTo>
                  <a:lnTo>
                    <a:pt x="13822" y="73"/>
                  </a:lnTo>
                  <a:lnTo>
                    <a:pt x="13113" y="131"/>
                  </a:lnTo>
                  <a:lnTo>
                    <a:pt x="12374" y="218"/>
                  </a:lnTo>
                  <a:lnTo>
                    <a:pt x="11620" y="305"/>
                  </a:lnTo>
                  <a:lnTo>
                    <a:pt x="10838" y="421"/>
                  </a:lnTo>
                  <a:lnTo>
                    <a:pt x="10055" y="537"/>
                  </a:lnTo>
                  <a:lnTo>
                    <a:pt x="9259" y="667"/>
                  </a:lnTo>
                  <a:lnTo>
                    <a:pt x="8462" y="812"/>
                  </a:lnTo>
                  <a:lnTo>
                    <a:pt x="7679" y="971"/>
                  </a:lnTo>
                  <a:lnTo>
                    <a:pt x="6897" y="1131"/>
                  </a:lnTo>
                  <a:lnTo>
                    <a:pt x="6129" y="1304"/>
                  </a:lnTo>
                  <a:lnTo>
                    <a:pt x="5390" y="1464"/>
                  </a:lnTo>
                  <a:lnTo>
                    <a:pt x="4666" y="1638"/>
                  </a:lnTo>
                  <a:lnTo>
                    <a:pt x="3985" y="1826"/>
                  </a:lnTo>
                  <a:lnTo>
                    <a:pt x="3333" y="2000"/>
                  </a:lnTo>
                  <a:lnTo>
                    <a:pt x="2724" y="2174"/>
                  </a:lnTo>
                  <a:lnTo>
                    <a:pt x="2174" y="2348"/>
                  </a:lnTo>
                  <a:lnTo>
                    <a:pt x="1666" y="2522"/>
                  </a:lnTo>
                  <a:lnTo>
                    <a:pt x="1217" y="2695"/>
                  </a:lnTo>
                  <a:lnTo>
                    <a:pt x="841" y="2855"/>
                  </a:lnTo>
                  <a:lnTo>
                    <a:pt x="522" y="3014"/>
                  </a:lnTo>
                  <a:lnTo>
                    <a:pt x="290" y="3159"/>
                  </a:lnTo>
                  <a:lnTo>
                    <a:pt x="203" y="3231"/>
                  </a:lnTo>
                  <a:lnTo>
                    <a:pt x="131" y="3304"/>
                  </a:lnTo>
                  <a:lnTo>
                    <a:pt x="87" y="3362"/>
                  </a:lnTo>
                  <a:lnTo>
                    <a:pt x="58" y="3420"/>
                  </a:lnTo>
                  <a:lnTo>
                    <a:pt x="15" y="3681"/>
                  </a:lnTo>
                  <a:lnTo>
                    <a:pt x="0" y="3956"/>
                  </a:lnTo>
                  <a:lnTo>
                    <a:pt x="15" y="4246"/>
                  </a:lnTo>
                  <a:lnTo>
                    <a:pt x="58" y="4564"/>
                  </a:lnTo>
                  <a:lnTo>
                    <a:pt x="116" y="4898"/>
                  </a:lnTo>
                  <a:lnTo>
                    <a:pt x="203" y="5245"/>
                  </a:lnTo>
                  <a:lnTo>
                    <a:pt x="319" y="5608"/>
                  </a:lnTo>
                  <a:lnTo>
                    <a:pt x="449" y="5984"/>
                  </a:lnTo>
                  <a:lnTo>
                    <a:pt x="623" y="6361"/>
                  </a:lnTo>
                  <a:lnTo>
                    <a:pt x="797" y="6752"/>
                  </a:lnTo>
                  <a:lnTo>
                    <a:pt x="1014" y="7143"/>
                  </a:lnTo>
                  <a:lnTo>
                    <a:pt x="1246" y="7549"/>
                  </a:lnTo>
                  <a:lnTo>
                    <a:pt x="1493" y="7940"/>
                  </a:lnTo>
                  <a:lnTo>
                    <a:pt x="1782" y="8331"/>
                  </a:lnTo>
                  <a:lnTo>
                    <a:pt x="2072" y="8723"/>
                  </a:lnTo>
                  <a:lnTo>
                    <a:pt x="2405" y="9099"/>
                  </a:lnTo>
                  <a:lnTo>
                    <a:pt x="2739" y="9462"/>
                  </a:lnTo>
                  <a:lnTo>
                    <a:pt x="3115" y="9824"/>
                  </a:lnTo>
                  <a:lnTo>
                    <a:pt x="3507" y="10172"/>
                  </a:lnTo>
                  <a:lnTo>
                    <a:pt x="3912" y="10505"/>
                  </a:lnTo>
                  <a:lnTo>
                    <a:pt x="4347" y="10809"/>
                  </a:lnTo>
                  <a:lnTo>
                    <a:pt x="4796" y="11113"/>
                  </a:lnTo>
                  <a:lnTo>
                    <a:pt x="5274" y="11374"/>
                  </a:lnTo>
                  <a:lnTo>
                    <a:pt x="5767" y="11620"/>
                  </a:lnTo>
                  <a:lnTo>
                    <a:pt x="6288" y="11838"/>
                  </a:lnTo>
                  <a:lnTo>
                    <a:pt x="6549" y="11939"/>
                  </a:lnTo>
                  <a:lnTo>
                    <a:pt x="6824" y="12026"/>
                  </a:lnTo>
                  <a:lnTo>
                    <a:pt x="7100" y="12113"/>
                  </a:lnTo>
                  <a:lnTo>
                    <a:pt x="7375" y="12185"/>
                  </a:lnTo>
                  <a:lnTo>
                    <a:pt x="7665" y="12243"/>
                  </a:lnTo>
                  <a:lnTo>
                    <a:pt x="7955" y="12301"/>
                  </a:lnTo>
                  <a:lnTo>
                    <a:pt x="8244" y="12359"/>
                  </a:lnTo>
                  <a:lnTo>
                    <a:pt x="8549" y="12388"/>
                  </a:lnTo>
                  <a:lnTo>
                    <a:pt x="8853" y="12432"/>
                  </a:lnTo>
                  <a:lnTo>
                    <a:pt x="9157" y="12446"/>
                  </a:lnTo>
                  <a:lnTo>
                    <a:pt x="9476" y="12461"/>
                  </a:lnTo>
                  <a:lnTo>
                    <a:pt x="9795" y="12461"/>
                  </a:lnTo>
                  <a:lnTo>
                    <a:pt x="10113" y="12446"/>
                  </a:lnTo>
                  <a:lnTo>
                    <a:pt x="10447" y="12417"/>
                  </a:lnTo>
                  <a:lnTo>
                    <a:pt x="10765" y="12388"/>
                  </a:lnTo>
                  <a:lnTo>
                    <a:pt x="11084" y="12345"/>
                  </a:lnTo>
                  <a:lnTo>
                    <a:pt x="11403" y="12287"/>
                  </a:lnTo>
                  <a:lnTo>
                    <a:pt x="11707" y="12214"/>
                  </a:lnTo>
                  <a:lnTo>
                    <a:pt x="12011" y="12128"/>
                  </a:lnTo>
                  <a:lnTo>
                    <a:pt x="12301" y="12026"/>
                  </a:lnTo>
                  <a:lnTo>
                    <a:pt x="12591" y="11925"/>
                  </a:lnTo>
                  <a:lnTo>
                    <a:pt x="12866" y="11809"/>
                  </a:lnTo>
                  <a:lnTo>
                    <a:pt x="13141" y="11693"/>
                  </a:lnTo>
                  <a:lnTo>
                    <a:pt x="13402" y="11548"/>
                  </a:lnTo>
                  <a:lnTo>
                    <a:pt x="13663" y="11403"/>
                  </a:lnTo>
                  <a:lnTo>
                    <a:pt x="13924" y="11258"/>
                  </a:lnTo>
                  <a:lnTo>
                    <a:pt x="14170" y="11084"/>
                  </a:lnTo>
                  <a:lnTo>
                    <a:pt x="14402" y="10925"/>
                  </a:lnTo>
                  <a:lnTo>
                    <a:pt x="14634" y="10737"/>
                  </a:lnTo>
                  <a:lnTo>
                    <a:pt x="14866" y="10563"/>
                  </a:lnTo>
                  <a:lnTo>
                    <a:pt x="15083" y="10360"/>
                  </a:lnTo>
                  <a:lnTo>
                    <a:pt x="15300" y="10172"/>
                  </a:lnTo>
                  <a:lnTo>
                    <a:pt x="15503" y="9954"/>
                  </a:lnTo>
                  <a:lnTo>
                    <a:pt x="15706" y="9751"/>
                  </a:lnTo>
                  <a:lnTo>
                    <a:pt x="16083" y="9317"/>
                  </a:lnTo>
                  <a:lnTo>
                    <a:pt x="16430" y="8853"/>
                  </a:lnTo>
                  <a:lnTo>
                    <a:pt x="16764" y="8375"/>
                  </a:lnTo>
                  <a:lnTo>
                    <a:pt x="17068" y="7897"/>
                  </a:lnTo>
                  <a:lnTo>
                    <a:pt x="17343" y="7404"/>
                  </a:lnTo>
                  <a:lnTo>
                    <a:pt x="17590" y="6897"/>
                  </a:lnTo>
                  <a:lnTo>
                    <a:pt x="17807" y="6390"/>
                  </a:lnTo>
                  <a:lnTo>
                    <a:pt x="17995" y="5883"/>
                  </a:lnTo>
                  <a:lnTo>
                    <a:pt x="18169" y="5376"/>
                  </a:lnTo>
                  <a:lnTo>
                    <a:pt x="18314" y="4883"/>
                  </a:lnTo>
                  <a:lnTo>
                    <a:pt x="18430" y="4391"/>
                  </a:lnTo>
                  <a:lnTo>
                    <a:pt x="18531" y="3912"/>
                  </a:lnTo>
                  <a:lnTo>
                    <a:pt x="18589" y="3463"/>
                  </a:lnTo>
                  <a:lnTo>
                    <a:pt x="18633" y="3014"/>
                  </a:lnTo>
                  <a:lnTo>
                    <a:pt x="18647" y="2594"/>
                  </a:lnTo>
                  <a:lnTo>
                    <a:pt x="18633" y="2188"/>
                  </a:lnTo>
                  <a:lnTo>
                    <a:pt x="18604" y="1826"/>
                  </a:lnTo>
                  <a:lnTo>
                    <a:pt x="18546" y="1478"/>
                  </a:lnTo>
                  <a:lnTo>
                    <a:pt x="18459" y="1174"/>
                  </a:lnTo>
                  <a:lnTo>
                    <a:pt x="18401" y="1044"/>
                  </a:lnTo>
                  <a:lnTo>
                    <a:pt x="18343" y="913"/>
                  </a:lnTo>
                  <a:lnTo>
                    <a:pt x="18285" y="783"/>
                  </a:lnTo>
                  <a:lnTo>
                    <a:pt x="18213" y="681"/>
                  </a:lnTo>
                  <a:lnTo>
                    <a:pt x="18126" y="580"/>
                  </a:lnTo>
                  <a:lnTo>
                    <a:pt x="18053" y="493"/>
                  </a:lnTo>
                  <a:lnTo>
                    <a:pt x="17952" y="406"/>
                  </a:lnTo>
                  <a:lnTo>
                    <a:pt x="17836" y="334"/>
                  </a:lnTo>
                  <a:lnTo>
                    <a:pt x="17691" y="276"/>
                  </a:lnTo>
                  <a:lnTo>
                    <a:pt x="17546" y="218"/>
                  </a:lnTo>
                  <a:lnTo>
                    <a:pt x="17372" y="174"/>
                  </a:lnTo>
                  <a:lnTo>
                    <a:pt x="17184" y="131"/>
                  </a:lnTo>
                  <a:lnTo>
                    <a:pt x="16981" y="87"/>
                  </a:lnTo>
                  <a:lnTo>
                    <a:pt x="16749" y="58"/>
                  </a:lnTo>
                  <a:lnTo>
                    <a:pt x="16271" y="15"/>
                  </a:lnTo>
                  <a:lnTo>
                    <a:pt x="15720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832;p37">
              <a:extLst>
                <a:ext uri="{FF2B5EF4-FFF2-40B4-BE49-F238E27FC236}">
                  <a16:creationId xmlns:a16="http://schemas.microsoft.com/office/drawing/2014/main" xmlns="" id="{67F3F255-BB80-7E8A-B8E2-9ECE465F869E}"/>
                </a:ext>
              </a:extLst>
            </p:cNvPr>
            <p:cNvSpPr/>
            <p:nvPr/>
          </p:nvSpPr>
          <p:spPr>
            <a:xfrm>
              <a:off x="5062725" y="1860850"/>
              <a:ext cx="278925" cy="206125"/>
            </a:xfrm>
            <a:custGeom>
              <a:avLst/>
              <a:gdLst/>
              <a:ahLst/>
              <a:cxnLst/>
              <a:rect l="l" t="t" r="r" b="b"/>
              <a:pathLst>
                <a:path w="11157" h="8245" extrusionOk="0">
                  <a:moveTo>
                    <a:pt x="898" y="0"/>
                  </a:moveTo>
                  <a:lnTo>
                    <a:pt x="725" y="15"/>
                  </a:lnTo>
                  <a:lnTo>
                    <a:pt x="609" y="44"/>
                  </a:lnTo>
                  <a:lnTo>
                    <a:pt x="565" y="73"/>
                  </a:lnTo>
                  <a:lnTo>
                    <a:pt x="536" y="102"/>
                  </a:lnTo>
                  <a:lnTo>
                    <a:pt x="435" y="218"/>
                  </a:lnTo>
                  <a:lnTo>
                    <a:pt x="362" y="363"/>
                  </a:lnTo>
                  <a:lnTo>
                    <a:pt x="275" y="536"/>
                  </a:lnTo>
                  <a:lnTo>
                    <a:pt x="217" y="710"/>
                  </a:lnTo>
                  <a:lnTo>
                    <a:pt x="145" y="913"/>
                  </a:lnTo>
                  <a:lnTo>
                    <a:pt x="102" y="1130"/>
                  </a:lnTo>
                  <a:lnTo>
                    <a:pt x="58" y="1362"/>
                  </a:lnTo>
                  <a:lnTo>
                    <a:pt x="29" y="1594"/>
                  </a:lnTo>
                  <a:lnTo>
                    <a:pt x="15" y="1855"/>
                  </a:lnTo>
                  <a:lnTo>
                    <a:pt x="0" y="2116"/>
                  </a:lnTo>
                  <a:lnTo>
                    <a:pt x="0" y="2391"/>
                  </a:lnTo>
                  <a:lnTo>
                    <a:pt x="15" y="2666"/>
                  </a:lnTo>
                  <a:lnTo>
                    <a:pt x="44" y="2942"/>
                  </a:lnTo>
                  <a:lnTo>
                    <a:pt x="87" y="3246"/>
                  </a:lnTo>
                  <a:lnTo>
                    <a:pt x="145" y="3536"/>
                  </a:lnTo>
                  <a:lnTo>
                    <a:pt x="217" y="3825"/>
                  </a:lnTo>
                  <a:lnTo>
                    <a:pt x="290" y="4130"/>
                  </a:lnTo>
                  <a:lnTo>
                    <a:pt x="391" y="4419"/>
                  </a:lnTo>
                  <a:lnTo>
                    <a:pt x="507" y="4724"/>
                  </a:lnTo>
                  <a:lnTo>
                    <a:pt x="638" y="5013"/>
                  </a:lnTo>
                  <a:lnTo>
                    <a:pt x="783" y="5303"/>
                  </a:lnTo>
                  <a:lnTo>
                    <a:pt x="942" y="5593"/>
                  </a:lnTo>
                  <a:lnTo>
                    <a:pt x="1130" y="5868"/>
                  </a:lnTo>
                  <a:lnTo>
                    <a:pt x="1333" y="6144"/>
                  </a:lnTo>
                  <a:lnTo>
                    <a:pt x="1550" y="6404"/>
                  </a:lnTo>
                  <a:lnTo>
                    <a:pt x="1782" y="6665"/>
                  </a:lnTo>
                  <a:lnTo>
                    <a:pt x="2043" y="6897"/>
                  </a:lnTo>
                  <a:lnTo>
                    <a:pt x="2318" y="7129"/>
                  </a:lnTo>
                  <a:lnTo>
                    <a:pt x="2623" y="7346"/>
                  </a:lnTo>
                  <a:lnTo>
                    <a:pt x="2941" y="7534"/>
                  </a:lnTo>
                  <a:lnTo>
                    <a:pt x="3275" y="7723"/>
                  </a:lnTo>
                  <a:lnTo>
                    <a:pt x="3637" y="7882"/>
                  </a:lnTo>
                  <a:lnTo>
                    <a:pt x="4013" y="8027"/>
                  </a:lnTo>
                  <a:lnTo>
                    <a:pt x="4390" y="8129"/>
                  </a:lnTo>
                  <a:lnTo>
                    <a:pt x="4752" y="8201"/>
                  </a:lnTo>
                  <a:lnTo>
                    <a:pt x="5129" y="8244"/>
                  </a:lnTo>
                  <a:lnTo>
                    <a:pt x="5491" y="8244"/>
                  </a:lnTo>
                  <a:lnTo>
                    <a:pt x="5854" y="8230"/>
                  </a:lnTo>
                  <a:lnTo>
                    <a:pt x="6201" y="8186"/>
                  </a:lnTo>
                  <a:lnTo>
                    <a:pt x="6563" y="8114"/>
                  </a:lnTo>
                  <a:lnTo>
                    <a:pt x="6897" y="8027"/>
                  </a:lnTo>
                  <a:lnTo>
                    <a:pt x="7244" y="7911"/>
                  </a:lnTo>
                  <a:lnTo>
                    <a:pt x="7563" y="7781"/>
                  </a:lnTo>
                  <a:lnTo>
                    <a:pt x="7882" y="7636"/>
                  </a:lnTo>
                  <a:lnTo>
                    <a:pt x="8201" y="7462"/>
                  </a:lnTo>
                  <a:lnTo>
                    <a:pt x="8490" y="7288"/>
                  </a:lnTo>
                  <a:lnTo>
                    <a:pt x="8780" y="7100"/>
                  </a:lnTo>
                  <a:lnTo>
                    <a:pt x="9056" y="6897"/>
                  </a:lnTo>
                  <a:lnTo>
                    <a:pt x="9316" y="6680"/>
                  </a:lnTo>
                  <a:lnTo>
                    <a:pt x="9563" y="6462"/>
                  </a:lnTo>
                  <a:lnTo>
                    <a:pt x="9794" y="6245"/>
                  </a:lnTo>
                  <a:lnTo>
                    <a:pt x="10012" y="6013"/>
                  </a:lnTo>
                  <a:lnTo>
                    <a:pt x="10215" y="5781"/>
                  </a:lnTo>
                  <a:lnTo>
                    <a:pt x="10403" y="5550"/>
                  </a:lnTo>
                  <a:lnTo>
                    <a:pt x="10562" y="5318"/>
                  </a:lnTo>
                  <a:lnTo>
                    <a:pt x="10722" y="5086"/>
                  </a:lnTo>
                  <a:lnTo>
                    <a:pt x="10838" y="4854"/>
                  </a:lnTo>
                  <a:lnTo>
                    <a:pt x="10954" y="4637"/>
                  </a:lnTo>
                  <a:lnTo>
                    <a:pt x="11026" y="4434"/>
                  </a:lnTo>
                  <a:lnTo>
                    <a:pt x="11098" y="4231"/>
                  </a:lnTo>
                  <a:lnTo>
                    <a:pt x="11142" y="4043"/>
                  </a:lnTo>
                  <a:lnTo>
                    <a:pt x="11156" y="3869"/>
                  </a:lnTo>
                  <a:lnTo>
                    <a:pt x="11142" y="3695"/>
                  </a:lnTo>
                  <a:lnTo>
                    <a:pt x="11113" y="3550"/>
                  </a:lnTo>
                  <a:lnTo>
                    <a:pt x="11069" y="3478"/>
                  </a:lnTo>
                  <a:lnTo>
                    <a:pt x="11026" y="3405"/>
                  </a:lnTo>
                  <a:lnTo>
                    <a:pt x="10910" y="3260"/>
                  </a:lnTo>
                  <a:lnTo>
                    <a:pt x="10736" y="3115"/>
                  </a:lnTo>
                  <a:lnTo>
                    <a:pt x="10519" y="2956"/>
                  </a:lnTo>
                  <a:lnTo>
                    <a:pt x="10273" y="2797"/>
                  </a:lnTo>
                  <a:lnTo>
                    <a:pt x="9983" y="2637"/>
                  </a:lnTo>
                  <a:lnTo>
                    <a:pt x="9664" y="2463"/>
                  </a:lnTo>
                  <a:lnTo>
                    <a:pt x="9316" y="2304"/>
                  </a:lnTo>
                  <a:lnTo>
                    <a:pt x="8925" y="2145"/>
                  </a:lnTo>
                  <a:lnTo>
                    <a:pt x="8534" y="1971"/>
                  </a:lnTo>
                  <a:lnTo>
                    <a:pt x="7665" y="1652"/>
                  </a:lnTo>
                  <a:lnTo>
                    <a:pt x="6752" y="1333"/>
                  </a:lnTo>
                  <a:lnTo>
                    <a:pt x="5825" y="1044"/>
                  </a:lnTo>
                  <a:lnTo>
                    <a:pt x="4883" y="768"/>
                  </a:lnTo>
                  <a:lnTo>
                    <a:pt x="3970" y="536"/>
                  </a:lnTo>
                  <a:lnTo>
                    <a:pt x="3115" y="334"/>
                  </a:lnTo>
                  <a:lnTo>
                    <a:pt x="2333" y="174"/>
                  </a:lnTo>
                  <a:lnTo>
                    <a:pt x="1652" y="58"/>
                  </a:lnTo>
                  <a:lnTo>
                    <a:pt x="1362" y="29"/>
                  </a:lnTo>
                  <a:lnTo>
                    <a:pt x="1116" y="15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E76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833;p37">
              <a:extLst>
                <a:ext uri="{FF2B5EF4-FFF2-40B4-BE49-F238E27FC236}">
                  <a16:creationId xmlns:a16="http://schemas.microsoft.com/office/drawing/2014/main" xmlns="" id="{B5BF0978-F589-3A5F-DE18-5279E406B2B7}"/>
                </a:ext>
              </a:extLst>
            </p:cNvPr>
            <p:cNvSpPr/>
            <p:nvPr/>
          </p:nvSpPr>
          <p:spPr>
            <a:xfrm>
              <a:off x="4547275" y="455450"/>
              <a:ext cx="1833575" cy="1484750"/>
            </a:xfrm>
            <a:custGeom>
              <a:avLst/>
              <a:gdLst/>
              <a:ahLst/>
              <a:cxnLst/>
              <a:rect l="l" t="t" r="r" b="b"/>
              <a:pathLst>
                <a:path w="73343" h="59390" extrusionOk="0">
                  <a:moveTo>
                    <a:pt x="35527" y="0"/>
                  </a:moveTo>
                  <a:lnTo>
                    <a:pt x="34643" y="15"/>
                  </a:lnTo>
                  <a:lnTo>
                    <a:pt x="33774" y="73"/>
                  </a:lnTo>
                  <a:lnTo>
                    <a:pt x="32905" y="131"/>
                  </a:lnTo>
                  <a:lnTo>
                    <a:pt x="32050" y="232"/>
                  </a:lnTo>
                  <a:lnTo>
                    <a:pt x="31195" y="333"/>
                  </a:lnTo>
                  <a:lnTo>
                    <a:pt x="30355" y="464"/>
                  </a:lnTo>
                  <a:lnTo>
                    <a:pt x="29529" y="623"/>
                  </a:lnTo>
                  <a:lnTo>
                    <a:pt x="28703" y="797"/>
                  </a:lnTo>
                  <a:lnTo>
                    <a:pt x="27891" y="985"/>
                  </a:lnTo>
                  <a:lnTo>
                    <a:pt x="27080" y="1188"/>
                  </a:lnTo>
                  <a:lnTo>
                    <a:pt x="26283" y="1420"/>
                  </a:lnTo>
                  <a:lnTo>
                    <a:pt x="25501" y="1666"/>
                  </a:lnTo>
                  <a:lnTo>
                    <a:pt x="24718" y="1927"/>
                  </a:lnTo>
                  <a:lnTo>
                    <a:pt x="23951" y="2217"/>
                  </a:lnTo>
                  <a:lnTo>
                    <a:pt x="23197" y="2507"/>
                  </a:lnTo>
                  <a:lnTo>
                    <a:pt x="22444" y="2826"/>
                  </a:lnTo>
                  <a:lnTo>
                    <a:pt x="21705" y="3144"/>
                  </a:lnTo>
                  <a:lnTo>
                    <a:pt x="20980" y="3492"/>
                  </a:lnTo>
                  <a:lnTo>
                    <a:pt x="20270" y="3854"/>
                  </a:lnTo>
                  <a:lnTo>
                    <a:pt x="19560" y="4231"/>
                  </a:lnTo>
                  <a:lnTo>
                    <a:pt x="18865" y="4622"/>
                  </a:lnTo>
                  <a:lnTo>
                    <a:pt x="18184" y="5028"/>
                  </a:lnTo>
                  <a:lnTo>
                    <a:pt x="17518" y="5433"/>
                  </a:lnTo>
                  <a:lnTo>
                    <a:pt x="16851" y="5868"/>
                  </a:lnTo>
                  <a:lnTo>
                    <a:pt x="16199" y="6317"/>
                  </a:lnTo>
                  <a:lnTo>
                    <a:pt x="15562" y="6766"/>
                  </a:lnTo>
                  <a:lnTo>
                    <a:pt x="14939" y="7230"/>
                  </a:lnTo>
                  <a:lnTo>
                    <a:pt x="14330" y="7708"/>
                  </a:lnTo>
                  <a:lnTo>
                    <a:pt x="13722" y="8201"/>
                  </a:lnTo>
                  <a:lnTo>
                    <a:pt x="13142" y="8693"/>
                  </a:lnTo>
                  <a:lnTo>
                    <a:pt x="12562" y="9201"/>
                  </a:lnTo>
                  <a:lnTo>
                    <a:pt x="11997" y="9722"/>
                  </a:lnTo>
                  <a:lnTo>
                    <a:pt x="11447" y="10244"/>
                  </a:lnTo>
                  <a:lnTo>
                    <a:pt x="10911" y="10780"/>
                  </a:lnTo>
                  <a:lnTo>
                    <a:pt x="10389" y="11330"/>
                  </a:lnTo>
                  <a:lnTo>
                    <a:pt x="9868" y="11881"/>
                  </a:lnTo>
                  <a:lnTo>
                    <a:pt x="9375" y="12446"/>
                  </a:lnTo>
                  <a:lnTo>
                    <a:pt x="8897" y="13011"/>
                  </a:lnTo>
                  <a:lnTo>
                    <a:pt x="8419" y="13576"/>
                  </a:lnTo>
                  <a:lnTo>
                    <a:pt x="7970" y="14170"/>
                  </a:lnTo>
                  <a:lnTo>
                    <a:pt x="7535" y="14750"/>
                  </a:lnTo>
                  <a:lnTo>
                    <a:pt x="7100" y="15344"/>
                  </a:lnTo>
                  <a:lnTo>
                    <a:pt x="6694" y="15938"/>
                  </a:lnTo>
                  <a:lnTo>
                    <a:pt x="6289" y="16546"/>
                  </a:lnTo>
                  <a:lnTo>
                    <a:pt x="5912" y="17140"/>
                  </a:lnTo>
                  <a:lnTo>
                    <a:pt x="5550" y="17749"/>
                  </a:lnTo>
                  <a:lnTo>
                    <a:pt x="5188" y="18372"/>
                  </a:lnTo>
                  <a:lnTo>
                    <a:pt x="4854" y="18980"/>
                  </a:lnTo>
                  <a:lnTo>
                    <a:pt x="4536" y="19603"/>
                  </a:lnTo>
                  <a:lnTo>
                    <a:pt x="4231" y="20226"/>
                  </a:lnTo>
                  <a:lnTo>
                    <a:pt x="3666" y="21443"/>
                  </a:lnTo>
                  <a:lnTo>
                    <a:pt x="3130" y="22632"/>
                  </a:lnTo>
                  <a:lnTo>
                    <a:pt x="2652" y="23776"/>
                  </a:lnTo>
                  <a:lnTo>
                    <a:pt x="2217" y="24877"/>
                  </a:lnTo>
                  <a:lnTo>
                    <a:pt x="1826" y="25935"/>
                  </a:lnTo>
                  <a:lnTo>
                    <a:pt x="1479" y="26964"/>
                  </a:lnTo>
                  <a:lnTo>
                    <a:pt x="1174" y="27949"/>
                  </a:lnTo>
                  <a:lnTo>
                    <a:pt x="899" y="28905"/>
                  </a:lnTo>
                  <a:lnTo>
                    <a:pt x="667" y="29803"/>
                  </a:lnTo>
                  <a:lnTo>
                    <a:pt x="464" y="30687"/>
                  </a:lnTo>
                  <a:lnTo>
                    <a:pt x="305" y="31513"/>
                  </a:lnTo>
                  <a:lnTo>
                    <a:pt x="189" y="32310"/>
                  </a:lnTo>
                  <a:lnTo>
                    <a:pt x="88" y="33078"/>
                  </a:lnTo>
                  <a:lnTo>
                    <a:pt x="30" y="33802"/>
                  </a:lnTo>
                  <a:lnTo>
                    <a:pt x="1" y="34498"/>
                  </a:lnTo>
                  <a:lnTo>
                    <a:pt x="1" y="35150"/>
                  </a:lnTo>
                  <a:lnTo>
                    <a:pt x="30" y="35758"/>
                  </a:lnTo>
                  <a:lnTo>
                    <a:pt x="88" y="36352"/>
                  </a:lnTo>
                  <a:lnTo>
                    <a:pt x="160" y="36888"/>
                  </a:lnTo>
                  <a:lnTo>
                    <a:pt x="276" y="37410"/>
                  </a:lnTo>
                  <a:lnTo>
                    <a:pt x="392" y="37888"/>
                  </a:lnTo>
                  <a:lnTo>
                    <a:pt x="551" y="38337"/>
                  </a:lnTo>
                  <a:lnTo>
                    <a:pt x="725" y="38743"/>
                  </a:lnTo>
                  <a:lnTo>
                    <a:pt x="914" y="39120"/>
                  </a:lnTo>
                  <a:lnTo>
                    <a:pt x="1131" y="39467"/>
                  </a:lnTo>
                  <a:lnTo>
                    <a:pt x="1363" y="39786"/>
                  </a:lnTo>
                  <a:lnTo>
                    <a:pt x="1609" y="40076"/>
                  </a:lnTo>
                  <a:lnTo>
                    <a:pt x="1870" y="40322"/>
                  </a:lnTo>
                  <a:lnTo>
                    <a:pt x="2145" y="40540"/>
                  </a:lnTo>
                  <a:lnTo>
                    <a:pt x="2435" y="40728"/>
                  </a:lnTo>
                  <a:lnTo>
                    <a:pt x="2739" y="40887"/>
                  </a:lnTo>
                  <a:lnTo>
                    <a:pt x="3043" y="41003"/>
                  </a:lnTo>
                  <a:lnTo>
                    <a:pt x="3348" y="41105"/>
                  </a:lnTo>
                  <a:lnTo>
                    <a:pt x="3652" y="41177"/>
                  </a:lnTo>
                  <a:lnTo>
                    <a:pt x="3927" y="41206"/>
                  </a:lnTo>
                  <a:lnTo>
                    <a:pt x="4202" y="41206"/>
                  </a:lnTo>
                  <a:lnTo>
                    <a:pt x="4478" y="41177"/>
                  </a:lnTo>
                  <a:lnTo>
                    <a:pt x="4739" y="41119"/>
                  </a:lnTo>
                  <a:lnTo>
                    <a:pt x="4999" y="41032"/>
                  </a:lnTo>
                  <a:lnTo>
                    <a:pt x="5246" y="40916"/>
                  </a:lnTo>
                  <a:lnTo>
                    <a:pt x="5492" y="40771"/>
                  </a:lnTo>
                  <a:lnTo>
                    <a:pt x="5738" y="40583"/>
                  </a:lnTo>
                  <a:lnTo>
                    <a:pt x="5999" y="40380"/>
                  </a:lnTo>
                  <a:lnTo>
                    <a:pt x="6245" y="40148"/>
                  </a:lnTo>
                  <a:lnTo>
                    <a:pt x="6506" y="39873"/>
                  </a:lnTo>
                  <a:lnTo>
                    <a:pt x="6752" y="39583"/>
                  </a:lnTo>
                  <a:lnTo>
                    <a:pt x="7028" y="39265"/>
                  </a:lnTo>
                  <a:lnTo>
                    <a:pt x="7303" y="38902"/>
                  </a:lnTo>
                  <a:lnTo>
                    <a:pt x="7883" y="38120"/>
                  </a:lnTo>
                  <a:lnTo>
                    <a:pt x="8506" y="37222"/>
                  </a:lnTo>
                  <a:lnTo>
                    <a:pt x="9940" y="35077"/>
                  </a:lnTo>
                  <a:lnTo>
                    <a:pt x="10795" y="33846"/>
                  </a:lnTo>
                  <a:lnTo>
                    <a:pt x="11722" y="32513"/>
                  </a:lnTo>
                  <a:lnTo>
                    <a:pt x="12765" y="31078"/>
                  </a:lnTo>
                  <a:lnTo>
                    <a:pt x="13330" y="30311"/>
                  </a:lnTo>
                  <a:lnTo>
                    <a:pt x="13924" y="29528"/>
                  </a:lnTo>
                  <a:lnTo>
                    <a:pt x="14243" y="29137"/>
                  </a:lnTo>
                  <a:lnTo>
                    <a:pt x="14562" y="28760"/>
                  </a:lnTo>
                  <a:lnTo>
                    <a:pt x="14881" y="28398"/>
                  </a:lnTo>
                  <a:lnTo>
                    <a:pt x="15214" y="28050"/>
                  </a:lnTo>
                  <a:lnTo>
                    <a:pt x="15562" y="27732"/>
                  </a:lnTo>
                  <a:lnTo>
                    <a:pt x="15909" y="27413"/>
                  </a:lnTo>
                  <a:lnTo>
                    <a:pt x="16257" y="27109"/>
                  </a:lnTo>
                  <a:lnTo>
                    <a:pt x="16619" y="26819"/>
                  </a:lnTo>
                  <a:lnTo>
                    <a:pt x="16981" y="26544"/>
                  </a:lnTo>
                  <a:lnTo>
                    <a:pt x="17358" y="26283"/>
                  </a:lnTo>
                  <a:lnTo>
                    <a:pt x="17735" y="26036"/>
                  </a:lnTo>
                  <a:lnTo>
                    <a:pt x="18112" y="25805"/>
                  </a:lnTo>
                  <a:lnTo>
                    <a:pt x="18488" y="25573"/>
                  </a:lnTo>
                  <a:lnTo>
                    <a:pt x="18879" y="25370"/>
                  </a:lnTo>
                  <a:lnTo>
                    <a:pt x="19271" y="25167"/>
                  </a:lnTo>
                  <a:lnTo>
                    <a:pt x="19662" y="24979"/>
                  </a:lnTo>
                  <a:lnTo>
                    <a:pt x="20053" y="24805"/>
                  </a:lnTo>
                  <a:lnTo>
                    <a:pt x="20444" y="24631"/>
                  </a:lnTo>
                  <a:lnTo>
                    <a:pt x="20835" y="24472"/>
                  </a:lnTo>
                  <a:lnTo>
                    <a:pt x="21227" y="24327"/>
                  </a:lnTo>
                  <a:lnTo>
                    <a:pt x="21632" y="24196"/>
                  </a:lnTo>
                  <a:lnTo>
                    <a:pt x="22024" y="24066"/>
                  </a:lnTo>
                  <a:lnTo>
                    <a:pt x="22820" y="23849"/>
                  </a:lnTo>
                  <a:lnTo>
                    <a:pt x="23603" y="23660"/>
                  </a:lnTo>
                  <a:lnTo>
                    <a:pt x="24371" y="23501"/>
                  </a:lnTo>
                  <a:lnTo>
                    <a:pt x="25139" y="23370"/>
                  </a:lnTo>
                  <a:lnTo>
                    <a:pt x="25878" y="23269"/>
                  </a:lnTo>
                  <a:lnTo>
                    <a:pt x="26616" y="23197"/>
                  </a:lnTo>
                  <a:lnTo>
                    <a:pt x="27312" y="23139"/>
                  </a:lnTo>
                  <a:lnTo>
                    <a:pt x="27993" y="23110"/>
                  </a:lnTo>
                  <a:lnTo>
                    <a:pt x="28645" y="23095"/>
                  </a:lnTo>
                  <a:lnTo>
                    <a:pt x="29268" y="23081"/>
                  </a:lnTo>
                  <a:lnTo>
                    <a:pt x="29847" y="23095"/>
                  </a:lnTo>
                  <a:lnTo>
                    <a:pt x="30383" y="23124"/>
                  </a:lnTo>
                  <a:lnTo>
                    <a:pt x="30891" y="23153"/>
                  </a:lnTo>
                  <a:lnTo>
                    <a:pt x="31745" y="23226"/>
                  </a:lnTo>
                  <a:lnTo>
                    <a:pt x="32383" y="23313"/>
                  </a:lnTo>
                  <a:lnTo>
                    <a:pt x="32789" y="23370"/>
                  </a:lnTo>
                  <a:lnTo>
                    <a:pt x="32934" y="23385"/>
                  </a:lnTo>
                  <a:lnTo>
                    <a:pt x="32832" y="23515"/>
                  </a:lnTo>
                  <a:lnTo>
                    <a:pt x="32731" y="23660"/>
                  </a:lnTo>
                  <a:lnTo>
                    <a:pt x="32615" y="23849"/>
                  </a:lnTo>
                  <a:lnTo>
                    <a:pt x="32470" y="24095"/>
                  </a:lnTo>
                  <a:lnTo>
                    <a:pt x="32339" y="24370"/>
                  </a:lnTo>
                  <a:lnTo>
                    <a:pt x="32224" y="24689"/>
                  </a:lnTo>
                  <a:lnTo>
                    <a:pt x="32166" y="24848"/>
                  </a:lnTo>
                  <a:lnTo>
                    <a:pt x="32122" y="25022"/>
                  </a:lnTo>
                  <a:lnTo>
                    <a:pt x="32079" y="25211"/>
                  </a:lnTo>
                  <a:lnTo>
                    <a:pt x="32050" y="25384"/>
                  </a:lnTo>
                  <a:lnTo>
                    <a:pt x="32035" y="25573"/>
                  </a:lnTo>
                  <a:lnTo>
                    <a:pt x="32035" y="25776"/>
                  </a:lnTo>
                  <a:lnTo>
                    <a:pt x="32050" y="25964"/>
                  </a:lnTo>
                  <a:lnTo>
                    <a:pt x="32079" y="26167"/>
                  </a:lnTo>
                  <a:lnTo>
                    <a:pt x="32122" y="26370"/>
                  </a:lnTo>
                  <a:lnTo>
                    <a:pt x="32180" y="26558"/>
                  </a:lnTo>
                  <a:lnTo>
                    <a:pt x="32267" y="26761"/>
                  </a:lnTo>
                  <a:lnTo>
                    <a:pt x="32368" y="26964"/>
                  </a:lnTo>
                  <a:lnTo>
                    <a:pt x="32499" y="27167"/>
                  </a:lnTo>
                  <a:lnTo>
                    <a:pt x="32658" y="27369"/>
                  </a:lnTo>
                  <a:lnTo>
                    <a:pt x="32832" y="27572"/>
                  </a:lnTo>
                  <a:lnTo>
                    <a:pt x="33035" y="27761"/>
                  </a:lnTo>
                  <a:lnTo>
                    <a:pt x="33267" y="27949"/>
                  </a:lnTo>
                  <a:lnTo>
                    <a:pt x="33528" y="28137"/>
                  </a:lnTo>
                  <a:lnTo>
                    <a:pt x="33672" y="28224"/>
                  </a:lnTo>
                  <a:lnTo>
                    <a:pt x="33817" y="28311"/>
                  </a:lnTo>
                  <a:lnTo>
                    <a:pt x="33977" y="28369"/>
                  </a:lnTo>
                  <a:lnTo>
                    <a:pt x="34136" y="28427"/>
                  </a:lnTo>
                  <a:lnTo>
                    <a:pt x="34295" y="28471"/>
                  </a:lnTo>
                  <a:lnTo>
                    <a:pt x="34469" y="28499"/>
                  </a:lnTo>
                  <a:lnTo>
                    <a:pt x="34643" y="28528"/>
                  </a:lnTo>
                  <a:lnTo>
                    <a:pt x="34817" y="28543"/>
                  </a:lnTo>
                  <a:lnTo>
                    <a:pt x="35194" y="28543"/>
                  </a:lnTo>
                  <a:lnTo>
                    <a:pt x="35585" y="28514"/>
                  </a:lnTo>
                  <a:lnTo>
                    <a:pt x="35976" y="28456"/>
                  </a:lnTo>
                  <a:lnTo>
                    <a:pt x="36396" y="28355"/>
                  </a:lnTo>
                  <a:lnTo>
                    <a:pt x="36802" y="28239"/>
                  </a:lnTo>
                  <a:lnTo>
                    <a:pt x="37237" y="28108"/>
                  </a:lnTo>
                  <a:lnTo>
                    <a:pt x="37657" y="27934"/>
                  </a:lnTo>
                  <a:lnTo>
                    <a:pt x="38091" y="27761"/>
                  </a:lnTo>
                  <a:lnTo>
                    <a:pt x="38526" y="27558"/>
                  </a:lnTo>
                  <a:lnTo>
                    <a:pt x="38946" y="27355"/>
                  </a:lnTo>
                  <a:lnTo>
                    <a:pt x="39366" y="27138"/>
                  </a:lnTo>
                  <a:lnTo>
                    <a:pt x="39787" y="26906"/>
                  </a:lnTo>
                  <a:lnTo>
                    <a:pt x="40598" y="26428"/>
                  </a:lnTo>
                  <a:lnTo>
                    <a:pt x="41351" y="25964"/>
                  </a:lnTo>
                  <a:lnTo>
                    <a:pt x="42032" y="25500"/>
                  </a:lnTo>
                  <a:lnTo>
                    <a:pt x="42626" y="25080"/>
                  </a:lnTo>
                  <a:lnTo>
                    <a:pt x="43134" y="24718"/>
                  </a:lnTo>
                  <a:lnTo>
                    <a:pt x="43496" y="24428"/>
                  </a:lnTo>
                  <a:lnTo>
                    <a:pt x="43829" y="24182"/>
                  </a:lnTo>
                  <a:lnTo>
                    <a:pt x="44032" y="24588"/>
                  </a:lnTo>
                  <a:lnTo>
                    <a:pt x="44235" y="25037"/>
                  </a:lnTo>
                  <a:lnTo>
                    <a:pt x="44669" y="26007"/>
                  </a:lnTo>
                  <a:lnTo>
                    <a:pt x="45104" y="27094"/>
                  </a:lnTo>
                  <a:lnTo>
                    <a:pt x="45568" y="28239"/>
                  </a:lnTo>
                  <a:lnTo>
                    <a:pt x="46524" y="30673"/>
                  </a:lnTo>
                  <a:lnTo>
                    <a:pt x="47017" y="31875"/>
                  </a:lnTo>
                  <a:lnTo>
                    <a:pt x="47538" y="33063"/>
                  </a:lnTo>
                  <a:lnTo>
                    <a:pt x="47799" y="33643"/>
                  </a:lnTo>
                  <a:lnTo>
                    <a:pt x="48060" y="34194"/>
                  </a:lnTo>
                  <a:lnTo>
                    <a:pt x="48335" y="34730"/>
                  </a:lnTo>
                  <a:lnTo>
                    <a:pt x="48596" y="35237"/>
                  </a:lnTo>
                  <a:lnTo>
                    <a:pt x="48871" y="35715"/>
                  </a:lnTo>
                  <a:lnTo>
                    <a:pt x="49161" y="36164"/>
                  </a:lnTo>
                  <a:lnTo>
                    <a:pt x="49436" y="36584"/>
                  </a:lnTo>
                  <a:lnTo>
                    <a:pt x="49726" y="36961"/>
                  </a:lnTo>
                  <a:lnTo>
                    <a:pt x="50016" y="37294"/>
                  </a:lnTo>
                  <a:lnTo>
                    <a:pt x="50161" y="37453"/>
                  </a:lnTo>
                  <a:lnTo>
                    <a:pt x="50305" y="37598"/>
                  </a:lnTo>
                  <a:lnTo>
                    <a:pt x="50450" y="37714"/>
                  </a:lnTo>
                  <a:lnTo>
                    <a:pt x="50610" y="37830"/>
                  </a:lnTo>
                  <a:lnTo>
                    <a:pt x="50755" y="37946"/>
                  </a:lnTo>
                  <a:lnTo>
                    <a:pt x="50899" y="38033"/>
                  </a:lnTo>
                  <a:lnTo>
                    <a:pt x="51059" y="38105"/>
                  </a:lnTo>
                  <a:lnTo>
                    <a:pt x="51204" y="38178"/>
                  </a:lnTo>
                  <a:lnTo>
                    <a:pt x="51363" y="38221"/>
                  </a:lnTo>
                  <a:lnTo>
                    <a:pt x="51508" y="38250"/>
                  </a:lnTo>
                  <a:lnTo>
                    <a:pt x="51667" y="38279"/>
                  </a:lnTo>
                  <a:lnTo>
                    <a:pt x="51827" y="38279"/>
                  </a:lnTo>
                  <a:lnTo>
                    <a:pt x="51986" y="38265"/>
                  </a:lnTo>
                  <a:lnTo>
                    <a:pt x="52131" y="38236"/>
                  </a:lnTo>
                  <a:lnTo>
                    <a:pt x="52435" y="38163"/>
                  </a:lnTo>
                  <a:lnTo>
                    <a:pt x="52725" y="38077"/>
                  </a:lnTo>
                  <a:lnTo>
                    <a:pt x="52986" y="37990"/>
                  </a:lnTo>
                  <a:lnTo>
                    <a:pt x="53218" y="37888"/>
                  </a:lnTo>
                  <a:lnTo>
                    <a:pt x="53449" y="37787"/>
                  </a:lnTo>
                  <a:lnTo>
                    <a:pt x="53638" y="37685"/>
                  </a:lnTo>
                  <a:lnTo>
                    <a:pt x="53826" y="37584"/>
                  </a:lnTo>
                  <a:lnTo>
                    <a:pt x="53986" y="37468"/>
                  </a:lnTo>
                  <a:lnTo>
                    <a:pt x="54145" y="37352"/>
                  </a:lnTo>
                  <a:lnTo>
                    <a:pt x="54275" y="37251"/>
                  </a:lnTo>
                  <a:lnTo>
                    <a:pt x="54391" y="37135"/>
                  </a:lnTo>
                  <a:lnTo>
                    <a:pt x="54493" y="37019"/>
                  </a:lnTo>
                  <a:lnTo>
                    <a:pt x="54580" y="36903"/>
                  </a:lnTo>
                  <a:lnTo>
                    <a:pt x="54667" y="36787"/>
                  </a:lnTo>
                  <a:lnTo>
                    <a:pt x="54724" y="36671"/>
                  </a:lnTo>
                  <a:lnTo>
                    <a:pt x="54782" y="36555"/>
                  </a:lnTo>
                  <a:lnTo>
                    <a:pt x="54869" y="36338"/>
                  </a:lnTo>
                  <a:lnTo>
                    <a:pt x="54913" y="36135"/>
                  </a:lnTo>
                  <a:lnTo>
                    <a:pt x="54942" y="35947"/>
                  </a:lnTo>
                  <a:lnTo>
                    <a:pt x="54956" y="35787"/>
                  </a:lnTo>
                  <a:lnTo>
                    <a:pt x="54942" y="35657"/>
                  </a:lnTo>
                  <a:lnTo>
                    <a:pt x="54927" y="35555"/>
                  </a:lnTo>
                  <a:lnTo>
                    <a:pt x="54913" y="35469"/>
                  </a:lnTo>
                  <a:lnTo>
                    <a:pt x="55000" y="35816"/>
                  </a:lnTo>
                  <a:lnTo>
                    <a:pt x="55246" y="36787"/>
                  </a:lnTo>
                  <a:lnTo>
                    <a:pt x="55405" y="37497"/>
                  </a:lnTo>
                  <a:lnTo>
                    <a:pt x="55594" y="38323"/>
                  </a:lnTo>
                  <a:lnTo>
                    <a:pt x="55782" y="39250"/>
                  </a:lnTo>
                  <a:lnTo>
                    <a:pt x="55971" y="40293"/>
                  </a:lnTo>
                  <a:lnTo>
                    <a:pt x="56159" y="41423"/>
                  </a:lnTo>
                  <a:lnTo>
                    <a:pt x="56347" y="42626"/>
                  </a:lnTo>
                  <a:lnTo>
                    <a:pt x="56521" y="43901"/>
                  </a:lnTo>
                  <a:lnTo>
                    <a:pt x="56666" y="45234"/>
                  </a:lnTo>
                  <a:lnTo>
                    <a:pt x="56724" y="45929"/>
                  </a:lnTo>
                  <a:lnTo>
                    <a:pt x="56782" y="46610"/>
                  </a:lnTo>
                  <a:lnTo>
                    <a:pt x="56825" y="47320"/>
                  </a:lnTo>
                  <a:lnTo>
                    <a:pt x="56854" y="48030"/>
                  </a:lnTo>
                  <a:lnTo>
                    <a:pt x="56883" y="48740"/>
                  </a:lnTo>
                  <a:lnTo>
                    <a:pt x="56898" y="49465"/>
                  </a:lnTo>
                  <a:lnTo>
                    <a:pt x="56898" y="50189"/>
                  </a:lnTo>
                  <a:lnTo>
                    <a:pt x="56883" y="50913"/>
                  </a:lnTo>
                  <a:lnTo>
                    <a:pt x="56883" y="51261"/>
                  </a:lnTo>
                  <a:lnTo>
                    <a:pt x="56898" y="51623"/>
                  </a:lnTo>
                  <a:lnTo>
                    <a:pt x="56912" y="51971"/>
                  </a:lnTo>
                  <a:lnTo>
                    <a:pt x="56941" y="52319"/>
                  </a:lnTo>
                  <a:lnTo>
                    <a:pt x="56985" y="52652"/>
                  </a:lnTo>
                  <a:lnTo>
                    <a:pt x="57043" y="52985"/>
                  </a:lnTo>
                  <a:lnTo>
                    <a:pt x="57101" y="53319"/>
                  </a:lnTo>
                  <a:lnTo>
                    <a:pt x="57173" y="53637"/>
                  </a:lnTo>
                  <a:lnTo>
                    <a:pt x="57260" y="53956"/>
                  </a:lnTo>
                  <a:lnTo>
                    <a:pt x="57347" y="54275"/>
                  </a:lnTo>
                  <a:lnTo>
                    <a:pt x="57448" y="54579"/>
                  </a:lnTo>
                  <a:lnTo>
                    <a:pt x="57564" y="54869"/>
                  </a:lnTo>
                  <a:lnTo>
                    <a:pt x="57680" y="55159"/>
                  </a:lnTo>
                  <a:lnTo>
                    <a:pt x="57811" y="55434"/>
                  </a:lnTo>
                  <a:lnTo>
                    <a:pt x="57941" y="55709"/>
                  </a:lnTo>
                  <a:lnTo>
                    <a:pt x="58086" y="55985"/>
                  </a:lnTo>
                  <a:lnTo>
                    <a:pt x="58231" y="56245"/>
                  </a:lnTo>
                  <a:lnTo>
                    <a:pt x="58390" y="56492"/>
                  </a:lnTo>
                  <a:lnTo>
                    <a:pt x="58564" y="56723"/>
                  </a:lnTo>
                  <a:lnTo>
                    <a:pt x="58738" y="56955"/>
                  </a:lnTo>
                  <a:lnTo>
                    <a:pt x="58912" y="57187"/>
                  </a:lnTo>
                  <a:lnTo>
                    <a:pt x="59100" y="57404"/>
                  </a:lnTo>
                  <a:lnTo>
                    <a:pt x="59303" y="57607"/>
                  </a:lnTo>
                  <a:lnTo>
                    <a:pt x="59491" y="57796"/>
                  </a:lnTo>
                  <a:lnTo>
                    <a:pt x="59694" y="57984"/>
                  </a:lnTo>
                  <a:lnTo>
                    <a:pt x="59911" y="58158"/>
                  </a:lnTo>
                  <a:lnTo>
                    <a:pt x="60129" y="58317"/>
                  </a:lnTo>
                  <a:lnTo>
                    <a:pt x="60346" y="58477"/>
                  </a:lnTo>
                  <a:lnTo>
                    <a:pt x="60563" y="58621"/>
                  </a:lnTo>
                  <a:lnTo>
                    <a:pt x="60795" y="58752"/>
                  </a:lnTo>
                  <a:lnTo>
                    <a:pt x="61027" y="58868"/>
                  </a:lnTo>
                  <a:lnTo>
                    <a:pt x="61273" y="58969"/>
                  </a:lnTo>
                  <a:lnTo>
                    <a:pt x="61505" y="59071"/>
                  </a:lnTo>
                  <a:lnTo>
                    <a:pt x="61752" y="59158"/>
                  </a:lnTo>
                  <a:lnTo>
                    <a:pt x="61998" y="59230"/>
                  </a:lnTo>
                  <a:lnTo>
                    <a:pt x="62244" y="59288"/>
                  </a:lnTo>
                  <a:lnTo>
                    <a:pt x="62505" y="59331"/>
                  </a:lnTo>
                  <a:lnTo>
                    <a:pt x="62751" y="59360"/>
                  </a:lnTo>
                  <a:lnTo>
                    <a:pt x="63012" y="59389"/>
                  </a:lnTo>
                  <a:lnTo>
                    <a:pt x="63534" y="59389"/>
                  </a:lnTo>
                  <a:lnTo>
                    <a:pt x="63794" y="59360"/>
                  </a:lnTo>
                  <a:lnTo>
                    <a:pt x="64055" y="59331"/>
                  </a:lnTo>
                  <a:lnTo>
                    <a:pt x="64316" y="59273"/>
                  </a:lnTo>
                  <a:lnTo>
                    <a:pt x="64591" y="59216"/>
                  </a:lnTo>
                  <a:lnTo>
                    <a:pt x="64852" y="59129"/>
                  </a:lnTo>
                  <a:lnTo>
                    <a:pt x="65113" y="59042"/>
                  </a:lnTo>
                  <a:lnTo>
                    <a:pt x="65374" y="58926"/>
                  </a:lnTo>
                  <a:lnTo>
                    <a:pt x="65649" y="58795"/>
                  </a:lnTo>
                  <a:lnTo>
                    <a:pt x="65910" y="58650"/>
                  </a:lnTo>
                  <a:lnTo>
                    <a:pt x="66171" y="58506"/>
                  </a:lnTo>
                  <a:lnTo>
                    <a:pt x="66431" y="58317"/>
                  </a:lnTo>
                  <a:lnTo>
                    <a:pt x="66692" y="58129"/>
                  </a:lnTo>
                  <a:lnTo>
                    <a:pt x="66938" y="57926"/>
                  </a:lnTo>
                  <a:lnTo>
                    <a:pt x="67199" y="57694"/>
                  </a:lnTo>
                  <a:lnTo>
                    <a:pt x="67446" y="57462"/>
                  </a:lnTo>
                  <a:lnTo>
                    <a:pt x="67706" y="57202"/>
                  </a:lnTo>
                  <a:lnTo>
                    <a:pt x="67953" y="56926"/>
                  </a:lnTo>
                  <a:lnTo>
                    <a:pt x="68199" y="56622"/>
                  </a:lnTo>
                  <a:lnTo>
                    <a:pt x="68431" y="56303"/>
                  </a:lnTo>
                  <a:lnTo>
                    <a:pt x="68677" y="55985"/>
                  </a:lnTo>
                  <a:lnTo>
                    <a:pt x="68909" y="55622"/>
                  </a:lnTo>
                  <a:lnTo>
                    <a:pt x="69141" y="55260"/>
                  </a:lnTo>
                  <a:lnTo>
                    <a:pt x="69358" y="54869"/>
                  </a:lnTo>
                  <a:lnTo>
                    <a:pt x="69822" y="54000"/>
                  </a:lnTo>
                  <a:lnTo>
                    <a:pt x="70256" y="53130"/>
                  </a:lnTo>
                  <a:lnTo>
                    <a:pt x="70662" y="52246"/>
                  </a:lnTo>
                  <a:lnTo>
                    <a:pt x="71039" y="51348"/>
                  </a:lnTo>
                  <a:lnTo>
                    <a:pt x="71386" y="50435"/>
                  </a:lnTo>
                  <a:lnTo>
                    <a:pt x="71691" y="49523"/>
                  </a:lnTo>
                  <a:lnTo>
                    <a:pt x="71981" y="48595"/>
                  </a:lnTo>
                  <a:lnTo>
                    <a:pt x="72241" y="47668"/>
                  </a:lnTo>
                  <a:lnTo>
                    <a:pt x="72473" y="46726"/>
                  </a:lnTo>
                  <a:lnTo>
                    <a:pt x="72676" y="45770"/>
                  </a:lnTo>
                  <a:lnTo>
                    <a:pt x="72864" y="44814"/>
                  </a:lnTo>
                  <a:lnTo>
                    <a:pt x="73009" y="43857"/>
                  </a:lnTo>
                  <a:lnTo>
                    <a:pt x="73125" y="42887"/>
                  </a:lnTo>
                  <a:lnTo>
                    <a:pt x="73227" y="41916"/>
                  </a:lnTo>
                  <a:lnTo>
                    <a:pt x="73299" y="40945"/>
                  </a:lnTo>
                  <a:lnTo>
                    <a:pt x="73328" y="39975"/>
                  </a:lnTo>
                  <a:lnTo>
                    <a:pt x="73342" y="38989"/>
                  </a:lnTo>
                  <a:lnTo>
                    <a:pt x="73342" y="38004"/>
                  </a:lnTo>
                  <a:lnTo>
                    <a:pt x="73299" y="37019"/>
                  </a:lnTo>
                  <a:lnTo>
                    <a:pt x="73241" y="36034"/>
                  </a:lnTo>
                  <a:lnTo>
                    <a:pt x="73154" y="35063"/>
                  </a:lnTo>
                  <a:lnTo>
                    <a:pt x="73038" y="34078"/>
                  </a:lnTo>
                  <a:lnTo>
                    <a:pt x="72908" y="33092"/>
                  </a:lnTo>
                  <a:lnTo>
                    <a:pt x="72748" y="32122"/>
                  </a:lnTo>
                  <a:lnTo>
                    <a:pt x="72560" y="31136"/>
                  </a:lnTo>
                  <a:lnTo>
                    <a:pt x="72343" y="30166"/>
                  </a:lnTo>
                  <a:lnTo>
                    <a:pt x="72111" y="29195"/>
                  </a:lnTo>
                  <a:lnTo>
                    <a:pt x="71850" y="28239"/>
                  </a:lnTo>
                  <a:lnTo>
                    <a:pt x="71575" y="27282"/>
                  </a:lnTo>
                  <a:lnTo>
                    <a:pt x="71256" y="26326"/>
                  </a:lnTo>
                  <a:lnTo>
                    <a:pt x="70937" y="25384"/>
                  </a:lnTo>
                  <a:lnTo>
                    <a:pt x="70590" y="24443"/>
                  </a:lnTo>
                  <a:lnTo>
                    <a:pt x="70213" y="23515"/>
                  </a:lnTo>
                  <a:lnTo>
                    <a:pt x="69807" y="22588"/>
                  </a:lnTo>
                  <a:lnTo>
                    <a:pt x="69387" y="21675"/>
                  </a:lnTo>
                  <a:lnTo>
                    <a:pt x="68952" y="20777"/>
                  </a:lnTo>
                  <a:lnTo>
                    <a:pt x="68489" y="19879"/>
                  </a:lnTo>
                  <a:lnTo>
                    <a:pt x="68011" y="18995"/>
                  </a:lnTo>
                  <a:lnTo>
                    <a:pt x="67504" y="18126"/>
                  </a:lnTo>
                  <a:lnTo>
                    <a:pt x="66967" y="17271"/>
                  </a:lnTo>
                  <a:lnTo>
                    <a:pt x="66431" y="16430"/>
                  </a:lnTo>
                  <a:lnTo>
                    <a:pt x="65852" y="15605"/>
                  </a:lnTo>
                  <a:lnTo>
                    <a:pt x="65272" y="14793"/>
                  </a:lnTo>
                  <a:lnTo>
                    <a:pt x="64664" y="13996"/>
                  </a:lnTo>
                  <a:lnTo>
                    <a:pt x="64026" y="13214"/>
                  </a:lnTo>
                  <a:lnTo>
                    <a:pt x="63374" y="12446"/>
                  </a:lnTo>
                  <a:lnTo>
                    <a:pt x="62708" y="11693"/>
                  </a:lnTo>
                  <a:lnTo>
                    <a:pt x="62027" y="10954"/>
                  </a:lnTo>
                  <a:lnTo>
                    <a:pt x="61317" y="10244"/>
                  </a:lnTo>
                  <a:lnTo>
                    <a:pt x="60592" y="9548"/>
                  </a:lnTo>
                  <a:lnTo>
                    <a:pt x="59853" y="8882"/>
                  </a:lnTo>
                  <a:lnTo>
                    <a:pt x="59086" y="8230"/>
                  </a:lnTo>
                  <a:lnTo>
                    <a:pt x="58303" y="7592"/>
                  </a:lnTo>
                  <a:lnTo>
                    <a:pt x="57506" y="6984"/>
                  </a:lnTo>
                  <a:lnTo>
                    <a:pt x="56680" y="6390"/>
                  </a:lnTo>
                  <a:lnTo>
                    <a:pt x="55855" y="5825"/>
                  </a:lnTo>
                  <a:lnTo>
                    <a:pt x="55000" y="5289"/>
                  </a:lnTo>
                  <a:lnTo>
                    <a:pt x="54130" y="4767"/>
                  </a:lnTo>
                  <a:lnTo>
                    <a:pt x="53247" y="4274"/>
                  </a:lnTo>
                  <a:lnTo>
                    <a:pt x="52348" y="3811"/>
                  </a:lnTo>
                  <a:lnTo>
                    <a:pt x="51421" y="3362"/>
                  </a:lnTo>
                  <a:lnTo>
                    <a:pt x="50494" y="2956"/>
                  </a:lnTo>
                  <a:lnTo>
                    <a:pt x="49538" y="2565"/>
                  </a:lnTo>
                  <a:lnTo>
                    <a:pt x="48581" y="2202"/>
                  </a:lnTo>
                  <a:lnTo>
                    <a:pt x="47596" y="1884"/>
                  </a:lnTo>
                  <a:lnTo>
                    <a:pt x="46640" y="1579"/>
                  </a:lnTo>
                  <a:lnTo>
                    <a:pt x="45669" y="1304"/>
                  </a:lnTo>
                  <a:lnTo>
                    <a:pt x="44727" y="1058"/>
                  </a:lnTo>
                  <a:lnTo>
                    <a:pt x="43771" y="841"/>
                  </a:lnTo>
                  <a:lnTo>
                    <a:pt x="42829" y="652"/>
                  </a:lnTo>
                  <a:lnTo>
                    <a:pt x="41888" y="478"/>
                  </a:lnTo>
                  <a:lnTo>
                    <a:pt x="40960" y="333"/>
                  </a:lnTo>
                  <a:lnTo>
                    <a:pt x="40033" y="218"/>
                  </a:lnTo>
                  <a:lnTo>
                    <a:pt x="39120" y="131"/>
                  </a:lnTo>
                  <a:lnTo>
                    <a:pt x="38207" y="58"/>
                  </a:lnTo>
                  <a:lnTo>
                    <a:pt x="37309" y="15"/>
                  </a:lnTo>
                  <a:lnTo>
                    <a:pt x="36411" y="0"/>
                  </a:lnTo>
                  <a:close/>
                </a:path>
              </a:pathLst>
            </a:custGeom>
            <a:solidFill>
              <a:srgbClr val="ED7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834;p37">
              <a:extLst>
                <a:ext uri="{FF2B5EF4-FFF2-40B4-BE49-F238E27FC236}">
                  <a16:creationId xmlns:a16="http://schemas.microsoft.com/office/drawing/2014/main" xmlns="" id="{B5DE037C-3081-AE18-EA14-8FE970E045E2}"/>
                </a:ext>
              </a:extLst>
            </p:cNvPr>
            <p:cNvSpPr/>
            <p:nvPr/>
          </p:nvSpPr>
          <p:spPr>
            <a:xfrm>
              <a:off x="5542300" y="2362875"/>
              <a:ext cx="5800" cy="9800"/>
            </a:xfrm>
            <a:custGeom>
              <a:avLst/>
              <a:gdLst/>
              <a:ahLst/>
              <a:cxnLst/>
              <a:rect l="l" t="t" r="r" b="b"/>
              <a:pathLst>
                <a:path w="232" h="392" extrusionOk="0">
                  <a:moveTo>
                    <a:pt x="203" y="1"/>
                  </a:moveTo>
                  <a:lnTo>
                    <a:pt x="188" y="15"/>
                  </a:lnTo>
                  <a:lnTo>
                    <a:pt x="15" y="319"/>
                  </a:lnTo>
                  <a:lnTo>
                    <a:pt x="0" y="348"/>
                  </a:lnTo>
                  <a:lnTo>
                    <a:pt x="0" y="363"/>
                  </a:lnTo>
                  <a:lnTo>
                    <a:pt x="29" y="392"/>
                  </a:lnTo>
                  <a:lnTo>
                    <a:pt x="73" y="392"/>
                  </a:lnTo>
                  <a:lnTo>
                    <a:pt x="87" y="377"/>
                  </a:lnTo>
                  <a:lnTo>
                    <a:pt x="232" y="44"/>
                  </a:lnTo>
                  <a:lnTo>
                    <a:pt x="232" y="1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A83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835;p37">
              <a:extLst>
                <a:ext uri="{FF2B5EF4-FFF2-40B4-BE49-F238E27FC236}">
                  <a16:creationId xmlns:a16="http://schemas.microsoft.com/office/drawing/2014/main" xmlns="" id="{015FCAEA-6184-D9F0-9BE2-1B6D856C7CA1}"/>
                </a:ext>
              </a:extLst>
            </p:cNvPr>
            <p:cNvSpPr/>
            <p:nvPr/>
          </p:nvSpPr>
          <p:spPr>
            <a:xfrm>
              <a:off x="5100025" y="2503775"/>
              <a:ext cx="77550" cy="80450"/>
            </a:xfrm>
            <a:custGeom>
              <a:avLst/>
              <a:gdLst/>
              <a:ahLst/>
              <a:cxnLst/>
              <a:rect l="l" t="t" r="r" b="b"/>
              <a:pathLst>
                <a:path w="3102" h="3218" extrusionOk="0">
                  <a:moveTo>
                    <a:pt x="1362" y="1"/>
                  </a:moveTo>
                  <a:lnTo>
                    <a:pt x="1189" y="30"/>
                  </a:lnTo>
                  <a:lnTo>
                    <a:pt x="1029" y="73"/>
                  </a:lnTo>
                  <a:lnTo>
                    <a:pt x="870" y="131"/>
                  </a:lnTo>
                  <a:lnTo>
                    <a:pt x="725" y="204"/>
                  </a:lnTo>
                  <a:lnTo>
                    <a:pt x="609" y="291"/>
                  </a:lnTo>
                  <a:lnTo>
                    <a:pt x="493" y="392"/>
                  </a:lnTo>
                  <a:lnTo>
                    <a:pt x="392" y="493"/>
                  </a:lnTo>
                  <a:lnTo>
                    <a:pt x="290" y="624"/>
                  </a:lnTo>
                  <a:lnTo>
                    <a:pt x="218" y="740"/>
                  </a:lnTo>
                  <a:lnTo>
                    <a:pt x="145" y="870"/>
                  </a:lnTo>
                  <a:lnTo>
                    <a:pt x="87" y="1015"/>
                  </a:lnTo>
                  <a:lnTo>
                    <a:pt x="44" y="1160"/>
                  </a:lnTo>
                  <a:lnTo>
                    <a:pt x="15" y="1305"/>
                  </a:lnTo>
                  <a:lnTo>
                    <a:pt x="0" y="1450"/>
                  </a:lnTo>
                  <a:lnTo>
                    <a:pt x="0" y="1609"/>
                  </a:lnTo>
                  <a:lnTo>
                    <a:pt x="0" y="1754"/>
                  </a:lnTo>
                  <a:lnTo>
                    <a:pt x="15" y="1899"/>
                  </a:lnTo>
                  <a:lnTo>
                    <a:pt x="44" y="2058"/>
                  </a:lnTo>
                  <a:lnTo>
                    <a:pt x="87" y="2189"/>
                  </a:lnTo>
                  <a:lnTo>
                    <a:pt x="145" y="2333"/>
                  </a:lnTo>
                  <a:lnTo>
                    <a:pt x="218" y="2464"/>
                  </a:lnTo>
                  <a:lnTo>
                    <a:pt x="290" y="2594"/>
                  </a:lnTo>
                  <a:lnTo>
                    <a:pt x="392" y="2710"/>
                  </a:lnTo>
                  <a:lnTo>
                    <a:pt x="493" y="2812"/>
                  </a:lnTo>
                  <a:lnTo>
                    <a:pt x="609" y="2913"/>
                  </a:lnTo>
                  <a:lnTo>
                    <a:pt x="725" y="3000"/>
                  </a:lnTo>
                  <a:lnTo>
                    <a:pt x="870" y="3072"/>
                  </a:lnTo>
                  <a:lnTo>
                    <a:pt x="1029" y="3130"/>
                  </a:lnTo>
                  <a:lnTo>
                    <a:pt x="1189" y="3174"/>
                  </a:lnTo>
                  <a:lnTo>
                    <a:pt x="1362" y="3203"/>
                  </a:lnTo>
                  <a:lnTo>
                    <a:pt x="1551" y="3217"/>
                  </a:lnTo>
                  <a:lnTo>
                    <a:pt x="1739" y="3203"/>
                  </a:lnTo>
                  <a:lnTo>
                    <a:pt x="1913" y="3174"/>
                  </a:lnTo>
                  <a:lnTo>
                    <a:pt x="2087" y="3130"/>
                  </a:lnTo>
                  <a:lnTo>
                    <a:pt x="2232" y="3072"/>
                  </a:lnTo>
                  <a:lnTo>
                    <a:pt x="2377" y="3000"/>
                  </a:lnTo>
                  <a:lnTo>
                    <a:pt x="2493" y="2913"/>
                  </a:lnTo>
                  <a:lnTo>
                    <a:pt x="2608" y="2812"/>
                  </a:lnTo>
                  <a:lnTo>
                    <a:pt x="2724" y="2710"/>
                  </a:lnTo>
                  <a:lnTo>
                    <a:pt x="2811" y="2594"/>
                  </a:lnTo>
                  <a:lnTo>
                    <a:pt x="2884" y="2464"/>
                  </a:lnTo>
                  <a:lnTo>
                    <a:pt x="2956" y="2333"/>
                  </a:lnTo>
                  <a:lnTo>
                    <a:pt x="3014" y="2189"/>
                  </a:lnTo>
                  <a:lnTo>
                    <a:pt x="3058" y="2058"/>
                  </a:lnTo>
                  <a:lnTo>
                    <a:pt x="3087" y="1899"/>
                  </a:lnTo>
                  <a:lnTo>
                    <a:pt x="3101" y="1754"/>
                  </a:lnTo>
                  <a:lnTo>
                    <a:pt x="3101" y="1609"/>
                  </a:lnTo>
                  <a:lnTo>
                    <a:pt x="3101" y="1450"/>
                  </a:lnTo>
                  <a:lnTo>
                    <a:pt x="3087" y="1305"/>
                  </a:lnTo>
                  <a:lnTo>
                    <a:pt x="3058" y="1160"/>
                  </a:lnTo>
                  <a:lnTo>
                    <a:pt x="3014" y="1015"/>
                  </a:lnTo>
                  <a:lnTo>
                    <a:pt x="2956" y="870"/>
                  </a:lnTo>
                  <a:lnTo>
                    <a:pt x="2884" y="740"/>
                  </a:lnTo>
                  <a:lnTo>
                    <a:pt x="2811" y="624"/>
                  </a:lnTo>
                  <a:lnTo>
                    <a:pt x="2724" y="493"/>
                  </a:lnTo>
                  <a:lnTo>
                    <a:pt x="2608" y="392"/>
                  </a:lnTo>
                  <a:lnTo>
                    <a:pt x="2493" y="291"/>
                  </a:lnTo>
                  <a:lnTo>
                    <a:pt x="2377" y="204"/>
                  </a:lnTo>
                  <a:lnTo>
                    <a:pt x="2232" y="131"/>
                  </a:lnTo>
                  <a:lnTo>
                    <a:pt x="2087" y="73"/>
                  </a:lnTo>
                  <a:lnTo>
                    <a:pt x="1913" y="30"/>
                  </a:lnTo>
                  <a:lnTo>
                    <a:pt x="1739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836;p37">
              <a:extLst>
                <a:ext uri="{FF2B5EF4-FFF2-40B4-BE49-F238E27FC236}">
                  <a16:creationId xmlns:a16="http://schemas.microsoft.com/office/drawing/2014/main" xmlns="" id="{BEB342E6-A46B-1EF9-23B9-AE1A222ECF6C}"/>
                </a:ext>
              </a:extLst>
            </p:cNvPr>
            <p:cNvSpPr/>
            <p:nvPr/>
          </p:nvSpPr>
          <p:spPr>
            <a:xfrm>
              <a:off x="5035900" y="2828325"/>
              <a:ext cx="77550" cy="80450"/>
            </a:xfrm>
            <a:custGeom>
              <a:avLst/>
              <a:gdLst/>
              <a:ahLst/>
              <a:cxnLst/>
              <a:rect l="l" t="t" r="r" b="b"/>
              <a:pathLst>
                <a:path w="3102" h="3218" extrusionOk="0">
                  <a:moveTo>
                    <a:pt x="1363" y="1"/>
                  </a:moveTo>
                  <a:lnTo>
                    <a:pt x="1189" y="30"/>
                  </a:lnTo>
                  <a:lnTo>
                    <a:pt x="1030" y="73"/>
                  </a:lnTo>
                  <a:lnTo>
                    <a:pt x="870" y="131"/>
                  </a:lnTo>
                  <a:lnTo>
                    <a:pt x="725" y="204"/>
                  </a:lnTo>
                  <a:lnTo>
                    <a:pt x="609" y="290"/>
                  </a:lnTo>
                  <a:lnTo>
                    <a:pt x="494" y="392"/>
                  </a:lnTo>
                  <a:lnTo>
                    <a:pt x="392" y="493"/>
                  </a:lnTo>
                  <a:lnTo>
                    <a:pt x="291" y="624"/>
                  </a:lnTo>
                  <a:lnTo>
                    <a:pt x="218" y="740"/>
                  </a:lnTo>
                  <a:lnTo>
                    <a:pt x="146" y="870"/>
                  </a:lnTo>
                  <a:lnTo>
                    <a:pt x="88" y="1015"/>
                  </a:lnTo>
                  <a:lnTo>
                    <a:pt x="44" y="1160"/>
                  </a:lnTo>
                  <a:lnTo>
                    <a:pt x="15" y="1305"/>
                  </a:lnTo>
                  <a:lnTo>
                    <a:pt x="1" y="1450"/>
                  </a:lnTo>
                  <a:lnTo>
                    <a:pt x="1" y="1609"/>
                  </a:lnTo>
                  <a:lnTo>
                    <a:pt x="1" y="1754"/>
                  </a:lnTo>
                  <a:lnTo>
                    <a:pt x="15" y="1899"/>
                  </a:lnTo>
                  <a:lnTo>
                    <a:pt x="44" y="2058"/>
                  </a:lnTo>
                  <a:lnTo>
                    <a:pt x="88" y="2203"/>
                  </a:lnTo>
                  <a:lnTo>
                    <a:pt x="146" y="2333"/>
                  </a:lnTo>
                  <a:lnTo>
                    <a:pt x="218" y="2464"/>
                  </a:lnTo>
                  <a:lnTo>
                    <a:pt x="291" y="2594"/>
                  </a:lnTo>
                  <a:lnTo>
                    <a:pt x="392" y="2710"/>
                  </a:lnTo>
                  <a:lnTo>
                    <a:pt x="494" y="2826"/>
                  </a:lnTo>
                  <a:lnTo>
                    <a:pt x="609" y="2913"/>
                  </a:lnTo>
                  <a:lnTo>
                    <a:pt x="725" y="3000"/>
                  </a:lnTo>
                  <a:lnTo>
                    <a:pt x="870" y="3072"/>
                  </a:lnTo>
                  <a:lnTo>
                    <a:pt x="1030" y="3130"/>
                  </a:lnTo>
                  <a:lnTo>
                    <a:pt x="1189" y="3174"/>
                  </a:lnTo>
                  <a:lnTo>
                    <a:pt x="1363" y="3203"/>
                  </a:lnTo>
                  <a:lnTo>
                    <a:pt x="1551" y="3217"/>
                  </a:lnTo>
                  <a:lnTo>
                    <a:pt x="1740" y="3203"/>
                  </a:lnTo>
                  <a:lnTo>
                    <a:pt x="1913" y="3174"/>
                  </a:lnTo>
                  <a:lnTo>
                    <a:pt x="2087" y="3130"/>
                  </a:lnTo>
                  <a:lnTo>
                    <a:pt x="2232" y="3072"/>
                  </a:lnTo>
                  <a:lnTo>
                    <a:pt x="2377" y="3000"/>
                  </a:lnTo>
                  <a:lnTo>
                    <a:pt x="2493" y="2913"/>
                  </a:lnTo>
                  <a:lnTo>
                    <a:pt x="2609" y="2826"/>
                  </a:lnTo>
                  <a:lnTo>
                    <a:pt x="2725" y="2710"/>
                  </a:lnTo>
                  <a:lnTo>
                    <a:pt x="2812" y="2594"/>
                  </a:lnTo>
                  <a:lnTo>
                    <a:pt x="2884" y="2464"/>
                  </a:lnTo>
                  <a:lnTo>
                    <a:pt x="2957" y="2333"/>
                  </a:lnTo>
                  <a:lnTo>
                    <a:pt x="3015" y="2203"/>
                  </a:lnTo>
                  <a:lnTo>
                    <a:pt x="3058" y="2058"/>
                  </a:lnTo>
                  <a:lnTo>
                    <a:pt x="3087" y="1899"/>
                  </a:lnTo>
                  <a:lnTo>
                    <a:pt x="3102" y="1754"/>
                  </a:lnTo>
                  <a:lnTo>
                    <a:pt x="3102" y="1609"/>
                  </a:lnTo>
                  <a:lnTo>
                    <a:pt x="3102" y="1450"/>
                  </a:lnTo>
                  <a:lnTo>
                    <a:pt x="3087" y="1305"/>
                  </a:lnTo>
                  <a:lnTo>
                    <a:pt x="3058" y="1160"/>
                  </a:lnTo>
                  <a:lnTo>
                    <a:pt x="3015" y="1015"/>
                  </a:lnTo>
                  <a:lnTo>
                    <a:pt x="2957" y="870"/>
                  </a:lnTo>
                  <a:lnTo>
                    <a:pt x="2884" y="740"/>
                  </a:lnTo>
                  <a:lnTo>
                    <a:pt x="2812" y="624"/>
                  </a:lnTo>
                  <a:lnTo>
                    <a:pt x="2725" y="493"/>
                  </a:lnTo>
                  <a:lnTo>
                    <a:pt x="2609" y="392"/>
                  </a:lnTo>
                  <a:lnTo>
                    <a:pt x="2493" y="290"/>
                  </a:lnTo>
                  <a:lnTo>
                    <a:pt x="2377" y="204"/>
                  </a:lnTo>
                  <a:lnTo>
                    <a:pt x="2232" y="131"/>
                  </a:lnTo>
                  <a:lnTo>
                    <a:pt x="2087" y="73"/>
                  </a:lnTo>
                  <a:lnTo>
                    <a:pt x="1913" y="30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rgbClr val="549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2189665-FDED-17E3-50F0-848D1FFE5CA8}"/>
              </a:ext>
            </a:extLst>
          </p:cNvPr>
          <p:cNvSpPr txBox="1"/>
          <p:nvPr/>
        </p:nvSpPr>
        <p:spPr>
          <a:xfrm>
            <a:off x="261258" y="3030845"/>
            <a:ext cx="63572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dẫn: gián tiếp.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hiệu: có lời chỉ dẫn “theo như lời thầy giáo của tôi bảo”, phần dẫn không được đặt trong dấu ngoặc kép.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0CB217A-C835-0759-20D4-FDB0A30D9EE8}"/>
              </a:ext>
            </a:extLst>
          </p:cNvPr>
          <p:cNvSpPr txBox="1"/>
          <p:nvPr/>
        </p:nvSpPr>
        <p:spPr>
          <a:xfrm>
            <a:off x="28626" y="952416"/>
            <a:ext cx="10288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- Phần dẫn: người La Mã xưa kia nuôi ong trong những cái tổ bằng đồng hình chiếc vại, có đục thủng nhiều hàng lỗ con vòng quanh miệng, quanh đáy.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422825"/>
              </p:ext>
            </p:extLst>
          </p:nvPr>
        </p:nvGraphicFramePr>
        <p:xfrm>
          <a:off x="67733" y="279401"/>
          <a:ext cx="11921063" cy="6189133"/>
        </p:xfrm>
        <a:graphic>
          <a:graphicData uri="http://schemas.openxmlformats.org/drawingml/2006/table">
            <a:tbl>
              <a:tblPr firstRow="1" firstCol="1" bandRow="1"/>
              <a:tblGrid>
                <a:gridCol w="612615">
                  <a:extLst>
                    <a:ext uri="{9D8B030D-6E8A-4147-A177-3AD203B41FA5}">
                      <a16:colId xmlns:a16="http://schemas.microsoft.com/office/drawing/2014/main" xmlns="" val="2657470460"/>
                    </a:ext>
                  </a:extLst>
                </a:gridCol>
                <a:gridCol w="6747066">
                  <a:extLst>
                    <a:ext uri="{9D8B030D-6E8A-4147-A177-3AD203B41FA5}">
                      <a16:colId xmlns:a16="http://schemas.microsoft.com/office/drawing/2014/main" xmlns="" val="3438405574"/>
                    </a:ext>
                  </a:extLst>
                </a:gridCol>
                <a:gridCol w="1765160">
                  <a:extLst>
                    <a:ext uri="{9D8B030D-6E8A-4147-A177-3AD203B41FA5}">
                      <a16:colId xmlns:a16="http://schemas.microsoft.com/office/drawing/2014/main" xmlns="" val="895517180"/>
                    </a:ext>
                  </a:extLst>
                </a:gridCol>
                <a:gridCol w="2796222">
                  <a:extLst>
                    <a:ext uri="{9D8B030D-6E8A-4147-A177-3AD203B41FA5}">
                      <a16:colId xmlns:a16="http://schemas.microsoft.com/office/drawing/2014/main" xmlns="" val="4082405192"/>
                    </a:ext>
                  </a:extLst>
                </a:gridCol>
              </a:tblGrid>
              <a:tr h="61342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dẫn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đổi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8384197"/>
                  </a:ext>
                </a:extLst>
              </a:tr>
              <a:tr h="11615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ở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7970993"/>
                  </a:ext>
                </a:extLst>
              </a:tr>
              <a:tr h="147675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129019"/>
                  </a:ext>
                </a:extLst>
              </a:tr>
              <a:tr h="122683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1264695"/>
                  </a:ext>
                </a:extLst>
              </a:tr>
              <a:tr h="171060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7617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2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 noGrp="1"/>
          </p:cNvSpPr>
          <p:nvPr>
            <p:ph type="title"/>
          </p:nvPr>
        </p:nvSpPr>
        <p:spPr>
          <a:xfrm>
            <a:off x="613255" y="2115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4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oppins"/>
              <a:buNone/>
              <a:defRPr sz="5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800332"/>
              </p:ext>
            </p:extLst>
          </p:nvPr>
        </p:nvGraphicFramePr>
        <p:xfrm>
          <a:off x="252260" y="1271754"/>
          <a:ext cx="11624441" cy="5118100"/>
        </p:xfrm>
        <a:graphic>
          <a:graphicData uri="http://schemas.openxmlformats.org/drawingml/2006/table">
            <a:tbl>
              <a:tblPr/>
              <a:tblGrid>
                <a:gridCol w="11624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18100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HS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hoàn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thành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bài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tập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2,3 SGK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trang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94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Làm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bài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tập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3,4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Sách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bài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tập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trang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35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Chuẩn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bị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bài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Từ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thằng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quỷ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nhỏ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Nguyễn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Nhật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Ánh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nghĩ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về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những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phẩm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chất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phẩm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viết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cho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thiếu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nhi</a:t>
                      </a:r>
                      <a:endParaRPr lang="en-US" sz="3200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+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Luyện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đọc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văn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bản</a:t>
                      </a:r>
                      <a:endParaRPr lang="en-US" sz="3200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+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Trả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lời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câu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hỏi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SGK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trang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99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+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Hoàn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thành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phiếu</a:t>
                      </a:r>
                      <a:r>
                        <a:rPr lang="en-US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BT 1,2</a:t>
                      </a:r>
                    </a:p>
                  </a:txBody>
                  <a:tcPr marL="80903" marR="80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2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9" y="4476342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7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9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30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BẠN THỎ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BẠN CỌP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TIGER TEAM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8259" y="2416858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01" y="347494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val="26365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19 -0.34121 0.14883 -0.42246 0.18972 -0.43982 C 0.21797 -0.43935 0.21641 -0.42847 0.22878 -0.40764 " pathEditMode="relative" rAng="0" ptsTypes="AAA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1 -0.71597 C 0.33138 -0.71597 0.32044 -0.70185 0.32878 -0.68357 " pathEditMode="relative" rAng="0" ptsTypes="AAA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7 C -0.00091 -0.11852 0.02852 -0.28125 -0.04114 -0.31088 C -0.072 -0.32662 -0.09414 -0.16551 -0.09557 -0.12454 " pathEditMode="relative" rAng="0" ptsTypes="AAA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56 -0.40764 -0.17734 -0.31991 -0.18841 -0.2544 " pathEditMode="relative" rAng="0" ptsTypes="AAA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15 -0.2544 C -0.18489 -0.32546 -0.14505 -0.42731 -0.18047 -0.45995 C -0.21054 -0.46967 -0.22435 -0.3993 -0.22474 -0.36319 " pathEditMode="relative" rAng="0" ptsTypes="AAA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36319 C -0.22669 -0.35856 -0.20507 -0.56574 -0.24388 -0.59699 C -0.27682 -0.59028 -0.29192 -0.52708 -0.29544 -0.48403 " pathEditMode="relative" rAng="0" ptsTypes="AAA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18 -0.48403 C -0.29531 -0.53518 -0.24336 -0.7331 -0.30208 -0.73217 C -0.32369 -0.72986 -0.33619 -0.63796 -0.33958 -0.61227 " pathEditMode="relative" rAng="0" ptsTypes="AAA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C34CA30E-A6C8-2C33-0296-5FFA732E4A32}"/>
              </a:ext>
            </a:extLst>
          </p:cNvPr>
          <p:cNvSpPr/>
          <p:nvPr/>
        </p:nvSpPr>
        <p:spPr>
          <a:xfrm>
            <a:off x="526432" y="394902"/>
            <a:ext cx="10032598" cy="5775310"/>
          </a:xfrm>
          <a:custGeom>
            <a:avLst/>
            <a:gdLst/>
            <a:ahLst/>
            <a:cxnLst/>
            <a:rect l="l" t="t" r="r" b="b"/>
            <a:pathLst>
              <a:path w="13807118" h="7272675">
                <a:moveTo>
                  <a:pt x="0" y="0"/>
                </a:moveTo>
                <a:lnTo>
                  <a:pt x="13807118" y="0"/>
                </a:lnTo>
                <a:lnTo>
                  <a:pt x="13807118" y="7272675"/>
                </a:lnTo>
                <a:lnTo>
                  <a:pt x="0" y="7272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98" t="-59453" r="-8011" b="-77034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55E294-B04B-252D-45C5-EEFF1CFE2801}"/>
              </a:ext>
            </a:extLst>
          </p:cNvPr>
          <p:cNvSpPr txBox="1"/>
          <p:nvPr/>
        </p:nvSpPr>
        <p:spPr>
          <a:xfrm>
            <a:off x="798083" y="687788"/>
            <a:ext cx="909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chương</a:t>
            </a:r>
            <a:endParaRPr lang="en-US" sz="4400" dirty="0">
              <a:latin typeface="#9Slide07 SVN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7F1B82-7D24-758F-66B7-2A8D89D3F018}"/>
              </a:ext>
            </a:extLst>
          </p:cNvPr>
          <p:cNvSpPr txBox="1"/>
          <p:nvPr/>
        </p:nvSpPr>
        <p:spPr>
          <a:xfrm>
            <a:off x="611876" y="2928614"/>
            <a:ext cx="927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 44: THỰC </a:t>
            </a:r>
            <a:r>
              <a:rPr lang="en-US" sz="40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HÀNH TIẾNG VIỆT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8B180E6A-FF25-F24B-95E3-3AAD03D6AEE0}"/>
              </a:ext>
            </a:extLst>
          </p:cNvPr>
          <p:cNvSpPr/>
          <p:nvPr/>
        </p:nvSpPr>
        <p:spPr>
          <a:xfrm>
            <a:off x="9889832" y="3539067"/>
            <a:ext cx="3293335" cy="3318933"/>
          </a:xfrm>
          <a:custGeom>
            <a:avLst/>
            <a:gdLst/>
            <a:ahLst/>
            <a:cxnLst/>
            <a:rect l="l" t="t" r="r" b="b"/>
            <a:pathLst>
              <a:path w="8053309" h="8229600">
                <a:moveTo>
                  <a:pt x="0" y="0"/>
                </a:moveTo>
                <a:lnTo>
                  <a:pt x="8053309" y="0"/>
                </a:lnTo>
                <a:lnTo>
                  <a:pt x="80533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2B6F860D-6E0A-4C90-5610-B78CD1C8C131}"/>
              </a:ext>
            </a:extLst>
          </p:cNvPr>
          <p:cNvSpPr/>
          <p:nvPr/>
        </p:nvSpPr>
        <p:spPr>
          <a:xfrm>
            <a:off x="-432155" y="5615653"/>
            <a:ext cx="6614200" cy="1694889"/>
          </a:xfrm>
          <a:custGeom>
            <a:avLst/>
            <a:gdLst/>
            <a:ahLst/>
            <a:cxnLst/>
            <a:rect l="l" t="t" r="r" b="b"/>
            <a:pathLst>
              <a:path w="8617291" h="2208181">
                <a:moveTo>
                  <a:pt x="0" y="0"/>
                </a:moveTo>
                <a:lnTo>
                  <a:pt x="8617291" y="0"/>
                </a:lnTo>
                <a:lnTo>
                  <a:pt x="8617291" y="2208181"/>
                </a:lnTo>
                <a:lnTo>
                  <a:pt x="0" y="2208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4944E7-5D0F-98C9-0ECA-4109B3AF67A1}"/>
              </a:ext>
            </a:extLst>
          </p:cNvPr>
          <p:cNvSpPr txBox="1"/>
          <p:nvPr/>
        </p:nvSpPr>
        <p:spPr>
          <a:xfrm>
            <a:off x="4286675" y="2308718"/>
            <a:ext cx="7569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#9Slide07 Pangolin" panose="00000500000000000000" pitchFamily="2" charset="0"/>
                <a:cs typeface="Times New Roman" panose="02020603050405020304" pitchFamily="18" charset="0"/>
              </a:rPr>
              <a:t>CÁCH DẪN TRỰC TIẾP VÀ CÁCH DẪN GIÁN TIẾP</a:t>
            </a:r>
            <a:endParaRPr lang="en-US" sz="4000" b="1" dirty="0">
              <a:solidFill>
                <a:srgbClr val="C00000"/>
              </a:solidFill>
              <a:latin typeface="#9Slide07 Pangolin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68DFF2C2-DD3A-6778-93EA-3F9D62F82512}"/>
              </a:ext>
            </a:extLst>
          </p:cNvPr>
          <p:cNvSpPr/>
          <p:nvPr/>
        </p:nvSpPr>
        <p:spPr>
          <a:xfrm>
            <a:off x="751567" y="792035"/>
            <a:ext cx="4074875" cy="4867944"/>
          </a:xfrm>
          <a:custGeom>
            <a:avLst/>
            <a:gdLst/>
            <a:ahLst/>
            <a:cxnLst/>
            <a:rect l="l" t="t" r="r" b="b"/>
            <a:pathLst>
              <a:path w="2794575" h="3338467">
                <a:moveTo>
                  <a:pt x="0" y="0"/>
                </a:moveTo>
                <a:lnTo>
                  <a:pt x="2794575" y="0"/>
                </a:lnTo>
                <a:lnTo>
                  <a:pt x="2794575" y="3338467"/>
                </a:lnTo>
                <a:lnTo>
                  <a:pt x="0" y="3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78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9ED563-9420-5471-6E81-5E6AF9B83893}"/>
              </a:ext>
            </a:extLst>
          </p:cNvPr>
          <p:cNvSpPr txBox="1"/>
          <p:nvPr/>
        </p:nvSpPr>
        <p:spPr>
          <a:xfrm>
            <a:off x="0" y="466421"/>
            <a:ext cx="11946467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4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vòng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phút</a:t>
            </a:r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2800" b="1" i="1" u="none" strike="noStrike" kern="1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HS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lại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Tri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 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khung</a:t>
            </a:r>
            <a:r>
              <a:rPr kumimoji="0" lang="en-US" sz="2800" b="0" i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hận </a:t>
            </a:r>
            <a:r>
              <a:rPr kumimoji="0" lang="vi-VN" sz="2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cách dẫn trực tiếp và cách dẫn gián tiếp 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SGK</a:t>
            </a:r>
            <a:r>
              <a:rPr kumimoji="0" lang="vi-VN" sz="2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tr. 93 - </a:t>
            </a:r>
            <a:r>
              <a:rPr kumimoji="0" lang="vi-VN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94.</a:t>
            </a:r>
            <a:r>
              <a:rPr kumimoji="0" lang="en-US" sz="2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sz="2800" b="0" i="1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phiếu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sz="2800" b="0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290132"/>
              </p:ext>
            </p:extLst>
          </p:nvPr>
        </p:nvGraphicFramePr>
        <p:xfrm>
          <a:off x="50801" y="1879600"/>
          <a:ext cx="12090398" cy="4723054"/>
        </p:xfrm>
        <a:graphic>
          <a:graphicData uri="http://schemas.openxmlformats.org/drawingml/2006/table">
            <a:tbl>
              <a:tblPr firstRow="1" bandRow="1"/>
              <a:tblGrid>
                <a:gridCol w="2118433">
                  <a:extLst>
                    <a:ext uri="{9D8B030D-6E8A-4147-A177-3AD203B41FA5}">
                      <a16:colId xmlns:a16="http://schemas.microsoft.com/office/drawing/2014/main" xmlns="" val="1361759067"/>
                    </a:ext>
                  </a:extLst>
                </a:gridCol>
                <a:gridCol w="5368845">
                  <a:extLst>
                    <a:ext uri="{9D8B030D-6E8A-4147-A177-3AD203B41FA5}">
                      <a16:colId xmlns:a16="http://schemas.microsoft.com/office/drawing/2014/main" xmlns="" val="1370474424"/>
                    </a:ext>
                  </a:extLst>
                </a:gridCol>
                <a:gridCol w="4603120">
                  <a:extLst>
                    <a:ext uri="{9D8B030D-6E8A-4147-A177-3AD203B41FA5}">
                      <a16:colId xmlns:a16="http://schemas.microsoft.com/office/drawing/2014/main" xmlns="" val="3291696061"/>
                    </a:ext>
                  </a:extLst>
                </a:gridCol>
              </a:tblGrid>
              <a:tr h="1058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053006"/>
                  </a:ext>
                </a:extLst>
              </a:tr>
              <a:tr h="16864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</a:pP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418485"/>
                  </a:ext>
                </a:extLst>
              </a:tr>
              <a:tr h="19778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800" b="1" i="1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21336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9ED563-9420-5471-6E81-5E6AF9B83893}"/>
              </a:ext>
            </a:extLst>
          </p:cNvPr>
          <p:cNvSpPr txBox="1"/>
          <p:nvPr/>
        </p:nvSpPr>
        <p:spPr>
          <a:xfrm>
            <a:off x="1" y="8467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sz="2800" b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kumimoji="0" lang="en-US" sz="2800" b="1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niệm</a:t>
            </a:r>
            <a:endParaRPr kumimoji="0" lang="vi-VN" sz="2800" b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71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5" y="5850466"/>
            <a:ext cx="10862733" cy="94826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TRÌNH BÀY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0" y="174624"/>
            <a:ext cx="9724709" cy="56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57316"/>
              </p:ext>
            </p:extLst>
          </p:nvPr>
        </p:nvGraphicFramePr>
        <p:xfrm>
          <a:off x="67734" y="0"/>
          <a:ext cx="12124266" cy="67648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4549">
                  <a:extLst>
                    <a:ext uri="{9D8B030D-6E8A-4147-A177-3AD203B41FA5}">
                      <a16:colId xmlns:a16="http://schemas.microsoft.com/office/drawing/2014/main" xmlns="" val="1361759067"/>
                    </a:ext>
                  </a:extLst>
                </a:gridCol>
                <a:gridCol w="4779391">
                  <a:extLst>
                    <a:ext uri="{9D8B030D-6E8A-4147-A177-3AD203B41FA5}">
                      <a16:colId xmlns:a16="http://schemas.microsoft.com/office/drawing/2014/main" xmlns="" val="1370474424"/>
                    </a:ext>
                  </a:extLst>
                </a:gridCol>
                <a:gridCol w="5200326">
                  <a:extLst>
                    <a:ext uri="{9D8B030D-6E8A-4147-A177-3AD203B41FA5}">
                      <a16:colId xmlns:a16="http://schemas.microsoft.com/office/drawing/2014/main" xmlns="" val="3291696061"/>
                    </a:ext>
                  </a:extLst>
                </a:gridCol>
              </a:tblGrid>
              <a:tr h="769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053006"/>
                  </a:ext>
                </a:extLst>
              </a:tr>
              <a:tr h="22006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418485"/>
                  </a:ext>
                </a:extLst>
              </a:tr>
              <a:tr h="3794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800" b="1" i="1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213363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277533" y="1256772"/>
            <a:ext cx="4495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59601" y="1256772"/>
            <a:ext cx="4859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7533" y="3292445"/>
            <a:ext cx="44280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trong dấu ngoặc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052735" y="3382434"/>
            <a:ext cx="47921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 đặt trong dấu ngoặc kép.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9F3C781-CE0E-73D6-A846-8BAF1332BF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865" y="0"/>
            <a:ext cx="1115060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Chuyển đổi từ cách dẫn trực tiếp sang cách dẫn gián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199" y="534348"/>
            <a:ext cx="81937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vi-VN" sz="2400" b="1" dirty="0" smtClean="0"/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ĐIỂM KHÁC BIỆT</a:t>
            </a:r>
            <a:endParaRPr lang="en-US" sz="2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39F3C781-CE0E-73D6-A846-8BAF1332BF61}"/>
              </a:ext>
            </a:extLst>
          </p:cNvPr>
          <p:cNvSpPr txBox="1">
            <a:spLocks/>
          </p:cNvSpPr>
          <p:nvPr/>
        </p:nvSpPr>
        <p:spPr>
          <a:xfrm>
            <a:off x="601133" y="1189912"/>
            <a:ext cx="11413067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08909"/>
              </p:ext>
            </p:extLst>
          </p:nvPr>
        </p:nvGraphicFramePr>
        <p:xfrm>
          <a:off x="93132" y="2041351"/>
          <a:ext cx="11844866" cy="4867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7972">
                  <a:extLst>
                    <a:ext uri="{9D8B030D-6E8A-4147-A177-3AD203B41FA5}">
                      <a16:colId xmlns:a16="http://schemas.microsoft.com/office/drawing/2014/main" xmlns="" val="1361759067"/>
                    </a:ext>
                  </a:extLst>
                </a:gridCol>
                <a:gridCol w="3849581">
                  <a:extLst>
                    <a:ext uri="{9D8B030D-6E8A-4147-A177-3AD203B41FA5}">
                      <a16:colId xmlns:a16="http://schemas.microsoft.com/office/drawing/2014/main" xmlns="" val="1370474424"/>
                    </a:ext>
                  </a:extLst>
                </a:gridCol>
                <a:gridCol w="4277313">
                  <a:extLst>
                    <a:ext uri="{9D8B030D-6E8A-4147-A177-3AD203B41FA5}">
                      <a16:colId xmlns:a16="http://schemas.microsoft.com/office/drawing/2014/main" xmlns="" val="3291696061"/>
                    </a:ext>
                  </a:extLst>
                </a:gridCol>
              </a:tblGrid>
              <a:tr h="2241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053006"/>
                  </a:ext>
                </a:extLst>
              </a:tr>
              <a:tr h="1090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“Minh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.’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418485"/>
                  </a:ext>
                </a:extLst>
              </a:tr>
              <a:tr h="10907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lnSpc>
                          <a:spcPct val="10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r>
                        <a:rPr lang="en-US" sz="2400" b="0" i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ngoặc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kép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endParaRPr lang="en-US" sz="2400" b="0" i="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2133635"/>
                  </a:ext>
                </a:extLst>
              </a:tr>
              <a:tr h="2124151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đổi từ cách dẫn trực tiếp sang cách dẫn gián tiếp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 bỏ dấu ngoặc kép, dấu hai chấm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đạt lại nội dung phần dẫn trực tiếp trung thành với ý được dẫn trong văn bản gốc.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defTabSz="1371600">
                        <a:lnSpc>
                          <a:spcPct val="100000"/>
                        </a:lnSpc>
                      </a:pPr>
                      <a:endParaRPr lang="en-US" sz="2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000" b="1" i="1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50668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693" y="5054601"/>
            <a:ext cx="866842" cy="62653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100361"/>
              </p:ext>
            </p:extLst>
          </p:nvPr>
        </p:nvGraphicFramePr>
        <p:xfrm>
          <a:off x="93132" y="2057842"/>
          <a:ext cx="11844866" cy="4966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7972">
                  <a:extLst>
                    <a:ext uri="{9D8B030D-6E8A-4147-A177-3AD203B41FA5}">
                      <a16:colId xmlns:a16="http://schemas.microsoft.com/office/drawing/2014/main" xmlns="" val="1361759067"/>
                    </a:ext>
                  </a:extLst>
                </a:gridCol>
                <a:gridCol w="3849582">
                  <a:extLst>
                    <a:ext uri="{9D8B030D-6E8A-4147-A177-3AD203B41FA5}">
                      <a16:colId xmlns:a16="http://schemas.microsoft.com/office/drawing/2014/main" xmlns="" val="1370474424"/>
                    </a:ext>
                  </a:extLst>
                </a:gridCol>
                <a:gridCol w="4277312">
                  <a:extLst>
                    <a:ext uri="{9D8B030D-6E8A-4147-A177-3AD203B41FA5}">
                      <a16:colId xmlns:a16="http://schemas.microsoft.com/office/drawing/2014/main" xmlns="" val="3291696061"/>
                    </a:ext>
                  </a:extLst>
                </a:gridCol>
              </a:tblGrid>
              <a:tr h="5628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053006"/>
                  </a:ext>
                </a:extLst>
              </a:tr>
              <a:tr h="1115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“Minh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.’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418485"/>
                  </a:ext>
                </a:extLst>
              </a:tr>
              <a:tr h="111550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lnSpc>
                          <a:spcPct val="10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400" b="0" i="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2133635"/>
                  </a:ext>
                </a:extLst>
              </a:tr>
              <a:tr h="2172297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đổi từ cách dẫn trực tiếp sang cách dẫn gián tiếp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defTabSz="1371600">
                        <a:lnSpc>
                          <a:spcPct val="100000"/>
                        </a:lnSpc>
                      </a:pPr>
                      <a:endParaRPr lang="en-US" sz="2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000" b="1" i="1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506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3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9F3C781-CE0E-73D6-A846-8BAF1332BF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865" y="0"/>
            <a:ext cx="1115060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Chuyển đổi từ cách dẫn trực tiếp sang cách dẫn gián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199" y="534348"/>
            <a:ext cx="81937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ĐIỂM KHÁC BIỆT</a:t>
            </a:r>
            <a:endParaRPr kumimoji="0" lang="en-US" sz="2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39F3C781-CE0E-73D6-A846-8BAF1332BF61}"/>
              </a:ext>
            </a:extLst>
          </p:cNvPr>
          <p:cNvSpPr txBox="1">
            <a:spLocks/>
          </p:cNvSpPr>
          <p:nvPr/>
        </p:nvSpPr>
        <p:spPr>
          <a:xfrm>
            <a:off x="601133" y="1189912"/>
            <a:ext cx="11413067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cặp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trực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93132" y="2041351"/>
          <a:ext cx="11844866" cy="4867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7972">
                  <a:extLst>
                    <a:ext uri="{9D8B030D-6E8A-4147-A177-3AD203B41FA5}">
                      <a16:colId xmlns:a16="http://schemas.microsoft.com/office/drawing/2014/main" xmlns="" val="1361759067"/>
                    </a:ext>
                  </a:extLst>
                </a:gridCol>
                <a:gridCol w="3849581">
                  <a:extLst>
                    <a:ext uri="{9D8B030D-6E8A-4147-A177-3AD203B41FA5}">
                      <a16:colId xmlns:a16="http://schemas.microsoft.com/office/drawing/2014/main" xmlns="" val="1370474424"/>
                    </a:ext>
                  </a:extLst>
                </a:gridCol>
                <a:gridCol w="4277313">
                  <a:extLst>
                    <a:ext uri="{9D8B030D-6E8A-4147-A177-3AD203B41FA5}">
                      <a16:colId xmlns:a16="http://schemas.microsoft.com/office/drawing/2014/main" xmlns="" val="3291696061"/>
                    </a:ext>
                  </a:extLst>
                </a:gridCol>
              </a:tblGrid>
              <a:tr h="2241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053006"/>
                  </a:ext>
                </a:extLst>
              </a:tr>
              <a:tr h="1090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“Minh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.’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418485"/>
                  </a:ext>
                </a:extLst>
              </a:tr>
              <a:tr h="10907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lnSpc>
                          <a:spcPct val="100000"/>
                        </a:lnSpc>
                      </a:pP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r>
                        <a:rPr lang="en-US" sz="2400" b="0" i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ngoặc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kép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400" b="0" i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endParaRPr lang="en-US" sz="2400" b="0" i="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2133635"/>
                  </a:ext>
                </a:extLst>
              </a:tr>
              <a:tr h="2124151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đổi từ cách dẫn trực tiếp sang cách dẫn gián tiếp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 bỏ dấu ngoặc kép, dấu hai chấm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đạt lại nội dung phần dẫn trực tiếp trung thành với ý được dẫn trong văn bản gốc.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defTabSz="1371600">
                        <a:lnSpc>
                          <a:spcPct val="100000"/>
                        </a:lnSpc>
                      </a:pPr>
                      <a:endParaRPr lang="en-US" sz="2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defTabSz="1371600">
                        <a:lnSpc>
                          <a:spcPct val="100000"/>
                        </a:lnSpc>
                      </a:pPr>
                      <a:endParaRPr lang="en-US" sz="2000" b="1" i="1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150668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493" y="4826001"/>
            <a:ext cx="866842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1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ipogohd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ipogohd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irtual Classroom Kit by Slidesgo">
  <a:themeElements>
    <a:clrScheme name="Simple Light">
      <a:dk1>
        <a:srgbClr val="02546A"/>
      </a:dk1>
      <a:lt1>
        <a:srgbClr val="FFFFFF"/>
      </a:lt1>
      <a:dk2>
        <a:srgbClr val="745316"/>
      </a:dk2>
      <a:lt2>
        <a:srgbClr val="FFE3D4"/>
      </a:lt2>
      <a:accent1>
        <a:srgbClr val="C48E6A"/>
      </a:accent1>
      <a:accent2>
        <a:srgbClr val="FFA188"/>
      </a:accent2>
      <a:accent3>
        <a:srgbClr val="FBB158"/>
      </a:accent3>
      <a:accent4>
        <a:srgbClr val="3B3B3B"/>
      </a:accent4>
      <a:accent5>
        <a:srgbClr val="FFA188"/>
      </a:accent5>
      <a:accent6>
        <a:srgbClr val="FF6E62"/>
      </a:accent6>
      <a:hlink>
        <a:srgbClr val="7453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1059</Words>
  <Application>Microsoft Office PowerPoint</Application>
  <PresentationFormat>Custom</PresentationFormat>
  <Paragraphs>136</Paragraphs>
  <Slides>16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Office Theme</vt:lpstr>
      <vt:lpstr>1_Office Theme</vt:lpstr>
      <vt:lpstr>Office 主题</vt:lpstr>
      <vt:lpstr>1_Office 主题</vt:lpstr>
      <vt:lpstr>2_Office 主题​​</vt:lpstr>
      <vt:lpstr>3_Office 主题​​</vt:lpstr>
      <vt:lpstr>3_Office Theme</vt:lpstr>
      <vt:lpstr>Virtual Classroom Kit by Slidesgo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TRÌNH BÀY</vt:lpstr>
      <vt:lpstr>PowerPoint Presentation</vt:lpstr>
      <vt:lpstr>2. Chuyển đổi từ cách dẫn trực tiếp sang cách dẫn gián tiếp</vt:lpstr>
      <vt:lpstr>2. Chuyển đổi từ cách dẫn trực tiếp sang cách dẫn gián tiếp</vt:lpstr>
      <vt:lpstr> Cách dẫn trực tiếp, cách dẫn gián tiếp có vai trò như thế nào trong giao tiếp và tạo lập văn bản?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ismail - [2010]</cp:lastModifiedBy>
  <cp:revision>218</cp:revision>
  <dcterms:created xsi:type="dcterms:W3CDTF">2024-08-05T10:19:49Z</dcterms:created>
  <dcterms:modified xsi:type="dcterms:W3CDTF">2025-12-18T01:52:50Z</dcterms:modified>
</cp:coreProperties>
</file>